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3" r:id="rId2"/>
  </p:sldMasterIdLst>
  <p:notesMasterIdLst>
    <p:notesMasterId r:id="rId41"/>
  </p:notesMasterIdLst>
  <p:sldIdLst>
    <p:sldId id="297" r:id="rId3"/>
    <p:sldId id="298" r:id="rId4"/>
    <p:sldId id="299" r:id="rId5"/>
    <p:sldId id="300" r:id="rId6"/>
    <p:sldId id="301" r:id="rId7"/>
    <p:sldId id="302" r:id="rId8"/>
    <p:sldId id="303" r:id="rId9"/>
    <p:sldId id="304" r:id="rId10"/>
    <p:sldId id="305" r:id="rId11"/>
    <p:sldId id="306" r:id="rId12"/>
    <p:sldId id="307" r:id="rId13"/>
    <p:sldId id="308" r:id="rId14"/>
    <p:sldId id="309" r:id="rId15"/>
    <p:sldId id="310" r:id="rId16"/>
    <p:sldId id="311" r:id="rId17"/>
    <p:sldId id="312" r:id="rId18"/>
    <p:sldId id="313" r:id="rId19"/>
    <p:sldId id="315" r:id="rId20"/>
    <p:sldId id="278" r:id="rId21"/>
    <p:sldId id="279" r:id="rId22"/>
    <p:sldId id="280" r:id="rId23"/>
    <p:sldId id="261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62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316" r:id="rId40"/>
  </p:sldIdLst>
  <p:sldSz cx="9144000" cy="5143500" type="screen16x9"/>
  <p:notesSz cx="6858000" cy="9144000"/>
  <p:custDataLst>
    <p:tags r:id="rId42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25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67" autoAdjust="0"/>
    <p:restoredTop sz="94660"/>
  </p:normalViewPr>
  <p:slideViewPr>
    <p:cSldViewPr snapToGrid="0">
      <p:cViewPr varScale="1">
        <p:scale>
          <a:sx n="153" d="100"/>
          <a:sy n="153" d="100"/>
        </p:scale>
        <p:origin x="355" y="1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gs" Target="tags/tag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A251D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559-4748-847F-5FA86164CD73}"/>
              </c:ext>
            </c:extLst>
          </c:dPt>
          <c:dPt>
            <c:idx val="1"/>
            <c:bubble3D val="0"/>
            <c:explosion val="14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559-4748-847F-5FA86164CD73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</c:v>
                </c:pt>
                <c:pt idx="1">
                  <c:v>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559-4748-847F-5FA86164CD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A251D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EAC-427F-B9B0-4DFC215CC6F2}"/>
              </c:ext>
            </c:extLst>
          </c:dPt>
          <c:dPt>
            <c:idx val="1"/>
            <c:bubble3D val="0"/>
            <c:explosion val="14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EAC-427F-B9B0-4DFC215CC6F2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0.75</c:v>
                </c:pt>
                <c:pt idx="1">
                  <c:v>0.25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EAC-427F-B9B0-4DFC215CC6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A251D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AD3-4CB8-9409-EB8F9C1860C6}"/>
              </c:ext>
            </c:extLst>
          </c:dPt>
          <c:dPt>
            <c:idx val="1"/>
            <c:bubble3D val="0"/>
            <c:explosion val="14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AD3-4CB8-9409-EB8F9C1860C6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0.63</c:v>
                </c:pt>
                <c:pt idx="1">
                  <c:v>0.37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AD3-4CB8-9409-EB8F9C1860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A251D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F97-4180-9AC7-4860AF637F16}"/>
              </c:ext>
            </c:extLst>
          </c:dPt>
          <c:dPt>
            <c:idx val="1"/>
            <c:bubble3D val="0"/>
            <c:explosion val="14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F97-4180-9AC7-4860AF637F16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0.32</c:v>
                </c:pt>
                <c:pt idx="1">
                  <c:v>0.68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F97-4180-9AC7-4860AF637F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67A050-F3AA-4CB7-BAD0-B649A46F0EB7}" type="datetimeFigureOut">
              <a:rPr lang="zh-CN" altLang="en-US" smtClean="0"/>
              <a:t>2019/1/22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7EE02B-CF1D-43C5-98AA-7CE40C5FA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7845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EE02B-CF1D-43C5-98AA-7CE40C5FA91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4492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EE02B-CF1D-43C5-98AA-7CE40C5FA91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7681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EE02B-CF1D-43C5-98AA-7CE40C5FA91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6791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EE02B-CF1D-43C5-98AA-7CE40C5FA91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1204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EE02B-CF1D-43C5-98AA-7CE40C5FA91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0254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EE02B-CF1D-43C5-98AA-7CE40C5FA91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7431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EE02B-CF1D-43C5-98AA-7CE40C5FA91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8982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EE02B-CF1D-43C5-98AA-7CE40C5FA91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8527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EE02B-CF1D-43C5-98AA-7CE40C5FA91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0090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EE02B-CF1D-43C5-98AA-7CE40C5FA91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4851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EE02B-CF1D-43C5-98AA-7CE40C5FA91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2134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EE02B-CF1D-43C5-98AA-7CE40C5FA91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1681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EE02B-CF1D-43C5-98AA-7CE40C5FA91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79095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EE02B-CF1D-43C5-98AA-7CE40C5FA91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88829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EE02B-CF1D-43C5-98AA-7CE40C5FA91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80716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EE02B-CF1D-43C5-98AA-7CE40C5FA91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8448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EE02B-CF1D-43C5-98AA-7CE40C5FA91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98542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EE02B-CF1D-43C5-98AA-7CE40C5FA912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6124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EE02B-CF1D-43C5-98AA-7CE40C5FA912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58224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EE02B-CF1D-43C5-98AA-7CE40C5FA912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53046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EE02B-CF1D-43C5-98AA-7CE40C5FA912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363898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EE02B-CF1D-43C5-98AA-7CE40C5FA912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3398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EE02B-CF1D-43C5-98AA-7CE40C5FA91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60541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EE02B-CF1D-43C5-98AA-7CE40C5FA912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87008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EE02B-CF1D-43C5-98AA-7CE40C5FA912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4752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EE02B-CF1D-43C5-98AA-7CE40C5FA912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42596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EE02B-CF1D-43C5-98AA-7CE40C5FA912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84494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EE02B-CF1D-43C5-98AA-7CE40C5FA912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03214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EE02B-CF1D-43C5-98AA-7CE40C5FA912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76694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EE02B-CF1D-43C5-98AA-7CE40C5FA912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1937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EE02B-CF1D-43C5-98AA-7CE40C5FA91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9900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EE02B-CF1D-43C5-98AA-7CE40C5FA91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814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EE02B-CF1D-43C5-98AA-7CE40C5FA91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1239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EE02B-CF1D-43C5-98AA-7CE40C5FA91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7683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EE02B-CF1D-43C5-98AA-7CE40C5FA91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6080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EE02B-CF1D-43C5-98AA-7CE40C5FA91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6918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5B8407E6-F143-4D5D-94DA-1AC74166D6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6B3FE-2E27-4E52-907F-C0E7D4A81656}" type="datetimeFigureOut">
              <a:rPr lang="zh-CN" altLang="en-US" smtClean="0"/>
              <a:t>2019/1/22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3A424ABD-43D6-4E44-A869-5D99A8C6A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77511F9-5DEE-4B8D-8997-06835BF87E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2F932-D0F8-4889-B336-FF3714DA50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064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4874E57-5EA5-4ABC-8113-8C367E5B57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6F1F8043-6678-47BE-80B3-FE3855B97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5CD33-A414-4AA9-9CE8-FCFB2560B1E2}" type="datetimeFigureOut">
              <a:rPr lang="zh-CN" altLang="en-US" smtClean="0"/>
              <a:t>2019/1/22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A41A41F-5F97-4339-AA5B-7D732EF84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F20DE4F4-7350-4B1A-8168-C388524F68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A0780-7302-4F94-A3FC-EFC6D9E08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7923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5C8F98B5-4F31-4B9F-941D-264BFCD12E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5CD33-A414-4AA9-9CE8-FCFB2560B1E2}" type="datetimeFigureOut">
              <a:rPr lang="zh-CN" altLang="en-US" smtClean="0"/>
              <a:t>2019/1/22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DD26A362-183E-4267-9986-6C68DE4AF2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14118DBF-D002-4C11-B42C-8E715DE56A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A0780-7302-4F94-A3FC-EFC6D9E08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3694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3ACBC3F-AAA7-49D8-8B13-EEBCA6060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37FD2BC0-0514-4783-B471-538B2965DD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547433AB-8E0D-4D36-81DB-77FB6CF236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E3898C83-745C-4CFF-BC90-046586558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5CD33-A414-4AA9-9CE8-FCFB2560B1E2}" type="datetimeFigureOut">
              <a:rPr lang="zh-CN" altLang="en-US" smtClean="0"/>
              <a:t>2019/1/22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0F2F39C7-395C-4674-AB3E-4D0BDD0FA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A5468FC8-9473-4953-9528-C97C9BDF7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A0780-7302-4F94-A3FC-EFC6D9E08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7956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4140893-9E31-4B0C-BDBD-D64484B012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EE2B99F9-FB11-4692-B8C6-1751C795407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5AD5CDBF-E998-4D7C-8697-8044AF1340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C00E95AD-7200-45BE-BB2C-DCBE2E661B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5CD33-A414-4AA9-9CE8-FCFB2560B1E2}" type="datetimeFigureOut">
              <a:rPr lang="zh-CN" altLang="en-US" smtClean="0"/>
              <a:t>2019/1/22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FC7DB429-7C01-4F5A-B829-8036A4D122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18E90616-18EE-4F7E-8F85-08AA020D5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A0780-7302-4F94-A3FC-EFC6D9E08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6000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709F9DA-EFE6-40AE-86C8-8F27B256E8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9BFEC0D3-C787-4CA9-93CB-907CE51A83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D871AB6-3CF6-4C69-9A64-B31A27F0B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5CD33-A414-4AA9-9CE8-FCFB2560B1E2}" type="datetimeFigureOut">
              <a:rPr lang="zh-CN" altLang="en-US" smtClean="0"/>
              <a:t>2019/1/22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7CCE08D-3862-4CE3-9C25-B739C41EA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D77A6CF-6CC5-4467-8F3B-334088882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A0780-7302-4F94-A3FC-EFC6D9E08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9535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4FDA9A52-A983-4589-853E-DAB7FCA6A2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34E99E08-D3B5-4AA3-83C9-2870A17925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724E624-6AAF-4AD6-8C1F-2408E2920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5CD33-A414-4AA9-9CE8-FCFB2560B1E2}" type="datetimeFigureOut">
              <a:rPr lang="zh-CN" altLang="en-US" smtClean="0"/>
              <a:t>2019/1/22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2730751-E792-446B-A88A-4631DB4642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DEBDF96-32D3-49C6-A21A-D6732EF9DB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A0780-7302-4F94-A3FC-EFC6D9E08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958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55297-2E78-44DF-9D29-9D70FDDF9F95}" type="datetimeFigureOut">
              <a:rPr lang="zh-CN" altLang="en-US" smtClean="0"/>
              <a:t>2019/1/22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B129D-C209-43BC-AA98-D86DF5AC67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825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55297-2E78-44DF-9D29-9D70FDDF9F95}" type="datetimeFigureOut">
              <a:rPr lang="zh-CN" altLang="en-US" smtClean="0"/>
              <a:t>2019/1/22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B129D-C209-43BC-AA98-D86DF5AC67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833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33"/>
          <a:stretch/>
        </p:blipFill>
        <p:spPr>
          <a:xfrm>
            <a:off x="1775607" y="43366"/>
            <a:ext cx="738993" cy="80066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987"/>
          <a:stretch/>
        </p:blipFill>
        <p:spPr>
          <a:xfrm>
            <a:off x="6591299" y="49808"/>
            <a:ext cx="760427" cy="800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294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E4AB545-A643-47EB-BFC2-17815E14EC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4FA99B24-6726-4719-BA7E-96A12F05F9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D26F04C-82A4-45B9-8ECD-4B84859A49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5CD33-A414-4AA9-9CE8-FCFB2560B1E2}" type="datetimeFigureOut">
              <a:rPr lang="zh-CN" altLang="en-US" smtClean="0"/>
              <a:t>2019/1/22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5AD4858-4CC8-49D9-9B6E-3F5786926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3D882270-99F0-4F10-8A04-81DB21268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A0780-7302-4F94-A3FC-EFC6D9E08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209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91CEBD4-1D38-40BC-8E39-00DEF057AF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CB03FFA2-08C3-4E37-B8DA-D394BC3664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EF340C4-0D59-4261-A9C2-BD0766FA69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5CD33-A414-4AA9-9CE8-FCFB2560B1E2}" type="datetimeFigureOut">
              <a:rPr lang="zh-CN" altLang="en-US" smtClean="0"/>
              <a:t>2019/1/22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065CA01E-2F9A-40C6-8F17-2C7EC67D22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5EDC88B-23B8-4815-849C-3DCF83CB7A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A0780-7302-4F94-A3FC-EFC6D9E08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078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63172DE-5B28-496B-845A-DF221ED78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0196BE03-073D-49A6-90D8-9E9FB5FDF7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63AB882-AD40-42FD-BCA0-3A589E1799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5CD33-A414-4AA9-9CE8-FCFB2560B1E2}" type="datetimeFigureOut">
              <a:rPr lang="zh-CN" altLang="en-US" smtClean="0"/>
              <a:t>2019/1/22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5DDE549-D02B-4B08-9F90-A0AC64147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53C5C60-9446-4858-ABD9-08D49863F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A0780-7302-4F94-A3FC-EFC6D9E08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956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6F33B97-77F4-446F-A454-53035420DD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8B427663-83FC-4349-A604-512DDCEEE8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B255CF6F-757F-4F0C-9D9E-FB282FB0DD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50FF824D-4DCA-4DF9-A769-289E97E14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5CD33-A414-4AA9-9CE8-FCFB2560B1E2}" type="datetimeFigureOut">
              <a:rPr lang="zh-CN" altLang="en-US" smtClean="0"/>
              <a:t>2019/1/22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D9EAACA2-09DC-4DE6-BFA3-F7705A8C6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46988550-0182-4414-8AE3-F52832882E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A0780-7302-4F94-A3FC-EFC6D9E08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812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48143BE-C48F-4780-A423-D2D27CB09A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7A9C270A-CD1B-4145-B34C-5D1B399F75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FB3B574D-9D68-4403-8763-CED14E2A4E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28649888-D29E-40D2-8BA0-5BBE719B44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DEEF447B-7DC0-4119-A7F6-9359AA92083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C94DFC68-3868-46AD-B924-707E10B0D6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5CD33-A414-4AA9-9CE8-FCFB2560B1E2}" type="datetimeFigureOut">
              <a:rPr lang="zh-CN" altLang="en-US" smtClean="0"/>
              <a:t>2019/1/22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E40A3D4B-8A64-4AA9-B974-822BCD873A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3CF146AD-6595-4AD8-AD24-31430AD75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A0780-7302-4F94-A3FC-EFC6D9E08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780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62B3B820-FDB8-4093-94C7-1E7E0C14D8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1287A511-73FE-45CB-95DA-1FC92BBA78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3A827A8-2992-46BF-AE93-7E42B95CEA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B6B3FE-2E27-4E52-907F-C0E7D4A81656}" type="datetimeFigureOut">
              <a:rPr lang="zh-CN" altLang="en-US" smtClean="0"/>
              <a:t>2019/1/22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5EAB3B10-08B0-424C-BF5F-B39D7D3AE8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F570FF77-519E-4DAC-961B-8601C85673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92F932-D0F8-4889-B336-FF3714DA50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767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1E8D571C-C05C-4704-96FB-B51F8A1E32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C662C792-0535-4D02-B790-DB3416D76A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41F81DD-9958-488C-914A-52F9B341BC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45CD33-A414-4AA9-9CE8-FCFB2560B1E2}" type="datetimeFigureOut">
              <a:rPr lang="zh-CN" altLang="en-US" smtClean="0"/>
              <a:t>2019/1/22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9602C0A-D8FE-4CA8-93D6-DBAFEE175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04EE44A-2F63-4F87-91C5-3F992FC619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BA0780-7302-4F94-A3FC-EFC6D9E08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216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.jp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.jp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5552"/>
            <a:ext cx="9144000" cy="34004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71401"/>
            <a:ext cx="9144000" cy="160972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59789" y="2916639"/>
            <a:ext cx="68244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3200" spc="300" dirty="0">
                <a:solidFill>
                  <a:srgbClr val="DA251D"/>
                </a:solidFill>
                <a:cs typeface="+mn-ea"/>
                <a:sym typeface="+mn-lt"/>
              </a:rPr>
              <a:t>中国风喜庆风格述职报告</a:t>
            </a:r>
            <a:r>
              <a:rPr lang="en-US" altLang="zh-CN" sz="3200" spc="300" dirty="0">
                <a:solidFill>
                  <a:srgbClr val="DA251D"/>
                </a:solidFill>
                <a:cs typeface="+mn-ea"/>
                <a:sym typeface="+mn-lt"/>
              </a:rPr>
              <a:t>PPT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984190" y="3502209"/>
            <a:ext cx="50770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rgbClr val="DA251D"/>
                </a:solidFill>
                <a:cs typeface="+mn-ea"/>
                <a:sym typeface="+mn-lt"/>
              </a:rPr>
              <a:t>剪纸风格 年终总结 新年计划 工作汇报 工作报告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2134989" y="1345724"/>
            <a:ext cx="1218506" cy="1218506"/>
            <a:chOff x="2134989" y="1345724"/>
            <a:chExt cx="1218506" cy="1218506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4989" y="1345724"/>
              <a:ext cx="1218506" cy="1218506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2477421" y="1561627"/>
              <a:ext cx="54534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rgbClr val="DA251D"/>
                  </a:solidFill>
                  <a:cs typeface="+mn-ea"/>
                  <a:sym typeface="+mn-lt"/>
                </a:rPr>
                <a:t>2</a:t>
              </a:r>
              <a:endParaRPr lang="zh-CN" altLang="en-US" sz="4800" dirty="0">
                <a:solidFill>
                  <a:srgbClr val="DA251D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353494" y="1346512"/>
            <a:ext cx="1218506" cy="1218506"/>
            <a:chOff x="3353494" y="1346512"/>
            <a:chExt cx="1218506" cy="1218506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53494" y="1346512"/>
              <a:ext cx="1218506" cy="1218506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3698452" y="1561626"/>
              <a:ext cx="54534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rgbClr val="DA251D"/>
                  </a:solidFill>
                  <a:cs typeface="+mn-ea"/>
                  <a:sym typeface="+mn-lt"/>
                </a:rPr>
                <a:t>0</a:t>
              </a:r>
              <a:endParaRPr lang="zh-CN" altLang="en-US" sz="4800" dirty="0">
                <a:solidFill>
                  <a:srgbClr val="DA251D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572000" y="1345724"/>
            <a:ext cx="1218506" cy="1218506"/>
            <a:chOff x="4572000" y="1345724"/>
            <a:chExt cx="1218506" cy="121850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2000" y="1345724"/>
              <a:ext cx="1218506" cy="1218506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4916957" y="1561626"/>
              <a:ext cx="54534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rgbClr val="DA251D"/>
                  </a:solidFill>
                  <a:cs typeface="+mn-ea"/>
                  <a:sym typeface="+mn-lt"/>
                </a:rPr>
                <a:t>1</a:t>
              </a:r>
              <a:endParaRPr lang="zh-CN" altLang="en-US" sz="4800" dirty="0">
                <a:solidFill>
                  <a:srgbClr val="DA251D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790506" y="1345724"/>
            <a:ext cx="1218506" cy="1218506"/>
            <a:chOff x="5790506" y="1345724"/>
            <a:chExt cx="1218506" cy="1218506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0506" y="1345724"/>
              <a:ext cx="1218506" cy="1218506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6135463" y="1561626"/>
              <a:ext cx="54534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rgbClr val="DA251D"/>
                  </a:solidFill>
                  <a:cs typeface="+mn-ea"/>
                  <a:sym typeface="+mn-lt"/>
                </a:rPr>
                <a:t>9</a:t>
              </a:r>
              <a:endParaRPr lang="zh-CN" altLang="en-US" sz="4800" dirty="0">
                <a:solidFill>
                  <a:srgbClr val="DA251D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53534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7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700"/>
                            </p:stCondLst>
                            <p:childTnLst>
                              <p:par>
                                <p:cTn id="14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1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1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200"/>
                            </p:stCondLst>
                            <p:childTnLst>
                              <p:par>
                                <p:cTn id="4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12" presetClass="entr" presetSubtype="4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9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9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9050"/>
                            </p:stCondLst>
                            <p:childTnLst>
                              <p:par>
                                <p:cTn id="5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" dur="2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5" dur="2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05395" y="351578"/>
            <a:ext cx="3897494" cy="464896"/>
            <a:chOff x="2483888" y="2268349"/>
            <a:chExt cx="5752726" cy="685788"/>
          </a:xfrm>
        </p:grpSpPr>
        <p:sp>
          <p:nvSpPr>
            <p:cNvPr id="3" name="TextBox 15"/>
            <p:cNvSpPr txBox="1"/>
            <p:nvPr/>
          </p:nvSpPr>
          <p:spPr>
            <a:xfrm>
              <a:off x="3189069" y="2320721"/>
              <a:ext cx="4395076" cy="5448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kern="0" spc="300" dirty="0">
                  <a:solidFill>
                    <a:srgbClr val="DA251D"/>
                  </a:solidFill>
                  <a:cs typeface="+mn-ea"/>
                  <a:sym typeface="+mn-lt"/>
                </a:rPr>
                <a:t>重点工作回顾</a:t>
              </a:r>
            </a:p>
          </p:txBody>
        </p:sp>
        <p:sp>
          <p:nvSpPr>
            <p:cNvPr id="4" name="Freeform 7"/>
            <p:cNvSpPr>
              <a:spLocks noEditPoints="1"/>
            </p:cNvSpPr>
            <p:nvPr/>
          </p:nvSpPr>
          <p:spPr bwMode="auto">
            <a:xfrm>
              <a:off x="2483888" y="2268349"/>
              <a:ext cx="5752726" cy="685788"/>
            </a:xfrm>
            <a:custGeom>
              <a:avLst/>
              <a:gdLst>
                <a:gd name="T0" fmla="*/ 10079 w 11041"/>
                <a:gd name="T1" fmla="*/ 1695 h 1751"/>
                <a:gd name="T2" fmla="*/ 769 w 11041"/>
                <a:gd name="T3" fmla="*/ 1713 h 1751"/>
                <a:gd name="T4" fmla="*/ 6 w 11041"/>
                <a:gd name="T5" fmla="*/ 973 h 1751"/>
                <a:gd name="T6" fmla="*/ 657 w 11041"/>
                <a:gd name="T7" fmla="*/ 166 h 1751"/>
                <a:gd name="T8" fmla="*/ 4373 w 11041"/>
                <a:gd name="T9" fmla="*/ 18 h 1751"/>
                <a:gd name="T10" fmla="*/ 10363 w 11041"/>
                <a:gd name="T11" fmla="*/ 69 h 1751"/>
                <a:gd name="T12" fmla="*/ 11026 w 11041"/>
                <a:gd name="T13" fmla="*/ 913 h 1751"/>
                <a:gd name="T14" fmla="*/ 10137 w 11041"/>
                <a:gd name="T15" fmla="*/ 1632 h 1751"/>
                <a:gd name="T16" fmla="*/ 3042 w 11041"/>
                <a:gd name="T17" fmla="*/ 1673 h 1751"/>
                <a:gd name="T18" fmla="*/ 404 w 11041"/>
                <a:gd name="T19" fmla="*/ 1388 h 1751"/>
                <a:gd name="T20" fmla="*/ 386 w 11041"/>
                <a:gd name="T21" fmla="*/ 537 h 1751"/>
                <a:gd name="T22" fmla="*/ 1582 w 11041"/>
                <a:gd name="T23" fmla="*/ 106 h 1751"/>
                <a:gd name="T24" fmla="*/ 10468 w 11041"/>
                <a:gd name="T25" fmla="*/ 248 h 1751"/>
                <a:gd name="T26" fmla="*/ 10959 w 11041"/>
                <a:gd name="T27" fmla="*/ 960 h 1751"/>
                <a:gd name="T28" fmla="*/ 10717 w 11041"/>
                <a:gd name="T29" fmla="*/ 782 h 1751"/>
                <a:gd name="T30" fmla="*/ 10643 w 11041"/>
                <a:gd name="T31" fmla="*/ 1019 h 1751"/>
                <a:gd name="T32" fmla="*/ 10759 w 11041"/>
                <a:gd name="T33" fmla="*/ 651 h 1751"/>
                <a:gd name="T34" fmla="*/ 10299 w 11041"/>
                <a:gd name="T35" fmla="*/ 1269 h 1751"/>
                <a:gd name="T36" fmla="*/ 10240 w 11041"/>
                <a:gd name="T37" fmla="*/ 668 h 1751"/>
                <a:gd name="T38" fmla="*/ 10038 w 11041"/>
                <a:gd name="T39" fmla="*/ 234 h 1751"/>
                <a:gd name="T40" fmla="*/ 10474 w 11041"/>
                <a:gd name="T41" fmla="*/ 843 h 1751"/>
                <a:gd name="T42" fmla="*/ 10286 w 11041"/>
                <a:gd name="T43" fmla="*/ 1318 h 1751"/>
                <a:gd name="T44" fmla="*/ 10312 w 11041"/>
                <a:gd name="T45" fmla="*/ 400 h 1751"/>
                <a:gd name="T46" fmla="*/ 10397 w 11041"/>
                <a:gd name="T47" fmla="*/ 600 h 1751"/>
                <a:gd name="T48" fmla="*/ 10053 w 11041"/>
                <a:gd name="T49" fmla="*/ 756 h 1751"/>
                <a:gd name="T50" fmla="*/ 10017 w 11041"/>
                <a:gd name="T51" fmla="*/ 958 h 1751"/>
                <a:gd name="T52" fmla="*/ 5568 w 11041"/>
                <a:gd name="T53" fmla="*/ 1588 h 1751"/>
                <a:gd name="T54" fmla="*/ 919 w 11041"/>
                <a:gd name="T55" fmla="*/ 1139 h 1751"/>
                <a:gd name="T56" fmla="*/ 1139 w 11041"/>
                <a:gd name="T57" fmla="*/ 749 h 1751"/>
                <a:gd name="T58" fmla="*/ 1094 w 11041"/>
                <a:gd name="T59" fmla="*/ 303 h 1751"/>
                <a:gd name="T60" fmla="*/ 3379 w 11041"/>
                <a:gd name="T61" fmla="*/ 148 h 1751"/>
                <a:gd name="T62" fmla="*/ 9975 w 11041"/>
                <a:gd name="T63" fmla="*/ 404 h 1751"/>
                <a:gd name="T64" fmla="*/ 2179 w 11041"/>
                <a:gd name="T65" fmla="*/ 1552 h 1751"/>
                <a:gd name="T66" fmla="*/ 956 w 11041"/>
                <a:gd name="T67" fmla="*/ 1163 h 1751"/>
                <a:gd name="T68" fmla="*/ 1162 w 11041"/>
                <a:gd name="T69" fmla="*/ 868 h 1751"/>
                <a:gd name="T70" fmla="*/ 1120 w 11041"/>
                <a:gd name="T71" fmla="*/ 416 h 1751"/>
                <a:gd name="T72" fmla="*/ 9861 w 11041"/>
                <a:gd name="T73" fmla="*/ 186 h 1751"/>
                <a:gd name="T74" fmla="*/ 9865 w 11041"/>
                <a:gd name="T75" fmla="*/ 744 h 1751"/>
                <a:gd name="T76" fmla="*/ 10059 w 11041"/>
                <a:gd name="T77" fmla="*/ 1148 h 1751"/>
                <a:gd name="T78" fmla="*/ 1179 w 11041"/>
                <a:gd name="T79" fmla="*/ 1327 h 1751"/>
                <a:gd name="T80" fmla="*/ 1456 w 11041"/>
                <a:gd name="T81" fmla="*/ 791 h 1751"/>
                <a:gd name="T82" fmla="*/ 1314 w 11041"/>
                <a:gd name="T83" fmla="*/ 284 h 1751"/>
                <a:gd name="T84" fmla="*/ 9638 w 11041"/>
                <a:gd name="T85" fmla="*/ 243 h 1751"/>
                <a:gd name="T86" fmla="*/ 9749 w 11041"/>
                <a:gd name="T87" fmla="*/ 707 h 1751"/>
                <a:gd name="T88" fmla="*/ 9955 w 11041"/>
                <a:gd name="T89" fmla="*/ 1177 h 1751"/>
                <a:gd name="T90" fmla="*/ 9818 w 11041"/>
                <a:gd name="T91" fmla="*/ 1121 h 1751"/>
                <a:gd name="T92" fmla="*/ 1637 w 11041"/>
                <a:gd name="T93" fmla="*/ 1462 h 1751"/>
                <a:gd name="T94" fmla="*/ 1398 w 11041"/>
                <a:gd name="T95" fmla="*/ 742 h 1751"/>
                <a:gd name="T96" fmla="*/ 9028 w 11041"/>
                <a:gd name="T97" fmla="*/ 279 h 1751"/>
                <a:gd name="T98" fmla="*/ 9802 w 11041"/>
                <a:gd name="T99" fmla="*/ 890 h 1751"/>
                <a:gd name="T100" fmla="*/ 1263 w 11041"/>
                <a:gd name="T101" fmla="*/ 875 h 1751"/>
                <a:gd name="T102" fmla="*/ 1390 w 11041"/>
                <a:gd name="T103" fmla="*/ 942 h 1751"/>
                <a:gd name="T104" fmla="*/ 797 w 11041"/>
                <a:gd name="T105" fmla="*/ 837 h 1751"/>
                <a:gd name="T106" fmla="*/ 839 w 11041"/>
                <a:gd name="T107" fmla="*/ 1417 h 1751"/>
                <a:gd name="T108" fmla="*/ 556 w 11041"/>
                <a:gd name="T109" fmla="*/ 1259 h 1751"/>
                <a:gd name="T110" fmla="*/ 722 w 11041"/>
                <a:gd name="T111" fmla="*/ 287 h 1751"/>
                <a:gd name="T112" fmla="*/ 747 w 11041"/>
                <a:gd name="T113" fmla="*/ 568 h 1751"/>
                <a:gd name="T114" fmla="*/ 722 w 11041"/>
                <a:gd name="T115" fmla="*/ 1381 h 1751"/>
                <a:gd name="T116" fmla="*/ 618 w 11041"/>
                <a:gd name="T117" fmla="*/ 1343 h 1751"/>
                <a:gd name="T118" fmla="*/ 840 w 11041"/>
                <a:gd name="T119" fmla="*/ 264 h 1751"/>
                <a:gd name="T120" fmla="*/ 446 w 11041"/>
                <a:gd name="T121" fmla="*/ 1115 h 1751"/>
                <a:gd name="T122" fmla="*/ 490 w 11041"/>
                <a:gd name="T123" fmla="*/ 749 h 1751"/>
                <a:gd name="T124" fmla="*/ 254 w 11041"/>
                <a:gd name="T125" fmla="*/ 1039 h 1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041" h="1751">
                  <a:moveTo>
                    <a:pt x="10931" y="1086"/>
                  </a:moveTo>
                  <a:lnTo>
                    <a:pt x="10909" y="1111"/>
                  </a:lnTo>
                  <a:lnTo>
                    <a:pt x="10887" y="1135"/>
                  </a:lnTo>
                  <a:lnTo>
                    <a:pt x="10877" y="1148"/>
                  </a:lnTo>
                  <a:lnTo>
                    <a:pt x="10866" y="1160"/>
                  </a:lnTo>
                  <a:lnTo>
                    <a:pt x="10853" y="1170"/>
                  </a:lnTo>
                  <a:lnTo>
                    <a:pt x="10841" y="1180"/>
                  </a:lnTo>
                  <a:lnTo>
                    <a:pt x="10831" y="1180"/>
                  </a:lnTo>
                  <a:lnTo>
                    <a:pt x="10822" y="1182"/>
                  </a:lnTo>
                  <a:lnTo>
                    <a:pt x="10814" y="1184"/>
                  </a:lnTo>
                  <a:lnTo>
                    <a:pt x="10805" y="1186"/>
                  </a:lnTo>
                  <a:lnTo>
                    <a:pt x="10798" y="1190"/>
                  </a:lnTo>
                  <a:lnTo>
                    <a:pt x="10792" y="1193"/>
                  </a:lnTo>
                  <a:lnTo>
                    <a:pt x="10786" y="1199"/>
                  </a:lnTo>
                  <a:lnTo>
                    <a:pt x="10781" y="1204"/>
                  </a:lnTo>
                  <a:lnTo>
                    <a:pt x="10776" y="1209"/>
                  </a:lnTo>
                  <a:lnTo>
                    <a:pt x="10772" y="1215"/>
                  </a:lnTo>
                  <a:lnTo>
                    <a:pt x="10768" y="1221"/>
                  </a:lnTo>
                  <a:lnTo>
                    <a:pt x="10764" y="1227"/>
                  </a:lnTo>
                  <a:lnTo>
                    <a:pt x="10757" y="1242"/>
                  </a:lnTo>
                  <a:lnTo>
                    <a:pt x="10751" y="1257"/>
                  </a:lnTo>
                  <a:lnTo>
                    <a:pt x="10746" y="1272"/>
                  </a:lnTo>
                  <a:lnTo>
                    <a:pt x="10740" y="1288"/>
                  </a:lnTo>
                  <a:lnTo>
                    <a:pt x="10734" y="1302"/>
                  </a:lnTo>
                  <a:lnTo>
                    <a:pt x="10727" y="1316"/>
                  </a:lnTo>
                  <a:lnTo>
                    <a:pt x="10723" y="1323"/>
                  </a:lnTo>
                  <a:lnTo>
                    <a:pt x="10719" y="1329"/>
                  </a:lnTo>
                  <a:lnTo>
                    <a:pt x="10713" y="1336"/>
                  </a:lnTo>
                  <a:lnTo>
                    <a:pt x="10708" y="1342"/>
                  </a:lnTo>
                  <a:lnTo>
                    <a:pt x="10703" y="1347"/>
                  </a:lnTo>
                  <a:lnTo>
                    <a:pt x="10696" y="1352"/>
                  </a:lnTo>
                  <a:lnTo>
                    <a:pt x="10689" y="1357"/>
                  </a:lnTo>
                  <a:lnTo>
                    <a:pt x="10682" y="1360"/>
                  </a:lnTo>
                  <a:lnTo>
                    <a:pt x="10673" y="1361"/>
                  </a:lnTo>
                  <a:lnTo>
                    <a:pt x="10664" y="1362"/>
                  </a:lnTo>
                  <a:lnTo>
                    <a:pt x="10657" y="1363"/>
                  </a:lnTo>
                  <a:lnTo>
                    <a:pt x="10649" y="1365"/>
                  </a:lnTo>
                  <a:lnTo>
                    <a:pt x="10642" y="1367"/>
                  </a:lnTo>
                  <a:lnTo>
                    <a:pt x="10636" y="1370"/>
                  </a:lnTo>
                  <a:lnTo>
                    <a:pt x="10630" y="1374"/>
                  </a:lnTo>
                  <a:lnTo>
                    <a:pt x="10623" y="1377"/>
                  </a:lnTo>
                  <a:lnTo>
                    <a:pt x="10612" y="1387"/>
                  </a:lnTo>
                  <a:lnTo>
                    <a:pt x="10602" y="1397"/>
                  </a:lnTo>
                  <a:lnTo>
                    <a:pt x="10593" y="1407"/>
                  </a:lnTo>
                  <a:lnTo>
                    <a:pt x="10584" y="1419"/>
                  </a:lnTo>
                  <a:lnTo>
                    <a:pt x="10567" y="1445"/>
                  </a:lnTo>
                  <a:lnTo>
                    <a:pt x="10551" y="1471"/>
                  </a:lnTo>
                  <a:lnTo>
                    <a:pt x="10543" y="1484"/>
                  </a:lnTo>
                  <a:lnTo>
                    <a:pt x="10535" y="1496"/>
                  </a:lnTo>
                  <a:lnTo>
                    <a:pt x="10525" y="1508"/>
                  </a:lnTo>
                  <a:lnTo>
                    <a:pt x="10515" y="1520"/>
                  </a:lnTo>
                  <a:lnTo>
                    <a:pt x="10505" y="1534"/>
                  </a:lnTo>
                  <a:lnTo>
                    <a:pt x="10493" y="1548"/>
                  </a:lnTo>
                  <a:lnTo>
                    <a:pt x="10480" y="1561"/>
                  </a:lnTo>
                  <a:lnTo>
                    <a:pt x="10468" y="1575"/>
                  </a:lnTo>
                  <a:lnTo>
                    <a:pt x="10455" y="1587"/>
                  </a:lnTo>
                  <a:lnTo>
                    <a:pt x="10441" y="1599"/>
                  </a:lnTo>
                  <a:lnTo>
                    <a:pt x="10425" y="1610"/>
                  </a:lnTo>
                  <a:lnTo>
                    <a:pt x="10411" y="1621"/>
                  </a:lnTo>
                  <a:lnTo>
                    <a:pt x="10395" y="1631"/>
                  </a:lnTo>
                  <a:lnTo>
                    <a:pt x="10378" y="1640"/>
                  </a:lnTo>
                  <a:lnTo>
                    <a:pt x="10362" y="1649"/>
                  </a:lnTo>
                  <a:lnTo>
                    <a:pt x="10345" y="1656"/>
                  </a:lnTo>
                  <a:lnTo>
                    <a:pt x="10328" y="1664"/>
                  </a:lnTo>
                  <a:lnTo>
                    <a:pt x="10311" y="1670"/>
                  </a:lnTo>
                  <a:lnTo>
                    <a:pt x="10293" y="1675"/>
                  </a:lnTo>
                  <a:lnTo>
                    <a:pt x="10275" y="1679"/>
                  </a:lnTo>
                  <a:lnTo>
                    <a:pt x="10246" y="1680"/>
                  </a:lnTo>
                  <a:lnTo>
                    <a:pt x="10219" y="1682"/>
                  </a:lnTo>
                  <a:lnTo>
                    <a:pt x="10204" y="1684"/>
                  </a:lnTo>
                  <a:lnTo>
                    <a:pt x="10190" y="1686"/>
                  </a:lnTo>
                  <a:lnTo>
                    <a:pt x="10176" y="1690"/>
                  </a:lnTo>
                  <a:lnTo>
                    <a:pt x="10161" y="1696"/>
                  </a:lnTo>
                  <a:lnTo>
                    <a:pt x="10079" y="1695"/>
                  </a:lnTo>
                  <a:lnTo>
                    <a:pt x="10000" y="1695"/>
                  </a:lnTo>
                  <a:lnTo>
                    <a:pt x="9925" y="1696"/>
                  </a:lnTo>
                  <a:lnTo>
                    <a:pt x="9852" y="1696"/>
                  </a:lnTo>
                  <a:lnTo>
                    <a:pt x="9778" y="1698"/>
                  </a:lnTo>
                  <a:lnTo>
                    <a:pt x="9703" y="1700"/>
                  </a:lnTo>
                  <a:lnTo>
                    <a:pt x="9627" y="1705"/>
                  </a:lnTo>
                  <a:lnTo>
                    <a:pt x="9546" y="1710"/>
                  </a:lnTo>
                  <a:lnTo>
                    <a:pt x="9533" y="1705"/>
                  </a:lnTo>
                  <a:lnTo>
                    <a:pt x="9522" y="1702"/>
                  </a:lnTo>
                  <a:lnTo>
                    <a:pt x="9515" y="1701"/>
                  </a:lnTo>
                  <a:lnTo>
                    <a:pt x="9509" y="1702"/>
                  </a:lnTo>
                  <a:lnTo>
                    <a:pt x="9503" y="1704"/>
                  </a:lnTo>
                  <a:lnTo>
                    <a:pt x="9497" y="1707"/>
                  </a:lnTo>
                  <a:lnTo>
                    <a:pt x="9473" y="1706"/>
                  </a:lnTo>
                  <a:lnTo>
                    <a:pt x="9449" y="1705"/>
                  </a:lnTo>
                  <a:lnTo>
                    <a:pt x="9423" y="1705"/>
                  </a:lnTo>
                  <a:lnTo>
                    <a:pt x="9398" y="1705"/>
                  </a:lnTo>
                  <a:lnTo>
                    <a:pt x="9371" y="1706"/>
                  </a:lnTo>
                  <a:lnTo>
                    <a:pt x="9345" y="1707"/>
                  </a:lnTo>
                  <a:lnTo>
                    <a:pt x="9319" y="1708"/>
                  </a:lnTo>
                  <a:lnTo>
                    <a:pt x="9294" y="1709"/>
                  </a:lnTo>
                  <a:lnTo>
                    <a:pt x="9146" y="1711"/>
                  </a:lnTo>
                  <a:lnTo>
                    <a:pt x="8901" y="1712"/>
                  </a:lnTo>
                  <a:lnTo>
                    <a:pt x="8571" y="1713"/>
                  </a:lnTo>
                  <a:lnTo>
                    <a:pt x="8171" y="1714"/>
                  </a:lnTo>
                  <a:lnTo>
                    <a:pt x="7714" y="1715"/>
                  </a:lnTo>
                  <a:lnTo>
                    <a:pt x="7215" y="1716"/>
                  </a:lnTo>
                  <a:lnTo>
                    <a:pt x="6688" y="1717"/>
                  </a:lnTo>
                  <a:lnTo>
                    <a:pt x="6147" y="1718"/>
                  </a:lnTo>
                  <a:lnTo>
                    <a:pt x="5605" y="1718"/>
                  </a:lnTo>
                  <a:lnTo>
                    <a:pt x="5078" y="1720"/>
                  </a:lnTo>
                  <a:lnTo>
                    <a:pt x="4579" y="1721"/>
                  </a:lnTo>
                  <a:lnTo>
                    <a:pt x="4122" y="1723"/>
                  </a:lnTo>
                  <a:lnTo>
                    <a:pt x="3721" y="1724"/>
                  </a:lnTo>
                  <a:lnTo>
                    <a:pt x="3391" y="1727"/>
                  </a:lnTo>
                  <a:lnTo>
                    <a:pt x="3145" y="1729"/>
                  </a:lnTo>
                  <a:lnTo>
                    <a:pt x="2998" y="1732"/>
                  </a:lnTo>
                  <a:lnTo>
                    <a:pt x="2953" y="1732"/>
                  </a:lnTo>
                  <a:lnTo>
                    <a:pt x="2908" y="1733"/>
                  </a:lnTo>
                  <a:lnTo>
                    <a:pt x="2862" y="1733"/>
                  </a:lnTo>
                  <a:lnTo>
                    <a:pt x="2817" y="1733"/>
                  </a:lnTo>
                  <a:lnTo>
                    <a:pt x="2771" y="1734"/>
                  </a:lnTo>
                  <a:lnTo>
                    <a:pt x="2725" y="1734"/>
                  </a:lnTo>
                  <a:lnTo>
                    <a:pt x="2679" y="1735"/>
                  </a:lnTo>
                  <a:lnTo>
                    <a:pt x="2633" y="1735"/>
                  </a:lnTo>
                  <a:lnTo>
                    <a:pt x="2586" y="1736"/>
                  </a:lnTo>
                  <a:lnTo>
                    <a:pt x="2540" y="1737"/>
                  </a:lnTo>
                  <a:lnTo>
                    <a:pt x="2494" y="1738"/>
                  </a:lnTo>
                  <a:lnTo>
                    <a:pt x="2448" y="1738"/>
                  </a:lnTo>
                  <a:lnTo>
                    <a:pt x="2401" y="1739"/>
                  </a:lnTo>
                  <a:lnTo>
                    <a:pt x="2355" y="1740"/>
                  </a:lnTo>
                  <a:lnTo>
                    <a:pt x="2309" y="1740"/>
                  </a:lnTo>
                  <a:lnTo>
                    <a:pt x="2263" y="1741"/>
                  </a:lnTo>
                  <a:lnTo>
                    <a:pt x="1203" y="1747"/>
                  </a:lnTo>
                  <a:lnTo>
                    <a:pt x="1171" y="1748"/>
                  </a:lnTo>
                  <a:lnTo>
                    <a:pt x="1137" y="1749"/>
                  </a:lnTo>
                  <a:lnTo>
                    <a:pt x="1102" y="1749"/>
                  </a:lnTo>
                  <a:lnTo>
                    <a:pt x="1065" y="1749"/>
                  </a:lnTo>
                  <a:lnTo>
                    <a:pt x="1030" y="1748"/>
                  </a:lnTo>
                  <a:lnTo>
                    <a:pt x="994" y="1749"/>
                  </a:lnTo>
                  <a:lnTo>
                    <a:pt x="959" y="1749"/>
                  </a:lnTo>
                  <a:lnTo>
                    <a:pt x="926" y="1751"/>
                  </a:lnTo>
                  <a:lnTo>
                    <a:pt x="918" y="1745"/>
                  </a:lnTo>
                  <a:lnTo>
                    <a:pt x="909" y="1740"/>
                  </a:lnTo>
                  <a:lnTo>
                    <a:pt x="900" y="1737"/>
                  </a:lnTo>
                  <a:lnTo>
                    <a:pt x="890" y="1735"/>
                  </a:lnTo>
                  <a:lnTo>
                    <a:pt x="869" y="1732"/>
                  </a:lnTo>
                  <a:lnTo>
                    <a:pt x="848" y="1730"/>
                  </a:lnTo>
                  <a:lnTo>
                    <a:pt x="826" y="1729"/>
                  </a:lnTo>
                  <a:lnTo>
                    <a:pt x="806" y="1727"/>
                  </a:lnTo>
                  <a:lnTo>
                    <a:pt x="796" y="1725"/>
                  </a:lnTo>
                  <a:lnTo>
                    <a:pt x="786" y="1722"/>
                  </a:lnTo>
                  <a:lnTo>
                    <a:pt x="777" y="1718"/>
                  </a:lnTo>
                  <a:lnTo>
                    <a:pt x="769" y="1713"/>
                  </a:lnTo>
                  <a:lnTo>
                    <a:pt x="753" y="1709"/>
                  </a:lnTo>
                  <a:lnTo>
                    <a:pt x="736" y="1704"/>
                  </a:lnTo>
                  <a:lnTo>
                    <a:pt x="720" y="1698"/>
                  </a:lnTo>
                  <a:lnTo>
                    <a:pt x="704" y="1692"/>
                  </a:lnTo>
                  <a:lnTo>
                    <a:pt x="687" y="1685"/>
                  </a:lnTo>
                  <a:lnTo>
                    <a:pt x="671" y="1678"/>
                  </a:lnTo>
                  <a:lnTo>
                    <a:pt x="656" y="1670"/>
                  </a:lnTo>
                  <a:lnTo>
                    <a:pt x="640" y="1662"/>
                  </a:lnTo>
                  <a:lnTo>
                    <a:pt x="626" y="1652"/>
                  </a:lnTo>
                  <a:lnTo>
                    <a:pt x="611" y="1643"/>
                  </a:lnTo>
                  <a:lnTo>
                    <a:pt x="596" y="1633"/>
                  </a:lnTo>
                  <a:lnTo>
                    <a:pt x="583" y="1622"/>
                  </a:lnTo>
                  <a:lnTo>
                    <a:pt x="570" y="1610"/>
                  </a:lnTo>
                  <a:lnTo>
                    <a:pt x="556" y="1599"/>
                  </a:lnTo>
                  <a:lnTo>
                    <a:pt x="544" y="1587"/>
                  </a:lnTo>
                  <a:lnTo>
                    <a:pt x="532" y="1574"/>
                  </a:lnTo>
                  <a:lnTo>
                    <a:pt x="522" y="1560"/>
                  </a:lnTo>
                  <a:lnTo>
                    <a:pt x="511" y="1547"/>
                  </a:lnTo>
                  <a:lnTo>
                    <a:pt x="502" y="1533"/>
                  </a:lnTo>
                  <a:lnTo>
                    <a:pt x="494" y="1516"/>
                  </a:lnTo>
                  <a:lnTo>
                    <a:pt x="487" y="1501"/>
                  </a:lnTo>
                  <a:lnTo>
                    <a:pt x="481" y="1484"/>
                  </a:lnTo>
                  <a:lnTo>
                    <a:pt x="477" y="1466"/>
                  </a:lnTo>
                  <a:lnTo>
                    <a:pt x="474" y="1448"/>
                  </a:lnTo>
                  <a:lnTo>
                    <a:pt x="471" y="1445"/>
                  </a:lnTo>
                  <a:lnTo>
                    <a:pt x="466" y="1443"/>
                  </a:lnTo>
                  <a:lnTo>
                    <a:pt x="462" y="1441"/>
                  </a:lnTo>
                  <a:lnTo>
                    <a:pt x="457" y="1440"/>
                  </a:lnTo>
                  <a:lnTo>
                    <a:pt x="448" y="1438"/>
                  </a:lnTo>
                  <a:lnTo>
                    <a:pt x="438" y="1437"/>
                  </a:lnTo>
                  <a:lnTo>
                    <a:pt x="428" y="1437"/>
                  </a:lnTo>
                  <a:lnTo>
                    <a:pt x="418" y="1436"/>
                  </a:lnTo>
                  <a:lnTo>
                    <a:pt x="408" y="1435"/>
                  </a:lnTo>
                  <a:lnTo>
                    <a:pt x="400" y="1431"/>
                  </a:lnTo>
                  <a:lnTo>
                    <a:pt x="390" y="1429"/>
                  </a:lnTo>
                  <a:lnTo>
                    <a:pt x="381" y="1426"/>
                  </a:lnTo>
                  <a:lnTo>
                    <a:pt x="372" y="1421"/>
                  </a:lnTo>
                  <a:lnTo>
                    <a:pt x="365" y="1416"/>
                  </a:lnTo>
                  <a:lnTo>
                    <a:pt x="358" y="1410"/>
                  </a:lnTo>
                  <a:lnTo>
                    <a:pt x="352" y="1403"/>
                  </a:lnTo>
                  <a:lnTo>
                    <a:pt x="346" y="1396"/>
                  </a:lnTo>
                  <a:lnTo>
                    <a:pt x="341" y="1389"/>
                  </a:lnTo>
                  <a:lnTo>
                    <a:pt x="331" y="1371"/>
                  </a:lnTo>
                  <a:lnTo>
                    <a:pt x="324" y="1354"/>
                  </a:lnTo>
                  <a:lnTo>
                    <a:pt x="318" y="1336"/>
                  </a:lnTo>
                  <a:lnTo>
                    <a:pt x="314" y="1318"/>
                  </a:lnTo>
                  <a:lnTo>
                    <a:pt x="315" y="1314"/>
                  </a:lnTo>
                  <a:lnTo>
                    <a:pt x="315" y="1311"/>
                  </a:lnTo>
                  <a:lnTo>
                    <a:pt x="315" y="1308"/>
                  </a:lnTo>
                  <a:lnTo>
                    <a:pt x="314" y="1305"/>
                  </a:lnTo>
                  <a:lnTo>
                    <a:pt x="311" y="1301"/>
                  </a:lnTo>
                  <a:lnTo>
                    <a:pt x="306" y="1297"/>
                  </a:lnTo>
                  <a:lnTo>
                    <a:pt x="295" y="1292"/>
                  </a:lnTo>
                  <a:lnTo>
                    <a:pt x="283" y="1288"/>
                  </a:lnTo>
                  <a:lnTo>
                    <a:pt x="270" y="1283"/>
                  </a:lnTo>
                  <a:lnTo>
                    <a:pt x="257" y="1279"/>
                  </a:lnTo>
                  <a:lnTo>
                    <a:pt x="244" y="1274"/>
                  </a:lnTo>
                  <a:lnTo>
                    <a:pt x="231" y="1269"/>
                  </a:lnTo>
                  <a:lnTo>
                    <a:pt x="207" y="1257"/>
                  </a:lnTo>
                  <a:lnTo>
                    <a:pt x="184" y="1244"/>
                  </a:lnTo>
                  <a:lnTo>
                    <a:pt x="162" y="1228"/>
                  </a:lnTo>
                  <a:lnTo>
                    <a:pt x="140" y="1211"/>
                  </a:lnTo>
                  <a:lnTo>
                    <a:pt x="121" y="1193"/>
                  </a:lnTo>
                  <a:lnTo>
                    <a:pt x="102" y="1173"/>
                  </a:lnTo>
                  <a:lnTo>
                    <a:pt x="85" y="1153"/>
                  </a:lnTo>
                  <a:lnTo>
                    <a:pt x="70" y="1130"/>
                  </a:lnTo>
                  <a:lnTo>
                    <a:pt x="55" y="1108"/>
                  </a:lnTo>
                  <a:lnTo>
                    <a:pt x="43" y="1083"/>
                  </a:lnTo>
                  <a:lnTo>
                    <a:pt x="33" y="1059"/>
                  </a:lnTo>
                  <a:lnTo>
                    <a:pt x="24" y="1033"/>
                  </a:lnTo>
                  <a:lnTo>
                    <a:pt x="17" y="1006"/>
                  </a:lnTo>
                  <a:lnTo>
                    <a:pt x="13" y="980"/>
                  </a:lnTo>
                  <a:lnTo>
                    <a:pt x="8" y="976"/>
                  </a:lnTo>
                  <a:lnTo>
                    <a:pt x="6" y="973"/>
                  </a:lnTo>
                  <a:lnTo>
                    <a:pt x="4" y="968"/>
                  </a:lnTo>
                  <a:lnTo>
                    <a:pt x="2" y="964"/>
                  </a:lnTo>
                  <a:lnTo>
                    <a:pt x="0" y="954"/>
                  </a:lnTo>
                  <a:lnTo>
                    <a:pt x="0" y="944"/>
                  </a:lnTo>
                  <a:lnTo>
                    <a:pt x="1" y="934"/>
                  </a:lnTo>
                  <a:lnTo>
                    <a:pt x="3" y="924"/>
                  </a:lnTo>
                  <a:lnTo>
                    <a:pt x="5" y="914"/>
                  </a:lnTo>
                  <a:lnTo>
                    <a:pt x="9" y="906"/>
                  </a:lnTo>
                  <a:lnTo>
                    <a:pt x="65" y="761"/>
                  </a:lnTo>
                  <a:lnTo>
                    <a:pt x="83" y="733"/>
                  </a:lnTo>
                  <a:lnTo>
                    <a:pt x="104" y="705"/>
                  </a:lnTo>
                  <a:lnTo>
                    <a:pt x="125" y="678"/>
                  </a:lnTo>
                  <a:lnTo>
                    <a:pt x="147" y="653"/>
                  </a:lnTo>
                  <a:lnTo>
                    <a:pt x="160" y="641"/>
                  </a:lnTo>
                  <a:lnTo>
                    <a:pt x="172" y="628"/>
                  </a:lnTo>
                  <a:lnTo>
                    <a:pt x="184" y="617"/>
                  </a:lnTo>
                  <a:lnTo>
                    <a:pt x="198" y="606"/>
                  </a:lnTo>
                  <a:lnTo>
                    <a:pt x="211" y="596"/>
                  </a:lnTo>
                  <a:lnTo>
                    <a:pt x="224" y="585"/>
                  </a:lnTo>
                  <a:lnTo>
                    <a:pt x="237" y="576"/>
                  </a:lnTo>
                  <a:lnTo>
                    <a:pt x="252" y="568"/>
                  </a:lnTo>
                  <a:lnTo>
                    <a:pt x="258" y="565"/>
                  </a:lnTo>
                  <a:lnTo>
                    <a:pt x="263" y="562"/>
                  </a:lnTo>
                  <a:lnTo>
                    <a:pt x="270" y="560"/>
                  </a:lnTo>
                  <a:lnTo>
                    <a:pt x="276" y="558"/>
                  </a:lnTo>
                  <a:lnTo>
                    <a:pt x="290" y="555"/>
                  </a:lnTo>
                  <a:lnTo>
                    <a:pt x="303" y="552"/>
                  </a:lnTo>
                  <a:lnTo>
                    <a:pt x="309" y="550"/>
                  </a:lnTo>
                  <a:lnTo>
                    <a:pt x="315" y="548"/>
                  </a:lnTo>
                  <a:lnTo>
                    <a:pt x="321" y="544"/>
                  </a:lnTo>
                  <a:lnTo>
                    <a:pt x="326" y="540"/>
                  </a:lnTo>
                  <a:lnTo>
                    <a:pt x="331" y="536"/>
                  </a:lnTo>
                  <a:lnTo>
                    <a:pt x="336" y="531"/>
                  </a:lnTo>
                  <a:lnTo>
                    <a:pt x="339" y="525"/>
                  </a:lnTo>
                  <a:lnTo>
                    <a:pt x="342" y="518"/>
                  </a:lnTo>
                  <a:lnTo>
                    <a:pt x="348" y="502"/>
                  </a:lnTo>
                  <a:lnTo>
                    <a:pt x="355" y="485"/>
                  </a:lnTo>
                  <a:lnTo>
                    <a:pt x="360" y="477"/>
                  </a:lnTo>
                  <a:lnTo>
                    <a:pt x="364" y="470"/>
                  </a:lnTo>
                  <a:lnTo>
                    <a:pt x="369" y="463"/>
                  </a:lnTo>
                  <a:lnTo>
                    <a:pt x="375" y="456"/>
                  </a:lnTo>
                  <a:lnTo>
                    <a:pt x="382" y="449"/>
                  </a:lnTo>
                  <a:lnTo>
                    <a:pt x="388" y="443"/>
                  </a:lnTo>
                  <a:lnTo>
                    <a:pt x="395" y="438"/>
                  </a:lnTo>
                  <a:lnTo>
                    <a:pt x="402" y="434"/>
                  </a:lnTo>
                  <a:lnTo>
                    <a:pt x="410" y="430"/>
                  </a:lnTo>
                  <a:lnTo>
                    <a:pt x="418" y="427"/>
                  </a:lnTo>
                  <a:lnTo>
                    <a:pt x="428" y="425"/>
                  </a:lnTo>
                  <a:lnTo>
                    <a:pt x="437" y="424"/>
                  </a:lnTo>
                  <a:lnTo>
                    <a:pt x="448" y="425"/>
                  </a:lnTo>
                  <a:lnTo>
                    <a:pt x="457" y="424"/>
                  </a:lnTo>
                  <a:lnTo>
                    <a:pt x="465" y="422"/>
                  </a:lnTo>
                  <a:lnTo>
                    <a:pt x="473" y="418"/>
                  </a:lnTo>
                  <a:lnTo>
                    <a:pt x="479" y="412"/>
                  </a:lnTo>
                  <a:lnTo>
                    <a:pt x="483" y="405"/>
                  </a:lnTo>
                  <a:lnTo>
                    <a:pt x="487" y="398"/>
                  </a:lnTo>
                  <a:lnTo>
                    <a:pt x="490" y="389"/>
                  </a:lnTo>
                  <a:lnTo>
                    <a:pt x="496" y="371"/>
                  </a:lnTo>
                  <a:lnTo>
                    <a:pt x="500" y="352"/>
                  </a:lnTo>
                  <a:lnTo>
                    <a:pt x="503" y="343"/>
                  </a:lnTo>
                  <a:lnTo>
                    <a:pt x="506" y="334"/>
                  </a:lnTo>
                  <a:lnTo>
                    <a:pt x="509" y="326"/>
                  </a:lnTo>
                  <a:lnTo>
                    <a:pt x="513" y="319"/>
                  </a:lnTo>
                  <a:lnTo>
                    <a:pt x="519" y="307"/>
                  </a:lnTo>
                  <a:lnTo>
                    <a:pt x="524" y="296"/>
                  </a:lnTo>
                  <a:lnTo>
                    <a:pt x="530" y="286"/>
                  </a:lnTo>
                  <a:lnTo>
                    <a:pt x="536" y="276"/>
                  </a:lnTo>
                  <a:lnTo>
                    <a:pt x="549" y="257"/>
                  </a:lnTo>
                  <a:lnTo>
                    <a:pt x="565" y="239"/>
                  </a:lnTo>
                  <a:lnTo>
                    <a:pt x="581" y="223"/>
                  </a:lnTo>
                  <a:lnTo>
                    <a:pt x="598" y="207"/>
                  </a:lnTo>
                  <a:lnTo>
                    <a:pt x="617" y="193"/>
                  </a:lnTo>
                  <a:lnTo>
                    <a:pt x="636" y="179"/>
                  </a:lnTo>
                  <a:lnTo>
                    <a:pt x="657" y="166"/>
                  </a:lnTo>
                  <a:lnTo>
                    <a:pt x="677" y="154"/>
                  </a:lnTo>
                  <a:lnTo>
                    <a:pt x="698" y="144"/>
                  </a:lnTo>
                  <a:lnTo>
                    <a:pt x="719" y="133"/>
                  </a:lnTo>
                  <a:lnTo>
                    <a:pt x="762" y="114"/>
                  </a:lnTo>
                  <a:lnTo>
                    <a:pt x="803" y="97"/>
                  </a:lnTo>
                  <a:lnTo>
                    <a:pt x="822" y="95"/>
                  </a:lnTo>
                  <a:lnTo>
                    <a:pt x="842" y="91"/>
                  </a:lnTo>
                  <a:lnTo>
                    <a:pt x="860" y="87"/>
                  </a:lnTo>
                  <a:lnTo>
                    <a:pt x="877" y="83"/>
                  </a:lnTo>
                  <a:lnTo>
                    <a:pt x="896" y="77"/>
                  </a:lnTo>
                  <a:lnTo>
                    <a:pt x="913" y="74"/>
                  </a:lnTo>
                  <a:lnTo>
                    <a:pt x="931" y="71"/>
                  </a:lnTo>
                  <a:lnTo>
                    <a:pt x="948" y="70"/>
                  </a:lnTo>
                  <a:lnTo>
                    <a:pt x="973" y="66"/>
                  </a:lnTo>
                  <a:lnTo>
                    <a:pt x="1000" y="62"/>
                  </a:lnTo>
                  <a:lnTo>
                    <a:pt x="1026" y="59"/>
                  </a:lnTo>
                  <a:lnTo>
                    <a:pt x="1052" y="57"/>
                  </a:lnTo>
                  <a:lnTo>
                    <a:pt x="1079" y="56"/>
                  </a:lnTo>
                  <a:lnTo>
                    <a:pt x="1105" y="55"/>
                  </a:lnTo>
                  <a:lnTo>
                    <a:pt x="1132" y="55"/>
                  </a:lnTo>
                  <a:lnTo>
                    <a:pt x="1157" y="55"/>
                  </a:lnTo>
                  <a:lnTo>
                    <a:pt x="1754" y="49"/>
                  </a:lnTo>
                  <a:lnTo>
                    <a:pt x="1835" y="49"/>
                  </a:lnTo>
                  <a:lnTo>
                    <a:pt x="1915" y="48"/>
                  </a:lnTo>
                  <a:lnTo>
                    <a:pt x="1993" y="48"/>
                  </a:lnTo>
                  <a:lnTo>
                    <a:pt x="2071" y="47"/>
                  </a:lnTo>
                  <a:lnTo>
                    <a:pt x="2148" y="46"/>
                  </a:lnTo>
                  <a:lnTo>
                    <a:pt x="2227" y="45"/>
                  </a:lnTo>
                  <a:lnTo>
                    <a:pt x="2305" y="43"/>
                  </a:lnTo>
                  <a:lnTo>
                    <a:pt x="2385" y="41"/>
                  </a:lnTo>
                  <a:lnTo>
                    <a:pt x="2442" y="43"/>
                  </a:lnTo>
                  <a:lnTo>
                    <a:pt x="2499" y="43"/>
                  </a:lnTo>
                  <a:lnTo>
                    <a:pt x="2555" y="43"/>
                  </a:lnTo>
                  <a:lnTo>
                    <a:pt x="2610" y="43"/>
                  </a:lnTo>
                  <a:lnTo>
                    <a:pt x="2665" y="42"/>
                  </a:lnTo>
                  <a:lnTo>
                    <a:pt x="2719" y="41"/>
                  </a:lnTo>
                  <a:lnTo>
                    <a:pt x="2775" y="40"/>
                  </a:lnTo>
                  <a:lnTo>
                    <a:pt x="2829" y="38"/>
                  </a:lnTo>
                  <a:lnTo>
                    <a:pt x="2882" y="37"/>
                  </a:lnTo>
                  <a:lnTo>
                    <a:pt x="2936" y="36"/>
                  </a:lnTo>
                  <a:lnTo>
                    <a:pt x="2989" y="33"/>
                  </a:lnTo>
                  <a:lnTo>
                    <a:pt x="3042" y="32"/>
                  </a:lnTo>
                  <a:lnTo>
                    <a:pt x="3096" y="31"/>
                  </a:lnTo>
                  <a:lnTo>
                    <a:pt x="3148" y="30"/>
                  </a:lnTo>
                  <a:lnTo>
                    <a:pt x="3201" y="30"/>
                  </a:lnTo>
                  <a:lnTo>
                    <a:pt x="3253" y="30"/>
                  </a:lnTo>
                  <a:lnTo>
                    <a:pt x="3275" y="29"/>
                  </a:lnTo>
                  <a:lnTo>
                    <a:pt x="3298" y="29"/>
                  </a:lnTo>
                  <a:lnTo>
                    <a:pt x="3322" y="29"/>
                  </a:lnTo>
                  <a:lnTo>
                    <a:pt x="3345" y="29"/>
                  </a:lnTo>
                  <a:lnTo>
                    <a:pt x="3370" y="30"/>
                  </a:lnTo>
                  <a:lnTo>
                    <a:pt x="3393" y="30"/>
                  </a:lnTo>
                  <a:lnTo>
                    <a:pt x="3417" y="29"/>
                  </a:lnTo>
                  <a:lnTo>
                    <a:pt x="3438" y="28"/>
                  </a:lnTo>
                  <a:lnTo>
                    <a:pt x="3485" y="27"/>
                  </a:lnTo>
                  <a:lnTo>
                    <a:pt x="3531" y="26"/>
                  </a:lnTo>
                  <a:lnTo>
                    <a:pt x="3578" y="25"/>
                  </a:lnTo>
                  <a:lnTo>
                    <a:pt x="3624" y="23"/>
                  </a:lnTo>
                  <a:lnTo>
                    <a:pt x="3669" y="22"/>
                  </a:lnTo>
                  <a:lnTo>
                    <a:pt x="3715" y="21"/>
                  </a:lnTo>
                  <a:lnTo>
                    <a:pt x="3761" y="21"/>
                  </a:lnTo>
                  <a:lnTo>
                    <a:pt x="3807" y="21"/>
                  </a:lnTo>
                  <a:lnTo>
                    <a:pt x="3847" y="21"/>
                  </a:lnTo>
                  <a:lnTo>
                    <a:pt x="3887" y="21"/>
                  </a:lnTo>
                  <a:lnTo>
                    <a:pt x="3926" y="20"/>
                  </a:lnTo>
                  <a:lnTo>
                    <a:pt x="3965" y="19"/>
                  </a:lnTo>
                  <a:lnTo>
                    <a:pt x="4003" y="18"/>
                  </a:lnTo>
                  <a:lnTo>
                    <a:pt x="4042" y="19"/>
                  </a:lnTo>
                  <a:lnTo>
                    <a:pt x="4080" y="20"/>
                  </a:lnTo>
                  <a:lnTo>
                    <a:pt x="4118" y="23"/>
                  </a:lnTo>
                  <a:lnTo>
                    <a:pt x="4144" y="22"/>
                  </a:lnTo>
                  <a:lnTo>
                    <a:pt x="4197" y="21"/>
                  </a:lnTo>
                  <a:lnTo>
                    <a:pt x="4273" y="19"/>
                  </a:lnTo>
                  <a:lnTo>
                    <a:pt x="4373" y="18"/>
                  </a:lnTo>
                  <a:lnTo>
                    <a:pt x="4635" y="17"/>
                  </a:lnTo>
                  <a:lnTo>
                    <a:pt x="4968" y="15"/>
                  </a:lnTo>
                  <a:lnTo>
                    <a:pt x="5357" y="14"/>
                  </a:lnTo>
                  <a:lnTo>
                    <a:pt x="5788" y="14"/>
                  </a:lnTo>
                  <a:lnTo>
                    <a:pt x="6247" y="13"/>
                  </a:lnTo>
                  <a:lnTo>
                    <a:pt x="6722" y="13"/>
                  </a:lnTo>
                  <a:lnTo>
                    <a:pt x="7195" y="13"/>
                  </a:lnTo>
                  <a:lnTo>
                    <a:pt x="7654" y="12"/>
                  </a:lnTo>
                  <a:lnTo>
                    <a:pt x="8085" y="12"/>
                  </a:lnTo>
                  <a:lnTo>
                    <a:pt x="8475" y="12"/>
                  </a:lnTo>
                  <a:lnTo>
                    <a:pt x="8807" y="11"/>
                  </a:lnTo>
                  <a:lnTo>
                    <a:pt x="9069" y="10"/>
                  </a:lnTo>
                  <a:lnTo>
                    <a:pt x="9245" y="9"/>
                  </a:lnTo>
                  <a:lnTo>
                    <a:pt x="9324" y="7"/>
                  </a:lnTo>
                  <a:lnTo>
                    <a:pt x="9328" y="9"/>
                  </a:lnTo>
                  <a:lnTo>
                    <a:pt x="9332" y="10"/>
                  </a:lnTo>
                  <a:lnTo>
                    <a:pt x="9335" y="11"/>
                  </a:lnTo>
                  <a:lnTo>
                    <a:pt x="9340" y="11"/>
                  </a:lnTo>
                  <a:lnTo>
                    <a:pt x="9347" y="10"/>
                  </a:lnTo>
                  <a:lnTo>
                    <a:pt x="9354" y="8"/>
                  </a:lnTo>
                  <a:lnTo>
                    <a:pt x="9360" y="6"/>
                  </a:lnTo>
                  <a:lnTo>
                    <a:pt x="9367" y="4"/>
                  </a:lnTo>
                  <a:lnTo>
                    <a:pt x="9371" y="4"/>
                  </a:lnTo>
                  <a:lnTo>
                    <a:pt x="9375" y="4"/>
                  </a:lnTo>
                  <a:lnTo>
                    <a:pt x="9378" y="5"/>
                  </a:lnTo>
                  <a:lnTo>
                    <a:pt x="9382" y="6"/>
                  </a:lnTo>
                  <a:lnTo>
                    <a:pt x="9420" y="8"/>
                  </a:lnTo>
                  <a:lnTo>
                    <a:pt x="9456" y="10"/>
                  </a:lnTo>
                  <a:lnTo>
                    <a:pt x="9492" y="12"/>
                  </a:lnTo>
                  <a:lnTo>
                    <a:pt x="9528" y="14"/>
                  </a:lnTo>
                  <a:lnTo>
                    <a:pt x="9563" y="16"/>
                  </a:lnTo>
                  <a:lnTo>
                    <a:pt x="9599" y="17"/>
                  </a:lnTo>
                  <a:lnTo>
                    <a:pt x="9637" y="17"/>
                  </a:lnTo>
                  <a:lnTo>
                    <a:pt x="9675" y="15"/>
                  </a:lnTo>
                  <a:lnTo>
                    <a:pt x="9682" y="18"/>
                  </a:lnTo>
                  <a:lnTo>
                    <a:pt x="9687" y="19"/>
                  </a:lnTo>
                  <a:lnTo>
                    <a:pt x="9693" y="18"/>
                  </a:lnTo>
                  <a:lnTo>
                    <a:pt x="9699" y="15"/>
                  </a:lnTo>
                  <a:lnTo>
                    <a:pt x="9734" y="9"/>
                  </a:lnTo>
                  <a:lnTo>
                    <a:pt x="9771" y="2"/>
                  </a:lnTo>
                  <a:lnTo>
                    <a:pt x="9780" y="1"/>
                  </a:lnTo>
                  <a:lnTo>
                    <a:pt x="9789" y="0"/>
                  </a:lnTo>
                  <a:lnTo>
                    <a:pt x="9799" y="0"/>
                  </a:lnTo>
                  <a:lnTo>
                    <a:pt x="9807" y="0"/>
                  </a:lnTo>
                  <a:lnTo>
                    <a:pt x="9816" y="1"/>
                  </a:lnTo>
                  <a:lnTo>
                    <a:pt x="9825" y="3"/>
                  </a:lnTo>
                  <a:lnTo>
                    <a:pt x="9833" y="6"/>
                  </a:lnTo>
                  <a:lnTo>
                    <a:pt x="9841" y="10"/>
                  </a:lnTo>
                  <a:lnTo>
                    <a:pt x="9854" y="12"/>
                  </a:lnTo>
                  <a:lnTo>
                    <a:pt x="9865" y="13"/>
                  </a:lnTo>
                  <a:lnTo>
                    <a:pt x="9877" y="13"/>
                  </a:lnTo>
                  <a:lnTo>
                    <a:pt x="9888" y="13"/>
                  </a:lnTo>
                  <a:lnTo>
                    <a:pt x="9911" y="12"/>
                  </a:lnTo>
                  <a:lnTo>
                    <a:pt x="9934" y="11"/>
                  </a:lnTo>
                  <a:lnTo>
                    <a:pt x="9957" y="9"/>
                  </a:lnTo>
                  <a:lnTo>
                    <a:pt x="9980" y="8"/>
                  </a:lnTo>
                  <a:lnTo>
                    <a:pt x="9992" y="8"/>
                  </a:lnTo>
                  <a:lnTo>
                    <a:pt x="10004" y="8"/>
                  </a:lnTo>
                  <a:lnTo>
                    <a:pt x="10016" y="9"/>
                  </a:lnTo>
                  <a:lnTo>
                    <a:pt x="10030" y="11"/>
                  </a:lnTo>
                  <a:lnTo>
                    <a:pt x="10063" y="14"/>
                  </a:lnTo>
                  <a:lnTo>
                    <a:pt x="10099" y="15"/>
                  </a:lnTo>
                  <a:lnTo>
                    <a:pt x="10136" y="16"/>
                  </a:lnTo>
                  <a:lnTo>
                    <a:pt x="10174" y="17"/>
                  </a:lnTo>
                  <a:lnTo>
                    <a:pt x="10192" y="18"/>
                  </a:lnTo>
                  <a:lnTo>
                    <a:pt x="10211" y="20"/>
                  </a:lnTo>
                  <a:lnTo>
                    <a:pt x="10229" y="22"/>
                  </a:lnTo>
                  <a:lnTo>
                    <a:pt x="10247" y="24"/>
                  </a:lnTo>
                  <a:lnTo>
                    <a:pt x="10265" y="28"/>
                  </a:lnTo>
                  <a:lnTo>
                    <a:pt x="10282" y="32"/>
                  </a:lnTo>
                  <a:lnTo>
                    <a:pt x="10299" y="38"/>
                  </a:lnTo>
                  <a:lnTo>
                    <a:pt x="10316" y="45"/>
                  </a:lnTo>
                  <a:lnTo>
                    <a:pt x="10339" y="56"/>
                  </a:lnTo>
                  <a:lnTo>
                    <a:pt x="10363" y="69"/>
                  </a:lnTo>
                  <a:lnTo>
                    <a:pt x="10385" y="84"/>
                  </a:lnTo>
                  <a:lnTo>
                    <a:pt x="10408" y="100"/>
                  </a:lnTo>
                  <a:lnTo>
                    <a:pt x="10429" y="117"/>
                  </a:lnTo>
                  <a:lnTo>
                    <a:pt x="10451" y="135"/>
                  </a:lnTo>
                  <a:lnTo>
                    <a:pt x="10471" y="153"/>
                  </a:lnTo>
                  <a:lnTo>
                    <a:pt x="10491" y="171"/>
                  </a:lnTo>
                  <a:lnTo>
                    <a:pt x="10499" y="184"/>
                  </a:lnTo>
                  <a:lnTo>
                    <a:pt x="10506" y="198"/>
                  </a:lnTo>
                  <a:lnTo>
                    <a:pt x="10513" y="211"/>
                  </a:lnTo>
                  <a:lnTo>
                    <a:pt x="10519" y="226"/>
                  </a:lnTo>
                  <a:lnTo>
                    <a:pt x="10523" y="232"/>
                  </a:lnTo>
                  <a:lnTo>
                    <a:pt x="10527" y="239"/>
                  </a:lnTo>
                  <a:lnTo>
                    <a:pt x="10533" y="244"/>
                  </a:lnTo>
                  <a:lnTo>
                    <a:pt x="10538" y="249"/>
                  </a:lnTo>
                  <a:lnTo>
                    <a:pt x="10543" y="254"/>
                  </a:lnTo>
                  <a:lnTo>
                    <a:pt x="10549" y="258"/>
                  </a:lnTo>
                  <a:lnTo>
                    <a:pt x="10556" y="261"/>
                  </a:lnTo>
                  <a:lnTo>
                    <a:pt x="10564" y="263"/>
                  </a:lnTo>
                  <a:lnTo>
                    <a:pt x="10583" y="263"/>
                  </a:lnTo>
                  <a:lnTo>
                    <a:pt x="10600" y="264"/>
                  </a:lnTo>
                  <a:lnTo>
                    <a:pt x="10616" y="268"/>
                  </a:lnTo>
                  <a:lnTo>
                    <a:pt x="10633" y="271"/>
                  </a:lnTo>
                  <a:lnTo>
                    <a:pt x="10648" y="276"/>
                  </a:lnTo>
                  <a:lnTo>
                    <a:pt x="10662" y="283"/>
                  </a:lnTo>
                  <a:lnTo>
                    <a:pt x="10677" y="291"/>
                  </a:lnTo>
                  <a:lnTo>
                    <a:pt x="10691" y="301"/>
                  </a:lnTo>
                  <a:lnTo>
                    <a:pt x="10699" y="307"/>
                  </a:lnTo>
                  <a:lnTo>
                    <a:pt x="10706" y="314"/>
                  </a:lnTo>
                  <a:lnTo>
                    <a:pt x="10712" y="321"/>
                  </a:lnTo>
                  <a:lnTo>
                    <a:pt x="10720" y="328"/>
                  </a:lnTo>
                  <a:lnTo>
                    <a:pt x="10731" y="342"/>
                  </a:lnTo>
                  <a:lnTo>
                    <a:pt x="10741" y="358"/>
                  </a:lnTo>
                  <a:lnTo>
                    <a:pt x="10749" y="375"/>
                  </a:lnTo>
                  <a:lnTo>
                    <a:pt x="10756" y="392"/>
                  </a:lnTo>
                  <a:lnTo>
                    <a:pt x="10763" y="410"/>
                  </a:lnTo>
                  <a:lnTo>
                    <a:pt x="10768" y="427"/>
                  </a:lnTo>
                  <a:lnTo>
                    <a:pt x="10776" y="433"/>
                  </a:lnTo>
                  <a:lnTo>
                    <a:pt x="10785" y="438"/>
                  </a:lnTo>
                  <a:lnTo>
                    <a:pt x="10794" y="443"/>
                  </a:lnTo>
                  <a:lnTo>
                    <a:pt x="10804" y="446"/>
                  </a:lnTo>
                  <a:lnTo>
                    <a:pt x="10824" y="454"/>
                  </a:lnTo>
                  <a:lnTo>
                    <a:pt x="10844" y="460"/>
                  </a:lnTo>
                  <a:lnTo>
                    <a:pt x="10855" y="463"/>
                  </a:lnTo>
                  <a:lnTo>
                    <a:pt x="10864" y="467"/>
                  </a:lnTo>
                  <a:lnTo>
                    <a:pt x="10873" y="471"/>
                  </a:lnTo>
                  <a:lnTo>
                    <a:pt x="10882" y="476"/>
                  </a:lnTo>
                  <a:lnTo>
                    <a:pt x="10889" y="482"/>
                  </a:lnTo>
                  <a:lnTo>
                    <a:pt x="10897" y="489"/>
                  </a:lnTo>
                  <a:lnTo>
                    <a:pt x="10904" y="498"/>
                  </a:lnTo>
                  <a:lnTo>
                    <a:pt x="10910" y="509"/>
                  </a:lnTo>
                  <a:lnTo>
                    <a:pt x="10919" y="521"/>
                  </a:lnTo>
                  <a:lnTo>
                    <a:pt x="10929" y="534"/>
                  </a:lnTo>
                  <a:lnTo>
                    <a:pt x="10937" y="549"/>
                  </a:lnTo>
                  <a:lnTo>
                    <a:pt x="10945" y="563"/>
                  </a:lnTo>
                  <a:lnTo>
                    <a:pt x="10960" y="593"/>
                  </a:lnTo>
                  <a:lnTo>
                    <a:pt x="10972" y="623"/>
                  </a:lnTo>
                  <a:lnTo>
                    <a:pt x="10983" y="654"/>
                  </a:lnTo>
                  <a:lnTo>
                    <a:pt x="10994" y="686"/>
                  </a:lnTo>
                  <a:lnTo>
                    <a:pt x="11004" y="717"/>
                  </a:lnTo>
                  <a:lnTo>
                    <a:pt x="11014" y="747"/>
                  </a:lnTo>
                  <a:lnTo>
                    <a:pt x="11014" y="758"/>
                  </a:lnTo>
                  <a:lnTo>
                    <a:pt x="11015" y="768"/>
                  </a:lnTo>
                  <a:lnTo>
                    <a:pt x="11017" y="780"/>
                  </a:lnTo>
                  <a:lnTo>
                    <a:pt x="11020" y="790"/>
                  </a:lnTo>
                  <a:lnTo>
                    <a:pt x="11027" y="810"/>
                  </a:lnTo>
                  <a:lnTo>
                    <a:pt x="11034" y="832"/>
                  </a:lnTo>
                  <a:lnTo>
                    <a:pt x="11038" y="841"/>
                  </a:lnTo>
                  <a:lnTo>
                    <a:pt x="11040" y="851"/>
                  </a:lnTo>
                  <a:lnTo>
                    <a:pt x="11041" y="861"/>
                  </a:lnTo>
                  <a:lnTo>
                    <a:pt x="11041" y="872"/>
                  </a:lnTo>
                  <a:lnTo>
                    <a:pt x="11040" y="882"/>
                  </a:lnTo>
                  <a:lnTo>
                    <a:pt x="11038" y="892"/>
                  </a:lnTo>
                  <a:lnTo>
                    <a:pt x="11032" y="903"/>
                  </a:lnTo>
                  <a:lnTo>
                    <a:pt x="11026" y="913"/>
                  </a:lnTo>
                  <a:lnTo>
                    <a:pt x="10931" y="1086"/>
                  </a:lnTo>
                  <a:close/>
                  <a:moveTo>
                    <a:pt x="10885" y="1081"/>
                  </a:moveTo>
                  <a:lnTo>
                    <a:pt x="10878" y="1092"/>
                  </a:lnTo>
                  <a:lnTo>
                    <a:pt x="10871" y="1104"/>
                  </a:lnTo>
                  <a:lnTo>
                    <a:pt x="10862" y="1113"/>
                  </a:lnTo>
                  <a:lnTo>
                    <a:pt x="10853" y="1121"/>
                  </a:lnTo>
                  <a:lnTo>
                    <a:pt x="10843" y="1129"/>
                  </a:lnTo>
                  <a:lnTo>
                    <a:pt x="10833" y="1135"/>
                  </a:lnTo>
                  <a:lnTo>
                    <a:pt x="10823" y="1141"/>
                  </a:lnTo>
                  <a:lnTo>
                    <a:pt x="10812" y="1146"/>
                  </a:lnTo>
                  <a:lnTo>
                    <a:pt x="10800" y="1151"/>
                  </a:lnTo>
                  <a:lnTo>
                    <a:pt x="10789" y="1155"/>
                  </a:lnTo>
                  <a:lnTo>
                    <a:pt x="10778" y="1158"/>
                  </a:lnTo>
                  <a:lnTo>
                    <a:pt x="10766" y="1161"/>
                  </a:lnTo>
                  <a:lnTo>
                    <a:pt x="10742" y="1164"/>
                  </a:lnTo>
                  <a:lnTo>
                    <a:pt x="10719" y="1166"/>
                  </a:lnTo>
                  <a:lnTo>
                    <a:pt x="10714" y="1170"/>
                  </a:lnTo>
                  <a:lnTo>
                    <a:pt x="10711" y="1173"/>
                  </a:lnTo>
                  <a:lnTo>
                    <a:pt x="10709" y="1177"/>
                  </a:lnTo>
                  <a:lnTo>
                    <a:pt x="10708" y="1181"/>
                  </a:lnTo>
                  <a:lnTo>
                    <a:pt x="10708" y="1189"/>
                  </a:lnTo>
                  <a:lnTo>
                    <a:pt x="10710" y="1198"/>
                  </a:lnTo>
                  <a:lnTo>
                    <a:pt x="10712" y="1206"/>
                  </a:lnTo>
                  <a:lnTo>
                    <a:pt x="10715" y="1214"/>
                  </a:lnTo>
                  <a:lnTo>
                    <a:pt x="10715" y="1218"/>
                  </a:lnTo>
                  <a:lnTo>
                    <a:pt x="10717" y="1222"/>
                  </a:lnTo>
                  <a:lnTo>
                    <a:pt x="10717" y="1226"/>
                  </a:lnTo>
                  <a:lnTo>
                    <a:pt x="10715" y="1230"/>
                  </a:lnTo>
                  <a:lnTo>
                    <a:pt x="10712" y="1246"/>
                  </a:lnTo>
                  <a:lnTo>
                    <a:pt x="10709" y="1261"/>
                  </a:lnTo>
                  <a:lnTo>
                    <a:pt x="10705" y="1275"/>
                  </a:lnTo>
                  <a:lnTo>
                    <a:pt x="10699" y="1289"/>
                  </a:lnTo>
                  <a:lnTo>
                    <a:pt x="10692" y="1302"/>
                  </a:lnTo>
                  <a:lnTo>
                    <a:pt x="10684" y="1313"/>
                  </a:lnTo>
                  <a:lnTo>
                    <a:pt x="10679" y="1319"/>
                  </a:lnTo>
                  <a:lnTo>
                    <a:pt x="10673" y="1324"/>
                  </a:lnTo>
                  <a:lnTo>
                    <a:pt x="10666" y="1328"/>
                  </a:lnTo>
                  <a:lnTo>
                    <a:pt x="10660" y="1332"/>
                  </a:lnTo>
                  <a:lnTo>
                    <a:pt x="10654" y="1337"/>
                  </a:lnTo>
                  <a:lnTo>
                    <a:pt x="10647" y="1340"/>
                  </a:lnTo>
                  <a:lnTo>
                    <a:pt x="10641" y="1342"/>
                  </a:lnTo>
                  <a:lnTo>
                    <a:pt x="10634" y="1342"/>
                  </a:lnTo>
                  <a:lnTo>
                    <a:pt x="10620" y="1342"/>
                  </a:lnTo>
                  <a:lnTo>
                    <a:pt x="10607" y="1339"/>
                  </a:lnTo>
                  <a:lnTo>
                    <a:pt x="10595" y="1337"/>
                  </a:lnTo>
                  <a:lnTo>
                    <a:pt x="10583" y="1335"/>
                  </a:lnTo>
                  <a:lnTo>
                    <a:pt x="10576" y="1335"/>
                  </a:lnTo>
                  <a:lnTo>
                    <a:pt x="10571" y="1336"/>
                  </a:lnTo>
                  <a:lnTo>
                    <a:pt x="10566" y="1338"/>
                  </a:lnTo>
                  <a:lnTo>
                    <a:pt x="10561" y="1341"/>
                  </a:lnTo>
                  <a:lnTo>
                    <a:pt x="10555" y="1363"/>
                  </a:lnTo>
                  <a:lnTo>
                    <a:pt x="10548" y="1386"/>
                  </a:lnTo>
                  <a:lnTo>
                    <a:pt x="10539" y="1407"/>
                  </a:lnTo>
                  <a:lnTo>
                    <a:pt x="10528" y="1429"/>
                  </a:lnTo>
                  <a:lnTo>
                    <a:pt x="10518" y="1450"/>
                  </a:lnTo>
                  <a:lnTo>
                    <a:pt x="10505" y="1470"/>
                  </a:lnTo>
                  <a:lnTo>
                    <a:pt x="10492" y="1491"/>
                  </a:lnTo>
                  <a:lnTo>
                    <a:pt x="10477" y="1510"/>
                  </a:lnTo>
                  <a:lnTo>
                    <a:pt x="10462" y="1529"/>
                  </a:lnTo>
                  <a:lnTo>
                    <a:pt x="10445" y="1546"/>
                  </a:lnTo>
                  <a:lnTo>
                    <a:pt x="10427" y="1562"/>
                  </a:lnTo>
                  <a:lnTo>
                    <a:pt x="10408" y="1577"/>
                  </a:lnTo>
                  <a:lnTo>
                    <a:pt x="10388" y="1591"/>
                  </a:lnTo>
                  <a:lnTo>
                    <a:pt x="10367" y="1603"/>
                  </a:lnTo>
                  <a:lnTo>
                    <a:pt x="10344" y="1614"/>
                  </a:lnTo>
                  <a:lnTo>
                    <a:pt x="10322" y="1623"/>
                  </a:lnTo>
                  <a:lnTo>
                    <a:pt x="10298" y="1631"/>
                  </a:lnTo>
                  <a:lnTo>
                    <a:pt x="10276" y="1636"/>
                  </a:lnTo>
                  <a:lnTo>
                    <a:pt x="10253" y="1639"/>
                  </a:lnTo>
                  <a:lnTo>
                    <a:pt x="10230" y="1641"/>
                  </a:lnTo>
                  <a:lnTo>
                    <a:pt x="10207" y="1641"/>
                  </a:lnTo>
                  <a:lnTo>
                    <a:pt x="10184" y="1639"/>
                  </a:lnTo>
                  <a:lnTo>
                    <a:pt x="10160" y="1636"/>
                  </a:lnTo>
                  <a:lnTo>
                    <a:pt x="10137" y="1632"/>
                  </a:lnTo>
                  <a:lnTo>
                    <a:pt x="10117" y="1635"/>
                  </a:lnTo>
                  <a:lnTo>
                    <a:pt x="10098" y="1637"/>
                  </a:lnTo>
                  <a:lnTo>
                    <a:pt x="10079" y="1638"/>
                  </a:lnTo>
                  <a:lnTo>
                    <a:pt x="10059" y="1639"/>
                  </a:lnTo>
                  <a:lnTo>
                    <a:pt x="10021" y="1639"/>
                  </a:lnTo>
                  <a:lnTo>
                    <a:pt x="9983" y="1638"/>
                  </a:lnTo>
                  <a:lnTo>
                    <a:pt x="9944" y="1637"/>
                  </a:lnTo>
                  <a:lnTo>
                    <a:pt x="9905" y="1637"/>
                  </a:lnTo>
                  <a:lnTo>
                    <a:pt x="9885" y="1637"/>
                  </a:lnTo>
                  <a:lnTo>
                    <a:pt x="9866" y="1639"/>
                  </a:lnTo>
                  <a:lnTo>
                    <a:pt x="9846" y="1641"/>
                  </a:lnTo>
                  <a:lnTo>
                    <a:pt x="9826" y="1644"/>
                  </a:lnTo>
                  <a:lnTo>
                    <a:pt x="9804" y="1644"/>
                  </a:lnTo>
                  <a:lnTo>
                    <a:pt x="9781" y="1644"/>
                  </a:lnTo>
                  <a:lnTo>
                    <a:pt x="9759" y="1644"/>
                  </a:lnTo>
                  <a:lnTo>
                    <a:pt x="9737" y="1645"/>
                  </a:lnTo>
                  <a:lnTo>
                    <a:pt x="9715" y="1645"/>
                  </a:lnTo>
                  <a:lnTo>
                    <a:pt x="9692" y="1645"/>
                  </a:lnTo>
                  <a:lnTo>
                    <a:pt x="9671" y="1645"/>
                  </a:lnTo>
                  <a:lnTo>
                    <a:pt x="9647" y="1643"/>
                  </a:lnTo>
                  <a:lnTo>
                    <a:pt x="9638" y="1645"/>
                  </a:lnTo>
                  <a:lnTo>
                    <a:pt x="9629" y="1647"/>
                  </a:lnTo>
                  <a:lnTo>
                    <a:pt x="9620" y="1647"/>
                  </a:lnTo>
                  <a:lnTo>
                    <a:pt x="9611" y="1648"/>
                  </a:lnTo>
                  <a:lnTo>
                    <a:pt x="9593" y="1648"/>
                  </a:lnTo>
                  <a:lnTo>
                    <a:pt x="9575" y="1647"/>
                  </a:lnTo>
                  <a:lnTo>
                    <a:pt x="9556" y="1646"/>
                  </a:lnTo>
                  <a:lnTo>
                    <a:pt x="9538" y="1645"/>
                  </a:lnTo>
                  <a:lnTo>
                    <a:pt x="9519" y="1645"/>
                  </a:lnTo>
                  <a:lnTo>
                    <a:pt x="9500" y="1648"/>
                  </a:lnTo>
                  <a:lnTo>
                    <a:pt x="9394" y="1649"/>
                  </a:lnTo>
                  <a:lnTo>
                    <a:pt x="9188" y="1649"/>
                  </a:lnTo>
                  <a:lnTo>
                    <a:pt x="8898" y="1650"/>
                  </a:lnTo>
                  <a:lnTo>
                    <a:pt x="8536" y="1651"/>
                  </a:lnTo>
                  <a:lnTo>
                    <a:pt x="8118" y="1652"/>
                  </a:lnTo>
                  <a:lnTo>
                    <a:pt x="7657" y="1652"/>
                  </a:lnTo>
                  <a:lnTo>
                    <a:pt x="7168" y="1653"/>
                  </a:lnTo>
                  <a:lnTo>
                    <a:pt x="6665" y="1654"/>
                  </a:lnTo>
                  <a:lnTo>
                    <a:pt x="6161" y="1655"/>
                  </a:lnTo>
                  <a:lnTo>
                    <a:pt x="5673" y="1656"/>
                  </a:lnTo>
                  <a:lnTo>
                    <a:pt x="5212" y="1658"/>
                  </a:lnTo>
                  <a:lnTo>
                    <a:pt x="4793" y="1659"/>
                  </a:lnTo>
                  <a:lnTo>
                    <a:pt x="4431" y="1660"/>
                  </a:lnTo>
                  <a:lnTo>
                    <a:pt x="4139" y="1660"/>
                  </a:lnTo>
                  <a:lnTo>
                    <a:pt x="3933" y="1661"/>
                  </a:lnTo>
                  <a:lnTo>
                    <a:pt x="3826" y="1662"/>
                  </a:lnTo>
                  <a:lnTo>
                    <a:pt x="3805" y="1660"/>
                  </a:lnTo>
                  <a:lnTo>
                    <a:pt x="3784" y="1659"/>
                  </a:lnTo>
                  <a:lnTo>
                    <a:pt x="3763" y="1659"/>
                  </a:lnTo>
                  <a:lnTo>
                    <a:pt x="3743" y="1659"/>
                  </a:lnTo>
                  <a:lnTo>
                    <a:pt x="3701" y="1661"/>
                  </a:lnTo>
                  <a:lnTo>
                    <a:pt x="3659" y="1664"/>
                  </a:lnTo>
                  <a:lnTo>
                    <a:pt x="3616" y="1666"/>
                  </a:lnTo>
                  <a:lnTo>
                    <a:pt x="3574" y="1668"/>
                  </a:lnTo>
                  <a:lnTo>
                    <a:pt x="3553" y="1668"/>
                  </a:lnTo>
                  <a:lnTo>
                    <a:pt x="3531" y="1668"/>
                  </a:lnTo>
                  <a:lnTo>
                    <a:pt x="3509" y="1667"/>
                  </a:lnTo>
                  <a:lnTo>
                    <a:pt x="3487" y="1666"/>
                  </a:lnTo>
                  <a:lnTo>
                    <a:pt x="3463" y="1666"/>
                  </a:lnTo>
                  <a:lnTo>
                    <a:pt x="3438" y="1666"/>
                  </a:lnTo>
                  <a:lnTo>
                    <a:pt x="3414" y="1666"/>
                  </a:lnTo>
                  <a:lnTo>
                    <a:pt x="3388" y="1666"/>
                  </a:lnTo>
                  <a:lnTo>
                    <a:pt x="3363" y="1666"/>
                  </a:lnTo>
                  <a:lnTo>
                    <a:pt x="3338" y="1666"/>
                  </a:lnTo>
                  <a:lnTo>
                    <a:pt x="3312" y="1667"/>
                  </a:lnTo>
                  <a:lnTo>
                    <a:pt x="3287" y="1668"/>
                  </a:lnTo>
                  <a:lnTo>
                    <a:pt x="3252" y="1668"/>
                  </a:lnTo>
                  <a:lnTo>
                    <a:pt x="3217" y="1668"/>
                  </a:lnTo>
                  <a:lnTo>
                    <a:pt x="3201" y="1668"/>
                  </a:lnTo>
                  <a:lnTo>
                    <a:pt x="3185" y="1669"/>
                  </a:lnTo>
                  <a:lnTo>
                    <a:pt x="3169" y="1670"/>
                  </a:lnTo>
                  <a:lnTo>
                    <a:pt x="3155" y="1672"/>
                  </a:lnTo>
                  <a:lnTo>
                    <a:pt x="3099" y="1673"/>
                  </a:lnTo>
                  <a:lnTo>
                    <a:pt x="3042" y="1673"/>
                  </a:lnTo>
                  <a:lnTo>
                    <a:pt x="2986" y="1673"/>
                  </a:lnTo>
                  <a:lnTo>
                    <a:pt x="2931" y="1674"/>
                  </a:lnTo>
                  <a:lnTo>
                    <a:pt x="2876" y="1674"/>
                  </a:lnTo>
                  <a:lnTo>
                    <a:pt x="2821" y="1675"/>
                  </a:lnTo>
                  <a:lnTo>
                    <a:pt x="2766" y="1675"/>
                  </a:lnTo>
                  <a:lnTo>
                    <a:pt x="2711" y="1676"/>
                  </a:lnTo>
                  <a:lnTo>
                    <a:pt x="2657" y="1677"/>
                  </a:lnTo>
                  <a:lnTo>
                    <a:pt x="2603" y="1677"/>
                  </a:lnTo>
                  <a:lnTo>
                    <a:pt x="2549" y="1678"/>
                  </a:lnTo>
                  <a:lnTo>
                    <a:pt x="2495" y="1678"/>
                  </a:lnTo>
                  <a:lnTo>
                    <a:pt x="2440" y="1679"/>
                  </a:lnTo>
                  <a:lnTo>
                    <a:pt x="2386" y="1679"/>
                  </a:lnTo>
                  <a:lnTo>
                    <a:pt x="2332" y="1679"/>
                  </a:lnTo>
                  <a:lnTo>
                    <a:pt x="2278" y="1679"/>
                  </a:lnTo>
                  <a:lnTo>
                    <a:pt x="2197" y="1680"/>
                  </a:lnTo>
                  <a:lnTo>
                    <a:pt x="2118" y="1680"/>
                  </a:lnTo>
                  <a:lnTo>
                    <a:pt x="2041" y="1681"/>
                  </a:lnTo>
                  <a:lnTo>
                    <a:pt x="1965" y="1682"/>
                  </a:lnTo>
                  <a:lnTo>
                    <a:pt x="1888" y="1683"/>
                  </a:lnTo>
                  <a:lnTo>
                    <a:pt x="1811" y="1684"/>
                  </a:lnTo>
                  <a:lnTo>
                    <a:pt x="1731" y="1686"/>
                  </a:lnTo>
                  <a:lnTo>
                    <a:pt x="1649" y="1687"/>
                  </a:lnTo>
                  <a:lnTo>
                    <a:pt x="1564" y="1687"/>
                  </a:lnTo>
                  <a:lnTo>
                    <a:pt x="1478" y="1687"/>
                  </a:lnTo>
                  <a:lnTo>
                    <a:pt x="1392" y="1687"/>
                  </a:lnTo>
                  <a:lnTo>
                    <a:pt x="1306" y="1688"/>
                  </a:lnTo>
                  <a:lnTo>
                    <a:pt x="1219" y="1688"/>
                  </a:lnTo>
                  <a:lnTo>
                    <a:pt x="1132" y="1688"/>
                  </a:lnTo>
                  <a:lnTo>
                    <a:pt x="1045" y="1689"/>
                  </a:lnTo>
                  <a:lnTo>
                    <a:pt x="957" y="1689"/>
                  </a:lnTo>
                  <a:lnTo>
                    <a:pt x="929" y="1690"/>
                  </a:lnTo>
                  <a:lnTo>
                    <a:pt x="902" y="1689"/>
                  </a:lnTo>
                  <a:lnTo>
                    <a:pt x="874" y="1688"/>
                  </a:lnTo>
                  <a:lnTo>
                    <a:pt x="848" y="1685"/>
                  </a:lnTo>
                  <a:lnTo>
                    <a:pt x="821" y="1681"/>
                  </a:lnTo>
                  <a:lnTo>
                    <a:pt x="796" y="1676"/>
                  </a:lnTo>
                  <a:lnTo>
                    <a:pt x="769" y="1670"/>
                  </a:lnTo>
                  <a:lnTo>
                    <a:pt x="744" y="1662"/>
                  </a:lnTo>
                  <a:lnTo>
                    <a:pt x="720" y="1653"/>
                  </a:lnTo>
                  <a:lnTo>
                    <a:pt x="695" y="1643"/>
                  </a:lnTo>
                  <a:lnTo>
                    <a:pt x="672" y="1631"/>
                  </a:lnTo>
                  <a:lnTo>
                    <a:pt x="649" y="1618"/>
                  </a:lnTo>
                  <a:lnTo>
                    <a:pt x="627" y="1603"/>
                  </a:lnTo>
                  <a:lnTo>
                    <a:pt x="606" y="1588"/>
                  </a:lnTo>
                  <a:lnTo>
                    <a:pt x="586" y="1571"/>
                  </a:lnTo>
                  <a:lnTo>
                    <a:pt x="567" y="1552"/>
                  </a:lnTo>
                  <a:lnTo>
                    <a:pt x="553" y="1536"/>
                  </a:lnTo>
                  <a:lnTo>
                    <a:pt x="541" y="1519"/>
                  </a:lnTo>
                  <a:lnTo>
                    <a:pt x="531" y="1500"/>
                  </a:lnTo>
                  <a:lnTo>
                    <a:pt x="522" y="1481"/>
                  </a:lnTo>
                  <a:lnTo>
                    <a:pt x="518" y="1470"/>
                  </a:lnTo>
                  <a:lnTo>
                    <a:pt x="514" y="1461"/>
                  </a:lnTo>
                  <a:lnTo>
                    <a:pt x="511" y="1451"/>
                  </a:lnTo>
                  <a:lnTo>
                    <a:pt x="509" y="1440"/>
                  </a:lnTo>
                  <a:lnTo>
                    <a:pt x="507" y="1430"/>
                  </a:lnTo>
                  <a:lnTo>
                    <a:pt x="505" y="1418"/>
                  </a:lnTo>
                  <a:lnTo>
                    <a:pt x="505" y="1407"/>
                  </a:lnTo>
                  <a:lnTo>
                    <a:pt x="504" y="1396"/>
                  </a:lnTo>
                  <a:lnTo>
                    <a:pt x="501" y="1392"/>
                  </a:lnTo>
                  <a:lnTo>
                    <a:pt x="499" y="1390"/>
                  </a:lnTo>
                  <a:lnTo>
                    <a:pt x="496" y="1389"/>
                  </a:lnTo>
                  <a:lnTo>
                    <a:pt x="493" y="1388"/>
                  </a:lnTo>
                  <a:lnTo>
                    <a:pt x="486" y="1388"/>
                  </a:lnTo>
                  <a:lnTo>
                    <a:pt x="480" y="1390"/>
                  </a:lnTo>
                  <a:lnTo>
                    <a:pt x="473" y="1393"/>
                  </a:lnTo>
                  <a:lnTo>
                    <a:pt x="466" y="1395"/>
                  </a:lnTo>
                  <a:lnTo>
                    <a:pt x="462" y="1395"/>
                  </a:lnTo>
                  <a:lnTo>
                    <a:pt x="459" y="1395"/>
                  </a:lnTo>
                  <a:lnTo>
                    <a:pt x="456" y="1395"/>
                  </a:lnTo>
                  <a:lnTo>
                    <a:pt x="452" y="1393"/>
                  </a:lnTo>
                  <a:lnTo>
                    <a:pt x="440" y="1395"/>
                  </a:lnTo>
                  <a:lnTo>
                    <a:pt x="428" y="1394"/>
                  </a:lnTo>
                  <a:lnTo>
                    <a:pt x="415" y="1392"/>
                  </a:lnTo>
                  <a:lnTo>
                    <a:pt x="404" y="1388"/>
                  </a:lnTo>
                  <a:lnTo>
                    <a:pt x="393" y="1383"/>
                  </a:lnTo>
                  <a:lnTo>
                    <a:pt x="383" y="1375"/>
                  </a:lnTo>
                  <a:lnTo>
                    <a:pt x="372" y="1367"/>
                  </a:lnTo>
                  <a:lnTo>
                    <a:pt x="363" y="1357"/>
                  </a:lnTo>
                  <a:lnTo>
                    <a:pt x="359" y="1352"/>
                  </a:lnTo>
                  <a:lnTo>
                    <a:pt x="356" y="1346"/>
                  </a:lnTo>
                  <a:lnTo>
                    <a:pt x="354" y="1340"/>
                  </a:lnTo>
                  <a:lnTo>
                    <a:pt x="353" y="1334"/>
                  </a:lnTo>
                  <a:lnTo>
                    <a:pt x="351" y="1320"/>
                  </a:lnTo>
                  <a:lnTo>
                    <a:pt x="350" y="1306"/>
                  </a:lnTo>
                  <a:lnTo>
                    <a:pt x="350" y="1293"/>
                  </a:lnTo>
                  <a:lnTo>
                    <a:pt x="350" y="1278"/>
                  </a:lnTo>
                  <a:lnTo>
                    <a:pt x="348" y="1265"/>
                  </a:lnTo>
                  <a:lnTo>
                    <a:pt x="345" y="1253"/>
                  </a:lnTo>
                  <a:lnTo>
                    <a:pt x="327" y="1249"/>
                  </a:lnTo>
                  <a:lnTo>
                    <a:pt x="309" y="1246"/>
                  </a:lnTo>
                  <a:lnTo>
                    <a:pt x="290" y="1244"/>
                  </a:lnTo>
                  <a:lnTo>
                    <a:pt x="270" y="1242"/>
                  </a:lnTo>
                  <a:lnTo>
                    <a:pt x="248" y="1232"/>
                  </a:lnTo>
                  <a:lnTo>
                    <a:pt x="224" y="1221"/>
                  </a:lnTo>
                  <a:lnTo>
                    <a:pt x="202" y="1210"/>
                  </a:lnTo>
                  <a:lnTo>
                    <a:pt x="178" y="1197"/>
                  </a:lnTo>
                  <a:lnTo>
                    <a:pt x="174" y="1190"/>
                  </a:lnTo>
                  <a:lnTo>
                    <a:pt x="169" y="1185"/>
                  </a:lnTo>
                  <a:lnTo>
                    <a:pt x="164" y="1180"/>
                  </a:lnTo>
                  <a:lnTo>
                    <a:pt x="158" y="1175"/>
                  </a:lnTo>
                  <a:lnTo>
                    <a:pt x="145" y="1165"/>
                  </a:lnTo>
                  <a:lnTo>
                    <a:pt x="135" y="1154"/>
                  </a:lnTo>
                  <a:lnTo>
                    <a:pt x="124" y="1140"/>
                  </a:lnTo>
                  <a:lnTo>
                    <a:pt x="113" y="1126"/>
                  </a:lnTo>
                  <a:lnTo>
                    <a:pt x="102" y="1112"/>
                  </a:lnTo>
                  <a:lnTo>
                    <a:pt x="92" y="1097"/>
                  </a:lnTo>
                  <a:lnTo>
                    <a:pt x="84" y="1082"/>
                  </a:lnTo>
                  <a:lnTo>
                    <a:pt x="76" y="1067"/>
                  </a:lnTo>
                  <a:lnTo>
                    <a:pt x="70" y="1051"/>
                  </a:lnTo>
                  <a:lnTo>
                    <a:pt x="64" y="1035"/>
                  </a:lnTo>
                  <a:lnTo>
                    <a:pt x="59" y="1019"/>
                  </a:lnTo>
                  <a:lnTo>
                    <a:pt x="53" y="1002"/>
                  </a:lnTo>
                  <a:lnTo>
                    <a:pt x="50" y="985"/>
                  </a:lnTo>
                  <a:lnTo>
                    <a:pt x="48" y="969"/>
                  </a:lnTo>
                  <a:lnTo>
                    <a:pt x="47" y="951"/>
                  </a:lnTo>
                  <a:lnTo>
                    <a:pt x="46" y="934"/>
                  </a:lnTo>
                  <a:lnTo>
                    <a:pt x="47" y="917"/>
                  </a:lnTo>
                  <a:lnTo>
                    <a:pt x="49" y="899"/>
                  </a:lnTo>
                  <a:lnTo>
                    <a:pt x="54" y="879"/>
                  </a:lnTo>
                  <a:lnTo>
                    <a:pt x="61" y="858"/>
                  </a:lnTo>
                  <a:lnTo>
                    <a:pt x="68" y="839"/>
                  </a:lnTo>
                  <a:lnTo>
                    <a:pt x="77" y="819"/>
                  </a:lnTo>
                  <a:lnTo>
                    <a:pt x="86" y="800"/>
                  </a:lnTo>
                  <a:lnTo>
                    <a:pt x="96" y="782"/>
                  </a:lnTo>
                  <a:lnTo>
                    <a:pt x="108" y="764"/>
                  </a:lnTo>
                  <a:lnTo>
                    <a:pt x="120" y="746"/>
                  </a:lnTo>
                  <a:lnTo>
                    <a:pt x="132" y="729"/>
                  </a:lnTo>
                  <a:lnTo>
                    <a:pt x="146" y="712"/>
                  </a:lnTo>
                  <a:lnTo>
                    <a:pt x="160" y="696"/>
                  </a:lnTo>
                  <a:lnTo>
                    <a:pt x="174" y="679"/>
                  </a:lnTo>
                  <a:lnTo>
                    <a:pt x="189" y="664"/>
                  </a:lnTo>
                  <a:lnTo>
                    <a:pt x="205" y="649"/>
                  </a:lnTo>
                  <a:lnTo>
                    <a:pt x="221" y="634"/>
                  </a:lnTo>
                  <a:lnTo>
                    <a:pt x="236" y="620"/>
                  </a:lnTo>
                  <a:lnTo>
                    <a:pt x="245" y="614"/>
                  </a:lnTo>
                  <a:lnTo>
                    <a:pt x="252" y="609"/>
                  </a:lnTo>
                  <a:lnTo>
                    <a:pt x="260" y="605"/>
                  </a:lnTo>
                  <a:lnTo>
                    <a:pt x="268" y="602"/>
                  </a:lnTo>
                  <a:lnTo>
                    <a:pt x="285" y="597"/>
                  </a:lnTo>
                  <a:lnTo>
                    <a:pt x="303" y="593"/>
                  </a:lnTo>
                  <a:lnTo>
                    <a:pt x="339" y="588"/>
                  </a:lnTo>
                  <a:lnTo>
                    <a:pt x="375" y="581"/>
                  </a:lnTo>
                  <a:lnTo>
                    <a:pt x="380" y="577"/>
                  </a:lnTo>
                  <a:lnTo>
                    <a:pt x="383" y="572"/>
                  </a:lnTo>
                  <a:lnTo>
                    <a:pt x="385" y="567"/>
                  </a:lnTo>
                  <a:lnTo>
                    <a:pt x="386" y="562"/>
                  </a:lnTo>
                  <a:lnTo>
                    <a:pt x="386" y="551"/>
                  </a:lnTo>
                  <a:lnTo>
                    <a:pt x="386" y="537"/>
                  </a:lnTo>
                  <a:lnTo>
                    <a:pt x="385" y="525"/>
                  </a:lnTo>
                  <a:lnTo>
                    <a:pt x="384" y="513"/>
                  </a:lnTo>
                  <a:lnTo>
                    <a:pt x="385" y="507"/>
                  </a:lnTo>
                  <a:lnTo>
                    <a:pt x="386" y="501"/>
                  </a:lnTo>
                  <a:lnTo>
                    <a:pt x="388" y="494"/>
                  </a:lnTo>
                  <a:lnTo>
                    <a:pt x="391" y="489"/>
                  </a:lnTo>
                  <a:lnTo>
                    <a:pt x="396" y="484"/>
                  </a:lnTo>
                  <a:lnTo>
                    <a:pt x="400" y="479"/>
                  </a:lnTo>
                  <a:lnTo>
                    <a:pt x="406" y="475"/>
                  </a:lnTo>
                  <a:lnTo>
                    <a:pt x="411" y="472"/>
                  </a:lnTo>
                  <a:lnTo>
                    <a:pt x="422" y="467"/>
                  </a:lnTo>
                  <a:lnTo>
                    <a:pt x="434" y="464"/>
                  </a:lnTo>
                  <a:lnTo>
                    <a:pt x="439" y="467"/>
                  </a:lnTo>
                  <a:lnTo>
                    <a:pt x="444" y="469"/>
                  </a:lnTo>
                  <a:lnTo>
                    <a:pt x="449" y="470"/>
                  </a:lnTo>
                  <a:lnTo>
                    <a:pt x="454" y="471"/>
                  </a:lnTo>
                  <a:lnTo>
                    <a:pt x="463" y="471"/>
                  </a:lnTo>
                  <a:lnTo>
                    <a:pt x="474" y="469"/>
                  </a:lnTo>
                  <a:lnTo>
                    <a:pt x="483" y="466"/>
                  </a:lnTo>
                  <a:lnTo>
                    <a:pt x="492" y="462"/>
                  </a:lnTo>
                  <a:lnTo>
                    <a:pt x="501" y="457"/>
                  </a:lnTo>
                  <a:lnTo>
                    <a:pt x="510" y="450"/>
                  </a:lnTo>
                  <a:lnTo>
                    <a:pt x="515" y="442"/>
                  </a:lnTo>
                  <a:lnTo>
                    <a:pt x="520" y="432"/>
                  </a:lnTo>
                  <a:lnTo>
                    <a:pt x="523" y="422"/>
                  </a:lnTo>
                  <a:lnTo>
                    <a:pt x="526" y="412"/>
                  </a:lnTo>
                  <a:lnTo>
                    <a:pt x="530" y="389"/>
                  </a:lnTo>
                  <a:lnTo>
                    <a:pt x="535" y="368"/>
                  </a:lnTo>
                  <a:lnTo>
                    <a:pt x="541" y="353"/>
                  </a:lnTo>
                  <a:lnTo>
                    <a:pt x="546" y="339"/>
                  </a:lnTo>
                  <a:lnTo>
                    <a:pt x="553" y="326"/>
                  </a:lnTo>
                  <a:lnTo>
                    <a:pt x="560" y="312"/>
                  </a:lnTo>
                  <a:lnTo>
                    <a:pt x="568" y="300"/>
                  </a:lnTo>
                  <a:lnTo>
                    <a:pt x="576" y="288"/>
                  </a:lnTo>
                  <a:lnTo>
                    <a:pt x="585" y="276"/>
                  </a:lnTo>
                  <a:lnTo>
                    <a:pt x="594" y="264"/>
                  </a:lnTo>
                  <a:lnTo>
                    <a:pt x="604" y="253"/>
                  </a:lnTo>
                  <a:lnTo>
                    <a:pt x="615" y="242"/>
                  </a:lnTo>
                  <a:lnTo>
                    <a:pt x="626" y="232"/>
                  </a:lnTo>
                  <a:lnTo>
                    <a:pt x="636" y="223"/>
                  </a:lnTo>
                  <a:lnTo>
                    <a:pt x="648" y="213"/>
                  </a:lnTo>
                  <a:lnTo>
                    <a:pt x="660" y="204"/>
                  </a:lnTo>
                  <a:lnTo>
                    <a:pt x="672" y="195"/>
                  </a:lnTo>
                  <a:lnTo>
                    <a:pt x="685" y="187"/>
                  </a:lnTo>
                  <a:lnTo>
                    <a:pt x="711" y="172"/>
                  </a:lnTo>
                  <a:lnTo>
                    <a:pt x="738" y="159"/>
                  </a:lnTo>
                  <a:lnTo>
                    <a:pt x="766" y="147"/>
                  </a:lnTo>
                  <a:lnTo>
                    <a:pt x="795" y="138"/>
                  </a:lnTo>
                  <a:lnTo>
                    <a:pt x="823" y="130"/>
                  </a:lnTo>
                  <a:lnTo>
                    <a:pt x="853" y="123"/>
                  </a:lnTo>
                  <a:lnTo>
                    <a:pt x="881" y="119"/>
                  </a:lnTo>
                  <a:lnTo>
                    <a:pt x="911" y="117"/>
                  </a:lnTo>
                  <a:lnTo>
                    <a:pt x="917" y="115"/>
                  </a:lnTo>
                  <a:lnTo>
                    <a:pt x="924" y="113"/>
                  </a:lnTo>
                  <a:lnTo>
                    <a:pt x="931" y="113"/>
                  </a:lnTo>
                  <a:lnTo>
                    <a:pt x="938" y="113"/>
                  </a:lnTo>
                  <a:lnTo>
                    <a:pt x="952" y="113"/>
                  </a:lnTo>
                  <a:lnTo>
                    <a:pt x="966" y="114"/>
                  </a:lnTo>
                  <a:lnTo>
                    <a:pt x="980" y="115"/>
                  </a:lnTo>
                  <a:lnTo>
                    <a:pt x="994" y="114"/>
                  </a:lnTo>
                  <a:lnTo>
                    <a:pt x="1000" y="112"/>
                  </a:lnTo>
                  <a:lnTo>
                    <a:pt x="1006" y="110"/>
                  </a:lnTo>
                  <a:lnTo>
                    <a:pt x="1012" y="107"/>
                  </a:lnTo>
                  <a:lnTo>
                    <a:pt x="1018" y="103"/>
                  </a:lnTo>
                  <a:lnTo>
                    <a:pt x="1055" y="106"/>
                  </a:lnTo>
                  <a:lnTo>
                    <a:pt x="1092" y="108"/>
                  </a:lnTo>
                  <a:lnTo>
                    <a:pt x="1128" y="109"/>
                  </a:lnTo>
                  <a:lnTo>
                    <a:pt x="1165" y="109"/>
                  </a:lnTo>
                  <a:lnTo>
                    <a:pt x="1235" y="109"/>
                  </a:lnTo>
                  <a:lnTo>
                    <a:pt x="1306" y="108"/>
                  </a:lnTo>
                  <a:lnTo>
                    <a:pt x="1376" y="106"/>
                  </a:lnTo>
                  <a:lnTo>
                    <a:pt x="1445" y="105"/>
                  </a:lnTo>
                  <a:lnTo>
                    <a:pt x="1513" y="104"/>
                  </a:lnTo>
                  <a:lnTo>
                    <a:pt x="1582" y="106"/>
                  </a:lnTo>
                  <a:lnTo>
                    <a:pt x="1647" y="103"/>
                  </a:lnTo>
                  <a:lnTo>
                    <a:pt x="1714" y="102"/>
                  </a:lnTo>
                  <a:lnTo>
                    <a:pt x="1782" y="101"/>
                  </a:lnTo>
                  <a:lnTo>
                    <a:pt x="1850" y="101"/>
                  </a:lnTo>
                  <a:lnTo>
                    <a:pt x="1918" y="101"/>
                  </a:lnTo>
                  <a:lnTo>
                    <a:pt x="1986" y="100"/>
                  </a:lnTo>
                  <a:lnTo>
                    <a:pt x="2054" y="99"/>
                  </a:lnTo>
                  <a:lnTo>
                    <a:pt x="2120" y="97"/>
                  </a:lnTo>
                  <a:lnTo>
                    <a:pt x="2205" y="96"/>
                  </a:lnTo>
                  <a:lnTo>
                    <a:pt x="2291" y="95"/>
                  </a:lnTo>
                  <a:lnTo>
                    <a:pt x="2379" y="93"/>
                  </a:lnTo>
                  <a:lnTo>
                    <a:pt x="2467" y="91"/>
                  </a:lnTo>
                  <a:lnTo>
                    <a:pt x="2555" y="90"/>
                  </a:lnTo>
                  <a:lnTo>
                    <a:pt x="2641" y="88"/>
                  </a:lnTo>
                  <a:lnTo>
                    <a:pt x="2726" y="88"/>
                  </a:lnTo>
                  <a:lnTo>
                    <a:pt x="2807" y="89"/>
                  </a:lnTo>
                  <a:lnTo>
                    <a:pt x="2957" y="88"/>
                  </a:lnTo>
                  <a:lnTo>
                    <a:pt x="3205" y="87"/>
                  </a:lnTo>
                  <a:lnTo>
                    <a:pt x="3539" y="86"/>
                  </a:lnTo>
                  <a:lnTo>
                    <a:pt x="3944" y="85"/>
                  </a:lnTo>
                  <a:lnTo>
                    <a:pt x="4405" y="84"/>
                  </a:lnTo>
                  <a:lnTo>
                    <a:pt x="4909" y="81"/>
                  </a:lnTo>
                  <a:lnTo>
                    <a:pt x="5442" y="80"/>
                  </a:lnTo>
                  <a:lnTo>
                    <a:pt x="5989" y="78"/>
                  </a:lnTo>
                  <a:lnTo>
                    <a:pt x="6536" y="77"/>
                  </a:lnTo>
                  <a:lnTo>
                    <a:pt x="7068" y="75"/>
                  </a:lnTo>
                  <a:lnTo>
                    <a:pt x="7572" y="74"/>
                  </a:lnTo>
                  <a:lnTo>
                    <a:pt x="8034" y="72"/>
                  </a:lnTo>
                  <a:lnTo>
                    <a:pt x="8440" y="71"/>
                  </a:lnTo>
                  <a:lnTo>
                    <a:pt x="8775" y="69"/>
                  </a:lnTo>
                  <a:lnTo>
                    <a:pt x="9026" y="68"/>
                  </a:lnTo>
                  <a:lnTo>
                    <a:pt x="9177" y="67"/>
                  </a:lnTo>
                  <a:lnTo>
                    <a:pt x="9264" y="64"/>
                  </a:lnTo>
                  <a:lnTo>
                    <a:pt x="9352" y="62"/>
                  </a:lnTo>
                  <a:lnTo>
                    <a:pt x="9441" y="61"/>
                  </a:lnTo>
                  <a:lnTo>
                    <a:pt x="9530" y="61"/>
                  </a:lnTo>
                  <a:lnTo>
                    <a:pt x="9619" y="61"/>
                  </a:lnTo>
                  <a:lnTo>
                    <a:pt x="9708" y="61"/>
                  </a:lnTo>
                  <a:lnTo>
                    <a:pt x="9796" y="62"/>
                  </a:lnTo>
                  <a:lnTo>
                    <a:pt x="9884" y="62"/>
                  </a:lnTo>
                  <a:lnTo>
                    <a:pt x="9917" y="64"/>
                  </a:lnTo>
                  <a:lnTo>
                    <a:pt x="9949" y="67"/>
                  </a:lnTo>
                  <a:lnTo>
                    <a:pt x="9965" y="69"/>
                  </a:lnTo>
                  <a:lnTo>
                    <a:pt x="9982" y="70"/>
                  </a:lnTo>
                  <a:lnTo>
                    <a:pt x="9998" y="69"/>
                  </a:lnTo>
                  <a:lnTo>
                    <a:pt x="10014" y="66"/>
                  </a:lnTo>
                  <a:lnTo>
                    <a:pt x="10031" y="70"/>
                  </a:lnTo>
                  <a:lnTo>
                    <a:pt x="10048" y="72"/>
                  </a:lnTo>
                  <a:lnTo>
                    <a:pt x="10065" y="73"/>
                  </a:lnTo>
                  <a:lnTo>
                    <a:pt x="10083" y="73"/>
                  </a:lnTo>
                  <a:lnTo>
                    <a:pt x="10117" y="72"/>
                  </a:lnTo>
                  <a:lnTo>
                    <a:pt x="10151" y="70"/>
                  </a:lnTo>
                  <a:lnTo>
                    <a:pt x="10168" y="69"/>
                  </a:lnTo>
                  <a:lnTo>
                    <a:pt x="10184" y="69"/>
                  </a:lnTo>
                  <a:lnTo>
                    <a:pt x="10200" y="69"/>
                  </a:lnTo>
                  <a:lnTo>
                    <a:pt x="10217" y="71"/>
                  </a:lnTo>
                  <a:lnTo>
                    <a:pt x="10232" y="74"/>
                  </a:lnTo>
                  <a:lnTo>
                    <a:pt x="10248" y="79"/>
                  </a:lnTo>
                  <a:lnTo>
                    <a:pt x="10264" y="86"/>
                  </a:lnTo>
                  <a:lnTo>
                    <a:pt x="10278" y="94"/>
                  </a:lnTo>
                  <a:lnTo>
                    <a:pt x="10294" y="101"/>
                  </a:lnTo>
                  <a:lnTo>
                    <a:pt x="10310" y="109"/>
                  </a:lnTo>
                  <a:lnTo>
                    <a:pt x="10325" y="117"/>
                  </a:lnTo>
                  <a:lnTo>
                    <a:pt x="10340" y="126"/>
                  </a:lnTo>
                  <a:lnTo>
                    <a:pt x="10356" y="136"/>
                  </a:lnTo>
                  <a:lnTo>
                    <a:pt x="10370" y="146"/>
                  </a:lnTo>
                  <a:lnTo>
                    <a:pt x="10385" y="157"/>
                  </a:lnTo>
                  <a:lnTo>
                    <a:pt x="10399" y="168"/>
                  </a:lnTo>
                  <a:lnTo>
                    <a:pt x="10412" y="180"/>
                  </a:lnTo>
                  <a:lnTo>
                    <a:pt x="10425" y="193"/>
                  </a:lnTo>
                  <a:lnTo>
                    <a:pt x="10437" y="206"/>
                  </a:lnTo>
                  <a:lnTo>
                    <a:pt x="10449" y="219"/>
                  </a:lnTo>
                  <a:lnTo>
                    <a:pt x="10459" y="234"/>
                  </a:lnTo>
                  <a:lnTo>
                    <a:pt x="10468" y="248"/>
                  </a:lnTo>
                  <a:lnTo>
                    <a:pt x="10477" y="263"/>
                  </a:lnTo>
                  <a:lnTo>
                    <a:pt x="10484" y="280"/>
                  </a:lnTo>
                  <a:lnTo>
                    <a:pt x="10493" y="284"/>
                  </a:lnTo>
                  <a:lnTo>
                    <a:pt x="10500" y="289"/>
                  </a:lnTo>
                  <a:lnTo>
                    <a:pt x="10506" y="295"/>
                  </a:lnTo>
                  <a:lnTo>
                    <a:pt x="10511" y="301"/>
                  </a:lnTo>
                  <a:lnTo>
                    <a:pt x="10517" y="307"/>
                  </a:lnTo>
                  <a:lnTo>
                    <a:pt x="10523" y="312"/>
                  </a:lnTo>
                  <a:lnTo>
                    <a:pt x="10526" y="315"/>
                  </a:lnTo>
                  <a:lnTo>
                    <a:pt x="10530" y="317"/>
                  </a:lnTo>
                  <a:lnTo>
                    <a:pt x="10536" y="318"/>
                  </a:lnTo>
                  <a:lnTo>
                    <a:pt x="10540" y="319"/>
                  </a:lnTo>
                  <a:lnTo>
                    <a:pt x="10547" y="317"/>
                  </a:lnTo>
                  <a:lnTo>
                    <a:pt x="10553" y="316"/>
                  </a:lnTo>
                  <a:lnTo>
                    <a:pt x="10558" y="316"/>
                  </a:lnTo>
                  <a:lnTo>
                    <a:pt x="10564" y="316"/>
                  </a:lnTo>
                  <a:lnTo>
                    <a:pt x="10576" y="318"/>
                  </a:lnTo>
                  <a:lnTo>
                    <a:pt x="10588" y="322"/>
                  </a:lnTo>
                  <a:lnTo>
                    <a:pt x="10599" y="326"/>
                  </a:lnTo>
                  <a:lnTo>
                    <a:pt x="10610" y="329"/>
                  </a:lnTo>
                  <a:lnTo>
                    <a:pt x="10621" y="332"/>
                  </a:lnTo>
                  <a:lnTo>
                    <a:pt x="10633" y="333"/>
                  </a:lnTo>
                  <a:lnTo>
                    <a:pt x="10640" y="333"/>
                  </a:lnTo>
                  <a:lnTo>
                    <a:pt x="10647" y="334"/>
                  </a:lnTo>
                  <a:lnTo>
                    <a:pt x="10653" y="335"/>
                  </a:lnTo>
                  <a:lnTo>
                    <a:pt x="10659" y="337"/>
                  </a:lnTo>
                  <a:lnTo>
                    <a:pt x="10665" y="339"/>
                  </a:lnTo>
                  <a:lnTo>
                    <a:pt x="10672" y="343"/>
                  </a:lnTo>
                  <a:lnTo>
                    <a:pt x="10677" y="346"/>
                  </a:lnTo>
                  <a:lnTo>
                    <a:pt x="10682" y="350"/>
                  </a:lnTo>
                  <a:lnTo>
                    <a:pt x="10691" y="361"/>
                  </a:lnTo>
                  <a:lnTo>
                    <a:pt x="10699" y="371"/>
                  </a:lnTo>
                  <a:lnTo>
                    <a:pt x="10706" y="382"/>
                  </a:lnTo>
                  <a:lnTo>
                    <a:pt x="10712" y="393"/>
                  </a:lnTo>
                  <a:lnTo>
                    <a:pt x="10715" y="403"/>
                  </a:lnTo>
                  <a:lnTo>
                    <a:pt x="10718" y="414"/>
                  </a:lnTo>
                  <a:lnTo>
                    <a:pt x="10719" y="425"/>
                  </a:lnTo>
                  <a:lnTo>
                    <a:pt x="10720" y="435"/>
                  </a:lnTo>
                  <a:lnTo>
                    <a:pt x="10721" y="440"/>
                  </a:lnTo>
                  <a:lnTo>
                    <a:pt x="10722" y="445"/>
                  </a:lnTo>
                  <a:lnTo>
                    <a:pt x="10724" y="449"/>
                  </a:lnTo>
                  <a:lnTo>
                    <a:pt x="10726" y="455"/>
                  </a:lnTo>
                  <a:lnTo>
                    <a:pt x="10729" y="459"/>
                  </a:lnTo>
                  <a:lnTo>
                    <a:pt x="10733" y="462"/>
                  </a:lnTo>
                  <a:lnTo>
                    <a:pt x="10737" y="465"/>
                  </a:lnTo>
                  <a:lnTo>
                    <a:pt x="10743" y="467"/>
                  </a:lnTo>
                  <a:lnTo>
                    <a:pt x="10784" y="481"/>
                  </a:lnTo>
                  <a:lnTo>
                    <a:pt x="10826" y="495"/>
                  </a:lnTo>
                  <a:lnTo>
                    <a:pt x="10836" y="500"/>
                  </a:lnTo>
                  <a:lnTo>
                    <a:pt x="10846" y="505"/>
                  </a:lnTo>
                  <a:lnTo>
                    <a:pt x="10855" y="511"/>
                  </a:lnTo>
                  <a:lnTo>
                    <a:pt x="10864" y="517"/>
                  </a:lnTo>
                  <a:lnTo>
                    <a:pt x="10872" y="524"/>
                  </a:lnTo>
                  <a:lnTo>
                    <a:pt x="10879" y="532"/>
                  </a:lnTo>
                  <a:lnTo>
                    <a:pt x="10885" y="541"/>
                  </a:lnTo>
                  <a:lnTo>
                    <a:pt x="10891" y="552"/>
                  </a:lnTo>
                  <a:lnTo>
                    <a:pt x="10903" y="568"/>
                  </a:lnTo>
                  <a:lnTo>
                    <a:pt x="10913" y="584"/>
                  </a:lnTo>
                  <a:lnTo>
                    <a:pt x="10922" y="601"/>
                  </a:lnTo>
                  <a:lnTo>
                    <a:pt x="10930" y="619"/>
                  </a:lnTo>
                  <a:lnTo>
                    <a:pt x="10943" y="656"/>
                  </a:lnTo>
                  <a:lnTo>
                    <a:pt x="10956" y="693"/>
                  </a:lnTo>
                  <a:lnTo>
                    <a:pt x="10967" y="731"/>
                  </a:lnTo>
                  <a:lnTo>
                    <a:pt x="10981" y="767"/>
                  </a:lnTo>
                  <a:lnTo>
                    <a:pt x="10989" y="786"/>
                  </a:lnTo>
                  <a:lnTo>
                    <a:pt x="10998" y="803"/>
                  </a:lnTo>
                  <a:lnTo>
                    <a:pt x="11008" y="820"/>
                  </a:lnTo>
                  <a:lnTo>
                    <a:pt x="11020" y="837"/>
                  </a:lnTo>
                  <a:lnTo>
                    <a:pt x="11014" y="852"/>
                  </a:lnTo>
                  <a:lnTo>
                    <a:pt x="11008" y="868"/>
                  </a:lnTo>
                  <a:lnTo>
                    <a:pt x="11001" y="884"/>
                  </a:lnTo>
                  <a:lnTo>
                    <a:pt x="10993" y="900"/>
                  </a:lnTo>
                  <a:lnTo>
                    <a:pt x="10976" y="931"/>
                  </a:lnTo>
                  <a:lnTo>
                    <a:pt x="10959" y="960"/>
                  </a:lnTo>
                  <a:lnTo>
                    <a:pt x="10939" y="991"/>
                  </a:lnTo>
                  <a:lnTo>
                    <a:pt x="10921" y="1021"/>
                  </a:lnTo>
                  <a:lnTo>
                    <a:pt x="10903" y="1051"/>
                  </a:lnTo>
                  <a:lnTo>
                    <a:pt x="10885" y="1081"/>
                  </a:lnTo>
                  <a:close/>
                  <a:moveTo>
                    <a:pt x="10879" y="859"/>
                  </a:moveTo>
                  <a:lnTo>
                    <a:pt x="10877" y="877"/>
                  </a:lnTo>
                  <a:lnTo>
                    <a:pt x="10874" y="894"/>
                  </a:lnTo>
                  <a:lnTo>
                    <a:pt x="10870" y="911"/>
                  </a:lnTo>
                  <a:lnTo>
                    <a:pt x="10865" y="929"/>
                  </a:lnTo>
                  <a:lnTo>
                    <a:pt x="10859" y="945"/>
                  </a:lnTo>
                  <a:lnTo>
                    <a:pt x="10851" y="961"/>
                  </a:lnTo>
                  <a:lnTo>
                    <a:pt x="10844" y="978"/>
                  </a:lnTo>
                  <a:lnTo>
                    <a:pt x="10835" y="993"/>
                  </a:lnTo>
                  <a:lnTo>
                    <a:pt x="10825" y="1007"/>
                  </a:lnTo>
                  <a:lnTo>
                    <a:pt x="10814" y="1021"/>
                  </a:lnTo>
                  <a:lnTo>
                    <a:pt x="10802" y="1034"/>
                  </a:lnTo>
                  <a:lnTo>
                    <a:pt x="10789" y="1046"/>
                  </a:lnTo>
                  <a:lnTo>
                    <a:pt x="10776" y="1058"/>
                  </a:lnTo>
                  <a:lnTo>
                    <a:pt x="10761" y="1067"/>
                  </a:lnTo>
                  <a:lnTo>
                    <a:pt x="10747" y="1076"/>
                  </a:lnTo>
                  <a:lnTo>
                    <a:pt x="10731" y="1083"/>
                  </a:lnTo>
                  <a:lnTo>
                    <a:pt x="10723" y="1085"/>
                  </a:lnTo>
                  <a:lnTo>
                    <a:pt x="10713" y="1087"/>
                  </a:lnTo>
                  <a:lnTo>
                    <a:pt x="10704" y="1089"/>
                  </a:lnTo>
                  <a:lnTo>
                    <a:pt x="10695" y="1090"/>
                  </a:lnTo>
                  <a:lnTo>
                    <a:pt x="10687" y="1090"/>
                  </a:lnTo>
                  <a:lnTo>
                    <a:pt x="10678" y="1090"/>
                  </a:lnTo>
                  <a:lnTo>
                    <a:pt x="10668" y="1089"/>
                  </a:lnTo>
                  <a:lnTo>
                    <a:pt x="10660" y="1088"/>
                  </a:lnTo>
                  <a:lnTo>
                    <a:pt x="10651" y="1086"/>
                  </a:lnTo>
                  <a:lnTo>
                    <a:pt x="10643" y="1084"/>
                  </a:lnTo>
                  <a:lnTo>
                    <a:pt x="10635" y="1081"/>
                  </a:lnTo>
                  <a:lnTo>
                    <a:pt x="10627" y="1077"/>
                  </a:lnTo>
                  <a:lnTo>
                    <a:pt x="10619" y="1073"/>
                  </a:lnTo>
                  <a:lnTo>
                    <a:pt x="10612" y="1068"/>
                  </a:lnTo>
                  <a:lnTo>
                    <a:pt x="10605" y="1063"/>
                  </a:lnTo>
                  <a:lnTo>
                    <a:pt x="10599" y="1057"/>
                  </a:lnTo>
                  <a:lnTo>
                    <a:pt x="10594" y="1050"/>
                  </a:lnTo>
                  <a:lnTo>
                    <a:pt x="10589" y="1044"/>
                  </a:lnTo>
                  <a:lnTo>
                    <a:pt x="10585" y="1037"/>
                  </a:lnTo>
                  <a:lnTo>
                    <a:pt x="10582" y="1030"/>
                  </a:lnTo>
                  <a:lnTo>
                    <a:pt x="10579" y="1023"/>
                  </a:lnTo>
                  <a:lnTo>
                    <a:pt x="10575" y="1016"/>
                  </a:lnTo>
                  <a:lnTo>
                    <a:pt x="10573" y="1007"/>
                  </a:lnTo>
                  <a:lnTo>
                    <a:pt x="10572" y="999"/>
                  </a:lnTo>
                  <a:lnTo>
                    <a:pt x="10571" y="991"/>
                  </a:lnTo>
                  <a:lnTo>
                    <a:pt x="10571" y="983"/>
                  </a:lnTo>
                  <a:lnTo>
                    <a:pt x="10571" y="975"/>
                  </a:lnTo>
                  <a:lnTo>
                    <a:pt x="10572" y="967"/>
                  </a:lnTo>
                  <a:lnTo>
                    <a:pt x="10574" y="959"/>
                  </a:lnTo>
                  <a:lnTo>
                    <a:pt x="10576" y="951"/>
                  </a:lnTo>
                  <a:lnTo>
                    <a:pt x="10580" y="944"/>
                  </a:lnTo>
                  <a:lnTo>
                    <a:pt x="10584" y="937"/>
                  </a:lnTo>
                  <a:lnTo>
                    <a:pt x="10590" y="928"/>
                  </a:lnTo>
                  <a:lnTo>
                    <a:pt x="10598" y="922"/>
                  </a:lnTo>
                  <a:lnTo>
                    <a:pt x="10606" y="917"/>
                  </a:lnTo>
                  <a:lnTo>
                    <a:pt x="10614" y="913"/>
                  </a:lnTo>
                  <a:lnTo>
                    <a:pt x="10634" y="909"/>
                  </a:lnTo>
                  <a:lnTo>
                    <a:pt x="10653" y="908"/>
                  </a:lnTo>
                  <a:lnTo>
                    <a:pt x="10662" y="907"/>
                  </a:lnTo>
                  <a:lnTo>
                    <a:pt x="10672" y="905"/>
                  </a:lnTo>
                  <a:lnTo>
                    <a:pt x="10681" y="903"/>
                  </a:lnTo>
                  <a:lnTo>
                    <a:pt x="10689" y="900"/>
                  </a:lnTo>
                  <a:lnTo>
                    <a:pt x="10697" y="895"/>
                  </a:lnTo>
                  <a:lnTo>
                    <a:pt x="10704" y="888"/>
                  </a:lnTo>
                  <a:lnTo>
                    <a:pt x="10707" y="884"/>
                  </a:lnTo>
                  <a:lnTo>
                    <a:pt x="10710" y="879"/>
                  </a:lnTo>
                  <a:lnTo>
                    <a:pt x="10713" y="874"/>
                  </a:lnTo>
                  <a:lnTo>
                    <a:pt x="10715" y="867"/>
                  </a:lnTo>
                  <a:lnTo>
                    <a:pt x="10718" y="849"/>
                  </a:lnTo>
                  <a:lnTo>
                    <a:pt x="10719" y="830"/>
                  </a:lnTo>
                  <a:lnTo>
                    <a:pt x="10720" y="810"/>
                  </a:lnTo>
                  <a:lnTo>
                    <a:pt x="10718" y="791"/>
                  </a:lnTo>
                  <a:lnTo>
                    <a:pt x="10717" y="782"/>
                  </a:lnTo>
                  <a:lnTo>
                    <a:pt x="10714" y="772"/>
                  </a:lnTo>
                  <a:lnTo>
                    <a:pt x="10711" y="763"/>
                  </a:lnTo>
                  <a:lnTo>
                    <a:pt x="10708" y="754"/>
                  </a:lnTo>
                  <a:lnTo>
                    <a:pt x="10704" y="746"/>
                  </a:lnTo>
                  <a:lnTo>
                    <a:pt x="10700" y="738"/>
                  </a:lnTo>
                  <a:lnTo>
                    <a:pt x="10694" y="731"/>
                  </a:lnTo>
                  <a:lnTo>
                    <a:pt x="10688" y="723"/>
                  </a:lnTo>
                  <a:lnTo>
                    <a:pt x="10682" y="721"/>
                  </a:lnTo>
                  <a:lnTo>
                    <a:pt x="10675" y="719"/>
                  </a:lnTo>
                  <a:lnTo>
                    <a:pt x="10668" y="717"/>
                  </a:lnTo>
                  <a:lnTo>
                    <a:pt x="10661" y="716"/>
                  </a:lnTo>
                  <a:lnTo>
                    <a:pt x="10647" y="715"/>
                  </a:lnTo>
                  <a:lnTo>
                    <a:pt x="10634" y="715"/>
                  </a:lnTo>
                  <a:lnTo>
                    <a:pt x="10620" y="713"/>
                  </a:lnTo>
                  <a:lnTo>
                    <a:pt x="10608" y="710"/>
                  </a:lnTo>
                  <a:lnTo>
                    <a:pt x="10602" y="708"/>
                  </a:lnTo>
                  <a:lnTo>
                    <a:pt x="10596" y="705"/>
                  </a:lnTo>
                  <a:lnTo>
                    <a:pt x="10591" y="702"/>
                  </a:lnTo>
                  <a:lnTo>
                    <a:pt x="10587" y="697"/>
                  </a:lnTo>
                  <a:lnTo>
                    <a:pt x="10581" y="688"/>
                  </a:lnTo>
                  <a:lnTo>
                    <a:pt x="10576" y="677"/>
                  </a:lnTo>
                  <a:lnTo>
                    <a:pt x="10572" y="667"/>
                  </a:lnTo>
                  <a:lnTo>
                    <a:pt x="10569" y="656"/>
                  </a:lnTo>
                  <a:lnTo>
                    <a:pt x="10567" y="645"/>
                  </a:lnTo>
                  <a:lnTo>
                    <a:pt x="10567" y="633"/>
                  </a:lnTo>
                  <a:lnTo>
                    <a:pt x="10568" y="622"/>
                  </a:lnTo>
                  <a:lnTo>
                    <a:pt x="10570" y="611"/>
                  </a:lnTo>
                  <a:lnTo>
                    <a:pt x="10573" y="605"/>
                  </a:lnTo>
                  <a:lnTo>
                    <a:pt x="10575" y="600"/>
                  </a:lnTo>
                  <a:lnTo>
                    <a:pt x="10579" y="595"/>
                  </a:lnTo>
                  <a:lnTo>
                    <a:pt x="10583" y="589"/>
                  </a:lnTo>
                  <a:lnTo>
                    <a:pt x="10592" y="581"/>
                  </a:lnTo>
                  <a:lnTo>
                    <a:pt x="10602" y="575"/>
                  </a:lnTo>
                  <a:lnTo>
                    <a:pt x="10626" y="565"/>
                  </a:lnTo>
                  <a:lnTo>
                    <a:pt x="10648" y="558"/>
                  </a:lnTo>
                  <a:lnTo>
                    <a:pt x="10658" y="558"/>
                  </a:lnTo>
                  <a:lnTo>
                    <a:pt x="10669" y="559"/>
                  </a:lnTo>
                  <a:lnTo>
                    <a:pt x="10680" y="561"/>
                  </a:lnTo>
                  <a:lnTo>
                    <a:pt x="10690" y="563"/>
                  </a:lnTo>
                  <a:lnTo>
                    <a:pt x="10700" y="566"/>
                  </a:lnTo>
                  <a:lnTo>
                    <a:pt x="10709" y="570"/>
                  </a:lnTo>
                  <a:lnTo>
                    <a:pt x="10719" y="574"/>
                  </a:lnTo>
                  <a:lnTo>
                    <a:pt x="10728" y="578"/>
                  </a:lnTo>
                  <a:lnTo>
                    <a:pt x="10746" y="589"/>
                  </a:lnTo>
                  <a:lnTo>
                    <a:pt x="10763" y="602"/>
                  </a:lnTo>
                  <a:lnTo>
                    <a:pt x="10778" y="615"/>
                  </a:lnTo>
                  <a:lnTo>
                    <a:pt x="10792" y="629"/>
                  </a:lnTo>
                  <a:lnTo>
                    <a:pt x="10803" y="643"/>
                  </a:lnTo>
                  <a:lnTo>
                    <a:pt x="10815" y="657"/>
                  </a:lnTo>
                  <a:lnTo>
                    <a:pt x="10825" y="670"/>
                  </a:lnTo>
                  <a:lnTo>
                    <a:pt x="10835" y="686"/>
                  </a:lnTo>
                  <a:lnTo>
                    <a:pt x="10853" y="715"/>
                  </a:lnTo>
                  <a:lnTo>
                    <a:pt x="10873" y="746"/>
                  </a:lnTo>
                  <a:lnTo>
                    <a:pt x="10881" y="769"/>
                  </a:lnTo>
                  <a:lnTo>
                    <a:pt x="10890" y="794"/>
                  </a:lnTo>
                  <a:lnTo>
                    <a:pt x="10893" y="807"/>
                  </a:lnTo>
                  <a:lnTo>
                    <a:pt x="10894" y="819"/>
                  </a:lnTo>
                  <a:lnTo>
                    <a:pt x="10894" y="827"/>
                  </a:lnTo>
                  <a:lnTo>
                    <a:pt x="10894" y="834"/>
                  </a:lnTo>
                  <a:lnTo>
                    <a:pt x="10893" y="840"/>
                  </a:lnTo>
                  <a:lnTo>
                    <a:pt x="10891" y="847"/>
                  </a:lnTo>
                  <a:lnTo>
                    <a:pt x="10879" y="859"/>
                  </a:lnTo>
                  <a:close/>
                  <a:moveTo>
                    <a:pt x="10728" y="1046"/>
                  </a:moveTo>
                  <a:lnTo>
                    <a:pt x="10721" y="1049"/>
                  </a:lnTo>
                  <a:lnTo>
                    <a:pt x="10714" y="1050"/>
                  </a:lnTo>
                  <a:lnTo>
                    <a:pt x="10708" y="1051"/>
                  </a:lnTo>
                  <a:lnTo>
                    <a:pt x="10701" y="1052"/>
                  </a:lnTo>
                  <a:lnTo>
                    <a:pt x="10689" y="1050"/>
                  </a:lnTo>
                  <a:lnTo>
                    <a:pt x="10676" y="1046"/>
                  </a:lnTo>
                  <a:lnTo>
                    <a:pt x="10668" y="1042"/>
                  </a:lnTo>
                  <a:lnTo>
                    <a:pt x="10661" y="1037"/>
                  </a:lnTo>
                  <a:lnTo>
                    <a:pt x="10655" y="1031"/>
                  </a:lnTo>
                  <a:lnTo>
                    <a:pt x="10649" y="1025"/>
                  </a:lnTo>
                  <a:lnTo>
                    <a:pt x="10643" y="1019"/>
                  </a:lnTo>
                  <a:lnTo>
                    <a:pt x="10639" y="1012"/>
                  </a:lnTo>
                  <a:lnTo>
                    <a:pt x="10637" y="1003"/>
                  </a:lnTo>
                  <a:lnTo>
                    <a:pt x="10636" y="995"/>
                  </a:lnTo>
                  <a:lnTo>
                    <a:pt x="10636" y="988"/>
                  </a:lnTo>
                  <a:lnTo>
                    <a:pt x="10637" y="982"/>
                  </a:lnTo>
                  <a:lnTo>
                    <a:pt x="10638" y="975"/>
                  </a:lnTo>
                  <a:lnTo>
                    <a:pt x="10640" y="968"/>
                  </a:lnTo>
                  <a:lnTo>
                    <a:pt x="10643" y="961"/>
                  </a:lnTo>
                  <a:lnTo>
                    <a:pt x="10647" y="956"/>
                  </a:lnTo>
                  <a:lnTo>
                    <a:pt x="10650" y="954"/>
                  </a:lnTo>
                  <a:lnTo>
                    <a:pt x="10653" y="952"/>
                  </a:lnTo>
                  <a:lnTo>
                    <a:pt x="10656" y="951"/>
                  </a:lnTo>
                  <a:lnTo>
                    <a:pt x="10660" y="951"/>
                  </a:lnTo>
                  <a:lnTo>
                    <a:pt x="10672" y="956"/>
                  </a:lnTo>
                  <a:lnTo>
                    <a:pt x="10683" y="961"/>
                  </a:lnTo>
                  <a:lnTo>
                    <a:pt x="10688" y="964"/>
                  </a:lnTo>
                  <a:lnTo>
                    <a:pt x="10695" y="965"/>
                  </a:lnTo>
                  <a:lnTo>
                    <a:pt x="10701" y="965"/>
                  </a:lnTo>
                  <a:lnTo>
                    <a:pt x="10709" y="964"/>
                  </a:lnTo>
                  <a:lnTo>
                    <a:pt x="10717" y="947"/>
                  </a:lnTo>
                  <a:lnTo>
                    <a:pt x="10722" y="931"/>
                  </a:lnTo>
                  <a:lnTo>
                    <a:pt x="10726" y="923"/>
                  </a:lnTo>
                  <a:lnTo>
                    <a:pt x="10731" y="917"/>
                  </a:lnTo>
                  <a:lnTo>
                    <a:pt x="10734" y="913"/>
                  </a:lnTo>
                  <a:lnTo>
                    <a:pt x="10737" y="910"/>
                  </a:lnTo>
                  <a:lnTo>
                    <a:pt x="10741" y="908"/>
                  </a:lnTo>
                  <a:lnTo>
                    <a:pt x="10746" y="907"/>
                  </a:lnTo>
                  <a:lnTo>
                    <a:pt x="10751" y="893"/>
                  </a:lnTo>
                  <a:lnTo>
                    <a:pt x="10754" y="878"/>
                  </a:lnTo>
                  <a:lnTo>
                    <a:pt x="10757" y="862"/>
                  </a:lnTo>
                  <a:lnTo>
                    <a:pt x="10759" y="848"/>
                  </a:lnTo>
                  <a:lnTo>
                    <a:pt x="10760" y="833"/>
                  </a:lnTo>
                  <a:lnTo>
                    <a:pt x="10760" y="817"/>
                  </a:lnTo>
                  <a:lnTo>
                    <a:pt x="10759" y="802"/>
                  </a:lnTo>
                  <a:lnTo>
                    <a:pt x="10758" y="787"/>
                  </a:lnTo>
                  <a:lnTo>
                    <a:pt x="10755" y="772"/>
                  </a:lnTo>
                  <a:lnTo>
                    <a:pt x="10752" y="757"/>
                  </a:lnTo>
                  <a:lnTo>
                    <a:pt x="10747" y="743"/>
                  </a:lnTo>
                  <a:lnTo>
                    <a:pt x="10742" y="729"/>
                  </a:lnTo>
                  <a:lnTo>
                    <a:pt x="10736" y="715"/>
                  </a:lnTo>
                  <a:lnTo>
                    <a:pt x="10729" y="702"/>
                  </a:lnTo>
                  <a:lnTo>
                    <a:pt x="10722" y="690"/>
                  </a:lnTo>
                  <a:lnTo>
                    <a:pt x="10712" y="677"/>
                  </a:lnTo>
                  <a:lnTo>
                    <a:pt x="10707" y="673"/>
                  </a:lnTo>
                  <a:lnTo>
                    <a:pt x="10701" y="672"/>
                  </a:lnTo>
                  <a:lnTo>
                    <a:pt x="10695" y="671"/>
                  </a:lnTo>
                  <a:lnTo>
                    <a:pt x="10688" y="671"/>
                  </a:lnTo>
                  <a:lnTo>
                    <a:pt x="10675" y="673"/>
                  </a:lnTo>
                  <a:lnTo>
                    <a:pt x="10660" y="676"/>
                  </a:lnTo>
                  <a:lnTo>
                    <a:pt x="10653" y="677"/>
                  </a:lnTo>
                  <a:lnTo>
                    <a:pt x="10647" y="677"/>
                  </a:lnTo>
                  <a:lnTo>
                    <a:pt x="10641" y="676"/>
                  </a:lnTo>
                  <a:lnTo>
                    <a:pt x="10635" y="674"/>
                  </a:lnTo>
                  <a:lnTo>
                    <a:pt x="10630" y="671"/>
                  </a:lnTo>
                  <a:lnTo>
                    <a:pt x="10625" y="666"/>
                  </a:lnTo>
                  <a:lnTo>
                    <a:pt x="10620" y="659"/>
                  </a:lnTo>
                  <a:lnTo>
                    <a:pt x="10617" y="651"/>
                  </a:lnTo>
                  <a:lnTo>
                    <a:pt x="10615" y="644"/>
                  </a:lnTo>
                  <a:lnTo>
                    <a:pt x="10616" y="636"/>
                  </a:lnTo>
                  <a:lnTo>
                    <a:pt x="10618" y="630"/>
                  </a:lnTo>
                  <a:lnTo>
                    <a:pt x="10621" y="623"/>
                  </a:lnTo>
                  <a:lnTo>
                    <a:pt x="10626" y="618"/>
                  </a:lnTo>
                  <a:lnTo>
                    <a:pt x="10631" y="613"/>
                  </a:lnTo>
                  <a:lnTo>
                    <a:pt x="10636" y="608"/>
                  </a:lnTo>
                  <a:lnTo>
                    <a:pt x="10642" y="604"/>
                  </a:lnTo>
                  <a:lnTo>
                    <a:pt x="10655" y="603"/>
                  </a:lnTo>
                  <a:lnTo>
                    <a:pt x="10668" y="603"/>
                  </a:lnTo>
                  <a:lnTo>
                    <a:pt x="10681" y="605"/>
                  </a:lnTo>
                  <a:lnTo>
                    <a:pt x="10693" y="608"/>
                  </a:lnTo>
                  <a:lnTo>
                    <a:pt x="10705" y="612"/>
                  </a:lnTo>
                  <a:lnTo>
                    <a:pt x="10717" y="618"/>
                  </a:lnTo>
                  <a:lnTo>
                    <a:pt x="10729" y="624"/>
                  </a:lnTo>
                  <a:lnTo>
                    <a:pt x="10740" y="630"/>
                  </a:lnTo>
                  <a:lnTo>
                    <a:pt x="10759" y="651"/>
                  </a:lnTo>
                  <a:lnTo>
                    <a:pt x="10777" y="671"/>
                  </a:lnTo>
                  <a:lnTo>
                    <a:pt x="10794" y="694"/>
                  </a:lnTo>
                  <a:lnTo>
                    <a:pt x="10809" y="717"/>
                  </a:lnTo>
                  <a:lnTo>
                    <a:pt x="10816" y="728"/>
                  </a:lnTo>
                  <a:lnTo>
                    <a:pt x="10822" y="741"/>
                  </a:lnTo>
                  <a:lnTo>
                    <a:pt x="10827" y="754"/>
                  </a:lnTo>
                  <a:lnTo>
                    <a:pt x="10832" y="766"/>
                  </a:lnTo>
                  <a:lnTo>
                    <a:pt x="10836" y="780"/>
                  </a:lnTo>
                  <a:lnTo>
                    <a:pt x="10840" y="793"/>
                  </a:lnTo>
                  <a:lnTo>
                    <a:pt x="10842" y="806"/>
                  </a:lnTo>
                  <a:lnTo>
                    <a:pt x="10844" y="819"/>
                  </a:lnTo>
                  <a:lnTo>
                    <a:pt x="10843" y="836"/>
                  </a:lnTo>
                  <a:lnTo>
                    <a:pt x="10841" y="852"/>
                  </a:lnTo>
                  <a:lnTo>
                    <a:pt x="10839" y="870"/>
                  </a:lnTo>
                  <a:lnTo>
                    <a:pt x="10836" y="886"/>
                  </a:lnTo>
                  <a:lnTo>
                    <a:pt x="10832" y="901"/>
                  </a:lnTo>
                  <a:lnTo>
                    <a:pt x="10828" y="918"/>
                  </a:lnTo>
                  <a:lnTo>
                    <a:pt x="10823" y="934"/>
                  </a:lnTo>
                  <a:lnTo>
                    <a:pt x="10817" y="949"/>
                  </a:lnTo>
                  <a:lnTo>
                    <a:pt x="10810" y="964"/>
                  </a:lnTo>
                  <a:lnTo>
                    <a:pt x="10801" y="978"/>
                  </a:lnTo>
                  <a:lnTo>
                    <a:pt x="10792" y="991"/>
                  </a:lnTo>
                  <a:lnTo>
                    <a:pt x="10782" y="1004"/>
                  </a:lnTo>
                  <a:lnTo>
                    <a:pt x="10770" y="1016"/>
                  </a:lnTo>
                  <a:lnTo>
                    <a:pt x="10757" y="1027"/>
                  </a:lnTo>
                  <a:lnTo>
                    <a:pt x="10743" y="1037"/>
                  </a:lnTo>
                  <a:lnTo>
                    <a:pt x="10728" y="1046"/>
                  </a:lnTo>
                  <a:close/>
                  <a:moveTo>
                    <a:pt x="10426" y="1382"/>
                  </a:moveTo>
                  <a:lnTo>
                    <a:pt x="10359" y="1441"/>
                  </a:lnTo>
                  <a:lnTo>
                    <a:pt x="10336" y="1449"/>
                  </a:lnTo>
                  <a:lnTo>
                    <a:pt x="10315" y="1458"/>
                  </a:lnTo>
                  <a:lnTo>
                    <a:pt x="10292" y="1466"/>
                  </a:lnTo>
                  <a:lnTo>
                    <a:pt x="10270" y="1474"/>
                  </a:lnTo>
                  <a:lnTo>
                    <a:pt x="10259" y="1477"/>
                  </a:lnTo>
                  <a:lnTo>
                    <a:pt x="10246" y="1480"/>
                  </a:lnTo>
                  <a:lnTo>
                    <a:pt x="10235" y="1481"/>
                  </a:lnTo>
                  <a:lnTo>
                    <a:pt x="10223" y="1482"/>
                  </a:lnTo>
                  <a:lnTo>
                    <a:pt x="10211" y="1482"/>
                  </a:lnTo>
                  <a:lnTo>
                    <a:pt x="10199" y="1481"/>
                  </a:lnTo>
                  <a:lnTo>
                    <a:pt x="10186" y="1478"/>
                  </a:lnTo>
                  <a:lnTo>
                    <a:pt x="10174" y="1475"/>
                  </a:lnTo>
                  <a:lnTo>
                    <a:pt x="10149" y="1460"/>
                  </a:lnTo>
                  <a:lnTo>
                    <a:pt x="10123" y="1446"/>
                  </a:lnTo>
                  <a:lnTo>
                    <a:pt x="10117" y="1441"/>
                  </a:lnTo>
                  <a:lnTo>
                    <a:pt x="10111" y="1437"/>
                  </a:lnTo>
                  <a:lnTo>
                    <a:pt x="10106" y="1432"/>
                  </a:lnTo>
                  <a:lnTo>
                    <a:pt x="10102" y="1426"/>
                  </a:lnTo>
                  <a:lnTo>
                    <a:pt x="10098" y="1419"/>
                  </a:lnTo>
                  <a:lnTo>
                    <a:pt x="10095" y="1413"/>
                  </a:lnTo>
                  <a:lnTo>
                    <a:pt x="10092" y="1406"/>
                  </a:lnTo>
                  <a:lnTo>
                    <a:pt x="10091" y="1398"/>
                  </a:lnTo>
                  <a:lnTo>
                    <a:pt x="10088" y="1386"/>
                  </a:lnTo>
                  <a:lnTo>
                    <a:pt x="10087" y="1374"/>
                  </a:lnTo>
                  <a:lnTo>
                    <a:pt x="10088" y="1362"/>
                  </a:lnTo>
                  <a:lnTo>
                    <a:pt x="10090" y="1352"/>
                  </a:lnTo>
                  <a:lnTo>
                    <a:pt x="10093" y="1342"/>
                  </a:lnTo>
                  <a:lnTo>
                    <a:pt x="10097" y="1331"/>
                  </a:lnTo>
                  <a:lnTo>
                    <a:pt x="10102" y="1322"/>
                  </a:lnTo>
                  <a:lnTo>
                    <a:pt x="10108" y="1313"/>
                  </a:lnTo>
                  <a:lnTo>
                    <a:pt x="10114" y="1304"/>
                  </a:lnTo>
                  <a:lnTo>
                    <a:pt x="10123" y="1296"/>
                  </a:lnTo>
                  <a:lnTo>
                    <a:pt x="10131" y="1288"/>
                  </a:lnTo>
                  <a:lnTo>
                    <a:pt x="10139" y="1280"/>
                  </a:lnTo>
                  <a:lnTo>
                    <a:pt x="10156" y="1266"/>
                  </a:lnTo>
                  <a:lnTo>
                    <a:pt x="10174" y="1253"/>
                  </a:lnTo>
                  <a:lnTo>
                    <a:pt x="10182" y="1250"/>
                  </a:lnTo>
                  <a:lnTo>
                    <a:pt x="10190" y="1249"/>
                  </a:lnTo>
                  <a:lnTo>
                    <a:pt x="10197" y="1248"/>
                  </a:lnTo>
                  <a:lnTo>
                    <a:pt x="10205" y="1248"/>
                  </a:lnTo>
                  <a:lnTo>
                    <a:pt x="10221" y="1250"/>
                  </a:lnTo>
                  <a:lnTo>
                    <a:pt x="10236" y="1254"/>
                  </a:lnTo>
                  <a:lnTo>
                    <a:pt x="10266" y="1264"/>
                  </a:lnTo>
                  <a:lnTo>
                    <a:pt x="10294" y="1272"/>
                  </a:lnTo>
                  <a:lnTo>
                    <a:pt x="10299" y="1269"/>
                  </a:lnTo>
                  <a:lnTo>
                    <a:pt x="10305" y="1265"/>
                  </a:lnTo>
                  <a:lnTo>
                    <a:pt x="10309" y="1261"/>
                  </a:lnTo>
                  <a:lnTo>
                    <a:pt x="10312" y="1256"/>
                  </a:lnTo>
                  <a:lnTo>
                    <a:pt x="10315" y="1251"/>
                  </a:lnTo>
                  <a:lnTo>
                    <a:pt x="10316" y="1245"/>
                  </a:lnTo>
                  <a:lnTo>
                    <a:pt x="10318" y="1238"/>
                  </a:lnTo>
                  <a:lnTo>
                    <a:pt x="10318" y="1232"/>
                  </a:lnTo>
                  <a:lnTo>
                    <a:pt x="10318" y="1219"/>
                  </a:lnTo>
                  <a:lnTo>
                    <a:pt x="10317" y="1207"/>
                  </a:lnTo>
                  <a:lnTo>
                    <a:pt x="10315" y="1195"/>
                  </a:lnTo>
                  <a:lnTo>
                    <a:pt x="10313" y="1183"/>
                  </a:lnTo>
                  <a:lnTo>
                    <a:pt x="10304" y="1171"/>
                  </a:lnTo>
                  <a:lnTo>
                    <a:pt x="10294" y="1158"/>
                  </a:lnTo>
                  <a:lnTo>
                    <a:pt x="10289" y="1152"/>
                  </a:lnTo>
                  <a:lnTo>
                    <a:pt x="10283" y="1146"/>
                  </a:lnTo>
                  <a:lnTo>
                    <a:pt x="10277" y="1142"/>
                  </a:lnTo>
                  <a:lnTo>
                    <a:pt x="10269" y="1140"/>
                  </a:lnTo>
                  <a:lnTo>
                    <a:pt x="10249" y="1143"/>
                  </a:lnTo>
                  <a:lnTo>
                    <a:pt x="10229" y="1144"/>
                  </a:lnTo>
                  <a:lnTo>
                    <a:pt x="10219" y="1143"/>
                  </a:lnTo>
                  <a:lnTo>
                    <a:pt x="10209" y="1140"/>
                  </a:lnTo>
                  <a:lnTo>
                    <a:pt x="10205" y="1138"/>
                  </a:lnTo>
                  <a:lnTo>
                    <a:pt x="10202" y="1136"/>
                  </a:lnTo>
                  <a:lnTo>
                    <a:pt x="10198" y="1133"/>
                  </a:lnTo>
                  <a:lnTo>
                    <a:pt x="10195" y="1129"/>
                  </a:lnTo>
                  <a:lnTo>
                    <a:pt x="10197" y="1118"/>
                  </a:lnTo>
                  <a:lnTo>
                    <a:pt x="10200" y="1108"/>
                  </a:lnTo>
                  <a:lnTo>
                    <a:pt x="10204" y="1097"/>
                  </a:lnTo>
                  <a:lnTo>
                    <a:pt x="10209" y="1088"/>
                  </a:lnTo>
                  <a:lnTo>
                    <a:pt x="10222" y="1071"/>
                  </a:lnTo>
                  <a:lnTo>
                    <a:pt x="10235" y="1054"/>
                  </a:lnTo>
                  <a:lnTo>
                    <a:pt x="10240" y="1041"/>
                  </a:lnTo>
                  <a:lnTo>
                    <a:pt x="10243" y="1028"/>
                  </a:lnTo>
                  <a:lnTo>
                    <a:pt x="10245" y="1016"/>
                  </a:lnTo>
                  <a:lnTo>
                    <a:pt x="10246" y="1002"/>
                  </a:lnTo>
                  <a:lnTo>
                    <a:pt x="10245" y="990"/>
                  </a:lnTo>
                  <a:lnTo>
                    <a:pt x="10244" y="977"/>
                  </a:lnTo>
                  <a:lnTo>
                    <a:pt x="10242" y="965"/>
                  </a:lnTo>
                  <a:lnTo>
                    <a:pt x="10239" y="952"/>
                  </a:lnTo>
                  <a:lnTo>
                    <a:pt x="10235" y="940"/>
                  </a:lnTo>
                  <a:lnTo>
                    <a:pt x="10230" y="929"/>
                  </a:lnTo>
                  <a:lnTo>
                    <a:pt x="10225" y="918"/>
                  </a:lnTo>
                  <a:lnTo>
                    <a:pt x="10219" y="906"/>
                  </a:lnTo>
                  <a:lnTo>
                    <a:pt x="10212" y="895"/>
                  </a:lnTo>
                  <a:lnTo>
                    <a:pt x="10204" y="885"/>
                  </a:lnTo>
                  <a:lnTo>
                    <a:pt x="10197" y="875"/>
                  </a:lnTo>
                  <a:lnTo>
                    <a:pt x="10189" y="864"/>
                  </a:lnTo>
                  <a:lnTo>
                    <a:pt x="10175" y="855"/>
                  </a:lnTo>
                  <a:lnTo>
                    <a:pt x="10158" y="843"/>
                  </a:lnTo>
                  <a:lnTo>
                    <a:pt x="10154" y="840"/>
                  </a:lnTo>
                  <a:lnTo>
                    <a:pt x="10152" y="836"/>
                  </a:lnTo>
                  <a:lnTo>
                    <a:pt x="10149" y="833"/>
                  </a:lnTo>
                  <a:lnTo>
                    <a:pt x="10148" y="829"/>
                  </a:lnTo>
                  <a:lnTo>
                    <a:pt x="10147" y="825"/>
                  </a:lnTo>
                  <a:lnTo>
                    <a:pt x="10148" y="819"/>
                  </a:lnTo>
                  <a:lnTo>
                    <a:pt x="10149" y="814"/>
                  </a:lnTo>
                  <a:lnTo>
                    <a:pt x="10152" y="809"/>
                  </a:lnTo>
                  <a:lnTo>
                    <a:pt x="10164" y="804"/>
                  </a:lnTo>
                  <a:lnTo>
                    <a:pt x="10178" y="797"/>
                  </a:lnTo>
                  <a:lnTo>
                    <a:pt x="10189" y="789"/>
                  </a:lnTo>
                  <a:lnTo>
                    <a:pt x="10200" y="780"/>
                  </a:lnTo>
                  <a:lnTo>
                    <a:pt x="10211" y="768"/>
                  </a:lnTo>
                  <a:lnTo>
                    <a:pt x="10220" y="756"/>
                  </a:lnTo>
                  <a:lnTo>
                    <a:pt x="10223" y="750"/>
                  </a:lnTo>
                  <a:lnTo>
                    <a:pt x="10227" y="743"/>
                  </a:lnTo>
                  <a:lnTo>
                    <a:pt x="10230" y="736"/>
                  </a:lnTo>
                  <a:lnTo>
                    <a:pt x="10232" y="728"/>
                  </a:lnTo>
                  <a:lnTo>
                    <a:pt x="10236" y="720"/>
                  </a:lnTo>
                  <a:lnTo>
                    <a:pt x="10239" y="711"/>
                  </a:lnTo>
                  <a:lnTo>
                    <a:pt x="10241" y="703"/>
                  </a:lnTo>
                  <a:lnTo>
                    <a:pt x="10242" y="694"/>
                  </a:lnTo>
                  <a:lnTo>
                    <a:pt x="10242" y="686"/>
                  </a:lnTo>
                  <a:lnTo>
                    <a:pt x="10241" y="676"/>
                  </a:lnTo>
                  <a:lnTo>
                    <a:pt x="10240" y="668"/>
                  </a:lnTo>
                  <a:lnTo>
                    <a:pt x="10238" y="659"/>
                  </a:lnTo>
                  <a:lnTo>
                    <a:pt x="10235" y="642"/>
                  </a:lnTo>
                  <a:lnTo>
                    <a:pt x="10231" y="625"/>
                  </a:lnTo>
                  <a:lnTo>
                    <a:pt x="10228" y="608"/>
                  </a:lnTo>
                  <a:lnTo>
                    <a:pt x="10226" y="590"/>
                  </a:lnTo>
                  <a:lnTo>
                    <a:pt x="10220" y="581"/>
                  </a:lnTo>
                  <a:lnTo>
                    <a:pt x="10215" y="571"/>
                  </a:lnTo>
                  <a:lnTo>
                    <a:pt x="10208" y="562"/>
                  </a:lnTo>
                  <a:lnTo>
                    <a:pt x="10204" y="552"/>
                  </a:lnTo>
                  <a:lnTo>
                    <a:pt x="10202" y="547"/>
                  </a:lnTo>
                  <a:lnTo>
                    <a:pt x="10201" y="541"/>
                  </a:lnTo>
                  <a:lnTo>
                    <a:pt x="10200" y="536"/>
                  </a:lnTo>
                  <a:lnTo>
                    <a:pt x="10200" y="531"/>
                  </a:lnTo>
                  <a:lnTo>
                    <a:pt x="10201" y="526"/>
                  </a:lnTo>
                  <a:lnTo>
                    <a:pt x="10202" y="521"/>
                  </a:lnTo>
                  <a:lnTo>
                    <a:pt x="10204" y="516"/>
                  </a:lnTo>
                  <a:lnTo>
                    <a:pt x="10207" y="511"/>
                  </a:lnTo>
                  <a:lnTo>
                    <a:pt x="10218" y="506"/>
                  </a:lnTo>
                  <a:lnTo>
                    <a:pt x="10228" y="501"/>
                  </a:lnTo>
                  <a:lnTo>
                    <a:pt x="10237" y="493"/>
                  </a:lnTo>
                  <a:lnTo>
                    <a:pt x="10245" y="485"/>
                  </a:lnTo>
                  <a:lnTo>
                    <a:pt x="10253" y="476"/>
                  </a:lnTo>
                  <a:lnTo>
                    <a:pt x="10260" y="467"/>
                  </a:lnTo>
                  <a:lnTo>
                    <a:pt x="10265" y="458"/>
                  </a:lnTo>
                  <a:lnTo>
                    <a:pt x="10269" y="448"/>
                  </a:lnTo>
                  <a:lnTo>
                    <a:pt x="10273" y="439"/>
                  </a:lnTo>
                  <a:lnTo>
                    <a:pt x="10275" y="429"/>
                  </a:lnTo>
                  <a:lnTo>
                    <a:pt x="10275" y="420"/>
                  </a:lnTo>
                  <a:lnTo>
                    <a:pt x="10274" y="411"/>
                  </a:lnTo>
                  <a:lnTo>
                    <a:pt x="10272" y="401"/>
                  </a:lnTo>
                  <a:lnTo>
                    <a:pt x="10270" y="393"/>
                  </a:lnTo>
                  <a:lnTo>
                    <a:pt x="10267" y="385"/>
                  </a:lnTo>
                  <a:lnTo>
                    <a:pt x="10263" y="378"/>
                  </a:lnTo>
                  <a:lnTo>
                    <a:pt x="10259" y="370"/>
                  </a:lnTo>
                  <a:lnTo>
                    <a:pt x="10252" y="364"/>
                  </a:lnTo>
                  <a:lnTo>
                    <a:pt x="10246" y="359"/>
                  </a:lnTo>
                  <a:lnTo>
                    <a:pt x="10240" y="357"/>
                  </a:lnTo>
                  <a:lnTo>
                    <a:pt x="10234" y="356"/>
                  </a:lnTo>
                  <a:lnTo>
                    <a:pt x="10226" y="357"/>
                  </a:lnTo>
                  <a:lnTo>
                    <a:pt x="10219" y="359"/>
                  </a:lnTo>
                  <a:lnTo>
                    <a:pt x="10211" y="363"/>
                  </a:lnTo>
                  <a:lnTo>
                    <a:pt x="10205" y="365"/>
                  </a:lnTo>
                  <a:lnTo>
                    <a:pt x="10200" y="368"/>
                  </a:lnTo>
                  <a:lnTo>
                    <a:pt x="10195" y="372"/>
                  </a:lnTo>
                  <a:lnTo>
                    <a:pt x="10190" y="376"/>
                  </a:lnTo>
                  <a:lnTo>
                    <a:pt x="10181" y="385"/>
                  </a:lnTo>
                  <a:lnTo>
                    <a:pt x="10173" y="394"/>
                  </a:lnTo>
                  <a:lnTo>
                    <a:pt x="10168" y="399"/>
                  </a:lnTo>
                  <a:lnTo>
                    <a:pt x="10162" y="402"/>
                  </a:lnTo>
                  <a:lnTo>
                    <a:pt x="10157" y="405"/>
                  </a:lnTo>
                  <a:lnTo>
                    <a:pt x="10152" y="408"/>
                  </a:lnTo>
                  <a:lnTo>
                    <a:pt x="10146" y="409"/>
                  </a:lnTo>
                  <a:lnTo>
                    <a:pt x="10139" y="409"/>
                  </a:lnTo>
                  <a:lnTo>
                    <a:pt x="10132" y="407"/>
                  </a:lnTo>
                  <a:lnTo>
                    <a:pt x="10125" y="403"/>
                  </a:lnTo>
                  <a:lnTo>
                    <a:pt x="10109" y="399"/>
                  </a:lnTo>
                  <a:lnTo>
                    <a:pt x="10095" y="393"/>
                  </a:lnTo>
                  <a:lnTo>
                    <a:pt x="10081" y="384"/>
                  </a:lnTo>
                  <a:lnTo>
                    <a:pt x="10066" y="375"/>
                  </a:lnTo>
                  <a:lnTo>
                    <a:pt x="10060" y="369"/>
                  </a:lnTo>
                  <a:lnTo>
                    <a:pt x="10055" y="363"/>
                  </a:lnTo>
                  <a:lnTo>
                    <a:pt x="10050" y="356"/>
                  </a:lnTo>
                  <a:lnTo>
                    <a:pt x="10045" y="350"/>
                  </a:lnTo>
                  <a:lnTo>
                    <a:pt x="10041" y="343"/>
                  </a:lnTo>
                  <a:lnTo>
                    <a:pt x="10037" y="336"/>
                  </a:lnTo>
                  <a:lnTo>
                    <a:pt x="10035" y="329"/>
                  </a:lnTo>
                  <a:lnTo>
                    <a:pt x="10033" y="322"/>
                  </a:lnTo>
                  <a:lnTo>
                    <a:pt x="10029" y="309"/>
                  </a:lnTo>
                  <a:lnTo>
                    <a:pt x="10025" y="296"/>
                  </a:lnTo>
                  <a:lnTo>
                    <a:pt x="10025" y="283"/>
                  </a:lnTo>
                  <a:lnTo>
                    <a:pt x="10025" y="271"/>
                  </a:lnTo>
                  <a:lnTo>
                    <a:pt x="10028" y="257"/>
                  </a:lnTo>
                  <a:lnTo>
                    <a:pt x="10032" y="246"/>
                  </a:lnTo>
                  <a:lnTo>
                    <a:pt x="10038" y="234"/>
                  </a:lnTo>
                  <a:lnTo>
                    <a:pt x="10045" y="224"/>
                  </a:lnTo>
                  <a:lnTo>
                    <a:pt x="10052" y="214"/>
                  </a:lnTo>
                  <a:lnTo>
                    <a:pt x="10061" y="206"/>
                  </a:lnTo>
                  <a:lnTo>
                    <a:pt x="10069" y="198"/>
                  </a:lnTo>
                  <a:lnTo>
                    <a:pt x="10079" y="192"/>
                  </a:lnTo>
                  <a:lnTo>
                    <a:pt x="10089" y="186"/>
                  </a:lnTo>
                  <a:lnTo>
                    <a:pt x="10099" y="181"/>
                  </a:lnTo>
                  <a:lnTo>
                    <a:pt x="10110" y="177"/>
                  </a:lnTo>
                  <a:lnTo>
                    <a:pt x="10121" y="172"/>
                  </a:lnTo>
                  <a:lnTo>
                    <a:pt x="10132" y="169"/>
                  </a:lnTo>
                  <a:lnTo>
                    <a:pt x="10143" y="168"/>
                  </a:lnTo>
                  <a:lnTo>
                    <a:pt x="10154" y="167"/>
                  </a:lnTo>
                  <a:lnTo>
                    <a:pt x="10166" y="166"/>
                  </a:lnTo>
                  <a:lnTo>
                    <a:pt x="10177" y="167"/>
                  </a:lnTo>
                  <a:lnTo>
                    <a:pt x="10188" y="169"/>
                  </a:lnTo>
                  <a:lnTo>
                    <a:pt x="10199" y="171"/>
                  </a:lnTo>
                  <a:lnTo>
                    <a:pt x="10211" y="175"/>
                  </a:lnTo>
                  <a:lnTo>
                    <a:pt x="10227" y="179"/>
                  </a:lnTo>
                  <a:lnTo>
                    <a:pt x="10243" y="185"/>
                  </a:lnTo>
                  <a:lnTo>
                    <a:pt x="10259" y="191"/>
                  </a:lnTo>
                  <a:lnTo>
                    <a:pt x="10274" y="199"/>
                  </a:lnTo>
                  <a:lnTo>
                    <a:pt x="10288" y="208"/>
                  </a:lnTo>
                  <a:lnTo>
                    <a:pt x="10301" y="218"/>
                  </a:lnTo>
                  <a:lnTo>
                    <a:pt x="10315" y="230"/>
                  </a:lnTo>
                  <a:lnTo>
                    <a:pt x="10327" y="242"/>
                  </a:lnTo>
                  <a:lnTo>
                    <a:pt x="10338" y="254"/>
                  </a:lnTo>
                  <a:lnTo>
                    <a:pt x="10349" y="268"/>
                  </a:lnTo>
                  <a:lnTo>
                    <a:pt x="10359" y="282"/>
                  </a:lnTo>
                  <a:lnTo>
                    <a:pt x="10367" y="296"/>
                  </a:lnTo>
                  <a:lnTo>
                    <a:pt x="10375" y="311"/>
                  </a:lnTo>
                  <a:lnTo>
                    <a:pt x="10382" y="327"/>
                  </a:lnTo>
                  <a:lnTo>
                    <a:pt x="10387" y="342"/>
                  </a:lnTo>
                  <a:lnTo>
                    <a:pt x="10392" y="357"/>
                  </a:lnTo>
                  <a:lnTo>
                    <a:pt x="10411" y="380"/>
                  </a:lnTo>
                  <a:lnTo>
                    <a:pt x="10429" y="401"/>
                  </a:lnTo>
                  <a:lnTo>
                    <a:pt x="10441" y="411"/>
                  </a:lnTo>
                  <a:lnTo>
                    <a:pt x="10452" y="418"/>
                  </a:lnTo>
                  <a:lnTo>
                    <a:pt x="10464" y="425"/>
                  </a:lnTo>
                  <a:lnTo>
                    <a:pt x="10478" y="430"/>
                  </a:lnTo>
                  <a:lnTo>
                    <a:pt x="10481" y="435"/>
                  </a:lnTo>
                  <a:lnTo>
                    <a:pt x="10484" y="440"/>
                  </a:lnTo>
                  <a:lnTo>
                    <a:pt x="10485" y="445"/>
                  </a:lnTo>
                  <a:lnTo>
                    <a:pt x="10485" y="450"/>
                  </a:lnTo>
                  <a:lnTo>
                    <a:pt x="10484" y="455"/>
                  </a:lnTo>
                  <a:lnTo>
                    <a:pt x="10482" y="460"/>
                  </a:lnTo>
                  <a:lnTo>
                    <a:pt x="10480" y="464"/>
                  </a:lnTo>
                  <a:lnTo>
                    <a:pt x="10478" y="469"/>
                  </a:lnTo>
                  <a:lnTo>
                    <a:pt x="10472" y="477"/>
                  </a:lnTo>
                  <a:lnTo>
                    <a:pt x="10466" y="486"/>
                  </a:lnTo>
                  <a:lnTo>
                    <a:pt x="10461" y="495"/>
                  </a:lnTo>
                  <a:lnTo>
                    <a:pt x="10457" y="505"/>
                  </a:lnTo>
                  <a:lnTo>
                    <a:pt x="10449" y="525"/>
                  </a:lnTo>
                  <a:lnTo>
                    <a:pt x="10443" y="547"/>
                  </a:lnTo>
                  <a:lnTo>
                    <a:pt x="10438" y="568"/>
                  </a:lnTo>
                  <a:lnTo>
                    <a:pt x="10435" y="589"/>
                  </a:lnTo>
                  <a:lnTo>
                    <a:pt x="10434" y="612"/>
                  </a:lnTo>
                  <a:lnTo>
                    <a:pt x="10435" y="633"/>
                  </a:lnTo>
                  <a:lnTo>
                    <a:pt x="10437" y="655"/>
                  </a:lnTo>
                  <a:lnTo>
                    <a:pt x="10442" y="677"/>
                  </a:lnTo>
                  <a:lnTo>
                    <a:pt x="10444" y="685"/>
                  </a:lnTo>
                  <a:lnTo>
                    <a:pt x="10446" y="692"/>
                  </a:lnTo>
                  <a:lnTo>
                    <a:pt x="10450" y="699"/>
                  </a:lnTo>
                  <a:lnTo>
                    <a:pt x="10454" y="705"/>
                  </a:lnTo>
                  <a:lnTo>
                    <a:pt x="10465" y="716"/>
                  </a:lnTo>
                  <a:lnTo>
                    <a:pt x="10476" y="727"/>
                  </a:lnTo>
                  <a:lnTo>
                    <a:pt x="10487" y="739"/>
                  </a:lnTo>
                  <a:lnTo>
                    <a:pt x="10496" y="750"/>
                  </a:lnTo>
                  <a:lnTo>
                    <a:pt x="10499" y="756"/>
                  </a:lnTo>
                  <a:lnTo>
                    <a:pt x="10502" y="763"/>
                  </a:lnTo>
                  <a:lnTo>
                    <a:pt x="10503" y="770"/>
                  </a:lnTo>
                  <a:lnTo>
                    <a:pt x="10503" y="778"/>
                  </a:lnTo>
                  <a:lnTo>
                    <a:pt x="10494" y="800"/>
                  </a:lnTo>
                  <a:lnTo>
                    <a:pt x="10483" y="821"/>
                  </a:lnTo>
                  <a:lnTo>
                    <a:pt x="10474" y="843"/>
                  </a:lnTo>
                  <a:lnTo>
                    <a:pt x="10466" y="864"/>
                  </a:lnTo>
                  <a:lnTo>
                    <a:pt x="10463" y="876"/>
                  </a:lnTo>
                  <a:lnTo>
                    <a:pt x="10460" y="887"/>
                  </a:lnTo>
                  <a:lnTo>
                    <a:pt x="10457" y="898"/>
                  </a:lnTo>
                  <a:lnTo>
                    <a:pt x="10456" y="910"/>
                  </a:lnTo>
                  <a:lnTo>
                    <a:pt x="10455" y="922"/>
                  </a:lnTo>
                  <a:lnTo>
                    <a:pt x="10455" y="934"/>
                  </a:lnTo>
                  <a:lnTo>
                    <a:pt x="10455" y="947"/>
                  </a:lnTo>
                  <a:lnTo>
                    <a:pt x="10457" y="959"/>
                  </a:lnTo>
                  <a:lnTo>
                    <a:pt x="10462" y="975"/>
                  </a:lnTo>
                  <a:lnTo>
                    <a:pt x="10468" y="989"/>
                  </a:lnTo>
                  <a:lnTo>
                    <a:pt x="10475" y="1003"/>
                  </a:lnTo>
                  <a:lnTo>
                    <a:pt x="10482" y="1018"/>
                  </a:lnTo>
                  <a:lnTo>
                    <a:pt x="10499" y="1045"/>
                  </a:lnTo>
                  <a:lnTo>
                    <a:pt x="10515" y="1073"/>
                  </a:lnTo>
                  <a:lnTo>
                    <a:pt x="10527" y="1137"/>
                  </a:lnTo>
                  <a:lnTo>
                    <a:pt x="10520" y="1153"/>
                  </a:lnTo>
                  <a:lnTo>
                    <a:pt x="10513" y="1168"/>
                  </a:lnTo>
                  <a:lnTo>
                    <a:pt x="10507" y="1183"/>
                  </a:lnTo>
                  <a:lnTo>
                    <a:pt x="10502" y="1199"/>
                  </a:lnTo>
                  <a:lnTo>
                    <a:pt x="10494" y="1231"/>
                  </a:lnTo>
                  <a:lnTo>
                    <a:pt x="10485" y="1263"/>
                  </a:lnTo>
                  <a:lnTo>
                    <a:pt x="10480" y="1279"/>
                  </a:lnTo>
                  <a:lnTo>
                    <a:pt x="10476" y="1295"/>
                  </a:lnTo>
                  <a:lnTo>
                    <a:pt x="10470" y="1310"/>
                  </a:lnTo>
                  <a:lnTo>
                    <a:pt x="10464" y="1325"/>
                  </a:lnTo>
                  <a:lnTo>
                    <a:pt x="10457" y="1341"/>
                  </a:lnTo>
                  <a:lnTo>
                    <a:pt x="10448" y="1355"/>
                  </a:lnTo>
                  <a:lnTo>
                    <a:pt x="10438" y="1368"/>
                  </a:lnTo>
                  <a:lnTo>
                    <a:pt x="10426" y="1382"/>
                  </a:lnTo>
                  <a:close/>
                  <a:moveTo>
                    <a:pt x="10423" y="1299"/>
                  </a:moveTo>
                  <a:lnTo>
                    <a:pt x="10386" y="1373"/>
                  </a:lnTo>
                  <a:lnTo>
                    <a:pt x="10377" y="1383"/>
                  </a:lnTo>
                  <a:lnTo>
                    <a:pt x="10368" y="1392"/>
                  </a:lnTo>
                  <a:lnTo>
                    <a:pt x="10358" y="1400"/>
                  </a:lnTo>
                  <a:lnTo>
                    <a:pt x="10347" y="1408"/>
                  </a:lnTo>
                  <a:lnTo>
                    <a:pt x="10337" y="1415"/>
                  </a:lnTo>
                  <a:lnTo>
                    <a:pt x="10326" y="1421"/>
                  </a:lnTo>
                  <a:lnTo>
                    <a:pt x="10315" y="1428"/>
                  </a:lnTo>
                  <a:lnTo>
                    <a:pt x="10304" y="1433"/>
                  </a:lnTo>
                  <a:lnTo>
                    <a:pt x="10291" y="1437"/>
                  </a:lnTo>
                  <a:lnTo>
                    <a:pt x="10279" y="1441"/>
                  </a:lnTo>
                  <a:lnTo>
                    <a:pt x="10267" y="1444"/>
                  </a:lnTo>
                  <a:lnTo>
                    <a:pt x="10253" y="1446"/>
                  </a:lnTo>
                  <a:lnTo>
                    <a:pt x="10241" y="1447"/>
                  </a:lnTo>
                  <a:lnTo>
                    <a:pt x="10228" y="1448"/>
                  </a:lnTo>
                  <a:lnTo>
                    <a:pt x="10215" y="1447"/>
                  </a:lnTo>
                  <a:lnTo>
                    <a:pt x="10201" y="1446"/>
                  </a:lnTo>
                  <a:lnTo>
                    <a:pt x="10193" y="1443"/>
                  </a:lnTo>
                  <a:lnTo>
                    <a:pt x="10185" y="1440"/>
                  </a:lnTo>
                  <a:lnTo>
                    <a:pt x="10177" y="1435"/>
                  </a:lnTo>
                  <a:lnTo>
                    <a:pt x="10170" y="1430"/>
                  </a:lnTo>
                  <a:lnTo>
                    <a:pt x="10156" y="1417"/>
                  </a:lnTo>
                  <a:lnTo>
                    <a:pt x="10143" y="1404"/>
                  </a:lnTo>
                  <a:lnTo>
                    <a:pt x="10139" y="1392"/>
                  </a:lnTo>
                  <a:lnTo>
                    <a:pt x="10137" y="1378"/>
                  </a:lnTo>
                  <a:lnTo>
                    <a:pt x="10136" y="1365"/>
                  </a:lnTo>
                  <a:lnTo>
                    <a:pt x="10137" y="1352"/>
                  </a:lnTo>
                  <a:lnTo>
                    <a:pt x="10149" y="1339"/>
                  </a:lnTo>
                  <a:lnTo>
                    <a:pt x="10162" y="1328"/>
                  </a:lnTo>
                  <a:lnTo>
                    <a:pt x="10170" y="1323"/>
                  </a:lnTo>
                  <a:lnTo>
                    <a:pt x="10177" y="1318"/>
                  </a:lnTo>
                  <a:lnTo>
                    <a:pt x="10185" y="1314"/>
                  </a:lnTo>
                  <a:lnTo>
                    <a:pt x="10192" y="1311"/>
                  </a:lnTo>
                  <a:lnTo>
                    <a:pt x="10200" y="1308"/>
                  </a:lnTo>
                  <a:lnTo>
                    <a:pt x="10208" y="1306"/>
                  </a:lnTo>
                  <a:lnTo>
                    <a:pt x="10217" y="1305"/>
                  </a:lnTo>
                  <a:lnTo>
                    <a:pt x="10224" y="1304"/>
                  </a:lnTo>
                  <a:lnTo>
                    <a:pt x="10232" y="1304"/>
                  </a:lnTo>
                  <a:lnTo>
                    <a:pt x="10240" y="1305"/>
                  </a:lnTo>
                  <a:lnTo>
                    <a:pt x="10248" y="1307"/>
                  </a:lnTo>
                  <a:lnTo>
                    <a:pt x="10257" y="1310"/>
                  </a:lnTo>
                  <a:lnTo>
                    <a:pt x="10271" y="1315"/>
                  </a:lnTo>
                  <a:lnTo>
                    <a:pt x="10286" y="1318"/>
                  </a:lnTo>
                  <a:lnTo>
                    <a:pt x="10294" y="1319"/>
                  </a:lnTo>
                  <a:lnTo>
                    <a:pt x="10303" y="1319"/>
                  </a:lnTo>
                  <a:lnTo>
                    <a:pt x="10311" y="1318"/>
                  </a:lnTo>
                  <a:lnTo>
                    <a:pt x="10319" y="1315"/>
                  </a:lnTo>
                  <a:lnTo>
                    <a:pt x="10328" y="1305"/>
                  </a:lnTo>
                  <a:lnTo>
                    <a:pt x="10336" y="1294"/>
                  </a:lnTo>
                  <a:lnTo>
                    <a:pt x="10342" y="1282"/>
                  </a:lnTo>
                  <a:lnTo>
                    <a:pt x="10347" y="1270"/>
                  </a:lnTo>
                  <a:lnTo>
                    <a:pt x="10352" y="1258"/>
                  </a:lnTo>
                  <a:lnTo>
                    <a:pt x="10355" y="1245"/>
                  </a:lnTo>
                  <a:lnTo>
                    <a:pt x="10357" y="1231"/>
                  </a:lnTo>
                  <a:lnTo>
                    <a:pt x="10359" y="1217"/>
                  </a:lnTo>
                  <a:lnTo>
                    <a:pt x="10357" y="1207"/>
                  </a:lnTo>
                  <a:lnTo>
                    <a:pt x="10355" y="1199"/>
                  </a:lnTo>
                  <a:lnTo>
                    <a:pt x="10353" y="1189"/>
                  </a:lnTo>
                  <a:lnTo>
                    <a:pt x="10349" y="1180"/>
                  </a:lnTo>
                  <a:lnTo>
                    <a:pt x="10345" y="1171"/>
                  </a:lnTo>
                  <a:lnTo>
                    <a:pt x="10340" y="1163"/>
                  </a:lnTo>
                  <a:lnTo>
                    <a:pt x="10336" y="1155"/>
                  </a:lnTo>
                  <a:lnTo>
                    <a:pt x="10330" y="1146"/>
                  </a:lnTo>
                  <a:lnTo>
                    <a:pt x="10325" y="1138"/>
                  </a:lnTo>
                  <a:lnTo>
                    <a:pt x="10318" y="1131"/>
                  </a:lnTo>
                  <a:lnTo>
                    <a:pt x="10312" y="1124"/>
                  </a:lnTo>
                  <a:lnTo>
                    <a:pt x="10305" y="1117"/>
                  </a:lnTo>
                  <a:lnTo>
                    <a:pt x="10296" y="1111"/>
                  </a:lnTo>
                  <a:lnTo>
                    <a:pt x="10289" y="1105"/>
                  </a:lnTo>
                  <a:lnTo>
                    <a:pt x="10281" y="1099"/>
                  </a:lnTo>
                  <a:lnTo>
                    <a:pt x="10272" y="1094"/>
                  </a:lnTo>
                  <a:lnTo>
                    <a:pt x="10279" y="1060"/>
                  </a:lnTo>
                  <a:lnTo>
                    <a:pt x="10285" y="1023"/>
                  </a:lnTo>
                  <a:lnTo>
                    <a:pt x="10286" y="1004"/>
                  </a:lnTo>
                  <a:lnTo>
                    <a:pt x="10286" y="986"/>
                  </a:lnTo>
                  <a:lnTo>
                    <a:pt x="10285" y="968"/>
                  </a:lnTo>
                  <a:lnTo>
                    <a:pt x="10281" y="949"/>
                  </a:lnTo>
                  <a:lnTo>
                    <a:pt x="10275" y="933"/>
                  </a:lnTo>
                  <a:lnTo>
                    <a:pt x="10268" y="917"/>
                  </a:lnTo>
                  <a:lnTo>
                    <a:pt x="10260" y="901"/>
                  </a:lnTo>
                  <a:lnTo>
                    <a:pt x="10251" y="885"/>
                  </a:lnTo>
                  <a:lnTo>
                    <a:pt x="10243" y="870"/>
                  </a:lnTo>
                  <a:lnTo>
                    <a:pt x="10236" y="853"/>
                  </a:lnTo>
                  <a:lnTo>
                    <a:pt x="10231" y="836"/>
                  </a:lnTo>
                  <a:lnTo>
                    <a:pt x="10226" y="818"/>
                  </a:lnTo>
                  <a:lnTo>
                    <a:pt x="10238" y="805"/>
                  </a:lnTo>
                  <a:lnTo>
                    <a:pt x="10248" y="791"/>
                  </a:lnTo>
                  <a:lnTo>
                    <a:pt x="10257" y="775"/>
                  </a:lnTo>
                  <a:lnTo>
                    <a:pt x="10265" y="760"/>
                  </a:lnTo>
                  <a:lnTo>
                    <a:pt x="10270" y="744"/>
                  </a:lnTo>
                  <a:lnTo>
                    <a:pt x="10275" y="727"/>
                  </a:lnTo>
                  <a:lnTo>
                    <a:pt x="10278" y="711"/>
                  </a:lnTo>
                  <a:lnTo>
                    <a:pt x="10280" y="694"/>
                  </a:lnTo>
                  <a:lnTo>
                    <a:pt x="10280" y="676"/>
                  </a:lnTo>
                  <a:lnTo>
                    <a:pt x="10280" y="659"/>
                  </a:lnTo>
                  <a:lnTo>
                    <a:pt x="10278" y="642"/>
                  </a:lnTo>
                  <a:lnTo>
                    <a:pt x="10276" y="625"/>
                  </a:lnTo>
                  <a:lnTo>
                    <a:pt x="10273" y="608"/>
                  </a:lnTo>
                  <a:lnTo>
                    <a:pt x="10268" y="592"/>
                  </a:lnTo>
                  <a:lnTo>
                    <a:pt x="10263" y="575"/>
                  </a:lnTo>
                  <a:lnTo>
                    <a:pt x="10257" y="559"/>
                  </a:lnTo>
                  <a:lnTo>
                    <a:pt x="10259" y="549"/>
                  </a:lnTo>
                  <a:lnTo>
                    <a:pt x="10262" y="539"/>
                  </a:lnTo>
                  <a:lnTo>
                    <a:pt x="10265" y="530"/>
                  </a:lnTo>
                  <a:lnTo>
                    <a:pt x="10270" y="522"/>
                  </a:lnTo>
                  <a:lnTo>
                    <a:pt x="10280" y="506"/>
                  </a:lnTo>
                  <a:lnTo>
                    <a:pt x="10290" y="489"/>
                  </a:lnTo>
                  <a:lnTo>
                    <a:pt x="10295" y="481"/>
                  </a:lnTo>
                  <a:lnTo>
                    <a:pt x="10300" y="473"/>
                  </a:lnTo>
                  <a:lnTo>
                    <a:pt x="10305" y="465"/>
                  </a:lnTo>
                  <a:lnTo>
                    <a:pt x="10309" y="456"/>
                  </a:lnTo>
                  <a:lnTo>
                    <a:pt x="10311" y="447"/>
                  </a:lnTo>
                  <a:lnTo>
                    <a:pt x="10313" y="437"/>
                  </a:lnTo>
                  <a:lnTo>
                    <a:pt x="10314" y="428"/>
                  </a:lnTo>
                  <a:lnTo>
                    <a:pt x="10313" y="417"/>
                  </a:lnTo>
                  <a:lnTo>
                    <a:pt x="10313" y="409"/>
                  </a:lnTo>
                  <a:lnTo>
                    <a:pt x="10312" y="400"/>
                  </a:lnTo>
                  <a:lnTo>
                    <a:pt x="10310" y="392"/>
                  </a:lnTo>
                  <a:lnTo>
                    <a:pt x="10308" y="384"/>
                  </a:lnTo>
                  <a:lnTo>
                    <a:pt x="10305" y="377"/>
                  </a:lnTo>
                  <a:lnTo>
                    <a:pt x="10301" y="369"/>
                  </a:lnTo>
                  <a:lnTo>
                    <a:pt x="10297" y="363"/>
                  </a:lnTo>
                  <a:lnTo>
                    <a:pt x="10292" y="355"/>
                  </a:lnTo>
                  <a:lnTo>
                    <a:pt x="10282" y="342"/>
                  </a:lnTo>
                  <a:lnTo>
                    <a:pt x="10271" y="331"/>
                  </a:lnTo>
                  <a:lnTo>
                    <a:pt x="10260" y="320"/>
                  </a:lnTo>
                  <a:lnTo>
                    <a:pt x="10247" y="310"/>
                  </a:lnTo>
                  <a:lnTo>
                    <a:pt x="10231" y="314"/>
                  </a:lnTo>
                  <a:lnTo>
                    <a:pt x="10215" y="319"/>
                  </a:lnTo>
                  <a:lnTo>
                    <a:pt x="10198" y="323"/>
                  </a:lnTo>
                  <a:lnTo>
                    <a:pt x="10183" y="329"/>
                  </a:lnTo>
                  <a:lnTo>
                    <a:pt x="10167" y="336"/>
                  </a:lnTo>
                  <a:lnTo>
                    <a:pt x="10152" y="345"/>
                  </a:lnTo>
                  <a:lnTo>
                    <a:pt x="10138" y="355"/>
                  </a:lnTo>
                  <a:lnTo>
                    <a:pt x="10125" y="367"/>
                  </a:lnTo>
                  <a:lnTo>
                    <a:pt x="10112" y="359"/>
                  </a:lnTo>
                  <a:lnTo>
                    <a:pt x="10101" y="350"/>
                  </a:lnTo>
                  <a:lnTo>
                    <a:pt x="10091" y="340"/>
                  </a:lnTo>
                  <a:lnTo>
                    <a:pt x="10083" y="330"/>
                  </a:lnTo>
                  <a:lnTo>
                    <a:pt x="10080" y="324"/>
                  </a:lnTo>
                  <a:lnTo>
                    <a:pt x="10077" y="318"/>
                  </a:lnTo>
                  <a:lnTo>
                    <a:pt x="10074" y="311"/>
                  </a:lnTo>
                  <a:lnTo>
                    <a:pt x="10071" y="305"/>
                  </a:lnTo>
                  <a:lnTo>
                    <a:pt x="10070" y="298"/>
                  </a:lnTo>
                  <a:lnTo>
                    <a:pt x="10069" y="292"/>
                  </a:lnTo>
                  <a:lnTo>
                    <a:pt x="10068" y="285"/>
                  </a:lnTo>
                  <a:lnTo>
                    <a:pt x="10069" y="278"/>
                  </a:lnTo>
                  <a:lnTo>
                    <a:pt x="10071" y="269"/>
                  </a:lnTo>
                  <a:lnTo>
                    <a:pt x="10076" y="259"/>
                  </a:lnTo>
                  <a:lnTo>
                    <a:pt x="10080" y="250"/>
                  </a:lnTo>
                  <a:lnTo>
                    <a:pt x="10086" y="242"/>
                  </a:lnTo>
                  <a:lnTo>
                    <a:pt x="10092" y="234"/>
                  </a:lnTo>
                  <a:lnTo>
                    <a:pt x="10100" y="228"/>
                  </a:lnTo>
                  <a:lnTo>
                    <a:pt x="10108" y="223"/>
                  </a:lnTo>
                  <a:lnTo>
                    <a:pt x="10118" y="219"/>
                  </a:lnTo>
                  <a:lnTo>
                    <a:pt x="10132" y="216"/>
                  </a:lnTo>
                  <a:lnTo>
                    <a:pt x="10145" y="214"/>
                  </a:lnTo>
                  <a:lnTo>
                    <a:pt x="10158" y="212"/>
                  </a:lnTo>
                  <a:lnTo>
                    <a:pt x="10172" y="212"/>
                  </a:lnTo>
                  <a:lnTo>
                    <a:pt x="10185" y="213"/>
                  </a:lnTo>
                  <a:lnTo>
                    <a:pt x="10197" y="215"/>
                  </a:lnTo>
                  <a:lnTo>
                    <a:pt x="10211" y="217"/>
                  </a:lnTo>
                  <a:lnTo>
                    <a:pt x="10223" y="220"/>
                  </a:lnTo>
                  <a:lnTo>
                    <a:pt x="10235" y="226"/>
                  </a:lnTo>
                  <a:lnTo>
                    <a:pt x="10247" y="231"/>
                  </a:lnTo>
                  <a:lnTo>
                    <a:pt x="10259" y="237"/>
                  </a:lnTo>
                  <a:lnTo>
                    <a:pt x="10270" y="243"/>
                  </a:lnTo>
                  <a:lnTo>
                    <a:pt x="10281" y="251"/>
                  </a:lnTo>
                  <a:lnTo>
                    <a:pt x="10290" y="259"/>
                  </a:lnTo>
                  <a:lnTo>
                    <a:pt x="10300" y="269"/>
                  </a:lnTo>
                  <a:lnTo>
                    <a:pt x="10310" y="279"/>
                  </a:lnTo>
                  <a:lnTo>
                    <a:pt x="10316" y="289"/>
                  </a:lnTo>
                  <a:lnTo>
                    <a:pt x="10323" y="300"/>
                  </a:lnTo>
                  <a:lnTo>
                    <a:pt x="10328" y="311"/>
                  </a:lnTo>
                  <a:lnTo>
                    <a:pt x="10333" y="324"/>
                  </a:lnTo>
                  <a:lnTo>
                    <a:pt x="10343" y="347"/>
                  </a:lnTo>
                  <a:lnTo>
                    <a:pt x="10354" y="371"/>
                  </a:lnTo>
                  <a:lnTo>
                    <a:pt x="10360" y="382"/>
                  </a:lnTo>
                  <a:lnTo>
                    <a:pt x="10366" y="393"/>
                  </a:lnTo>
                  <a:lnTo>
                    <a:pt x="10373" y="403"/>
                  </a:lnTo>
                  <a:lnTo>
                    <a:pt x="10381" y="414"/>
                  </a:lnTo>
                  <a:lnTo>
                    <a:pt x="10390" y="423"/>
                  </a:lnTo>
                  <a:lnTo>
                    <a:pt x="10401" y="432"/>
                  </a:lnTo>
                  <a:lnTo>
                    <a:pt x="10413" y="439"/>
                  </a:lnTo>
                  <a:lnTo>
                    <a:pt x="10426" y="446"/>
                  </a:lnTo>
                  <a:lnTo>
                    <a:pt x="10432" y="459"/>
                  </a:lnTo>
                  <a:lnTo>
                    <a:pt x="10420" y="496"/>
                  </a:lnTo>
                  <a:lnTo>
                    <a:pt x="10409" y="536"/>
                  </a:lnTo>
                  <a:lnTo>
                    <a:pt x="10405" y="557"/>
                  </a:lnTo>
                  <a:lnTo>
                    <a:pt x="10401" y="578"/>
                  </a:lnTo>
                  <a:lnTo>
                    <a:pt x="10397" y="600"/>
                  </a:lnTo>
                  <a:lnTo>
                    <a:pt x="10395" y="620"/>
                  </a:lnTo>
                  <a:lnTo>
                    <a:pt x="10395" y="641"/>
                  </a:lnTo>
                  <a:lnTo>
                    <a:pt x="10396" y="661"/>
                  </a:lnTo>
                  <a:lnTo>
                    <a:pt x="10397" y="671"/>
                  </a:lnTo>
                  <a:lnTo>
                    <a:pt x="10399" y="681"/>
                  </a:lnTo>
                  <a:lnTo>
                    <a:pt x="10401" y="692"/>
                  </a:lnTo>
                  <a:lnTo>
                    <a:pt x="10404" y="701"/>
                  </a:lnTo>
                  <a:lnTo>
                    <a:pt x="10407" y="710"/>
                  </a:lnTo>
                  <a:lnTo>
                    <a:pt x="10411" y="719"/>
                  </a:lnTo>
                  <a:lnTo>
                    <a:pt x="10415" y="728"/>
                  </a:lnTo>
                  <a:lnTo>
                    <a:pt x="10420" y="737"/>
                  </a:lnTo>
                  <a:lnTo>
                    <a:pt x="10426" y="746"/>
                  </a:lnTo>
                  <a:lnTo>
                    <a:pt x="10432" y="754"/>
                  </a:lnTo>
                  <a:lnTo>
                    <a:pt x="10439" y="761"/>
                  </a:lnTo>
                  <a:lnTo>
                    <a:pt x="10448" y="769"/>
                  </a:lnTo>
                  <a:lnTo>
                    <a:pt x="10450" y="775"/>
                  </a:lnTo>
                  <a:lnTo>
                    <a:pt x="10451" y="782"/>
                  </a:lnTo>
                  <a:lnTo>
                    <a:pt x="10451" y="787"/>
                  </a:lnTo>
                  <a:lnTo>
                    <a:pt x="10450" y="792"/>
                  </a:lnTo>
                  <a:lnTo>
                    <a:pt x="10447" y="802"/>
                  </a:lnTo>
                  <a:lnTo>
                    <a:pt x="10442" y="812"/>
                  </a:lnTo>
                  <a:lnTo>
                    <a:pt x="10436" y="821"/>
                  </a:lnTo>
                  <a:lnTo>
                    <a:pt x="10431" y="832"/>
                  </a:lnTo>
                  <a:lnTo>
                    <a:pt x="10429" y="837"/>
                  </a:lnTo>
                  <a:lnTo>
                    <a:pt x="10427" y="842"/>
                  </a:lnTo>
                  <a:lnTo>
                    <a:pt x="10426" y="847"/>
                  </a:lnTo>
                  <a:lnTo>
                    <a:pt x="10426" y="852"/>
                  </a:lnTo>
                  <a:lnTo>
                    <a:pt x="10422" y="868"/>
                  </a:lnTo>
                  <a:lnTo>
                    <a:pt x="10419" y="884"/>
                  </a:lnTo>
                  <a:lnTo>
                    <a:pt x="10416" y="899"/>
                  </a:lnTo>
                  <a:lnTo>
                    <a:pt x="10414" y="914"/>
                  </a:lnTo>
                  <a:lnTo>
                    <a:pt x="10414" y="930"/>
                  </a:lnTo>
                  <a:lnTo>
                    <a:pt x="10414" y="945"/>
                  </a:lnTo>
                  <a:lnTo>
                    <a:pt x="10415" y="960"/>
                  </a:lnTo>
                  <a:lnTo>
                    <a:pt x="10417" y="975"/>
                  </a:lnTo>
                  <a:lnTo>
                    <a:pt x="10419" y="989"/>
                  </a:lnTo>
                  <a:lnTo>
                    <a:pt x="10423" y="1003"/>
                  </a:lnTo>
                  <a:lnTo>
                    <a:pt x="10428" y="1018"/>
                  </a:lnTo>
                  <a:lnTo>
                    <a:pt x="10434" y="1032"/>
                  </a:lnTo>
                  <a:lnTo>
                    <a:pt x="10442" y="1045"/>
                  </a:lnTo>
                  <a:lnTo>
                    <a:pt x="10450" y="1058"/>
                  </a:lnTo>
                  <a:lnTo>
                    <a:pt x="10459" y="1071"/>
                  </a:lnTo>
                  <a:lnTo>
                    <a:pt x="10469" y="1083"/>
                  </a:lnTo>
                  <a:lnTo>
                    <a:pt x="10471" y="1089"/>
                  </a:lnTo>
                  <a:lnTo>
                    <a:pt x="10473" y="1095"/>
                  </a:lnTo>
                  <a:lnTo>
                    <a:pt x="10473" y="1102"/>
                  </a:lnTo>
                  <a:lnTo>
                    <a:pt x="10473" y="1108"/>
                  </a:lnTo>
                  <a:lnTo>
                    <a:pt x="10470" y="1119"/>
                  </a:lnTo>
                  <a:lnTo>
                    <a:pt x="10465" y="1130"/>
                  </a:lnTo>
                  <a:lnTo>
                    <a:pt x="10459" y="1142"/>
                  </a:lnTo>
                  <a:lnTo>
                    <a:pt x="10453" y="1154"/>
                  </a:lnTo>
                  <a:lnTo>
                    <a:pt x="10448" y="1166"/>
                  </a:lnTo>
                  <a:lnTo>
                    <a:pt x="10445" y="1178"/>
                  </a:lnTo>
                  <a:lnTo>
                    <a:pt x="10441" y="1208"/>
                  </a:lnTo>
                  <a:lnTo>
                    <a:pt x="10436" y="1238"/>
                  </a:lnTo>
                  <a:lnTo>
                    <a:pt x="10433" y="1254"/>
                  </a:lnTo>
                  <a:lnTo>
                    <a:pt x="10431" y="1269"/>
                  </a:lnTo>
                  <a:lnTo>
                    <a:pt x="10427" y="1284"/>
                  </a:lnTo>
                  <a:lnTo>
                    <a:pt x="10423" y="1299"/>
                  </a:lnTo>
                  <a:close/>
                  <a:moveTo>
                    <a:pt x="10152" y="699"/>
                  </a:moveTo>
                  <a:lnTo>
                    <a:pt x="10139" y="719"/>
                  </a:lnTo>
                  <a:lnTo>
                    <a:pt x="10124" y="739"/>
                  </a:lnTo>
                  <a:lnTo>
                    <a:pt x="10120" y="743"/>
                  </a:lnTo>
                  <a:lnTo>
                    <a:pt x="10114" y="747"/>
                  </a:lnTo>
                  <a:lnTo>
                    <a:pt x="10109" y="750"/>
                  </a:lnTo>
                  <a:lnTo>
                    <a:pt x="10104" y="752"/>
                  </a:lnTo>
                  <a:lnTo>
                    <a:pt x="10098" y="754"/>
                  </a:lnTo>
                  <a:lnTo>
                    <a:pt x="10092" y="755"/>
                  </a:lnTo>
                  <a:lnTo>
                    <a:pt x="10086" y="756"/>
                  </a:lnTo>
                  <a:lnTo>
                    <a:pt x="10079" y="755"/>
                  </a:lnTo>
                  <a:lnTo>
                    <a:pt x="10071" y="756"/>
                  </a:lnTo>
                  <a:lnTo>
                    <a:pt x="10065" y="757"/>
                  </a:lnTo>
                  <a:lnTo>
                    <a:pt x="10059" y="757"/>
                  </a:lnTo>
                  <a:lnTo>
                    <a:pt x="10053" y="756"/>
                  </a:lnTo>
                  <a:lnTo>
                    <a:pt x="10047" y="755"/>
                  </a:lnTo>
                  <a:lnTo>
                    <a:pt x="10042" y="753"/>
                  </a:lnTo>
                  <a:lnTo>
                    <a:pt x="10037" y="750"/>
                  </a:lnTo>
                  <a:lnTo>
                    <a:pt x="10032" y="748"/>
                  </a:lnTo>
                  <a:lnTo>
                    <a:pt x="10022" y="741"/>
                  </a:lnTo>
                  <a:lnTo>
                    <a:pt x="10013" y="733"/>
                  </a:lnTo>
                  <a:lnTo>
                    <a:pt x="10004" y="724"/>
                  </a:lnTo>
                  <a:lnTo>
                    <a:pt x="9996" y="716"/>
                  </a:lnTo>
                  <a:lnTo>
                    <a:pt x="9987" y="708"/>
                  </a:lnTo>
                  <a:lnTo>
                    <a:pt x="9978" y="700"/>
                  </a:lnTo>
                  <a:lnTo>
                    <a:pt x="9969" y="695"/>
                  </a:lnTo>
                  <a:lnTo>
                    <a:pt x="9960" y="691"/>
                  </a:lnTo>
                  <a:lnTo>
                    <a:pt x="9955" y="689"/>
                  </a:lnTo>
                  <a:lnTo>
                    <a:pt x="9950" y="689"/>
                  </a:lnTo>
                  <a:lnTo>
                    <a:pt x="9945" y="689"/>
                  </a:lnTo>
                  <a:lnTo>
                    <a:pt x="9940" y="690"/>
                  </a:lnTo>
                  <a:lnTo>
                    <a:pt x="9933" y="691"/>
                  </a:lnTo>
                  <a:lnTo>
                    <a:pt x="9928" y="694"/>
                  </a:lnTo>
                  <a:lnTo>
                    <a:pt x="9922" y="697"/>
                  </a:lnTo>
                  <a:lnTo>
                    <a:pt x="9915" y="702"/>
                  </a:lnTo>
                  <a:lnTo>
                    <a:pt x="9910" y="708"/>
                  </a:lnTo>
                  <a:lnTo>
                    <a:pt x="9907" y="715"/>
                  </a:lnTo>
                  <a:lnTo>
                    <a:pt x="9905" y="723"/>
                  </a:lnTo>
                  <a:lnTo>
                    <a:pt x="9904" y="732"/>
                  </a:lnTo>
                  <a:lnTo>
                    <a:pt x="9904" y="749"/>
                  </a:lnTo>
                  <a:lnTo>
                    <a:pt x="9906" y="766"/>
                  </a:lnTo>
                  <a:lnTo>
                    <a:pt x="9907" y="775"/>
                  </a:lnTo>
                  <a:lnTo>
                    <a:pt x="9909" y="784"/>
                  </a:lnTo>
                  <a:lnTo>
                    <a:pt x="9913" y="791"/>
                  </a:lnTo>
                  <a:lnTo>
                    <a:pt x="9918" y="797"/>
                  </a:lnTo>
                  <a:lnTo>
                    <a:pt x="9929" y="807"/>
                  </a:lnTo>
                  <a:lnTo>
                    <a:pt x="9943" y="816"/>
                  </a:lnTo>
                  <a:lnTo>
                    <a:pt x="9950" y="821"/>
                  </a:lnTo>
                  <a:lnTo>
                    <a:pt x="9956" y="826"/>
                  </a:lnTo>
                  <a:lnTo>
                    <a:pt x="9961" y="831"/>
                  </a:lnTo>
                  <a:lnTo>
                    <a:pt x="9966" y="837"/>
                  </a:lnTo>
                  <a:lnTo>
                    <a:pt x="9969" y="843"/>
                  </a:lnTo>
                  <a:lnTo>
                    <a:pt x="9971" y="850"/>
                  </a:lnTo>
                  <a:lnTo>
                    <a:pt x="9972" y="858"/>
                  </a:lnTo>
                  <a:lnTo>
                    <a:pt x="9970" y="867"/>
                  </a:lnTo>
                  <a:lnTo>
                    <a:pt x="9959" y="873"/>
                  </a:lnTo>
                  <a:lnTo>
                    <a:pt x="9948" y="880"/>
                  </a:lnTo>
                  <a:lnTo>
                    <a:pt x="9937" y="887"/>
                  </a:lnTo>
                  <a:lnTo>
                    <a:pt x="9925" y="896"/>
                  </a:lnTo>
                  <a:lnTo>
                    <a:pt x="9916" y="906"/>
                  </a:lnTo>
                  <a:lnTo>
                    <a:pt x="9908" y="917"/>
                  </a:lnTo>
                  <a:lnTo>
                    <a:pt x="9902" y="928"/>
                  </a:lnTo>
                  <a:lnTo>
                    <a:pt x="9897" y="939"/>
                  </a:lnTo>
                  <a:lnTo>
                    <a:pt x="9895" y="946"/>
                  </a:lnTo>
                  <a:lnTo>
                    <a:pt x="9894" y="952"/>
                  </a:lnTo>
                  <a:lnTo>
                    <a:pt x="9893" y="959"/>
                  </a:lnTo>
                  <a:lnTo>
                    <a:pt x="9893" y="966"/>
                  </a:lnTo>
                  <a:lnTo>
                    <a:pt x="9894" y="978"/>
                  </a:lnTo>
                  <a:lnTo>
                    <a:pt x="9897" y="990"/>
                  </a:lnTo>
                  <a:lnTo>
                    <a:pt x="9901" y="1001"/>
                  </a:lnTo>
                  <a:lnTo>
                    <a:pt x="9907" y="1013"/>
                  </a:lnTo>
                  <a:lnTo>
                    <a:pt x="9914" y="1024"/>
                  </a:lnTo>
                  <a:lnTo>
                    <a:pt x="9921" y="1034"/>
                  </a:lnTo>
                  <a:lnTo>
                    <a:pt x="9930" y="1038"/>
                  </a:lnTo>
                  <a:lnTo>
                    <a:pt x="9941" y="1043"/>
                  </a:lnTo>
                  <a:lnTo>
                    <a:pt x="9946" y="1045"/>
                  </a:lnTo>
                  <a:lnTo>
                    <a:pt x="9951" y="1045"/>
                  </a:lnTo>
                  <a:lnTo>
                    <a:pt x="9956" y="1045"/>
                  </a:lnTo>
                  <a:lnTo>
                    <a:pt x="9961" y="1042"/>
                  </a:lnTo>
                  <a:lnTo>
                    <a:pt x="9968" y="1037"/>
                  </a:lnTo>
                  <a:lnTo>
                    <a:pt x="9974" y="1031"/>
                  </a:lnTo>
                  <a:lnTo>
                    <a:pt x="9979" y="1024"/>
                  </a:lnTo>
                  <a:lnTo>
                    <a:pt x="9984" y="1016"/>
                  </a:lnTo>
                  <a:lnTo>
                    <a:pt x="9992" y="1000"/>
                  </a:lnTo>
                  <a:lnTo>
                    <a:pt x="9999" y="985"/>
                  </a:lnTo>
                  <a:lnTo>
                    <a:pt x="10003" y="977"/>
                  </a:lnTo>
                  <a:lnTo>
                    <a:pt x="10007" y="971"/>
                  </a:lnTo>
                  <a:lnTo>
                    <a:pt x="10012" y="965"/>
                  </a:lnTo>
                  <a:lnTo>
                    <a:pt x="10017" y="958"/>
                  </a:lnTo>
                  <a:lnTo>
                    <a:pt x="10024" y="954"/>
                  </a:lnTo>
                  <a:lnTo>
                    <a:pt x="10032" y="951"/>
                  </a:lnTo>
                  <a:lnTo>
                    <a:pt x="10041" y="949"/>
                  </a:lnTo>
                  <a:lnTo>
                    <a:pt x="10051" y="949"/>
                  </a:lnTo>
                  <a:lnTo>
                    <a:pt x="10058" y="948"/>
                  </a:lnTo>
                  <a:lnTo>
                    <a:pt x="10065" y="948"/>
                  </a:lnTo>
                  <a:lnTo>
                    <a:pt x="10071" y="949"/>
                  </a:lnTo>
                  <a:lnTo>
                    <a:pt x="10078" y="950"/>
                  </a:lnTo>
                  <a:lnTo>
                    <a:pt x="10084" y="952"/>
                  </a:lnTo>
                  <a:lnTo>
                    <a:pt x="10090" y="955"/>
                  </a:lnTo>
                  <a:lnTo>
                    <a:pt x="10095" y="958"/>
                  </a:lnTo>
                  <a:lnTo>
                    <a:pt x="10100" y="963"/>
                  </a:lnTo>
                  <a:lnTo>
                    <a:pt x="10110" y="971"/>
                  </a:lnTo>
                  <a:lnTo>
                    <a:pt x="10118" y="980"/>
                  </a:lnTo>
                  <a:lnTo>
                    <a:pt x="10127" y="990"/>
                  </a:lnTo>
                  <a:lnTo>
                    <a:pt x="10134" y="1000"/>
                  </a:lnTo>
                  <a:lnTo>
                    <a:pt x="10139" y="1010"/>
                  </a:lnTo>
                  <a:lnTo>
                    <a:pt x="10142" y="1020"/>
                  </a:lnTo>
                  <a:lnTo>
                    <a:pt x="10145" y="1029"/>
                  </a:lnTo>
                  <a:lnTo>
                    <a:pt x="10146" y="1038"/>
                  </a:lnTo>
                  <a:lnTo>
                    <a:pt x="10146" y="1048"/>
                  </a:lnTo>
                  <a:lnTo>
                    <a:pt x="10145" y="1058"/>
                  </a:lnTo>
                  <a:lnTo>
                    <a:pt x="10143" y="1068"/>
                  </a:lnTo>
                  <a:lnTo>
                    <a:pt x="10141" y="1077"/>
                  </a:lnTo>
                  <a:lnTo>
                    <a:pt x="10135" y="1096"/>
                  </a:lnTo>
                  <a:lnTo>
                    <a:pt x="10127" y="1116"/>
                  </a:lnTo>
                  <a:lnTo>
                    <a:pt x="10117" y="1134"/>
                  </a:lnTo>
                  <a:lnTo>
                    <a:pt x="10109" y="1152"/>
                  </a:lnTo>
                  <a:lnTo>
                    <a:pt x="10083" y="1178"/>
                  </a:lnTo>
                  <a:lnTo>
                    <a:pt x="10056" y="1206"/>
                  </a:lnTo>
                  <a:lnTo>
                    <a:pt x="10044" y="1220"/>
                  </a:lnTo>
                  <a:lnTo>
                    <a:pt x="10032" y="1235"/>
                  </a:lnTo>
                  <a:lnTo>
                    <a:pt x="10020" y="1251"/>
                  </a:lnTo>
                  <a:lnTo>
                    <a:pt x="10009" y="1266"/>
                  </a:lnTo>
                  <a:lnTo>
                    <a:pt x="9999" y="1281"/>
                  </a:lnTo>
                  <a:lnTo>
                    <a:pt x="9990" y="1298"/>
                  </a:lnTo>
                  <a:lnTo>
                    <a:pt x="9982" y="1315"/>
                  </a:lnTo>
                  <a:lnTo>
                    <a:pt x="9974" y="1331"/>
                  </a:lnTo>
                  <a:lnTo>
                    <a:pt x="9968" y="1349"/>
                  </a:lnTo>
                  <a:lnTo>
                    <a:pt x="9964" y="1366"/>
                  </a:lnTo>
                  <a:lnTo>
                    <a:pt x="9960" y="1385"/>
                  </a:lnTo>
                  <a:lnTo>
                    <a:pt x="9958" y="1403"/>
                  </a:lnTo>
                  <a:lnTo>
                    <a:pt x="9961" y="1437"/>
                  </a:lnTo>
                  <a:lnTo>
                    <a:pt x="9963" y="1474"/>
                  </a:lnTo>
                  <a:lnTo>
                    <a:pt x="9964" y="1492"/>
                  </a:lnTo>
                  <a:lnTo>
                    <a:pt x="9967" y="1510"/>
                  </a:lnTo>
                  <a:lnTo>
                    <a:pt x="9969" y="1519"/>
                  </a:lnTo>
                  <a:lnTo>
                    <a:pt x="9971" y="1528"/>
                  </a:lnTo>
                  <a:lnTo>
                    <a:pt x="9973" y="1536"/>
                  </a:lnTo>
                  <a:lnTo>
                    <a:pt x="9976" y="1544"/>
                  </a:lnTo>
                  <a:lnTo>
                    <a:pt x="9970" y="1554"/>
                  </a:lnTo>
                  <a:lnTo>
                    <a:pt x="9963" y="1561"/>
                  </a:lnTo>
                  <a:lnTo>
                    <a:pt x="9955" y="1568"/>
                  </a:lnTo>
                  <a:lnTo>
                    <a:pt x="9947" y="1572"/>
                  </a:lnTo>
                  <a:lnTo>
                    <a:pt x="9939" y="1575"/>
                  </a:lnTo>
                  <a:lnTo>
                    <a:pt x="9930" y="1576"/>
                  </a:lnTo>
                  <a:lnTo>
                    <a:pt x="9921" y="1577"/>
                  </a:lnTo>
                  <a:lnTo>
                    <a:pt x="9911" y="1576"/>
                  </a:lnTo>
                  <a:lnTo>
                    <a:pt x="9892" y="1574"/>
                  </a:lnTo>
                  <a:lnTo>
                    <a:pt x="9872" y="1572"/>
                  </a:lnTo>
                  <a:lnTo>
                    <a:pt x="9862" y="1571"/>
                  </a:lnTo>
                  <a:lnTo>
                    <a:pt x="9852" y="1571"/>
                  </a:lnTo>
                  <a:lnTo>
                    <a:pt x="9842" y="1572"/>
                  </a:lnTo>
                  <a:lnTo>
                    <a:pt x="9832" y="1574"/>
                  </a:lnTo>
                  <a:lnTo>
                    <a:pt x="9682" y="1575"/>
                  </a:lnTo>
                  <a:lnTo>
                    <a:pt x="9433" y="1577"/>
                  </a:lnTo>
                  <a:lnTo>
                    <a:pt x="9098" y="1579"/>
                  </a:lnTo>
                  <a:lnTo>
                    <a:pt x="8693" y="1580"/>
                  </a:lnTo>
                  <a:lnTo>
                    <a:pt x="8231" y="1581"/>
                  </a:lnTo>
                  <a:lnTo>
                    <a:pt x="7727" y="1583"/>
                  </a:lnTo>
                  <a:lnTo>
                    <a:pt x="7195" y="1584"/>
                  </a:lnTo>
                  <a:lnTo>
                    <a:pt x="6648" y="1585"/>
                  </a:lnTo>
                  <a:lnTo>
                    <a:pt x="6101" y="1587"/>
                  </a:lnTo>
                  <a:lnTo>
                    <a:pt x="5568" y="1588"/>
                  </a:lnTo>
                  <a:lnTo>
                    <a:pt x="5064" y="1589"/>
                  </a:lnTo>
                  <a:lnTo>
                    <a:pt x="4602" y="1590"/>
                  </a:lnTo>
                  <a:lnTo>
                    <a:pt x="4198" y="1591"/>
                  </a:lnTo>
                  <a:lnTo>
                    <a:pt x="3864" y="1592"/>
                  </a:lnTo>
                  <a:lnTo>
                    <a:pt x="3615" y="1593"/>
                  </a:lnTo>
                  <a:lnTo>
                    <a:pt x="3466" y="1595"/>
                  </a:lnTo>
                  <a:lnTo>
                    <a:pt x="3433" y="1595"/>
                  </a:lnTo>
                  <a:lnTo>
                    <a:pt x="3400" y="1597"/>
                  </a:lnTo>
                  <a:lnTo>
                    <a:pt x="3368" y="1598"/>
                  </a:lnTo>
                  <a:lnTo>
                    <a:pt x="3334" y="1600"/>
                  </a:lnTo>
                  <a:lnTo>
                    <a:pt x="3300" y="1601"/>
                  </a:lnTo>
                  <a:lnTo>
                    <a:pt x="3266" y="1602"/>
                  </a:lnTo>
                  <a:lnTo>
                    <a:pt x="3233" y="1602"/>
                  </a:lnTo>
                  <a:lnTo>
                    <a:pt x="3198" y="1601"/>
                  </a:lnTo>
                  <a:lnTo>
                    <a:pt x="3081" y="1601"/>
                  </a:lnTo>
                  <a:lnTo>
                    <a:pt x="2966" y="1602"/>
                  </a:lnTo>
                  <a:lnTo>
                    <a:pt x="2849" y="1603"/>
                  </a:lnTo>
                  <a:lnTo>
                    <a:pt x="2732" y="1605"/>
                  </a:lnTo>
                  <a:lnTo>
                    <a:pt x="2615" y="1606"/>
                  </a:lnTo>
                  <a:lnTo>
                    <a:pt x="2499" y="1607"/>
                  </a:lnTo>
                  <a:lnTo>
                    <a:pt x="2381" y="1609"/>
                  </a:lnTo>
                  <a:lnTo>
                    <a:pt x="2264" y="1610"/>
                  </a:lnTo>
                  <a:lnTo>
                    <a:pt x="2147" y="1613"/>
                  </a:lnTo>
                  <a:lnTo>
                    <a:pt x="2029" y="1614"/>
                  </a:lnTo>
                  <a:lnTo>
                    <a:pt x="1912" y="1616"/>
                  </a:lnTo>
                  <a:lnTo>
                    <a:pt x="1794" y="1617"/>
                  </a:lnTo>
                  <a:lnTo>
                    <a:pt x="1677" y="1619"/>
                  </a:lnTo>
                  <a:lnTo>
                    <a:pt x="1559" y="1620"/>
                  </a:lnTo>
                  <a:lnTo>
                    <a:pt x="1441" y="1622"/>
                  </a:lnTo>
                  <a:lnTo>
                    <a:pt x="1323" y="1623"/>
                  </a:lnTo>
                  <a:lnTo>
                    <a:pt x="1296" y="1624"/>
                  </a:lnTo>
                  <a:lnTo>
                    <a:pt x="1269" y="1625"/>
                  </a:lnTo>
                  <a:lnTo>
                    <a:pt x="1240" y="1625"/>
                  </a:lnTo>
                  <a:lnTo>
                    <a:pt x="1213" y="1625"/>
                  </a:lnTo>
                  <a:lnTo>
                    <a:pt x="1184" y="1625"/>
                  </a:lnTo>
                  <a:lnTo>
                    <a:pt x="1156" y="1626"/>
                  </a:lnTo>
                  <a:lnTo>
                    <a:pt x="1129" y="1627"/>
                  </a:lnTo>
                  <a:lnTo>
                    <a:pt x="1101" y="1629"/>
                  </a:lnTo>
                  <a:lnTo>
                    <a:pt x="1097" y="1623"/>
                  </a:lnTo>
                  <a:lnTo>
                    <a:pt x="1093" y="1618"/>
                  </a:lnTo>
                  <a:lnTo>
                    <a:pt x="1090" y="1612"/>
                  </a:lnTo>
                  <a:lnTo>
                    <a:pt x="1088" y="1606"/>
                  </a:lnTo>
                  <a:lnTo>
                    <a:pt x="1084" y="1594"/>
                  </a:lnTo>
                  <a:lnTo>
                    <a:pt x="1083" y="1582"/>
                  </a:lnTo>
                  <a:lnTo>
                    <a:pt x="1083" y="1569"/>
                  </a:lnTo>
                  <a:lnTo>
                    <a:pt x="1084" y="1555"/>
                  </a:lnTo>
                  <a:lnTo>
                    <a:pt x="1086" y="1542"/>
                  </a:lnTo>
                  <a:lnTo>
                    <a:pt x="1089" y="1529"/>
                  </a:lnTo>
                  <a:lnTo>
                    <a:pt x="1094" y="1500"/>
                  </a:lnTo>
                  <a:lnTo>
                    <a:pt x="1098" y="1473"/>
                  </a:lnTo>
                  <a:lnTo>
                    <a:pt x="1098" y="1458"/>
                  </a:lnTo>
                  <a:lnTo>
                    <a:pt x="1097" y="1444"/>
                  </a:lnTo>
                  <a:lnTo>
                    <a:pt x="1096" y="1438"/>
                  </a:lnTo>
                  <a:lnTo>
                    <a:pt x="1094" y="1431"/>
                  </a:lnTo>
                  <a:lnTo>
                    <a:pt x="1092" y="1423"/>
                  </a:lnTo>
                  <a:lnTo>
                    <a:pt x="1089" y="1416"/>
                  </a:lnTo>
                  <a:lnTo>
                    <a:pt x="1086" y="1402"/>
                  </a:lnTo>
                  <a:lnTo>
                    <a:pt x="1081" y="1388"/>
                  </a:lnTo>
                  <a:lnTo>
                    <a:pt x="1076" y="1374"/>
                  </a:lnTo>
                  <a:lnTo>
                    <a:pt x="1069" y="1361"/>
                  </a:lnTo>
                  <a:lnTo>
                    <a:pt x="1060" y="1349"/>
                  </a:lnTo>
                  <a:lnTo>
                    <a:pt x="1052" y="1338"/>
                  </a:lnTo>
                  <a:lnTo>
                    <a:pt x="1043" y="1326"/>
                  </a:lnTo>
                  <a:lnTo>
                    <a:pt x="1033" y="1315"/>
                  </a:lnTo>
                  <a:lnTo>
                    <a:pt x="1012" y="1295"/>
                  </a:lnTo>
                  <a:lnTo>
                    <a:pt x="990" y="1275"/>
                  </a:lnTo>
                  <a:lnTo>
                    <a:pt x="967" y="1257"/>
                  </a:lnTo>
                  <a:lnTo>
                    <a:pt x="945" y="1239"/>
                  </a:lnTo>
                  <a:lnTo>
                    <a:pt x="936" y="1215"/>
                  </a:lnTo>
                  <a:lnTo>
                    <a:pt x="928" y="1190"/>
                  </a:lnTo>
                  <a:lnTo>
                    <a:pt x="924" y="1177"/>
                  </a:lnTo>
                  <a:lnTo>
                    <a:pt x="922" y="1165"/>
                  </a:lnTo>
                  <a:lnTo>
                    <a:pt x="920" y="1153"/>
                  </a:lnTo>
                  <a:lnTo>
                    <a:pt x="919" y="1139"/>
                  </a:lnTo>
                  <a:lnTo>
                    <a:pt x="919" y="1127"/>
                  </a:lnTo>
                  <a:lnTo>
                    <a:pt x="920" y="1115"/>
                  </a:lnTo>
                  <a:lnTo>
                    <a:pt x="922" y="1103"/>
                  </a:lnTo>
                  <a:lnTo>
                    <a:pt x="925" y="1090"/>
                  </a:lnTo>
                  <a:lnTo>
                    <a:pt x="931" y="1079"/>
                  </a:lnTo>
                  <a:lnTo>
                    <a:pt x="937" y="1068"/>
                  </a:lnTo>
                  <a:lnTo>
                    <a:pt x="945" y="1057"/>
                  </a:lnTo>
                  <a:lnTo>
                    <a:pt x="954" y="1045"/>
                  </a:lnTo>
                  <a:lnTo>
                    <a:pt x="958" y="1040"/>
                  </a:lnTo>
                  <a:lnTo>
                    <a:pt x="962" y="1036"/>
                  </a:lnTo>
                  <a:lnTo>
                    <a:pt x="967" y="1033"/>
                  </a:lnTo>
                  <a:lnTo>
                    <a:pt x="972" y="1030"/>
                  </a:lnTo>
                  <a:lnTo>
                    <a:pt x="983" y="1027"/>
                  </a:lnTo>
                  <a:lnTo>
                    <a:pt x="993" y="1026"/>
                  </a:lnTo>
                  <a:lnTo>
                    <a:pt x="1003" y="1026"/>
                  </a:lnTo>
                  <a:lnTo>
                    <a:pt x="1014" y="1025"/>
                  </a:lnTo>
                  <a:lnTo>
                    <a:pt x="1025" y="1024"/>
                  </a:lnTo>
                  <a:lnTo>
                    <a:pt x="1034" y="1020"/>
                  </a:lnTo>
                  <a:lnTo>
                    <a:pt x="1041" y="1022"/>
                  </a:lnTo>
                  <a:lnTo>
                    <a:pt x="1047" y="1024"/>
                  </a:lnTo>
                  <a:lnTo>
                    <a:pt x="1052" y="1027"/>
                  </a:lnTo>
                  <a:lnTo>
                    <a:pt x="1057" y="1031"/>
                  </a:lnTo>
                  <a:lnTo>
                    <a:pt x="1061" y="1036"/>
                  </a:lnTo>
                  <a:lnTo>
                    <a:pt x="1065" y="1041"/>
                  </a:lnTo>
                  <a:lnTo>
                    <a:pt x="1069" y="1047"/>
                  </a:lnTo>
                  <a:lnTo>
                    <a:pt x="1071" y="1053"/>
                  </a:lnTo>
                  <a:lnTo>
                    <a:pt x="1072" y="1073"/>
                  </a:lnTo>
                  <a:lnTo>
                    <a:pt x="1072" y="1091"/>
                  </a:lnTo>
                  <a:lnTo>
                    <a:pt x="1072" y="1102"/>
                  </a:lnTo>
                  <a:lnTo>
                    <a:pt x="1074" y="1110"/>
                  </a:lnTo>
                  <a:lnTo>
                    <a:pt x="1076" y="1115"/>
                  </a:lnTo>
                  <a:lnTo>
                    <a:pt x="1078" y="1119"/>
                  </a:lnTo>
                  <a:lnTo>
                    <a:pt x="1080" y="1123"/>
                  </a:lnTo>
                  <a:lnTo>
                    <a:pt x="1083" y="1127"/>
                  </a:lnTo>
                  <a:lnTo>
                    <a:pt x="1089" y="1128"/>
                  </a:lnTo>
                  <a:lnTo>
                    <a:pt x="1094" y="1128"/>
                  </a:lnTo>
                  <a:lnTo>
                    <a:pt x="1099" y="1127"/>
                  </a:lnTo>
                  <a:lnTo>
                    <a:pt x="1104" y="1124"/>
                  </a:lnTo>
                  <a:lnTo>
                    <a:pt x="1113" y="1119"/>
                  </a:lnTo>
                  <a:lnTo>
                    <a:pt x="1124" y="1115"/>
                  </a:lnTo>
                  <a:lnTo>
                    <a:pt x="1127" y="1109"/>
                  </a:lnTo>
                  <a:lnTo>
                    <a:pt x="1130" y="1103"/>
                  </a:lnTo>
                  <a:lnTo>
                    <a:pt x="1132" y="1095"/>
                  </a:lnTo>
                  <a:lnTo>
                    <a:pt x="1134" y="1089"/>
                  </a:lnTo>
                  <a:lnTo>
                    <a:pt x="1136" y="1075"/>
                  </a:lnTo>
                  <a:lnTo>
                    <a:pt x="1137" y="1061"/>
                  </a:lnTo>
                  <a:lnTo>
                    <a:pt x="1135" y="1031"/>
                  </a:lnTo>
                  <a:lnTo>
                    <a:pt x="1133" y="1000"/>
                  </a:lnTo>
                  <a:lnTo>
                    <a:pt x="1132" y="993"/>
                  </a:lnTo>
                  <a:lnTo>
                    <a:pt x="1130" y="987"/>
                  </a:lnTo>
                  <a:lnTo>
                    <a:pt x="1127" y="981"/>
                  </a:lnTo>
                  <a:lnTo>
                    <a:pt x="1123" y="976"/>
                  </a:lnTo>
                  <a:lnTo>
                    <a:pt x="1113" y="967"/>
                  </a:lnTo>
                  <a:lnTo>
                    <a:pt x="1102" y="958"/>
                  </a:lnTo>
                  <a:lnTo>
                    <a:pt x="1097" y="953"/>
                  </a:lnTo>
                  <a:lnTo>
                    <a:pt x="1093" y="949"/>
                  </a:lnTo>
                  <a:lnTo>
                    <a:pt x="1089" y="944"/>
                  </a:lnTo>
                  <a:lnTo>
                    <a:pt x="1086" y="938"/>
                  </a:lnTo>
                  <a:lnTo>
                    <a:pt x="1084" y="932"/>
                  </a:lnTo>
                  <a:lnTo>
                    <a:pt x="1083" y="926"/>
                  </a:lnTo>
                  <a:lnTo>
                    <a:pt x="1084" y="918"/>
                  </a:lnTo>
                  <a:lnTo>
                    <a:pt x="1086" y="908"/>
                  </a:lnTo>
                  <a:lnTo>
                    <a:pt x="1100" y="888"/>
                  </a:lnTo>
                  <a:lnTo>
                    <a:pt x="1113" y="867"/>
                  </a:lnTo>
                  <a:lnTo>
                    <a:pt x="1120" y="856"/>
                  </a:lnTo>
                  <a:lnTo>
                    <a:pt x="1125" y="845"/>
                  </a:lnTo>
                  <a:lnTo>
                    <a:pt x="1130" y="834"/>
                  </a:lnTo>
                  <a:lnTo>
                    <a:pt x="1134" y="821"/>
                  </a:lnTo>
                  <a:lnTo>
                    <a:pt x="1138" y="810"/>
                  </a:lnTo>
                  <a:lnTo>
                    <a:pt x="1140" y="798"/>
                  </a:lnTo>
                  <a:lnTo>
                    <a:pt x="1142" y="786"/>
                  </a:lnTo>
                  <a:lnTo>
                    <a:pt x="1142" y="773"/>
                  </a:lnTo>
                  <a:lnTo>
                    <a:pt x="1141" y="761"/>
                  </a:lnTo>
                  <a:lnTo>
                    <a:pt x="1139" y="749"/>
                  </a:lnTo>
                  <a:lnTo>
                    <a:pt x="1135" y="737"/>
                  </a:lnTo>
                  <a:lnTo>
                    <a:pt x="1130" y="723"/>
                  </a:lnTo>
                  <a:lnTo>
                    <a:pt x="1120" y="706"/>
                  </a:lnTo>
                  <a:lnTo>
                    <a:pt x="1108" y="688"/>
                  </a:lnTo>
                  <a:lnTo>
                    <a:pt x="1104" y="683"/>
                  </a:lnTo>
                  <a:lnTo>
                    <a:pt x="1101" y="679"/>
                  </a:lnTo>
                  <a:lnTo>
                    <a:pt x="1097" y="676"/>
                  </a:lnTo>
                  <a:lnTo>
                    <a:pt x="1093" y="674"/>
                  </a:lnTo>
                  <a:lnTo>
                    <a:pt x="1088" y="672"/>
                  </a:lnTo>
                  <a:lnTo>
                    <a:pt x="1083" y="671"/>
                  </a:lnTo>
                  <a:lnTo>
                    <a:pt x="1077" y="671"/>
                  </a:lnTo>
                  <a:lnTo>
                    <a:pt x="1071" y="672"/>
                  </a:lnTo>
                  <a:lnTo>
                    <a:pt x="1063" y="676"/>
                  </a:lnTo>
                  <a:lnTo>
                    <a:pt x="1056" y="681"/>
                  </a:lnTo>
                  <a:lnTo>
                    <a:pt x="1051" y="688"/>
                  </a:lnTo>
                  <a:lnTo>
                    <a:pt x="1047" y="694"/>
                  </a:lnTo>
                  <a:lnTo>
                    <a:pt x="1044" y="701"/>
                  </a:lnTo>
                  <a:lnTo>
                    <a:pt x="1042" y="709"/>
                  </a:lnTo>
                  <a:lnTo>
                    <a:pt x="1040" y="717"/>
                  </a:lnTo>
                  <a:lnTo>
                    <a:pt x="1038" y="725"/>
                  </a:lnTo>
                  <a:lnTo>
                    <a:pt x="1034" y="743"/>
                  </a:lnTo>
                  <a:lnTo>
                    <a:pt x="1030" y="759"/>
                  </a:lnTo>
                  <a:lnTo>
                    <a:pt x="1026" y="767"/>
                  </a:lnTo>
                  <a:lnTo>
                    <a:pt x="1021" y="774"/>
                  </a:lnTo>
                  <a:lnTo>
                    <a:pt x="1016" y="781"/>
                  </a:lnTo>
                  <a:lnTo>
                    <a:pt x="1009" y="787"/>
                  </a:lnTo>
                  <a:lnTo>
                    <a:pt x="1004" y="791"/>
                  </a:lnTo>
                  <a:lnTo>
                    <a:pt x="1000" y="795"/>
                  </a:lnTo>
                  <a:lnTo>
                    <a:pt x="994" y="798"/>
                  </a:lnTo>
                  <a:lnTo>
                    <a:pt x="989" y="801"/>
                  </a:lnTo>
                  <a:lnTo>
                    <a:pt x="978" y="805"/>
                  </a:lnTo>
                  <a:lnTo>
                    <a:pt x="965" y="807"/>
                  </a:lnTo>
                  <a:lnTo>
                    <a:pt x="953" y="808"/>
                  </a:lnTo>
                  <a:lnTo>
                    <a:pt x="940" y="808"/>
                  </a:lnTo>
                  <a:lnTo>
                    <a:pt x="926" y="806"/>
                  </a:lnTo>
                  <a:lnTo>
                    <a:pt x="914" y="803"/>
                  </a:lnTo>
                  <a:lnTo>
                    <a:pt x="901" y="782"/>
                  </a:lnTo>
                  <a:lnTo>
                    <a:pt x="888" y="759"/>
                  </a:lnTo>
                  <a:lnTo>
                    <a:pt x="882" y="747"/>
                  </a:lnTo>
                  <a:lnTo>
                    <a:pt x="879" y="735"/>
                  </a:lnTo>
                  <a:lnTo>
                    <a:pt x="878" y="728"/>
                  </a:lnTo>
                  <a:lnTo>
                    <a:pt x="878" y="721"/>
                  </a:lnTo>
                  <a:lnTo>
                    <a:pt x="878" y="715"/>
                  </a:lnTo>
                  <a:lnTo>
                    <a:pt x="880" y="708"/>
                  </a:lnTo>
                  <a:lnTo>
                    <a:pt x="886" y="706"/>
                  </a:lnTo>
                  <a:lnTo>
                    <a:pt x="892" y="703"/>
                  </a:lnTo>
                  <a:lnTo>
                    <a:pt x="894" y="701"/>
                  </a:lnTo>
                  <a:lnTo>
                    <a:pt x="895" y="699"/>
                  </a:lnTo>
                  <a:lnTo>
                    <a:pt x="896" y="696"/>
                  </a:lnTo>
                  <a:lnTo>
                    <a:pt x="896" y="693"/>
                  </a:lnTo>
                  <a:lnTo>
                    <a:pt x="883" y="687"/>
                  </a:lnTo>
                  <a:lnTo>
                    <a:pt x="888" y="674"/>
                  </a:lnTo>
                  <a:lnTo>
                    <a:pt x="893" y="663"/>
                  </a:lnTo>
                  <a:lnTo>
                    <a:pt x="898" y="651"/>
                  </a:lnTo>
                  <a:lnTo>
                    <a:pt x="904" y="640"/>
                  </a:lnTo>
                  <a:lnTo>
                    <a:pt x="917" y="618"/>
                  </a:lnTo>
                  <a:lnTo>
                    <a:pt x="933" y="597"/>
                  </a:lnTo>
                  <a:lnTo>
                    <a:pt x="966" y="556"/>
                  </a:lnTo>
                  <a:lnTo>
                    <a:pt x="1000" y="516"/>
                  </a:lnTo>
                  <a:lnTo>
                    <a:pt x="1017" y="495"/>
                  </a:lnTo>
                  <a:lnTo>
                    <a:pt x="1034" y="475"/>
                  </a:lnTo>
                  <a:lnTo>
                    <a:pt x="1048" y="455"/>
                  </a:lnTo>
                  <a:lnTo>
                    <a:pt x="1062" y="432"/>
                  </a:lnTo>
                  <a:lnTo>
                    <a:pt x="1067" y="422"/>
                  </a:lnTo>
                  <a:lnTo>
                    <a:pt x="1074" y="410"/>
                  </a:lnTo>
                  <a:lnTo>
                    <a:pt x="1079" y="398"/>
                  </a:lnTo>
                  <a:lnTo>
                    <a:pt x="1083" y="387"/>
                  </a:lnTo>
                  <a:lnTo>
                    <a:pt x="1086" y="375"/>
                  </a:lnTo>
                  <a:lnTo>
                    <a:pt x="1089" y="363"/>
                  </a:lnTo>
                  <a:lnTo>
                    <a:pt x="1091" y="349"/>
                  </a:lnTo>
                  <a:lnTo>
                    <a:pt x="1092" y="336"/>
                  </a:lnTo>
                  <a:lnTo>
                    <a:pt x="1095" y="325"/>
                  </a:lnTo>
                  <a:lnTo>
                    <a:pt x="1095" y="315"/>
                  </a:lnTo>
                  <a:lnTo>
                    <a:pt x="1094" y="303"/>
                  </a:lnTo>
                  <a:lnTo>
                    <a:pt x="1091" y="293"/>
                  </a:lnTo>
                  <a:lnTo>
                    <a:pt x="1089" y="284"/>
                  </a:lnTo>
                  <a:lnTo>
                    <a:pt x="1086" y="274"/>
                  </a:lnTo>
                  <a:lnTo>
                    <a:pt x="1084" y="263"/>
                  </a:lnTo>
                  <a:lnTo>
                    <a:pt x="1083" y="253"/>
                  </a:lnTo>
                  <a:lnTo>
                    <a:pt x="1088" y="249"/>
                  </a:lnTo>
                  <a:lnTo>
                    <a:pt x="1091" y="245"/>
                  </a:lnTo>
                  <a:lnTo>
                    <a:pt x="1093" y="240"/>
                  </a:lnTo>
                  <a:lnTo>
                    <a:pt x="1095" y="235"/>
                  </a:lnTo>
                  <a:lnTo>
                    <a:pt x="1097" y="224"/>
                  </a:lnTo>
                  <a:lnTo>
                    <a:pt x="1098" y="211"/>
                  </a:lnTo>
                  <a:lnTo>
                    <a:pt x="1098" y="205"/>
                  </a:lnTo>
                  <a:lnTo>
                    <a:pt x="1099" y="200"/>
                  </a:lnTo>
                  <a:lnTo>
                    <a:pt x="1101" y="194"/>
                  </a:lnTo>
                  <a:lnTo>
                    <a:pt x="1104" y="190"/>
                  </a:lnTo>
                  <a:lnTo>
                    <a:pt x="1107" y="185"/>
                  </a:lnTo>
                  <a:lnTo>
                    <a:pt x="1112" y="182"/>
                  </a:lnTo>
                  <a:lnTo>
                    <a:pt x="1119" y="179"/>
                  </a:lnTo>
                  <a:lnTo>
                    <a:pt x="1127" y="176"/>
                  </a:lnTo>
                  <a:lnTo>
                    <a:pt x="1176" y="175"/>
                  </a:lnTo>
                  <a:lnTo>
                    <a:pt x="1226" y="173"/>
                  </a:lnTo>
                  <a:lnTo>
                    <a:pt x="1277" y="173"/>
                  </a:lnTo>
                  <a:lnTo>
                    <a:pt x="1327" y="172"/>
                  </a:lnTo>
                  <a:lnTo>
                    <a:pt x="1378" y="172"/>
                  </a:lnTo>
                  <a:lnTo>
                    <a:pt x="1428" y="171"/>
                  </a:lnTo>
                  <a:lnTo>
                    <a:pt x="1479" y="171"/>
                  </a:lnTo>
                  <a:lnTo>
                    <a:pt x="1531" y="171"/>
                  </a:lnTo>
                  <a:lnTo>
                    <a:pt x="1582" y="170"/>
                  </a:lnTo>
                  <a:lnTo>
                    <a:pt x="1633" y="170"/>
                  </a:lnTo>
                  <a:lnTo>
                    <a:pt x="1683" y="170"/>
                  </a:lnTo>
                  <a:lnTo>
                    <a:pt x="1734" y="169"/>
                  </a:lnTo>
                  <a:lnTo>
                    <a:pt x="1784" y="169"/>
                  </a:lnTo>
                  <a:lnTo>
                    <a:pt x="1834" y="168"/>
                  </a:lnTo>
                  <a:lnTo>
                    <a:pt x="1883" y="167"/>
                  </a:lnTo>
                  <a:lnTo>
                    <a:pt x="1932" y="166"/>
                  </a:lnTo>
                  <a:lnTo>
                    <a:pt x="1962" y="167"/>
                  </a:lnTo>
                  <a:lnTo>
                    <a:pt x="1991" y="167"/>
                  </a:lnTo>
                  <a:lnTo>
                    <a:pt x="2018" y="168"/>
                  </a:lnTo>
                  <a:lnTo>
                    <a:pt x="2046" y="168"/>
                  </a:lnTo>
                  <a:lnTo>
                    <a:pt x="2072" y="167"/>
                  </a:lnTo>
                  <a:lnTo>
                    <a:pt x="2100" y="166"/>
                  </a:lnTo>
                  <a:lnTo>
                    <a:pt x="2127" y="164"/>
                  </a:lnTo>
                  <a:lnTo>
                    <a:pt x="2154" y="160"/>
                  </a:lnTo>
                  <a:lnTo>
                    <a:pt x="2202" y="163"/>
                  </a:lnTo>
                  <a:lnTo>
                    <a:pt x="2250" y="164"/>
                  </a:lnTo>
                  <a:lnTo>
                    <a:pt x="2298" y="164"/>
                  </a:lnTo>
                  <a:lnTo>
                    <a:pt x="2346" y="162"/>
                  </a:lnTo>
                  <a:lnTo>
                    <a:pt x="2393" y="161"/>
                  </a:lnTo>
                  <a:lnTo>
                    <a:pt x="2440" y="160"/>
                  </a:lnTo>
                  <a:lnTo>
                    <a:pt x="2486" y="160"/>
                  </a:lnTo>
                  <a:lnTo>
                    <a:pt x="2533" y="162"/>
                  </a:lnTo>
                  <a:lnTo>
                    <a:pt x="2570" y="159"/>
                  </a:lnTo>
                  <a:lnTo>
                    <a:pt x="2608" y="157"/>
                  </a:lnTo>
                  <a:lnTo>
                    <a:pt x="2627" y="156"/>
                  </a:lnTo>
                  <a:lnTo>
                    <a:pt x="2646" y="157"/>
                  </a:lnTo>
                  <a:lnTo>
                    <a:pt x="2665" y="158"/>
                  </a:lnTo>
                  <a:lnTo>
                    <a:pt x="2684" y="160"/>
                  </a:lnTo>
                  <a:lnTo>
                    <a:pt x="2695" y="158"/>
                  </a:lnTo>
                  <a:lnTo>
                    <a:pt x="2707" y="157"/>
                  </a:lnTo>
                  <a:lnTo>
                    <a:pt x="2719" y="156"/>
                  </a:lnTo>
                  <a:lnTo>
                    <a:pt x="2732" y="156"/>
                  </a:lnTo>
                  <a:lnTo>
                    <a:pt x="2756" y="156"/>
                  </a:lnTo>
                  <a:lnTo>
                    <a:pt x="2781" y="157"/>
                  </a:lnTo>
                  <a:lnTo>
                    <a:pt x="2804" y="158"/>
                  </a:lnTo>
                  <a:lnTo>
                    <a:pt x="2829" y="158"/>
                  </a:lnTo>
                  <a:lnTo>
                    <a:pt x="2852" y="158"/>
                  </a:lnTo>
                  <a:lnTo>
                    <a:pt x="2875" y="155"/>
                  </a:lnTo>
                  <a:lnTo>
                    <a:pt x="3087" y="153"/>
                  </a:lnTo>
                  <a:lnTo>
                    <a:pt x="3138" y="150"/>
                  </a:lnTo>
                  <a:lnTo>
                    <a:pt x="3188" y="149"/>
                  </a:lnTo>
                  <a:lnTo>
                    <a:pt x="3236" y="149"/>
                  </a:lnTo>
                  <a:lnTo>
                    <a:pt x="3284" y="149"/>
                  </a:lnTo>
                  <a:lnTo>
                    <a:pt x="3331" y="149"/>
                  </a:lnTo>
                  <a:lnTo>
                    <a:pt x="3379" y="148"/>
                  </a:lnTo>
                  <a:lnTo>
                    <a:pt x="3428" y="147"/>
                  </a:lnTo>
                  <a:lnTo>
                    <a:pt x="3478" y="145"/>
                  </a:lnTo>
                  <a:lnTo>
                    <a:pt x="3536" y="144"/>
                  </a:lnTo>
                  <a:lnTo>
                    <a:pt x="3594" y="144"/>
                  </a:lnTo>
                  <a:lnTo>
                    <a:pt x="3654" y="145"/>
                  </a:lnTo>
                  <a:lnTo>
                    <a:pt x="3713" y="146"/>
                  </a:lnTo>
                  <a:lnTo>
                    <a:pt x="3772" y="146"/>
                  </a:lnTo>
                  <a:lnTo>
                    <a:pt x="3831" y="146"/>
                  </a:lnTo>
                  <a:lnTo>
                    <a:pt x="3859" y="145"/>
                  </a:lnTo>
                  <a:lnTo>
                    <a:pt x="3889" y="144"/>
                  </a:lnTo>
                  <a:lnTo>
                    <a:pt x="3918" y="142"/>
                  </a:lnTo>
                  <a:lnTo>
                    <a:pt x="3946" y="140"/>
                  </a:lnTo>
                  <a:lnTo>
                    <a:pt x="3968" y="142"/>
                  </a:lnTo>
                  <a:lnTo>
                    <a:pt x="3990" y="143"/>
                  </a:lnTo>
                  <a:lnTo>
                    <a:pt x="4013" y="143"/>
                  </a:lnTo>
                  <a:lnTo>
                    <a:pt x="4035" y="142"/>
                  </a:lnTo>
                  <a:lnTo>
                    <a:pt x="4057" y="141"/>
                  </a:lnTo>
                  <a:lnTo>
                    <a:pt x="4079" y="140"/>
                  </a:lnTo>
                  <a:lnTo>
                    <a:pt x="4101" y="138"/>
                  </a:lnTo>
                  <a:lnTo>
                    <a:pt x="4121" y="138"/>
                  </a:lnTo>
                  <a:lnTo>
                    <a:pt x="4186" y="139"/>
                  </a:lnTo>
                  <a:lnTo>
                    <a:pt x="4351" y="140"/>
                  </a:lnTo>
                  <a:lnTo>
                    <a:pt x="4600" y="140"/>
                  </a:lnTo>
                  <a:lnTo>
                    <a:pt x="4920" y="141"/>
                  </a:lnTo>
                  <a:lnTo>
                    <a:pt x="5298" y="141"/>
                  </a:lnTo>
                  <a:lnTo>
                    <a:pt x="5716" y="140"/>
                  </a:lnTo>
                  <a:lnTo>
                    <a:pt x="6163" y="140"/>
                  </a:lnTo>
                  <a:lnTo>
                    <a:pt x="6624" y="139"/>
                  </a:lnTo>
                  <a:lnTo>
                    <a:pt x="7085" y="139"/>
                  </a:lnTo>
                  <a:lnTo>
                    <a:pt x="7532" y="138"/>
                  </a:lnTo>
                  <a:lnTo>
                    <a:pt x="7951" y="138"/>
                  </a:lnTo>
                  <a:lnTo>
                    <a:pt x="8328" y="138"/>
                  </a:lnTo>
                  <a:lnTo>
                    <a:pt x="8647" y="137"/>
                  </a:lnTo>
                  <a:lnTo>
                    <a:pt x="8897" y="138"/>
                  </a:lnTo>
                  <a:lnTo>
                    <a:pt x="9061" y="138"/>
                  </a:lnTo>
                  <a:lnTo>
                    <a:pt x="9127" y="139"/>
                  </a:lnTo>
                  <a:lnTo>
                    <a:pt x="9177" y="138"/>
                  </a:lnTo>
                  <a:lnTo>
                    <a:pt x="9226" y="137"/>
                  </a:lnTo>
                  <a:lnTo>
                    <a:pt x="9274" y="135"/>
                  </a:lnTo>
                  <a:lnTo>
                    <a:pt x="9322" y="134"/>
                  </a:lnTo>
                  <a:lnTo>
                    <a:pt x="9370" y="133"/>
                  </a:lnTo>
                  <a:lnTo>
                    <a:pt x="9417" y="133"/>
                  </a:lnTo>
                  <a:lnTo>
                    <a:pt x="9466" y="133"/>
                  </a:lnTo>
                  <a:lnTo>
                    <a:pt x="9515" y="134"/>
                  </a:lnTo>
                  <a:lnTo>
                    <a:pt x="9538" y="132"/>
                  </a:lnTo>
                  <a:lnTo>
                    <a:pt x="9561" y="131"/>
                  </a:lnTo>
                  <a:lnTo>
                    <a:pt x="9586" y="130"/>
                  </a:lnTo>
                  <a:lnTo>
                    <a:pt x="9610" y="129"/>
                  </a:lnTo>
                  <a:lnTo>
                    <a:pt x="9636" y="127"/>
                  </a:lnTo>
                  <a:lnTo>
                    <a:pt x="9661" y="126"/>
                  </a:lnTo>
                  <a:lnTo>
                    <a:pt x="9685" y="124"/>
                  </a:lnTo>
                  <a:lnTo>
                    <a:pt x="9709" y="122"/>
                  </a:lnTo>
                  <a:lnTo>
                    <a:pt x="9891" y="114"/>
                  </a:lnTo>
                  <a:lnTo>
                    <a:pt x="9900" y="118"/>
                  </a:lnTo>
                  <a:lnTo>
                    <a:pt x="9908" y="122"/>
                  </a:lnTo>
                  <a:lnTo>
                    <a:pt x="9916" y="127"/>
                  </a:lnTo>
                  <a:lnTo>
                    <a:pt x="9923" y="134"/>
                  </a:lnTo>
                  <a:lnTo>
                    <a:pt x="9930" y="141"/>
                  </a:lnTo>
                  <a:lnTo>
                    <a:pt x="9936" y="149"/>
                  </a:lnTo>
                  <a:lnTo>
                    <a:pt x="9940" y="157"/>
                  </a:lnTo>
                  <a:lnTo>
                    <a:pt x="9943" y="166"/>
                  </a:lnTo>
                  <a:lnTo>
                    <a:pt x="9941" y="184"/>
                  </a:lnTo>
                  <a:lnTo>
                    <a:pt x="9940" y="201"/>
                  </a:lnTo>
                  <a:lnTo>
                    <a:pt x="9938" y="218"/>
                  </a:lnTo>
                  <a:lnTo>
                    <a:pt x="9938" y="237"/>
                  </a:lnTo>
                  <a:lnTo>
                    <a:pt x="9938" y="254"/>
                  </a:lnTo>
                  <a:lnTo>
                    <a:pt x="9940" y="273"/>
                  </a:lnTo>
                  <a:lnTo>
                    <a:pt x="9942" y="290"/>
                  </a:lnTo>
                  <a:lnTo>
                    <a:pt x="9946" y="307"/>
                  </a:lnTo>
                  <a:lnTo>
                    <a:pt x="9950" y="328"/>
                  </a:lnTo>
                  <a:lnTo>
                    <a:pt x="9954" y="347"/>
                  </a:lnTo>
                  <a:lnTo>
                    <a:pt x="9960" y="367"/>
                  </a:lnTo>
                  <a:lnTo>
                    <a:pt x="9967" y="385"/>
                  </a:lnTo>
                  <a:lnTo>
                    <a:pt x="9975" y="404"/>
                  </a:lnTo>
                  <a:lnTo>
                    <a:pt x="9985" y="422"/>
                  </a:lnTo>
                  <a:lnTo>
                    <a:pt x="9995" y="440"/>
                  </a:lnTo>
                  <a:lnTo>
                    <a:pt x="10006" y="458"/>
                  </a:lnTo>
                  <a:lnTo>
                    <a:pt x="10017" y="474"/>
                  </a:lnTo>
                  <a:lnTo>
                    <a:pt x="10030" y="491"/>
                  </a:lnTo>
                  <a:lnTo>
                    <a:pt x="10043" y="507"/>
                  </a:lnTo>
                  <a:lnTo>
                    <a:pt x="10057" y="522"/>
                  </a:lnTo>
                  <a:lnTo>
                    <a:pt x="10071" y="537"/>
                  </a:lnTo>
                  <a:lnTo>
                    <a:pt x="10087" y="552"/>
                  </a:lnTo>
                  <a:lnTo>
                    <a:pt x="10102" y="566"/>
                  </a:lnTo>
                  <a:lnTo>
                    <a:pt x="10118" y="579"/>
                  </a:lnTo>
                  <a:lnTo>
                    <a:pt x="10128" y="593"/>
                  </a:lnTo>
                  <a:lnTo>
                    <a:pt x="10135" y="606"/>
                  </a:lnTo>
                  <a:lnTo>
                    <a:pt x="10141" y="620"/>
                  </a:lnTo>
                  <a:lnTo>
                    <a:pt x="10146" y="634"/>
                  </a:lnTo>
                  <a:lnTo>
                    <a:pt x="10149" y="650"/>
                  </a:lnTo>
                  <a:lnTo>
                    <a:pt x="10151" y="665"/>
                  </a:lnTo>
                  <a:lnTo>
                    <a:pt x="10152" y="681"/>
                  </a:lnTo>
                  <a:lnTo>
                    <a:pt x="10152" y="699"/>
                  </a:lnTo>
                  <a:close/>
                  <a:moveTo>
                    <a:pt x="9921" y="1369"/>
                  </a:moveTo>
                  <a:lnTo>
                    <a:pt x="9919" y="1378"/>
                  </a:lnTo>
                  <a:lnTo>
                    <a:pt x="9918" y="1388"/>
                  </a:lnTo>
                  <a:lnTo>
                    <a:pt x="9917" y="1397"/>
                  </a:lnTo>
                  <a:lnTo>
                    <a:pt x="9917" y="1406"/>
                  </a:lnTo>
                  <a:lnTo>
                    <a:pt x="9918" y="1424"/>
                  </a:lnTo>
                  <a:lnTo>
                    <a:pt x="9919" y="1443"/>
                  </a:lnTo>
                  <a:lnTo>
                    <a:pt x="9921" y="1461"/>
                  </a:lnTo>
                  <a:lnTo>
                    <a:pt x="9921" y="1479"/>
                  </a:lnTo>
                  <a:lnTo>
                    <a:pt x="9920" y="1488"/>
                  </a:lnTo>
                  <a:lnTo>
                    <a:pt x="9919" y="1497"/>
                  </a:lnTo>
                  <a:lnTo>
                    <a:pt x="9918" y="1505"/>
                  </a:lnTo>
                  <a:lnTo>
                    <a:pt x="9915" y="1514"/>
                  </a:lnTo>
                  <a:lnTo>
                    <a:pt x="9798" y="1516"/>
                  </a:lnTo>
                  <a:lnTo>
                    <a:pt x="9581" y="1519"/>
                  </a:lnTo>
                  <a:lnTo>
                    <a:pt x="9279" y="1520"/>
                  </a:lnTo>
                  <a:lnTo>
                    <a:pt x="8906" y="1521"/>
                  </a:lnTo>
                  <a:lnTo>
                    <a:pt x="8477" y="1523"/>
                  </a:lnTo>
                  <a:lnTo>
                    <a:pt x="8004" y="1523"/>
                  </a:lnTo>
                  <a:lnTo>
                    <a:pt x="7504" y="1524"/>
                  </a:lnTo>
                  <a:lnTo>
                    <a:pt x="6989" y="1525"/>
                  </a:lnTo>
                  <a:lnTo>
                    <a:pt x="6474" y="1525"/>
                  </a:lnTo>
                  <a:lnTo>
                    <a:pt x="5974" y="1526"/>
                  </a:lnTo>
                  <a:lnTo>
                    <a:pt x="5503" y="1527"/>
                  </a:lnTo>
                  <a:lnTo>
                    <a:pt x="5074" y="1527"/>
                  </a:lnTo>
                  <a:lnTo>
                    <a:pt x="4703" y="1528"/>
                  </a:lnTo>
                  <a:lnTo>
                    <a:pt x="4402" y="1529"/>
                  </a:lnTo>
                  <a:lnTo>
                    <a:pt x="4187" y="1531"/>
                  </a:lnTo>
                  <a:lnTo>
                    <a:pt x="4072" y="1532"/>
                  </a:lnTo>
                  <a:lnTo>
                    <a:pt x="3995" y="1534"/>
                  </a:lnTo>
                  <a:lnTo>
                    <a:pt x="3918" y="1535"/>
                  </a:lnTo>
                  <a:lnTo>
                    <a:pt x="3841" y="1536"/>
                  </a:lnTo>
                  <a:lnTo>
                    <a:pt x="3765" y="1537"/>
                  </a:lnTo>
                  <a:lnTo>
                    <a:pt x="3689" y="1538"/>
                  </a:lnTo>
                  <a:lnTo>
                    <a:pt x="3613" y="1539"/>
                  </a:lnTo>
                  <a:lnTo>
                    <a:pt x="3537" y="1540"/>
                  </a:lnTo>
                  <a:lnTo>
                    <a:pt x="3462" y="1541"/>
                  </a:lnTo>
                  <a:lnTo>
                    <a:pt x="3386" y="1542"/>
                  </a:lnTo>
                  <a:lnTo>
                    <a:pt x="3310" y="1543"/>
                  </a:lnTo>
                  <a:lnTo>
                    <a:pt x="3235" y="1544"/>
                  </a:lnTo>
                  <a:lnTo>
                    <a:pt x="3159" y="1545"/>
                  </a:lnTo>
                  <a:lnTo>
                    <a:pt x="3083" y="1546"/>
                  </a:lnTo>
                  <a:lnTo>
                    <a:pt x="3008" y="1547"/>
                  </a:lnTo>
                  <a:lnTo>
                    <a:pt x="2932" y="1548"/>
                  </a:lnTo>
                  <a:lnTo>
                    <a:pt x="2856" y="1549"/>
                  </a:lnTo>
                  <a:lnTo>
                    <a:pt x="2789" y="1550"/>
                  </a:lnTo>
                  <a:lnTo>
                    <a:pt x="2720" y="1551"/>
                  </a:lnTo>
                  <a:lnTo>
                    <a:pt x="2653" y="1551"/>
                  </a:lnTo>
                  <a:lnTo>
                    <a:pt x="2586" y="1551"/>
                  </a:lnTo>
                  <a:lnTo>
                    <a:pt x="2517" y="1551"/>
                  </a:lnTo>
                  <a:lnTo>
                    <a:pt x="2450" y="1551"/>
                  </a:lnTo>
                  <a:lnTo>
                    <a:pt x="2381" y="1551"/>
                  </a:lnTo>
                  <a:lnTo>
                    <a:pt x="2314" y="1551"/>
                  </a:lnTo>
                  <a:lnTo>
                    <a:pt x="2246" y="1552"/>
                  </a:lnTo>
                  <a:lnTo>
                    <a:pt x="2179" y="1552"/>
                  </a:lnTo>
                  <a:lnTo>
                    <a:pt x="2110" y="1552"/>
                  </a:lnTo>
                  <a:lnTo>
                    <a:pt x="2044" y="1552"/>
                  </a:lnTo>
                  <a:lnTo>
                    <a:pt x="1976" y="1553"/>
                  </a:lnTo>
                  <a:lnTo>
                    <a:pt x="1909" y="1554"/>
                  </a:lnTo>
                  <a:lnTo>
                    <a:pt x="1842" y="1555"/>
                  </a:lnTo>
                  <a:lnTo>
                    <a:pt x="1776" y="1556"/>
                  </a:lnTo>
                  <a:lnTo>
                    <a:pt x="1759" y="1558"/>
                  </a:lnTo>
                  <a:lnTo>
                    <a:pt x="1740" y="1559"/>
                  </a:lnTo>
                  <a:lnTo>
                    <a:pt x="1721" y="1559"/>
                  </a:lnTo>
                  <a:lnTo>
                    <a:pt x="1702" y="1558"/>
                  </a:lnTo>
                  <a:lnTo>
                    <a:pt x="1683" y="1558"/>
                  </a:lnTo>
                  <a:lnTo>
                    <a:pt x="1664" y="1558"/>
                  </a:lnTo>
                  <a:lnTo>
                    <a:pt x="1655" y="1559"/>
                  </a:lnTo>
                  <a:lnTo>
                    <a:pt x="1646" y="1560"/>
                  </a:lnTo>
                  <a:lnTo>
                    <a:pt x="1637" y="1561"/>
                  </a:lnTo>
                  <a:lnTo>
                    <a:pt x="1628" y="1563"/>
                  </a:lnTo>
                  <a:lnTo>
                    <a:pt x="1606" y="1561"/>
                  </a:lnTo>
                  <a:lnTo>
                    <a:pt x="1584" y="1561"/>
                  </a:lnTo>
                  <a:lnTo>
                    <a:pt x="1560" y="1562"/>
                  </a:lnTo>
                  <a:lnTo>
                    <a:pt x="1538" y="1563"/>
                  </a:lnTo>
                  <a:lnTo>
                    <a:pt x="1515" y="1565"/>
                  </a:lnTo>
                  <a:lnTo>
                    <a:pt x="1493" y="1565"/>
                  </a:lnTo>
                  <a:lnTo>
                    <a:pt x="1482" y="1563"/>
                  </a:lnTo>
                  <a:lnTo>
                    <a:pt x="1470" y="1563"/>
                  </a:lnTo>
                  <a:lnTo>
                    <a:pt x="1460" y="1561"/>
                  </a:lnTo>
                  <a:lnTo>
                    <a:pt x="1450" y="1560"/>
                  </a:lnTo>
                  <a:lnTo>
                    <a:pt x="1413" y="1561"/>
                  </a:lnTo>
                  <a:lnTo>
                    <a:pt x="1377" y="1561"/>
                  </a:lnTo>
                  <a:lnTo>
                    <a:pt x="1340" y="1561"/>
                  </a:lnTo>
                  <a:lnTo>
                    <a:pt x="1303" y="1560"/>
                  </a:lnTo>
                  <a:lnTo>
                    <a:pt x="1266" y="1561"/>
                  </a:lnTo>
                  <a:lnTo>
                    <a:pt x="1228" y="1561"/>
                  </a:lnTo>
                  <a:lnTo>
                    <a:pt x="1191" y="1563"/>
                  </a:lnTo>
                  <a:lnTo>
                    <a:pt x="1154" y="1567"/>
                  </a:lnTo>
                  <a:lnTo>
                    <a:pt x="1148" y="1562"/>
                  </a:lnTo>
                  <a:lnTo>
                    <a:pt x="1144" y="1558"/>
                  </a:lnTo>
                  <a:lnTo>
                    <a:pt x="1141" y="1554"/>
                  </a:lnTo>
                  <a:lnTo>
                    <a:pt x="1139" y="1549"/>
                  </a:lnTo>
                  <a:lnTo>
                    <a:pt x="1138" y="1544"/>
                  </a:lnTo>
                  <a:lnTo>
                    <a:pt x="1138" y="1538"/>
                  </a:lnTo>
                  <a:lnTo>
                    <a:pt x="1138" y="1533"/>
                  </a:lnTo>
                  <a:lnTo>
                    <a:pt x="1139" y="1527"/>
                  </a:lnTo>
                  <a:lnTo>
                    <a:pt x="1141" y="1514"/>
                  </a:lnTo>
                  <a:lnTo>
                    <a:pt x="1144" y="1502"/>
                  </a:lnTo>
                  <a:lnTo>
                    <a:pt x="1145" y="1495"/>
                  </a:lnTo>
                  <a:lnTo>
                    <a:pt x="1145" y="1489"/>
                  </a:lnTo>
                  <a:lnTo>
                    <a:pt x="1145" y="1483"/>
                  </a:lnTo>
                  <a:lnTo>
                    <a:pt x="1145" y="1478"/>
                  </a:lnTo>
                  <a:lnTo>
                    <a:pt x="1144" y="1458"/>
                  </a:lnTo>
                  <a:lnTo>
                    <a:pt x="1141" y="1440"/>
                  </a:lnTo>
                  <a:lnTo>
                    <a:pt x="1138" y="1422"/>
                  </a:lnTo>
                  <a:lnTo>
                    <a:pt x="1134" y="1404"/>
                  </a:lnTo>
                  <a:lnTo>
                    <a:pt x="1129" y="1388"/>
                  </a:lnTo>
                  <a:lnTo>
                    <a:pt x="1123" y="1371"/>
                  </a:lnTo>
                  <a:lnTo>
                    <a:pt x="1115" y="1355"/>
                  </a:lnTo>
                  <a:lnTo>
                    <a:pt x="1106" y="1340"/>
                  </a:lnTo>
                  <a:lnTo>
                    <a:pt x="1097" y="1324"/>
                  </a:lnTo>
                  <a:lnTo>
                    <a:pt x="1087" y="1310"/>
                  </a:lnTo>
                  <a:lnTo>
                    <a:pt x="1076" y="1297"/>
                  </a:lnTo>
                  <a:lnTo>
                    <a:pt x="1063" y="1283"/>
                  </a:lnTo>
                  <a:lnTo>
                    <a:pt x="1051" y="1271"/>
                  </a:lnTo>
                  <a:lnTo>
                    <a:pt x="1037" y="1260"/>
                  </a:lnTo>
                  <a:lnTo>
                    <a:pt x="1021" y="1249"/>
                  </a:lnTo>
                  <a:lnTo>
                    <a:pt x="1006" y="1238"/>
                  </a:lnTo>
                  <a:lnTo>
                    <a:pt x="999" y="1234"/>
                  </a:lnTo>
                  <a:lnTo>
                    <a:pt x="993" y="1230"/>
                  </a:lnTo>
                  <a:lnTo>
                    <a:pt x="987" y="1224"/>
                  </a:lnTo>
                  <a:lnTo>
                    <a:pt x="982" y="1219"/>
                  </a:lnTo>
                  <a:lnTo>
                    <a:pt x="977" y="1213"/>
                  </a:lnTo>
                  <a:lnTo>
                    <a:pt x="972" y="1207"/>
                  </a:lnTo>
                  <a:lnTo>
                    <a:pt x="968" y="1200"/>
                  </a:lnTo>
                  <a:lnTo>
                    <a:pt x="965" y="1192"/>
                  </a:lnTo>
                  <a:lnTo>
                    <a:pt x="960" y="1178"/>
                  </a:lnTo>
                  <a:lnTo>
                    <a:pt x="956" y="1163"/>
                  </a:lnTo>
                  <a:lnTo>
                    <a:pt x="955" y="1148"/>
                  </a:lnTo>
                  <a:lnTo>
                    <a:pt x="954" y="1132"/>
                  </a:lnTo>
                  <a:lnTo>
                    <a:pt x="954" y="1125"/>
                  </a:lnTo>
                  <a:lnTo>
                    <a:pt x="955" y="1119"/>
                  </a:lnTo>
                  <a:lnTo>
                    <a:pt x="956" y="1113"/>
                  </a:lnTo>
                  <a:lnTo>
                    <a:pt x="958" y="1107"/>
                  </a:lnTo>
                  <a:lnTo>
                    <a:pt x="961" y="1100"/>
                  </a:lnTo>
                  <a:lnTo>
                    <a:pt x="964" y="1095"/>
                  </a:lnTo>
                  <a:lnTo>
                    <a:pt x="968" y="1090"/>
                  </a:lnTo>
                  <a:lnTo>
                    <a:pt x="972" y="1085"/>
                  </a:lnTo>
                  <a:lnTo>
                    <a:pt x="977" y="1082"/>
                  </a:lnTo>
                  <a:lnTo>
                    <a:pt x="982" y="1080"/>
                  </a:lnTo>
                  <a:lnTo>
                    <a:pt x="987" y="1079"/>
                  </a:lnTo>
                  <a:lnTo>
                    <a:pt x="993" y="1078"/>
                  </a:lnTo>
                  <a:lnTo>
                    <a:pt x="998" y="1079"/>
                  </a:lnTo>
                  <a:lnTo>
                    <a:pt x="1003" y="1080"/>
                  </a:lnTo>
                  <a:lnTo>
                    <a:pt x="1008" y="1082"/>
                  </a:lnTo>
                  <a:lnTo>
                    <a:pt x="1012" y="1085"/>
                  </a:lnTo>
                  <a:lnTo>
                    <a:pt x="1017" y="1090"/>
                  </a:lnTo>
                  <a:lnTo>
                    <a:pt x="1021" y="1096"/>
                  </a:lnTo>
                  <a:lnTo>
                    <a:pt x="1025" y="1103"/>
                  </a:lnTo>
                  <a:lnTo>
                    <a:pt x="1027" y="1109"/>
                  </a:lnTo>
                  <a:lnTo>
                    <a:pt x="1031" y="1121"/>
                  </a:lnTo>
                  <a:lnTo>
                    <a:pt x="1035" y="1134"/>
                  </a:lnTo>
                  <a:lnTo>
                    <a:pt x="1037" y="1140"/>
                  </a:lnTo>
                  <a:lnTo>
                    <a:pt x="1040" y="1146"/>
                  </a:lnTo>
                  <a:lnTo>
                    <a:pt x="1043" y="1152"/>
                  </a:lnTo>
                  <a:lnTo>
                    <a:pt x="1046" y="1158"/>
                  </a:lnTo>
                  <a:lnTo>
                    <a:pt x="1051" y="1162"/>
                  </a:lnTo>
                  <a:lnTo>
                    <a:pt x="1056" y="1167"/>
                  </a:lnTo>
                  <a:lnTo>
                    <a:pt x="1063" y="1170"/>
                  </a:lnTo>
                  <a:lnTo>
                    <a:pt x="1071" y="1173"/>
                  </a:lnTo>
                  <a:lnTo>
                    <a:pt x="1083" y="1177"/>
                  </a:lnTo>
                  <a:lnTo>
                    <a:pt x="1096" y="1179"/>
                  </a:lnTo>
                  <a:lnTo>
                    <a:pt x="1109" y="1181"/>
                  </a:lnTo>
                  <a:lnTo>
                    <a:pt x="1122" y="1181"/>
                  </a:lnTo>
                  <a:lnTo>
                    <a:pt x="1129" y="1181"/>
                  </a:lnTo>
                  <a:lnTo>
                    <a:pt x="1135" y="1179"/>
                  </a:lnTo>
                  <a:lnTo>
                    <a:pt x="1141" y="1178"/>
                  </a:lnTo>
                  <a:lnTo>
                    <a:pt x="1146" y="1175"/>
                  </a:lnTo>
                  <a:lnTo>
                    <a:pt x="1152" y="1172"/>
                  </a:lnTo>
                  <a:lnTo>
                    <a:pt x="1157" y="1168"/>
                  </a:lnTo>
                  <a:lnTo>
                    <a:pt x="1162" y="1163"/>
                  </a:lnTo>
                  <a:lnTo>
                    <a:pt x="1167" y="1157"/>
                  </a:lnTo>
                  <a:lnTo>
                    <a:pt x="1175" y="1149"/>
                  </a:lnTo>
                  <a:lnTo>
                    <a:pt x="1181" y="1139"/>
                  </a:lnTo>
                  <a:lnTo>
                    <a:pt x="1187" y="1129"/>
                  </a:lnTo>
                  <a:lnTo>
                    <a:pt x="1191" y="1119"/>
                  </a:lnTo>
                  <a:lnTo>
                    <a:pt x="1194" y="1108"/>
                  </a:lnTo>
                  <a:lnTo>
                    <a:pt x="1197" y="1096"/>
                  </a:lnTo>
                  <a:lnTo>
                    <a:pt x="1198" y="1084"/>
                  </a:lnTo>
                  <a:lnTo>
                    <a:pt x="1199" y="1073"/>
                  </a:lnTo>
                  <a:lnTo>
                    <a:pt x="1199" y="1061"/>
                  </a:lnTo>
                  <a:lnTo>
                    <a:pt x="1198" y="1048"/>
                  </a:lnTo>
                  <a:lnTo>
                    <a:pt x="1197" y="1036"/>
                  </a:lnTo>
                  <a:lnTo>
                    <a:pt x="1195" y="1025"/>
                  </a:lnTo>
                  <a:lnTo>
                    <a:pt x="1192" y="1014"/>
                  </a:lnTo>
                  <a:lnTo>
                    <a:pt x="1189" y="1002"/>
                  </a:lnTo>
                  <a:lnTo>
                    <a:pt x="1186" y="991"/>
                  </a:lnTo>
                  <a:lnTo>
                    <a:pt x="1182" y="982"/>
                  </a:lnTo>
                  <a:lnTo>
                    <a:pt x="1180" y="976"/>
                  </a:lnTo>
                  <a:lnTo>
                    <a:pt x="1177" y="971"/>
                  </a:lnTo>
                  <a:lnTo>
                    <a:pt x="1174" y="966"/>
                  </a:lnTo>
                  <a:lnTo>
                    <a:pt x="1170" y="961"/>
                  </a:lnTo>
                  <a:lnTo>
                    <a:pt x="1163" y="952"/>
                  </a:lnTo>
                  <a:lnTo>
                    <a:pt x="1154" y="944"/>
                  </a:lnTo>
                  <a:lnTo>
                    <a:pt x="1147" y="936"/>
                  </a:lnTo>
                  <a:lnTo>
                    <a:pt x="1141" y="927"/>
                  </a:lnTo>
                  <a:lnTo>
                    <a:pt x="1139" y="922"/>
                  </a:lnTo>
                  <a:lnTo>
                    <a:pt x="1138" y="917"/>
                  </a:lnTo>
                  <a:lnTo>
                    <a:pt x="1138" y="911"/>
                  </a:lnTo>
                  <a:lnTo>
                    <a:pt x="1139" y="905"/>
                  </a:lnTo>
                  <a:lnTo>
                    <a:pt x="1150" y="887"/>
                  </a:lnTo>
                  <a:lnTo>
                    <a:pt x="1162" y="868"/>
                  </a:lnTo>
                  <a:lnTo>
                    <a:pt x="1171" y="849"/>
                  </a:lnTo>
                  <a:lnTo>
                    <a:pt x="1178" y="830"/>
                  </a:lnTo>
                  <a:lnTo>
                    <a:pt x="1180" y="819"/>
                  </a:lnTo>
                  <a:lnTo>
                    <a:pt x="1182" y="809"/>
                  </a:lnTo>
                  <a:lnTo>
                    <a:pt x="1184" y="799"/>
                  </a:lnTo>
                  <a:lnTo>
                    <a:pt x="1185" y="789"/>
                  </a:lnTo>
                  <a:lnTo>
                    <a:pt x="1185" y="779"/>
                  </a:lnTo>
                  <a:lnTo>
                    <a:pt x="1185" y="768"/>
                  </a:lnTo>
                  <a:lnTo>
                    <a:pt x="1184" y="758"/>
                  </a:lnTo>
                  <a:lnTo>
                    <a:pt x="1182" y="748"/>
                  </a:lnTo>
                  <a:lnTo>
                    <a:pt x="1178" y="732"/>
                  </a:lnTo>
                  <a:lnTo>
                    <a:pt x="1174" y="715"/>
                  </a:lnTo>
                  <a:lnTo>
                    <a:pt x="1169" y="700"/>
                  </a:lnTo>
                  <a:lnTo>
                    <a:pt x="1163" y="685"/>
                  </a:lnTo>
                  <a:lnTo>
                    <a:pt x="1158" y="677"/>
                  </a:lnTo>
                  <a:lnTo>
                    <a:pt x="1154" y="670"/>
                  </a:lnTo>
                  <a:lnTo>
                    <a:pt x="1149" y="664"/>
                  </a:lnTo>
                  <a:lnTo>
                    <a:pt x="1144" y="658"/>
                  </a:lnTo>
                  <a:lnTo>
                    <a:pt x="1138" y="652"/>
                  </a:lnTo>
                  <a:lnTo>
                    <a:pt x="1132" y="647"/>
                  </a:lnTo>
                  <a:lnTo>
                    <a:pt x="1125" y="642"/>
                  </a:lnTo>
                  <a:lnTo>
                    <a:pt x="1117" y="637"/>
                  </a:lnTo>
                  <a:lnTo>
                    <a:pt x="1098" y="634"/>
                  </a:lnTo>
                  <a:lnTo>
                    <a:pt x="1078" y="632"/>
                  </a:lnTo>
                  <a:lnTo>
                    <a:pt x="1069" y="632"/>
                  </a:lnTo>
                  <a:lnTo>
                    <a:pt x="1057" y="632"/>
                  </a:lnTo>
                  <a:lnTo>
                    <a:pt x="1047" y="634"/>
                  </a:lnTo>
                  <a:lnTo>
                    <a:pt x="1037" y="639"/>
                  </a:lnTo>
                  <a:lnTo>
                    <a:pt x="1025" y="649"/>
                  </a:lnTo>
                  <a:lnTo>
                    <a:pt x="1011" y="658"/>
                  </a:lnTo>
                  <a:lnTo>
                    <a:pt x="1005" y="664"/>
                  </a:lnTo>
                  <a:lnTo>
                    <a:pt x="1001" y="669"/>
                  </a:lnTo>
                  <a:lnTo>
                    <a:pt x="999" y="673"/>
                  </a:lnTo>
                  <a:lnTo>
                    <a:pt x="998" y="676"/>
                  </a:lnTo>
                  <a:lnTo>
                    <a:pt x="997" y="680"/>
                  </a:lnTo>
                  <a:lnTo>
                    <a:pt x="997" y="686"/>
                  </a:lnTo>
                  <a:lnTo>
                    <a:pt x="999" y="694"/>
                  </a:lnTo>
                  <a:lnTo>
                    <a:pt x="999" y="702"/>
                  </a:lnTo>
                  <a:lnTo>
                    <a:pt x="999" y="710"/>
                  </a:lnTo>
                  <a:lnTo>
                    <a:pt x="998" y="718"/>
                  </a:lnTo>
                  <a:lnTo>
                    <a:pt x="996" y="726"/>
                  </a:lnTo>
                  <a:lnTo>
                    <a:pt x="993" y="735"/>
                  </a:lnTo>
                  <a:lnTo>
                    <a:pt x="989" y="743"/>
                  </a:lnTo>
                  <a:lnTo>
                    <a:pt x="985" y="750"/>
                  </a:lnTo>
                  <a:lnTo>
                    <a:pt x="979" y="754"/>
                  </a:lnTo>
                  <a:lnTo>
                    <a:pt x="972" y="758"/>
                  </a:lnTo>
                  <a:lnTo>
                    <a:pt x="965" y="761"/>
                  </a:lnTo>
                  <a:lnTo>
                    <a:pt x="958" y="763"/>
                  </a:lnTo>
                  <a:lnTo>
                    <a:pt x="952" y="764"/>
                  </a:lnTo>
                  <a:lnTo>
                    <a:pt x="945" y="764"/>
                  </a:lnTo>
                  <a:lnTo>
                    <a:pt x="939" y="762"/>
                  </a:lnTo>
                  <a:lnTo>
                    <a:pt x="933" y="760"/>
                  </a:lnTo>
                  <a:lnTo>
                    <a:pt x="927" y="751"/>
                  </a:lnTo>
                  <a:lnTo>
                    <a:pt x="923" y="743"/>
                  </a:lnTo>
                  <a:lnTo>
                    <a:pt x="921" y="734"/>
                  </a:lnTo>
                  <a:lnTo>
                    <a:pt x="919" y="723"/>
                  </a:lnTo>
                  <a:lnTo>
                    <a:pt x="919" y="714"/>
                  </a:lnTo>
                  <a:lnTo>
                    <a:pt x="920" y="704"/>
                  </a:lnTo>
                  <a:lnTo>
                    <a:pt x="921" y="694"/>
                  </a:lnTo>
                  <a:lnTo>
                    <a:pt x="923" y="682"/>
                  </a:lnTo>
                  <a:lnTo>
                    <a:pt x="934" y="663"/>
                  </a:lnTo>
                  <a:lnTo>
                    <a:pt x="946" y="645"/>
                  </a:lnTo>
                  <a:lnTo>
                    <a:pt x="959" y="626"/>
                  </a:lnTo>
                  <a:lnTo>
                    <a:pt x="973" y="609"/>
                  </a:lnTo>
                  <a:lnTo>
                    <a:pt x="1003" y="576"/>
                  </a:lnTo>
                  <a:lnTo>
                    <a:pt x="1034" y="543"/>
                  </a:lnTo>
                  <a:lnTo>
                    <a:pt x="1049" y="527"/>
                  </a:lnTo>
                  <a:lnTo>
                    <a:pt x="1063" y="510"/>
                  </a:lnTo>
                  <a:lnTo>
                    <a:pt x="1078" y="492"/>
                  </a:lnTo>
                  <a:lnTo>
                    <a:pt x="1090" y="475"/>
                  </a:lnTo>
                  <a:lnTo>
                    <a:pt x="1102" y="457"/>
                  </a:lnTo>
                  <a:lnTo>
                    <a:pt x="1111" y="437"/>
                  </a:lnTo>
                  <a:lnTo>
                    <a:pt x="1117" y="427"/>
                  </a:lnTo>
                  <a:lnTo>
                    <a:pt x="1120" y="416"/>
                  </a:lnTo>
                  <a:lnTo>
                    <a:pt x="1124" y="405"/>
                  </a:lnTo>
                  <a:lnTo>
                    <a:pt x="1127" y="394"/>
                  </a:lnTo>
                  <a:lnTo>
                    <a:pt x="1132" y="377"/>
                  </a:lnTo>
                  <a:lnTo>
                    <a:pt x="1136" y="358"/>
                  </a:lnTo>
                  <a:lnTo>
                    <a:pt x="1139" y="340"/>
                  </a:lnTo>
                  <a:lnTo>
                    <a:pt x="1140" y="322"/>
                  </a:lnTo>
                  <a:lnTo>
                    <a:pt x="1139" y="303"/>
                  </a:lnTo>
                  <a:lnTo>
                    <a:pt x="1138" y="285"/>
                  </a:lnTo>
                  <a:lnTo>
                    <a:pt x="1136" y="268"/>
                  </a:lnTo>
                  <a:lnTo>
                    <a:pt x="1133" y="249"/>
                  </a:lnTo>
                  <a:lnTo>
                    <a:pt x="1138" y="244"/>
                  </a:lnTo>
                  <a:lnTo>
                    <a:pt x="1144" y="240"/>
                  </a:lnTo>
                  <a:lnTo>
                    <a:pt x="1151" y="237"/>
                  </a:lnTo>
                  <a:lnTo>
                    <a:pt x="1157" y="235"/>
                  </a:lnTo>
                  <a:lnTo>
                    <a:pt x="1165" y="234"/>
                  </a:lnTo>
                  <a:lnTo>
                    <a:pt x="1173" y="234"/>
                  </a:lnTo>
                  <a:lnTo>
                    <a:pt x="1180" y="235"/>
                  </a:lnTo>
                  <a:lnTo>
                    <a:pt x="1188" y="237"/>
                  </a:lnTo>
                  <a:lnTo>
                    <a:pt x="1252" y="234"/>
                  </a:lnTo>
                  <a:lnTo>
                    <a:pt x="1314" y="232"/>
                  </a:lnTo>
                  <a:lnTo>
                    <a:pt x="1375" y="232"/>
                  </a:lnTo>
                  <a:lnTo>
                    <a:pt x="1437" y="232"/>
                  </a:lnTo>
                  <a:lnTo>
                    <a:pt x="1496" y="233"/>
                  </a:lnTo>
                  <a:lnTo>
                    <a:pt x="1556" y="233"/>
                  </a:lnTo>
                  <a:lnTo>
                    <a:pt x="1616" y="231"/>
                  </a:lnTo>
                  <a:lnTo>
                    <a:pt x="1677" y="228"/>
                  </a:lnTo>
                  <a:lnTo>
                    <a:pt x="1754" y="227"/>
                  </a:lnTo>
                  <a:lnTo>
                    <a:pt x="1831" y="226"/>
                  </a:lnTo>
                  <a:lnTo>
                    <a:pt x="1908" y="225"/>
                  </a:lnTo>
                  <a:lnTo>
                    <a:pt x="1985" y="224"/>
                  </a:lnTo>
                  <a:lnTo>
                    <a:pt x="2062" y="223"/>
                  </a:lnTo>
                  <a:lnTo>
                    <a:pt x="2140" y="222"/>
                  </a:lnTo>
                  <a:lnTo>
                    <a:pt x="2218" y="220"/>
                  </a:lnTo>
                  <a:lnTo>
                    <a:pt x="2294" y="219"/>
                  </a:lnTo>
                  <a:lnTo>
                    <a:pt x="2372" y="217"/>
                  </a:lnTo>
                  <a:lnTo>
                    <a:pt x="2449" y="216"/>
                  </a:lnTo>
                  <a:lnTo>
                    <a:pt x="2526" y="215"/>
                  </a:lnTo>
                  <a:lnTo>
                    <a:pt x="2604" y="214"/>
                  </a:lnTo>
                  <a:lnTo>
                    <a:pt x="2681" y="213"/>
                  </a:lnTo>
                  <a:lnTo>
                    <a:pt x="2757" y="212"/>
                  </a:lnTo>
                  <a:lnTo>
                    <a:pt x="2835" y="211"/>
                  </a:lnTo>
                  <a:lnTo>
                    <a:pt x="2912" y="210"/>
                  </a:lnTo>
                  <a:lnTo>
                    <a:pt x="2981" y="209"/>
                  </a:lnTo>
                  <a:lnTo>
                    <a:pt x="3052" y="208"/>
                  </a:lnTo>
                  <a:lnTo>
                    <a:pt x="3124" y="209"/>
                  </a:lnTo>
                  <a:lnTo>
                    <a:pt x="3197" y="209"/>
                  </a:lnTo>
                  <a:lnTo>
                    <a:pt x="3270" y="210"/>
                  </a:lnTo>
                  <a:lnTo>
                    <a:pt x="3343" y="210"/>
                  </a:lnTo>
                  <a:lnTo>
                    <a:pt x="3416" y="209"/>
                  </a:lnTo>
                  <a:lnTo>
                    <a:pt x="3487" y="206"/>
                  </a:lnTo>
                  <a:lnTo>
                    <a:pt x="3635" y="205"/>
                  </a:lnTo>
                  <a:lnTo>
                    <a:pt x="3883" y="204"/>
                  </a:lnTo>
                  <a:lnTo>
                    <a:pt x="4213" y="203"/>
                  </a:lnTo>
                  <a:lnTo>
                    <a:pt x="4615" y="201"/>
                  </a:lnTo>
                  <a:lnTo>
                    <a:pt x="5072" y="200"/>
                  </a:lnTo>
                  <a:lnTo>
                    <a:pt x="5572" y="199"/>
                  </a:lnTo>
                  <a:lnTo>
                    <a:pt x="6098" y="197"/>
                  </a:lnTo>
                  <a:lnTo>
                    <a:pt x="6640" y="196"/>
                  </a:lnTo>
                  <a:lnTo>
                    <a:pt x="7181" y="194"/>
                  </a:lnTo>
                  <a:lnTo>
                    <a:pt x="7708" y="193"/>
                  </a:lnTo>
                  <a:lnTo>
                    <a:pt x="8206" y="191"/>
                  </a:lnTo>
                  <a:lnTo>
                    <a:pt x="8663" y="190"/>
                  </a:lnTo>
                  <a:lnTo>
                    <a:pt x="9063" y="188"/>
                  </a:lnTo>
                  <a:lnTo>
                    <a:pt x="9392" y="187"/>
                  </a:lnTo>
                  <a:lnTo>
                    <a:pt x="9637" y="185"/>
                  </a:lnTo>
                  <a:lnTo>
                    <a:pt x="9783" y="183"/>
                  </a:lnTo>
                  <a:lnTo>
                    <a:pt x="9795" y="185"/>
                  </a:lnTo>
                  <a:lnTo>
                    <a:pt x="9809" y="186"/>
                  </a:lnTo>
                  <a:lnTo>
                    <a:pt x="9822" y="185"/>
                  </a:lnTo>
                  <a:lnTo>
                    <a:pt x="9836" y="184"/>
                  </a:lnTo>
                  <a:lnTo>
                    <a:pt x="9844" y="184"/>
                  </a:lnTo>
                  <a:lnTo>
                    <a:pt x="9850" y="184"/>
                  </a:lnTo>
                  <a:lnTo>
                    <a:pt x="9856" y="185"/>
                  </a:lnTo>
                  <a:lnTo>
                    <a:pt x="9861" y="186"/>
                  </a:lnTo>
                  <a:lnTo>
                    <a:pt x="9866" y="188"/>
                  </a:lnTo>
                  <a:lnTo>
                    <a:pt x="9871" y="191"/>
                  </a:lnTo>
                  <a:lnTo>
                    <a:pt x="9875" y="195"/>
                  </a:lnTo>
                  <a:lnTo>
                    <a:pt x="9878" y="200"/>
                  </a:lnTo>
                  <a:lnTo>
                    <a:pt x="9877" y="223"/>
                  </a:lnTo>
                  <a:lnTo>
                    <a:pt x="9877" y="244"/>
                  </a:lnTo>
                  <a:lnTo>
                    <a:pt x="9877" y="265"/>
                  </a:lnTo>
                  <a:lnTo>
                    <a:pt x="9879" y="287"/>
                  </a:lnTo>
                  <a:lnTo>
                    <a:pt x="9881" y="307"/>
                  </a:lnTo>
                  <a:lnTo>
                    <a:pt x="9885" y="328"/>
                  </a:lnTo>
                  <a:lnTo>
                    <a:pt x="9891" y="348"/>
                  </a:lnTo>
                  <a:lnTo>
                    <a:pt x="9897" y="369"/>
                  </a:lnTo>
                  <a:lnTo>
                    <a:pt x="9904" y="388"/>
                  </a:lnTo>
                  <a:lnTo>
                    <a:pt x="9912" y="407"/>
                  </a:lnTo>
                  <a:lnTo>
                    <a:pt x="9921" y="425"/>
                  </a:lnTo>
                  <a:lnTo>
                    <a:pt x="9931" y="443"/>
                  </a:lnTo>
                  <a:lnTo>
                    <a:pt x="9944" y="461"/>
                  </a:lnTo>
                  <a:lnTo>
                    <a:pt x="9956" y="478"/>
                  </a:lnTo>
                  <a:lnTo>
                    <a:pt x="9970" y="494"/>
                  </a:lnTo>
                  <a:lnTo>
                    <a:pt x="9986" y="510"/>
                  </a:lnTo>
                  <a:lnTo>
                    <a:pt x="9994" y="520"/>
                  </a:lnTo>
                  <a:lnTo>
                    <a:pt x="10004" y="530"/>
                  </a:lnTo>
                  <a:lnTo>
                    <a:pt x="10013" y="540"/>
                  </a:lnTo>
                  <a:lnTo>
                    <a:pt x="10024" y="550"/>
                  </a:lnTo>
                  <a:lnTo>
                    <a:pt x="10046" y="570"/>
                  </a:lnTo>
                  <a:lnTo>
                    <a:pt x="10066" y="590"/>
                  </a:lnTo>
                  <a:lnTo>
                    <a:pt x="10076" y="602"/>
                  </a:lnTo>
                  <a:lnTo>
                    <a:pt x="10084" y="613"/>
                  </a:lnTo>
                  <a:lnTo>
                    <a:pt x="10090" y="625"/>
                  </a:lnTo>
                  <a:lnTo>
                    <a:pt x="10094" y="637"/>
                  </a:lnTo>
                  <a:lnTo>
                    <a:pt x="10096" y="644"/>
                  </a:lnTo>
                  <a:lnTo>
                    <a:pt x="10097" y="650"/>
                  </a:lnTo>
                  <a:lnTo>
                    <a:pt x="10097" y="657"/>
                  </a:lnTo>
                  <a:lnTo>
                    <a:pt x="10096" y="664"/>
                  </a:lnTo>
                  <a:lnTo>
                    <a:pt x="10095" y="671"/>
                  </a:lnTo>
                  <a:lnTo>
                    <a:pt x="10094" y="678"/>
                  </a:lnTo>
                  <a:lnTo>
                    <a:pt x="10091" y="686"/>
                  </a:lnTo>
                  <a:lnTo>
                    <a:pt x="10088" y="694"/>
                  </a:lnTo>
                  <a:lnTo>
                    <a:pt x="10083" y="695"/>
                  </a:lnTo>
                  <a:lnTo>
                    <a:pt x="10078" y="697"/>
                  </a:lnTo>
                  <a:lnTo>
                    <a:pt x="10072" y="697"/>
                  </a:lnTo>
                  <a:lnTo>
                    <a:pt x="10068" y="697"/>
                  </a:lnTo>
                  <a:lnTo>
                    <a:pt x="10059" y="695"/>
                  </a:lnTo>
                  <a:lnTo>
                    <a:pt x="10051" y="692"/>
                  </a:lnTo>
                  <a:lnTo>
                    <a:pt x="10043" y="687"/>
                  </a:lnTo>
                  <a:lnTo>
                    <a:pt x="10035" y="681"/>
                  </a:lnTo>
                  <a:lnTo>
                    <a:pt x="10026" y="674"/>
                  </a:lnTo>
                  <a:lnTo>
                    <a:pt x="10019" y="667"/>
                  </a:lnTo>
                  <a:lnTo>
                    <a:pt x="10011" y="660"/>
                  </a:lnTo>
                  <a:lnTo>
                    <a:pt x="10003" y="654"/>
                  </a:lnTo>
                  <a:lnTo>
                    <a:pt x="9995" y="647"/>
                  </a:lnTo>
                  <a:lnTo>
                    <a:pt x="9987" y="642"/>
                  </a:lnTo>
                  <a:lnTo>
                    <a:pt x="9977" y="637"/>
                  </a:lnTo>
                  <a:lnTo>
                    <a:pt x="9967" y="635"/>
                  </a:lnTo>
                  <a:lnTo>
                    <a:pt x="9962" y="634"/>
                  </a:lnTo>
                  <a:lnTo>
                    <a:pt x="9957" y="634"/>
                  </a:lnTo>
                  <a:lnTo>
                    <a:pt x="9952" y="635"/>
                  </a:lnTo>
                  <a:lnTo>
                    <a:pt x="9946" y="636"/>
                  </a:lnTo>
                  <a:lnTo>
                    <a:pt x="9932" y="641"/>
                  </a:lnTo>
                  <a:lnTo>
                    <a:pt x="9920" y="646"/>
                  </a:lnTo>
                  <a:lnTo>
                    <a:pt x="9908" y="652"/>
                  </a:lnTo>
                  <a:lnTo>
                    <a:pt x="9897" y="660"/>
                  </a:lnTo>
                  <a:lnTo>
                    <a:pt x="9893" y="664"/>
                  </a:lnTo>
                  <a:lnTo>
                    <a:pt x="9887" y="668"/>
                  </a:lnTo>
                  <a:lnTo>
                    <a:pt x="9883" y="673"/>
                  </a:lnTo>
                  <a:lnTo>
                    <a:pt x="9879" y="679"/>
                  </a:lnTo>
                  <a:lnTo>
                    <a:pt x="9876" y="685"/>
                  </a:lnTo>
                  <a:lnTo>
                    <a:pt x="9873" y="692"/>
                  </a:lnTo>
                  <a:lnTo>
                    <a:pt x="9871" y="698"/>
                  </a:lnTo>
                  <a:lnTo>
                    <a:pt x="9869" y="705"/>
                  </a:lnTo>
                  <a:lnTo>
                    <a:pt x="9867" y="715"/>
                  </a:lnTo>
                  <a:lnTo>
                    <a:pt x="9865" y="724"/>
                  </a:lnTo>
                  <a:lnTo>
                    <a:pt x="9865" y="735"/>
                  </a:lnTo>
                  <a:lnTo>
                    <a:pt x="9865" y="744"/>
                  </a:lnTo>
                  <a:lnTo>
                    <a:pt x="9866" y="753"/>
                  </a:lnTo>
                  <a:lnTo>
                    <a:pt x="9868" y="762"/>
                  </a:lnTo>
                  <a:lnTo>
                    <a:pt x="9870" y="771"/>
                  </a:lnTo>
                  <a:lnTo>
                    <a:pt x="9873" y="781"/>
                  </a:lnTo>
                  <a:lnTo>
                    <a:pt x="9881" y="797"/>
                  </a:lnTo>
                  <a:lnTo>
                    <a:pt x="9891" y="813"/>
                  </a:lnTo>
                  <a:lnTo>
                    <a:pt x="9901" y="829"/>
                  </a:lnTo>
                  <a:lnTo>
                    <a:pt x="9912" y="843"/>
                  </a:lnTo>
                  <a:lnTo>
                    <a:pt x="9911" y="849"/>
                  </a:lnTo>
                  <a:lnTo>
                    <a:pt x="9910" y="854"/>
                  </a:lnTo>
                  <a:lnTo>
                    <a:pt x="9907" y="859"/>
                  </a:lnTo>
                  <a:lnTo>
                    <a:pt x="9905" y="863"/>
                  </a:lnTo>
                  <a:lnTo>
                    <a:pt x="9898" y="872"/>
                  </a:lnTo>
                  <a:lnTo>
                    <a:pt x="9890" y="880"/>
                  </a:lnTo>
                  <a:lnTo>
                    <a:pt x="9881" y="888"/>
                  </a:lnTo>
                  <a:lnTo>
                    <a:pt x="9874" y="896"/>
                  </a:lnTo>
                  <a:lnTo>
                    <a:pt x="9871" y="900"/>
                  </a:lnTo>
                  <a:lnTo>
                    <a:pt x="9868" y="905"/>
                  </a:lnTo>
                  <a:lnTo>
                    <a:pt x="9865" y="909"/>
                  </a:lnTo>
                  <a:lnTo>
                    <a:pt x="9863" y="914"/>
                  </a:lnTo>
                  <a:lnTo>
                    <a:pt x="9860" y="924"/>
                  </a:lnTo>
                  <a:lnTo>
                    <a:pt x="9857" y="934"/>
                  </a:lnTo>
                  <a:lnTo>
                    <a:pt x="9855" y="943"/>
                  </a:lnTo>
                  <a:lnTo>
                    <a:pt x="9855" y="953"/>
                  </a:lnTo>
                  <a:lnTo>
                    <a:pt x="9855" y="963"/>
                  </a:lnTo>
                  <a:lnTo>
                    <a:pt x="9855" y="973"/>
                  </a:lnTo>
                  <a:lnTo>
                    <a:pt x="9857" y="982"/>
                  </a:lnTo>
                  <a:lnTo>
                    <a:pt x="9859" y="991"/>
                  </a:lnTo>
                  <a:lnTo>
                    <a:pt x="9862" y="1001"/>
                  </a:lnTo>
                  <a:lnTo>
                    <a:pt x="9866" y="1011"/>
                  </a:lnTo>
                  <a:lnTo>
                    <a:pt x="9869" y="1019"/>
                  </a:lnTo>
                  <a:lnTo>
                    <a:pt x="9874" y="1028"/>
                  </a:lnTo>
                  <a:lnTo>
                    <a:pt x="9879" y="1036"/>
                  </a:lnTo>
                  <a:lnTo>
                    <a:pt x="9884" y="1044"/>
                  </a:lnTo>
                  <a:lnTo>
                    <a:pt x="9891" y="1051"/>
                  </a:lnTo>
                  <a:lnTo>
                    <a:pt x="9897" y="1059"/>
                  </a:lnTo>
                  <a:lnTo>
                    <a:pt x="9918" y="1068"/>
                  </a:lnTo>
                  <a:lnTo>
                    <a:pt x="9941" y="1078"/>
                  </a:lnTo>
                  <a:lnTo>
                    <a:pt x="9952" y="1081"/>
                  </a:lnTo>
                  <a:lnTo>
                    <a:pt x="9963" y="1083"/>
                  </a:lnTo>
                  <a:lnTo>
                    <a:pt x="9969" y="1082"/>
                  </a:lnTo>
                  <a:lnTo>
                    <a:pt x="9974" y="1081"/>
                  </a:lnTo>
                  <a:lnTo>
                    <a:pt x="9980" y="1079"/>
                  </a:lnTo>
                  <a:lnTo>
                    <a:pt x="9986" y="1076"/>
                  </a:lnTo>
                  <a:lnTo>
                    <a:pt x="9995" y="1070"/>
                  </a:lnTo>
                  <a:lnTo>
                    <a:pt x="10003" y="1064"/>
                  </a:lnTo>
                  <a:lnTo>
                    <a:pt x="10011" y="1056"/>
                  </a:lnTo>
                  <a:lnTo>
                    <a:pt x="10018" y="1047"/>
                  </a:lnTo>
                  <a:lnTo>
                    <a:pt x="10024" y="1038"/>
                  </a:lnTo>
                  <a:lnTo>
                    <a:pt x="10030" y="1028"/>
                  </a:lnTo>
                  <a:lnTo>
                    <a:pt x="10031" y="1023"/>
                  </a:lnTo>
                  <a:lnTo>
                    <a:pt x="10032" y="1017"/>
                  </a:lnTo>
                  <a:lnTo>
                    <a:pt x="10033" y="1012"/>
                  </a:lnTo>
                  <a:lnTo>
                    <a:pt x="10033" y="1004"/>
                  </a:lnTo>
                  <a:lnTo>
                    <a:pt x="10037" y="1001"/>
                  </a:lnTo>
                  <a:lnTo>
                    <a:pt x="10043" y="998"/>
                  </a:lnTo>
                  <a:lnTo>
                    <a:pt x="10049" y="997"/>
                  </a:lnTo>
                  <a:lnTo>
                    <a:pt x="10056" y="997"/>
                  </a:lnTo>
                  <a:lnTo>
                    <a:pt x="10062" y="998"/>
                  </a:lnTo>
                  <a:lnTo>
                    <a:pt x="10069" y="1000"/>
                  </a:lnTo>
                  <a:lnTo>
                    <a:pt x="10076" y="1003"/>
                  </a:lnTo>
                  <a:lnTo>
                    <a:pt x="10082" y="1007"/>
                  </a:lnTo>
                  <a:lnTo>
                    <a:pt x="10089" y="1016"/>
                  </a:lnTo>
                  <a:lnTo>
                    <a:pt x="10095" y="1025"/>
                  </a:lnTo>
                  <a:lnTo>
                    <a:pt x="10099" y="1035"/>
                  </a:lnTo>
                  <a:lnTo>
                    <a:pt x="10102" y="1045"/>
                  </a:lnTo>
                  <a:lnTo>
                    <a:pt x="10103" y="1056"/>
                  </a:lnTo>
                  <a:lnTo>
                    <a:pt x="10103" y="1066"/>
                  </a:lnTo>
                  <a:lnTo>
                    <a:pt x="10100" y="1077"/>
                  </a:lnTo>
                  <a:lnTo>
                    <a:pt x="10097" y="1087"/>
                  </a:lnTo>
                  <a:lnTo>
                    <a:pt x="10089" y="1104"/>
                  </a:lnTo>
                  <a:lnTo>
                    <a:pt x="10081" y="1119"/>
                  </a:lnTo>
                  <a:lnTo>
                    <a:pt x="10070" y="1133"/>
                  </a:lnTo>
                  <a:lnTo>
                    <a:pt x="10059" y="1148"/>
                  </a:lnTo>
                  <a:lnTo>
                    <a:pt x="10036" y="1174"/>
                  </a:lnTo>
                  <a:lnTo>
                    <a:pt x="10011" y="1200"/>
                  </a:lnTo>
                  <a:lnTo>
                    <a:pt x="9998" y="1213"/>
                  </a:lnTo>
                  <a:lnTo>
                    <a:pt x="9987" y="1226"/>
                  </a:lnTo>
                  <a:lnTo>
                    <a:pt x="9975" y="1239"/>
                  </a:lnTo>
                  <a:lnTo>
                    <a:pt x="9964" y="1253"/>
                  </a:lnTo>
                  <a:lnTo>
                    <a:pt x="9955" y="1268"/>
                  </a:lnTo>
                  <a:lnTo>
                    <a:pt x="9947" y="1283"/>
                  </a:lnTo>
                  <a:lnTo>
                    <a:pt x="9940" y="1300"/>
                  </a:lnTo>
                  <a:lnTo>
                    <a:pt x="9933" y="1317"/>
                  </a:lnTo>
                  <a:lnTo>
                    <a:pt x="9921" y="1369"/>
                  </a:lnTo>
                  <a:close/>
                  <a:moveTo>
                    <a:pt x="9912" y="1231"/>
                  </a:moveTo>
                  <a:lnTo>
                    <a:pt x="9905" y="1243"/>
                  </a:lnTo>
                  <a:lnTo>
                    <a:pt x="9899" y="1254"/>
                  </a:lnTo>
                  <a:lnTo>
                    <a:pt x="9893" y="1266"/>
                  </a:lnTo>
                  <a:lnTo>
                    <a:pt x="9887" y="1277"/>
                  </a:lnTo>
                  <a:lnTo>
                    <a:pt x="9878" y="1303"/>
                  </a:lnTo>
                  <a:lnTo>
                    <a:pt x="9871" y="1328"/>
                  </a:lnTo>
                  <a:lnTo>
                    <a:pt x="9864" y="1355"/>
                  </a:lnTo>
                  <a:lnTo>
                    <a:pt x="9859" y="1382"/>
                  </a:lnTo>
                  <a:lnTo>
                    <a:pt x="9853" y="1408"/>
                  </a:lnTo>
                  <a:lnTo>
                    <a:pt x="9848" y="1435"/>
                  </a:lnTo>
                  <a:lnTo>
                    <a:pt x="9829" y="1450"/>
                  </a:lnTo>
                  <a:lnTo>
                    <a:pt x="9784" y="1452"/>
                  </a:lnTo>
                  <a:lnTo>
                    <a:pt x="9739" y="1453"/>
                  </a:lnTo>
                  <a:lnTo>
                    <a:pt x="9694" y="1454"/>
                  </a:lnTo>
                  <a:lnTo>
                    <a:pt x="9649" y="1455"/>
                  </a:lnTo>
                  <a:lnTo>
                    <a:pt x="9603" y="1456"/>
                  </a:lnTo>
                  <a:lnTo>
                    <a:pt x="9558" y="1456"/>
                  </a:lnTo>
                  <a:lnTo>
                    <a:pt x="9512" y="1457"/>
                  </a:lnTo>
                  <a:lnTo>
                    <a:pt x="9467" y="1457"/>
                  </a:lnTo>
                  <a:lnTo>
                    <a:pt x="9421" y="1457"/>
                  </a:lnTo>
                  <a:lnTo>
                    <a:pt x="9376" y="1457"/>
                  </a:lnTo>
                  <a:lnTo>
                    <a:pt x="9331" y="1457"/>
                  </a:lnTo>
                  <a:lnTo>
                    <a:pt x="9286" y="1458"/>
                  </a:lnTo>
                  <a:lnTo>
                    <a:pt x="9242" y="1458"/>
                  </a:lnTo>
                  <a:lnTo>
                    <a:pt x="9198" y="1458"/>
                  </a:lnTo>
                  <a:lnTo>
                    <a:pt x="9155" y="1458"/>
                  </a:lnTo>
                  <a:lnTo>
                    <a:pt x="9112" y="1459"/>
                  </a:lnTo>
                  <a:lnTo>
                    <a:pt x="3106" y="1473"/>
                  </a:lnTo>
                  <a:lnTo>
                    <a:pt x="2985" y="1475"/>
                  </a:lnTo>
                  <a:lnTo>
                    <a:pt x="1954" y="1480"/>
                  </a:lnTo>
                  <a:lnTo>
                    <a:pt x="1906" y="1480"/>
                  </a:lnTo>
                  <a:lnTo>
                    <a:pt x="1859" y="1480"/>
                  </a:lnTo>
                  <a:lnTo>
                    <a:pt x="1812" y="1480"/>
                  </a:lnTo>
                  <a:lnTo>
                    <a:pt x="1765" y="1481"/>
                  </a:lnTo>
                  <a:lnTo>
                    <a:pt x="1719" y="1482"/>
                  </a:lnTo>
                  <a:lnTo>
                    <a:pt x="1673" y="1483"/>
                  </a:lnTo>
                  <a:lnTo>
                    <a:pt x="1627" y="1484"/>
                  </a:lnTo>
                  <a:lnTo>
                    <a:pt x="1581" y="1485"/>
                  </a:lnTo>
                  <a:lnTo>
                    <a:pt x="1536" y="1486"/>
                  </a:lnTo>
                  <a:lnTo>
                    <a:pt x="1490" y="1487"/>
                  </a:lnTo>
                  <a:lnTo>
                    <a:pt x="1445" y="1488"/>
                  </a:lnTo>
                  <a:lnTo>
                    <a:pt x="1399" y="1489"/>
                  </a:lnTo>
                  <a:lnTo>
                    <a:pt x="1353" y="1489"/>
                  </a:lnTo>
                  <a:lnTo>
                    <a:pt x="1307" y="1489"/>
                  </a:lnTo>
                  <a:lnTo>
                    <a:pt x="1260" y="1489"/>
                  </a:lnTo>
                  <a:lnTo>
                    <a:pt x="1213" y="1489"/>
                  </a:lnTo>
                  <a:lnTo>
                    <a:pt x="1209" y="1484"/>
                  </a:lnTo>
                  <a:lnTo>
                    <a:pt x="1207" y="1480"/>
                  </a:lnTo>
                  <a:lnTo>
                    <a:pt x="1204" y="1475"/>
                  </a:lnTo>
                  <a:lnTo>
                    <a:pt x="1203" y="1469"/>
                  </a:lnTo>
                  <a:lnTo>
                    <a:pt x="1203" y="1458"/>
                  </a:lnTo>
                  <a:lnTo>
                    <a:pt x="1204" y="1447"/>
                  </a:lnTo>
                  <a:lnTo>
                    <a:pt x="1205" y="1436"/>
                  </a:lnTo>
                  <a:lnTo>
                    <a:pt x="1205" y="1424"/>
                  </a:lnTo>
                  <a:lnTo>
                    <a:pt x="1205" y="1419"/>
                  </a:lnTo>
                  <a:lnTo>
                    <a:pt x="1204" y="1413"/>
                  </a:lnTo>
                  <a:lnTo>
                    <a:pt x="1202" y="1408"/>
                  </a:lnTo>
                  <a:lnTo>
                    <a:pt x="1200" y="1403"/>
                  </a:lnTo>
                  <a:lnTo>
                    <a:pt x="1196" y="1384"/>
                  </a:lnTo>
                  <a:lnTo>
                    <a:pt x="1191" y="1364"/>
                  </a:lnTo>
                  <a:lnTo>
                    <a:pt x="1186" y="1346"/>
                  </a:lnTo>
                  <a:lnTo>
                    <a:pt x="1179" y="1327"/>
                  </a:lnTo>
                  <a:lnTo>
                    <a:pt x="1171" y="1310"/>
                  </a:lnTo>
                  <a:lnTo>
                    <a:pt x="1162" y="1294"/>
                  </a:lnTo>
                  <a:lnTo>
                    <a:pt x="1150" y="1277"/>
                  </a:lnTo>
                  <a:lnTo>
                    <a:pt x="1139" y="1262"/>
                  </a:lnTo>
                  <a:lnTo>
                    <a:pt x="1139" y="1257"/>
                  </a:lnTo>
                  <a:lnTo>
                    <a:pt x="1140" y="1253"/>
                  </a:lnTo>
                  <a:lnTo>
                    <a:pt x="1142" y="1249"/>
                  </a:lnTo>
                  <a:lnTo>
                    <a:pt x="1144" y="1246"/>
                  </a:lnTo>
                  <a:lnTo>
                    <a:pt x="1151" y="1242"/>
                  </a:lnTo>
                  <a:lnTo>
                    <a:pt x="1158" y="1238"/>
                  </a:lnTo>
                  <a:lnTo>
                    <a:pt x="1167" y="1235"/>
                  </a:lnTo>
                  <a:lnTo>
                    <a:pt x="1175" y="1232"/>
                  </a:lnTo>
                  <a:lnTo>
                    <a:pt x="1179" y="1230"/>
                  </a:lnTo>
                  <a:lnTo>
                    <a:pt x="1182" y="1228"/>
                  </a:lnTo>
                  <a:lnTo>
                    <a:pt x="1185" y="1225"/>
                  </a:lnTo>
                  <a:lnTo>
                    <a:pt x="1188" y="1221"/>
                  </a:lnTo>
                  <a:lnTo>
                    <a:pt x="1196" y="1215"/>
                  </a:lnTo>
                  <a:lnTo>
                    <a:pt x="1202" y="1208"/>
                  </a:lnTo>
                  <a:lnTo>
                    <a:pt x="1209" y="1201"/>
                  </a:lnTo>
                  <a:lnTo>
                    <a:pt x="1214" y="1192"/>
                  </a:lnTo>
                  <a:lnTo>
                    <a:pt x="1218" y="1184"/>
                  </a:lnTo>
                  <a:lnTo>
                    <a:pt x="1222" y="1176"/>
                  </a:lnTo>
                  <a:lnTo>
                    <a:pt x="1225" y="1168"/>
                  </a:lnTo>
                  <a:lnTo>
                    <a:pt x="1227" y="1160"/>
                  </a:lnTo>
                  <a:lnTo>
                    <a:pt x="1234" y="1124"/>
                  </a:lnTo>
                  <a:lnTo>
                    <a:pt x="1243" y="1088"/>
                  </a:lnTo>
                  <a:lnTo>
                    <a:pt x="1248" y="1084"/>
                  </a:lnTo>
                  <a:lnTo>
                    <a:pt x="1254" y="1081"/>
                  </a:lnTo>
                  <a:lnTo>
                    <a:pt x="1259" y="1079"/>
                  </a:lnTo>
                  <a:lnTo>
                    <a:pt x="1264" y="1077"/>
                  </a:lnTo>
                  <a:lnTo>
                    <a:pt x="1276" y="1075"/>
                  </a:lnTo>
                  <a:lnTo>
                    <a:pt x="1288" y="1075"/>
                  </a:lnTo>
                  <a:lnTo>
                    <a:pt x="1300" y="1075"/>
                  </a:lnTo>
                  <a:lnTo>
                    <a:pt x="1312" y="1074"/>
                  </a:lnTo>
                  <a:lnTo>
                    <a:pt x="1317" y="1073"/>
                  </a:lnTo>
                  <a:lnTo>
                    <a:pt x="1323" y="1071"/>
                  </a:lnTo>
                  <a:lnTo>
                    <a:pt x="1328" y="1069"/>
                  </a:lnTo>
                  <a:lnTo>
                    <a:pt x="1332" y="1066"/>
                  </a:lnTo>
                  <a:lnTo>
                    <a:pt x="1340" y="1068"/>
                  </a:lnTo>
                  <a:lnTo>
                    <a:pt x="1348" y="1068"/>
                  </a:lnTo>
                  <a:lnTo>
                    <a:pt x="1355" y="1068"/>
                  </a:lnTo>
                  <a:lnTo>
                    <a:pt x="1361" y="1067"/>
                  </a:lnTo>
                  <a:lnTo>
                    <a:pt x="1373" y="1062"/>
                  </a:lnTo>
                  <a:lnTo>
                    <a:pt x="1384" y="1056"/>
                  </a:lnTo>
                  <a:lnTo>
                    <a:pt x="1395" y="1048"/>
                  </a:lnTo>
                  <a:lnTo>
                    <a:pt x="1406" y="1042"/>
                  </a:lnTo>
                  <a:lnTo>
                    <a:pt x="1412" y="1039"/>
                  </a:lnTo>
                  <a:lnTo>
                    <a:pt x="1418" y="1037"/>
                  </a:lnTo>
                  <a:lnTo>
                    <a:pt x="1424" y="1035"/>
                  </a:lnTo>
                  <a:lnTo>
                    <a:pt x="1431" y="1034"/>
                  </a:lnTo>
                  <a:lnTo>
                    <a:pt x="1439" y="1030"/>
                  </a:lnTo>
                  <a:lnTo>
                    <a:pt x="1446" y="1025"/>
                  </a:lnTo>
                  <a:lnTo>
                    <a:pt x="1452" y="1020"/>
                  </a:lnTo>
                  <a:lnTo>
                    <a:pt x="1458" y="1014"/>
                  </a:lnTo>
                  <a:lnTo>
                    <a:pt x="1468" y="1001"/>
                  </a:lnTo>
                  <a:lnTo>
                    <a:pt x="1476" y="988"/>
                  </a:lnTo>
                  <a:lnTo>
                    <a:pt x="1492" y="960"/>
                  </a:lnTo>
                  <a:lnTo>
                    <a:pt x="1508" y="932"/>
                  </a:lnTo>
                  <a:lnTo>
                    <a:pt x="1509" y="922"/>
                  </a:lnTo>
                  <a:lnTo>
                    <a:pt x="1509" y="912"/>
                  </a:lnTo>
                  <a:lnTo>
                    <a:pt x="1509" y="902"/>
                  </a:lnTo>
                  <a:lnTo>
                    <a:pt x="1508" y="893"/>
                  </a:lnTo>
                  <a:lnTo>
                    <a:pt x="1507" y="884"/>
                  </a:lnTo>
                  <a:lnTo>
                    <a:pt x="1505" y="875"/>
                  </a:lnTo>
                  <a:lnTo>
                    <a:pt x="1502" y="865"/>
                  </a:lnTo>
                  <a:lnTo>
                    <a:pt x="1499" y="856"/>
                  </a:lnTo>
                  <a:lnTo>
                    <a:pt x="1496" y="847"/>
                  </a:lnTo>
                  <a:lnTo>
                    <a:pt x="1492" y="839"/>
                  </a:lnTo>
                  <a:lnTo>
                    <a:pt x="1487" y="831"/>
                  </a:lnTo>
                  <a:lnTo>
                    <a:pt x="1482" y="821"/>
                  </a:lnTo>
                  <a:lnTo>
                    <a:pt x="1475" y="813"/>
                  </a:lnTo>
                  <a:lnTo>
                    <a:pt x="1469" y="806"/>
                  </a:lnTo>
                  <a:lnTo>
                    <a:pt x="1463" y="798"/>
                  </a:lnTo>
                  <a:lnTo>
                    <a:pt x="1456" y="791"/>
                  </a:lnTo>
                  <a:lnTo>
                    <a:pt x="1438" y="783"/>
                  </a:lnTo>
                  <a:lnTo>
                    <a:pt x="1417" y="774"/>
                  </a:lnTo>
                  <a:lnTo>
                    <a:pt x="1407" y="770"/>
                  </a:lnTo>
                  <a:lnTo>
                    <a:pt x="1396" y="767"/>
                  </a:lnTo>
                  <a:lnTo>
                    <a:pt x="1384" y="764"/>
                  </a:lnTo>
                  <a:lnTo>
                    <a:pt x="1374" y="762"/>
                  </a:lnTo>
                  <a:lnTo>
                    <a:pt x="1363" y="761"/>
                  </a:lnTo>
                  <a:lnTo>
                    <a:pt x="1352" y="761"/>
                  </a:lnTo>
                  <a:lnTo>
                    <a:pt x="1340" y="761"/>
                  </a:lnTo>
                  <a:lnTo>
                    <a:pt x="1329" y="763"/>
                  </a:lnTo>
                  <a:lnTo>
                    <a:pt x="1319" y="766"/>
                  </a:lnTo>
                  <a:lnTo>
                    <a:pt x="1309" y="770"/>
                  </a:lnTo>
                  <a:lnTo>
                    <a:pt x="1299" y="775"/>
                  </a:lnTo>
                  <a:lnTo>
                    <a:pt x="1289" y="784"/>
                  </a:lnTo>
                  <a:lnTo>
                    <a:pt x="1286" y="782"/>
                  </a:lnTo>
                  <a:lnTo>
                    <a:pt x="1283" y="781"/>
                  </a:lnTo>
                  <a:lnTo>
                    <a:pt x="1280" y="780"/>
                  </a:lnTo>
                  <a:lnTo>
                    <a:pt x="1277" y="780"/>
                  </a:lnTo>
                  <a:lnTo>
                    <a:pt x="1271" y="780"/>
                  </a:lnTo>
                  <a:lnTo>
                    <a:pt x="1265" y="781"/>
                  </a:lnTo>
                  <a:lnTo>
                    <a:pt x="1259" y="781"/>
                  </a:lnTo>
                  <a:lnTo>
                    <a:pt x="1254" y="780"/>
                  </a:lnTo>
                  <a:lnTo>
                    <a:pt x="1252" y="778"/>
                  </a:lnTo>
                  <a:lnTo>
                    <a:pt x="1249" y="775"/>
                  </a:lnTo>
                  <a:lnTo>
                    <a:pt x="1247" y="772"/>
                  </a:lnTo>
                  <a:lnTo>
                    <a:pt x="1246" y="768"/>
                  </a:lnTo>
                  <a:lnTo>
                    <a:pt x="1247" y="760"/>
                  </a:lnTo>
                  <a:lnTo>
                    <a:pt x="1247" y="752"/>
                  </a:lnTo>
                  <a:lnTo>
                    <a:pt x="1247" y="744"/>
                  </a:lnTo>
                  <a:lnTo>
                    <a:pt x="1246" y="737"/>
                  </a:lnTo>
                  <a:lnTo>
                    <a:pt x="1243" y="721"/>
                  </a:lnTo>
                  <a:lnTo>
                    <a:pt x="1238" y="708"/>
                  </a:lnTo>
                  <a:lnTo>
                    <a:pt x="1231" y="694"/>
                  </a:lnTo>
                  <a:lnTo>
                    <a:pt x="1223" y="681"/>
                  </a:lnTo>
                  <a:lnTo>
                    <a:pt x="1214" y="669"/>
                  </a:lnTo>
                  <a:lnTo>
                    <a:pt x="1203" y="658"/>
                  </a:lnTo>
                  <a:lnTo>
                    <a:pt x="1192" y="647"/>
                  </a:lnTo>
                  <a:lnTo>
                    <a:pt x="1180" y="636"/>
                  </a:lnTo>
                  <a:lnTo>
                    <a:pt x="1168" y="626"/>
                  </a:lnTo>
                  <a:lnTo>
                    <a:pt x="1154" y="617"/>
                  </a:lnTo>
                  <a:lnTo>
                    <a:pt x="1129" y="599"/>
                  </a:lnTo>
                  <a:lnTo>
                    <a:pt x="1104" y="582"/>
                  </a:lnTo>
                  <a:lnTo>
                    <a:pt x="1102" y="573"/>
                  </a:lnTo>
                  <a:lnTo>
                    <a:pt x="1101" y="565"/>
                  </a:lnTo>
                  <a:lnTo>
                    <a:pt x="1102" y="557"/>
                  </a:lnTo>
                  <a:lnTo>
                    <a:pt x="1104" y="550"/>
                  </a:lnTo>
                  <a:lnTo>
                    <a:pt x="1107" y="542"/>
                  </a:lnTo>
                  <a:lnTo>
                    <a:pt x="1111" y="536"/>
                  </a:lnTo>
                  <a:lnTo>
                    <a:pt x="1116" y="529"/>
                  </a:lnTo>
                  <a:lnTo>
                    <a:pt x="1122" y="523"/>
                  </a:lnTo>
                  <a:lnTo>
                    <a:pt x="1133" y="511"/>
                  </a:lnTo>
                  <a:lnTo>
                    <a:pt x="1145" y="498"/>
                  </a:lnTo>
                  <a:lnTo>
                    <a:pt x="1150" y="491"/>
                  </a:lnTo>
                  <a:lnTo>
                    <a:pt x="1155" y="485"/>
                  </a:lnTo>
                  <a:lnTo>
                    <a:pt x="1159" y="478"/>
                  </a:lnTo>
                  <a:lnTo>
                    <a:pt x="1164" y="471"/>
                  </a:lnTo>
                  <a:lnTo>
                    <a:pt x="1171" y="449"/>
                  </a:lnTo>
                  <a:lnTo>
                    <a:pt x="1178" y="429"/>
                  </a:lnTo>
                  <a:lnTo>
                    <a:pt x="1184" y="408"/>
                  </a:lnTo>
                  <a:lnTo>
                    <a:pt x="1189" y="387"/>
                  </a:lnTo>
                  <a:lnTo>
                    <a:pt x="1193" y="365"/>
                  </a:lnTo>
                  <a:lnTo>
                    <a:pt x="1196" y="343"/>
                  </a:lnTo>
                  <a:lnTo>
                    <a:pt x="1197" y="321"/>
                  </a:lnTo>
                  <a:lnTo>
                    <a:pt x="1197" y="298"/>
                  </a:lnTo>
                  <a:lnTo>
                    <a:pt x="1199" y="294"/>
                  </a:lnTo>
                  <a:lnTo>
                    <a:pt x="1201" y="291"/>
                  </a:lnTo>
                  <a:lnTo>
                    <a:pt x="1204" y="289"/>
                  </a:lnTo>
                  <a:lnTo>
                    <a:pt x="1208" y="286"/>
                  </a:lnTo>
                  <a:lnTo>
                    <a:pt x="1214" y="284"/>
                  </a:lnTo>
                  <a:lnTo>
                    <a:pt x="1221" y="282"/>
                  </a:lnTo>
                  <a:lnTo>
                    <a:pt x="1237" y="280"/>
                  </a:lnTo>
                  <a:lnTo>
                    <a:pt x="1253" y="279"/>
                  </a:lnTo>
                  <a:lnTo>
                    <a:pt x="1283" y="282"/>
                  </a:lnTo>
                  <a:lnTo>
                    <a:pt x="1314" y="284"/>
                  </a:lnTo>
                  <a:lnTo>
                    <a:pt x="1344" y="285"/>
                  </a:lnTo>
                  <a:lnTo>
                    <a:pt x="1374" y="286"/>
                  </a:lnTo>
                  <a:lnTo>
                    <a:pt x="1432" y="286"/>
                  </a:lnTo>
                  <a:lnTo>
                    <a:pt x="1491" y="284"/>
                  </a:lnTo>
                  <a:lnTo>
                    <a:pt x="1549" y="283"/>
                  </a:lnTo>
                  <a:lnTo>
                    <a:pt x="1607" y="281"/>
                  </a:lnTo>
                  <a:lnTo>
                    <a:pt x="1667" y="281"/>
                  </a:lnTo>
                  <a:lnTo>
                    <a:pt x="1727" y="283"/>
                  </a:lnTo>
                  <a:lnTo>
                    <a:pt x="1768" y="282"/>
                  </a:lnTo>
                  <a:lnTo>
                    <a:pt x="1809" y="281"/>
                  </a:lnTo>
                  <a:lnTo>
                    <a:pt x="1851" y="279"/>
                  </a:lnTo>
                  <a:lnTo>
                    <a:pt x="1890" y="277"/>
                  </a:lnTo>
                  <a:lnTo>
                    <a:pt x="1931" y="276"/>
                  </a:lnTo>
                  <a:lnTo>
                    <a:pt x="1972" y="276"/>
                  </a:lnTo>
                  <a:lnTo>
                    <a:pt x="2012" y="277"/>
                  </a:lnTo>
                  <a:lnTo>
                    <a:pt x="2053" y="279"/>
                  </a:lnTo>
                  <a:lnTo>
                    <a:pt x="2130" y="277"/>
                  </a:lnTo>
                  <a:lnTo>
                    <a:pt x="2207" y="276"/>
                  </a:lnTo>
                  <a:lnTo>
                    <a:pt x="2284" y="274"/>
                  </a:lnTo>
                  <a:lnTo>
                    <a:pt x="2361" y="273"/>
                  </a:lnTo>
                  <a:lnTo>
                    <a:pt x="2437" y="273"/>
                  </a:lnTo>
                  <a:lnTo>
                    <a:pt x="2514" y="272"/>
                  </a:lnTo>
                  <a:lnTo>
                    <a:pt x="2591" y="271"/>
                  </a:lnTo>
                  <a:lnTo>
                    <a:pt x="2667" y="271"/>
                  </a:lnTo>
                  <a:lnTo>
                    <a:pt x="2744" y="270"/>
                  </a:lnTo>
                  <a:lnTo>
                    <a:pt x="2821" y="270"/>
                  </a:lnTo>
                  <a:lnTo>
                    <a:pt x="2897" y="269"/>
                  </a:lnTo>
                  <a:lnTo>
                    <a:pt x="2974" y="269"/>
                  </a:lnTo>
                  <a:lnTo>
                    <a:pt x="3052" y="268"/>
                  </a:lnTo>
                  <a:lnTo>
                    <a:pt x="3128" y="266"/>
                  </a:lnTo>
                  <a:lnTo>
                    <a:pt x="3206" y="265"/>
                  </a:lnTo>
                  <a:lnTo>
                    <a:pt x="3284" y="264"/>
                  </a:lnTo>
                  <a:lnTo>
                    <a:pt x="3333" y="261"/>
                  </a:lnTo>
                  <a:lnTo>
                    <a:pt x="3381" y="260"/>
                  </a:lnTo>
                  <a:lnTo>
                    <a:pt x="3430" y="260"/>
                  </a:lnTo>
                  <a:lnTo>
                    <a:pt x="3479" y="261"/>
                  </a:lnTo>
                  <a:lnTo>
                    <a:pt x="3528" y="262"/>
                  </a:lnTo>
                  <a:lnTo>
                    <a:pt x="3577" y="262"/>
                  </a:lnTo>
                  <a:lnTo>
                    <a:pt x="3603" y="261"/>
                  </a:lnTo>
                  <a:lnTo>
                    <a:pt x="3627" y="260"/>
                  </a:lnTo>
                  <a:lnTo>
                    <a:pt x="3653" y="258"/>
                  </a:lnTo>
                  <a:lnTo>
                    <a:pt x="3678" y="256"/>
                  </a:lnTo>
                  <a:lnTo>
                    <a:pt x="3689" y="258"/>
                  </a:lnTo>
                  <a:lnTo>
                    <a:pt x="3699" y="259"/>
                  </a:lnTo>
                  <a:lnTo>
                    <a:pt x="3709" y="260"/>
                  </a:lnTo>
                  <a:lnTo>
                    <a:pt x="3720" y="260"/>
                  </a:lnTo>
                  <a:lnTo>
                    <a:pt x="3742" y="260"/>
                  </a:lnTo>
                  <a:lnTo>
                    <a:pt x="3763" y="259"/>
                  </a:lnTo>
                  <a:lnTo>
                    <a:pt x="3785" y="257"/>
                  </a:lnTo>
                  <a:lnTo>
                    <a:pt x="3806" y="255"/>
                  </a:lnTo>
                  <a:lnTo>
                    <a:pt x="3829" y="254"/>
                  </a:lnTo>
                  <a:lnTo>
                    <a:pt x="3850" y="254"/>
                  </a:lnTo>
                  <a:lnTo>
                    <a:pt x="3948" y="254"/>
                  </a:lnTo>
                  <a:lnTo>
                    <a:pt x="4145" y="254"/>
                  </a:lnTo>
                  <a:lnTo>
                    <a:pt x="4428" y="254"/>
                  </a:lnTo>
                  <a:lnTo>
                    <a:pt x="4781" y="254"/>
                  </a:lnTo>
                  <a:lnTo>
                    <a:pt x="5191" y="253"/>
                  </a:lnTo>
                  <a:lnTo>
                    <a:pt x="5643" y="253"/>
                  </a:lnTo>
                  <a:lnTo>
                    <a:pt x="6125" y="252"/>
                  </a:lnTo>
                  <a:lnTo>
                    <a:pt x="6619" y="251"/>
                  </a:lnTo>
                  <a:lnTo>
                    <a:pt x="7114" y="251"/>
                  </a:lnTo>
                  <a:lnTo>
                    <a:pt x="7596" y="250"/>
                  </a:lnTo>
                  <a:lnTo>
                    <a:pt x="8048" y="249"/>
                  </a:lnTo>
                  <a:lnTo>
                    <a:pt x="8459" y="249"/>
                  </a:lnTo>
                  <a:lnTo>
                    <a:pt x="8813" y="248"/>
                  </a:lnTo>
                  <a:lnTo>
                    <a:pt x="9096" y="247"/>
                  </a:lnTo>
                  <a:lnTo>
                    <a:pt x="9296" y="247"/>
                  </a:lnTo>
                  <a:lnTo>
                    <a:pt x="9395" y="246"/>
                  </a:lnTo>
                  <a:lnTo>
                    <a:pt x="9434" y="247"/>
                  </a:lnTo>
                  <a:lnTo>
                    <a:pt x="9474" y="247"/>
                  </a:lnTo>
                  <a:lnTo>
                    <a:pt x="9515" y="246"/>
                  </a:lnTo>
                  <a:lnTo>
                    <a:pt x="9556" y="245"/>
                  </a:lnTo>
                  <a:lnTo>
                    <a:pt x="9597" y="243"/>
                  </a:lnTo>
                  <a:lnTo>
                    <a:pt x="9638" y="243"/>
                  </a:lnTo>
                  <a:lnTo>
                    <a:pt x="9677" y="243"/>
                  </a:lnTo>
                  <a:lnTo>
                    <a:pt x="9715" y="245"/>
                  </a:lnTo>
                  <a:lnTo>
                    <a:pt x="9735" y="244"/>
                  </a:lnTo>
                  <a:lnTo>
                    <a:pt x="9754" y="243"/>
                  </a:lnTo>
                  <a:lnTo>
                    <a:pt x="9772" y="243"/>
                  </a:lnTo>
                  <a:lnTo>
                    <a:pt x="9792" y="242"/>
                  </a:lnTo>
                  <a:lnTo>
                    <a:pt x="9800" y="251"/>
                  </a:lnTo>
                  <a:lnTo>
                    <a:pt x="9806" y="261"/>
                  </a:lnTo>
                  <a:lnTo>
                    <a:pt x="9811" y="274"/>
                  </a:lnTo>
                  <a:lnTo>
                    <a:pt x="9815" y="286"/>
                  </a:lnTo>
                  <a:lnTo>
                    <a:pt x="9822" y="310"/>
                  </a:lnTo>
                  <a:lnTo>
                    <a:pt x="9829" y="336"/>
                  </a:lnTo>
                  <a:lnTo>
                    <a:pt x="9832" y="350"/>
                  </a:lnTo>
                  <a:lnTo>
                    <a:pt x="9836" y="364"/>
                  </a:lnTo>
                  <a:lnTo>
                    <a:pt x="9841" y="377"/>
                  </a:lnTo>
                  <a:lnTo>
                    <a:pt x="9847" y="389"/>
                  </a:lnTo>
                  <a:lnTo>
                    <a:pt x="9860" y="415"/>
                  </a:lnTo>
                  <a:lnTo>
                    <a:pt x="9874" y="439"/>
                  </a:lnTo>
                  <a:lnTo>
                    <a:pt x="9890" y="464"/>
                  </a:lnTo>
                  <a:lnTo>
                    <a:pt x="9905" y="487"/>
                  </a:lnTo>
                  <a:lnTo>
                    <a:pt x="9921" y="511"/>
                  </a:lnTo>
                  <a:lnTo>
                    <a:pt x="9937" y="535"/>
                  </a:lnTo>
                  <a:lnTo>
                    <a:pt x="9945" y="539"/>
                  </a:lnTo>
                  <a:lnTo>
                    <a:pt x="9953" y="543"/>
                  </a:lnTo>
                  <a:lnTo>
                    <a:pt x="9957" y="547"/>
                  </a:lnTo>
                  <a:lnTo>
                    <a:pt x="9959" y="550"/>
                  </a:lnTo>
                  <a:lnTo>
                    <a:pt x="9960" y="555"/>
                  </a:lnTo>
                  <a:lnTo>
                    <a:pt x="9958" y="560"/>
                  </a:lnTo>
                  <a:lnTo>
                    <a:pt x="9957" y="566"/>
                  </a:lnTo>
                  <a:lnTo>
                    <a:pt x="9955" y="571"/>
                  </a:lnTo>
                  <a:lnTo>
                    <a:pt x="9952" y="575"/>
                  </a:lnTo>
                  <a:lnTo>
                    <a:pt x="9948" y="577"/>
                  </a:lnTo>
                  <a:lnTo>
                    <a:pt x="9944" y="578"/>
                  </a:lnTo>
                  <a:lnTo>
                    <a:pt x="9940" y="579"/>
                  </a:lnTo>
                  <a:lnTo>
                    <a:pt x="9934" y="579"/>
                  </a:lnTo>
                  <a:lnTo>
                    <a:pt x="9929" y="578"/>
                  </a:lnTo>
                  <a:lnTo>
                    <a:pt x="9919" y="576"/>
                  </a:lnTo>
                  <a:lnTo>
                    <a:pt x="9908" y="573"/>
                  </a:lnTo>
                  <a:lnTo>
                    <a:pt x="9903" y="573"/>
                  </a:lnTo>
                  <a:lnTo>
                    <a:pt x="9898" y="573"/>
                  </a:lnTo>
                  <a:lnTo>
                    <a:pt x="9893" y="574"/>
                  </a:lnTo>
                  <a:lnTo>
                    <a:pt x="9887" y="576"/>
                  </a:lnTo>
                  <a:lnTo>
                    <a:pt x="9877" y="580"/>
                  </a:lnTo>
                  <a:lnTo>
                    <a:pt x="9868" y="585"/>
                  </a:lnTo>
                  <a:lnTo>
                    <a:pt x="9859" y="592"/>
                  </a:lnTo>
                  <a:lnTo>
                    <a:pt x="9852" y="598"/>
                  </a:lnTo>
                  <a:lnTo>
                    <a:pt x="9844" y="605"/>
                  </a:lnTo>
                  <a:lnTo>
                    <a:pt x="9837" y="613"/>
                  </a:lnTo>
                  <a:lnTo>
                    <a:pt x="9831" y="621"/>
                  </a:lnTo>
                  <a:lnTo>
                    <a:pt x="9825" y="629"/>
                  </a:lnTo>
                  <a:lnTo>
                    <a:pt x="9820" y="639"/>
                  </a:lnTo>
                  <a:lnTo>
                    <a:pt x="9816" y="648"/>
                  </a:lnTo>
                  <a:lnTo>
                    <a:pt x="9813" y="657"/>
                  </a:lnTo>
                  <a:lnTo>
                    <a:pt x="9810" y="667"/>
                  </a:lnTo>
                  <a:lnTo>
                    <a:pt x="9808" y="676"/>
                  </a:lnTo>
                  <a:lnTo>
                    <a:pt x="9806" y="687"/>
                  </a:lnTo>
                  <a:lnTo>
                    <a:pt x="9805" y="696"/>
                  </a:lnTo>
                  <a:lnTo>
                    <a:pt x="9805" y="706"/>
                  </a:lnTo>
                  <a:lnTo>
                    <a:pt x="9807" y="711"/>
                  </a:lnTo>
                  <a:lnTo>
                    <a:pt x="9808" y="718"/>
                  </a:lnTo>
                  <a:lnTo>
                    <a:pt x="9807" y="721"/>
                  </a:lnTo>
                  <a:lnTo>
                    <a:pt x="9806" y="723"/>
                  </a:lnTo>
                  <a:lnTo>
                    <a:pt x="9805" y="726"/>
                  </a:lnTo>
                  <a:lnTo>
                    <a:pt x="9802" y="727"/>
                  </a:lnTo>
                  <a:lnTo>
                    <a:pt x="9798" y="729"/>
                  </a:lnTo>
                  <a:lnTo>
                    <a:pt x="9793" y="729"/>
                  </a:lnTo>
                  <a:lnTo>
                    <a:pt x="9790" y="729"/>
                  </a:lnTo>
                  <a:lnTo>
                    <a:pt x="9786" y="729"/>
                  </a:lnTo>
                  <a:lnTo>
                    <a:pt x="9780" y="726"/>
                  </a:lnTo>
                  <a:lnTo>
                    <a:pt x="9774" y="723"/>
                  </a:lnTo>
                  <a:lnTo>
                    <a:pt x="9768" y="718"/>
                  </a:lnTo>
                  <a:lnTo>
                    <a:pt x="9762" y="714"/>
                  </a:lnTo>
                  <a:lnTo>
                    <a:pt x="9756" y="710"/>
                  </a:lnTo>
                  <a:lnTo>
                    <a:pt x="9749" y="707"/>
                  </a:lnTo>
                  <a:lnTo>
                    <a:pt x="9737" y="706"/>
                  </a:lnTo>
                  <a:lnTo>
                    <a:pt x="9726" y="706"/>
                  </a:lnTo>
                  <a:lnTo>
                    <a:pt x="9715" y="707"/>
                  </a:lnTo>
                  <a:lnTo>
                    <a:pt x="9703" y="708"/>
                  </a:lnTo>
                  <a:lnTo>
                    <a:pt x="9693" y="711"/>
                  </a:lnTo>
                  <a:lnTo>
                    <a:pt x="9682" y="713"/>
                  </a:lnTo>
                  <a:lnTo>
                    <a:pt x="9672" y="717"/>
                  </a:lnTo>
                  <a:lnTo>
                    <a:pt x="9663" y="721"/>
                  </a:lnTo>
                  <a:lnTo>
                    <a:pt x="9652" y="726"/>
                  </a:lnTo>
                  <a:lnTo>
                    <a:pt x="9643" y="733"/>
                  </a:lnTo>
                  <a:lnTo>
                    <a:pt x="9634" y="739"/>
                  </a:lnTo>
                  <a:lnTo>
                    <a:pt x="9626" y="746"/>
                  </a:lnTo>
                  <a:lnTo>
                    <a:pt x="9619" y="754"/>
                  </a:lnTo>
                  <a:lnTo>
                    <a:pt x="9611" y="763"/>
                  </a:lnTo>
                  <a:lnTo>
                    <a:pt x="9604" y="772"/>
                  </a:lnTo>
                  <a:lnTo>
                    <a:pt x="9598" y="783"/>
                  </a:lnTo>
                  <a:lnTo>
                    <a:pt x="9594" y="803"/>
                  </a:lnTo>
                  <a:lnTo>
                    <a:pt x="9591" y="824"/>
                  </a:lnTo>
                  <a:lnTo>
                    <a:pt x="9590" y="843"/>
                  </a:lnTo>
                  <a:lnTo>
                    <a:pt x="9591" y="863"/>
                  </a:lnTo>
                  <a:lnTo>
                    <a:pt x="9593" y="883"/>
                  </a:lnTo>
                  <a:lnTo>
                    <a:pt x="9596" y="902"/>
                  </a:lnTo>
                  <a:lnTo>
                    <a:pt x="9599" y="911"/>
                  </a:lnTo>
                  <a:lnTo>
                    <a:pt x="9602" y="921"/>
                  </a:lnTo>
                  <a:lnTo>
                    <a:pt x="9606" y="930"/>
                  </a:lnTo>
                  <a:lnTo>
                    <a:pt x="9610" y="939"/>
                  </a:lnTo>
                  <a:lnTo>
                    <a:pt x="9618" y="950"/>
                  </a:lnTo>
                  <a:lnTo>
                    <a:pt x="9626" y="960"/>
                  </a:lnTo>
                  <a:lnTo>
                    <a:pt x="9635" y="969"/>
                  </a:lnTo>
                  <a:lnTo>
                    <a:pt x="9644" y="975"/>
                  </a:lnTo>
                  <a:lnTo>
                    <a:pt x="9655" y="979"/>
                  </a:lnTo>
                  <a:lnTo>
                    <a:pt x="9667" y="983"/>
                  </a:lnTo>
                  <a:lnTo>
                    <a:pt x="9678" y="985"/>
                  </a:lnTo>
                  <a:lnTo>
                    <a:pt x="9690" y="986"/>
                  </a:lnTo>
                  <a:lnTo>
                    <a:pt x="9702" y="987"/>
                  </a:lnTo>
                  <a:lnTo>
                    <a:pt x="9715" y="986"/>
                  </a:lnTo>
                  <a:lnTo>
                    <a:pt x="9728" y="986"/>
                  </a:lnTo>
                  <a:lnTo>
                    <a:pt x="9740" y="985"/>
                  </a:lnTo>
                  <a:lnTo>
                    <a:pt x="9764" y="982"/>
                  </a:lnTo>
                  <a:lnTo>
                    <a:pt x="9786" y="980"/>
                  </a:lnTo>
                  <a:lnTo>
                    <a:pt x="9790" y="983"/>
                  </a:lnTo>
                  <a:lnTo>
                    <a:pt x="9793" y="987"/>
                  </a:lnTo>
                  <a:lnTo>
                    <a:pt x="9795" y="991"/>
                  </a:lnTo>
                  <a:lnTo>
                    <a:pt x="9796" y="995"/>
                  </a:lnTo>
                  <a:lnTo>
                    <a:pt x="9798" y="1004"/>
                  </a:lnTo>
                  <a:lnTo>
                    <a:pt x="9798" y="1015"/>
                  </a:lnTo>
                  <a:lnTo>
                    <a:pt x="9796" y="1026"/>
                  </a:lnTo>
                  <a:lnTo>
                    <a:pt x="9795" y="1037"/>
                  </a:lnTo>
                  <a:lnTo>
                    <a:pt x="9796" y="1042"/>
                  </a:lnTo>
                  <a:lnTo>
                    <a:pt x="9798" y="1047"/>
                  </a:lnTo>
                  <a:lnTo>
                    <a:pt x="9799" y="1052"/>
                  </a:lnTo>
                  <a:lnTo>
                    <a:pt x="9802" y="1057"/>
                  </a:lnTo>
                  <a:lnTo>
                    <a:pt x="9808" y="1067"/>
                  </a:lnTo>
                  <a:lnTo>
                    <a:pt x="9814" y="1076"/>
                  </a:lnTo>
                  <a:lnTo>
                    <a:pt x="9821" y="1085"/>
                  </a:lnTo>
                  <a:lnTo>
                    <a:pt x="9828" y="1094"/>
                  </a:lnTo>
                  <a:lnTo>
                    <a:pt x="9836" y="1102"/>
                  </a:lnTo>
                  <a:lnTo>
                    <a:pt x="9845" y="1109"/>
                  </a:lnTo>
                  <a:lnTo>
                    <a:pt x="9854" y="1116"/>
                  </a:lnTo>
                  <a:lnTo>
                    <a:pt x="9863" y="1122"/>
                  </a:lnTo>
                  <a:lnTo>
                    <a:pt x="9873" y="1127"/>
                  </a:lnTo>
                  <a:lnTo>
                    <a:pt x="9882" y="1131"/>
                  </a:lnTo>
                  <a:lnTo>
                    <a:pt x="9894" y="1135"/>
                  </a:lnTo>
                  <a:lnTo>
                    <a:pt x="9905" y="1138"/>
                  </a:lnTo>
                  <a:lnTo>
                    <a:pt x="9916" y="1141"/>
                  </a:lnTo>
                  <a:lnTo>
                    <a:pt x="9927" y="1143"/>
                  </a:lnTo>
                  <a:lnTo>
                    <a:pt x="9940" y="1144"/>
                  </a:lnTo>
                  <a:lnTo>
                    <a:pt x="9952" y="1144"/>
                  </a:lnTo>
                  <a:lnTo>
                    <a:pt x="9957" y="1151"/>
                  </a:lnTo>
                  <a:lnTo>
                    <a:pt x="9960" y="1157"/>
                  </a:lnTo>
                  <a:lnTo>
                    <a:pt x="9961" y="1162"/>
                  </a:lnTo>
                  <a:lnTo>
                    <a:pt x="9961" y="1167"/>
                  </a:lnTo>
                  <a:lnTo>
                    <a:pt x="9959" y="1172"/>
                  </a:lnTo>
                  <a:lnTo>
                    <a:pt x="9955" y="1177"/>
                  </a:lnTo>
                  <a:lnTo>
                    <a:pt x="9951" y="1182"/>
                  </a:lnTo>
                  <a:lnTo>
                    <a:pt x="9946" y="1187"/>
                  </a:lnTo>
                  <a:lnTo>
                    <a:pt x="9936" y="1198"/>
                  </a:lnTo>
                  <a:lnTo>
                    <a:pt x="9924" y="1208"/>
                  </a:lnTo>
                  <a:lnTo>
                    <a:pt x="9920" y="1213"/>
                  </a:lnTo>
                  <a:lnTo>
                    <a:pt x="9916" y="1219"/>
                  </a:lnTo>
                  <a:lnTo>
                    <a:pt x="9913" y="1225"/>
                  </a:lnTo>
                  <a:lnTo>
                    <a:pt x="9912" y="1231"/>
                  </a:lnTo>
                  <a:close/>
                  <a:moveTo>
                    <a:pt x="9860" y="564"/>
                  </a:moveTo>
                  <a:lnTo>
                    <a:pt x="9847" y="576"/>
                  </a:lnTo>
                  <a:lnTo>
                    <a:pt x="9834" y="587"/>
                  </a:lnTo>
                  <a:lnTo>
                    <a:pt x="9823" y="601"/>
                  </a:lnTo>
                  <a:lnTo>
                    <a:pt x="9813" y="614"/>
                  </a:lnTo>
                  <a:lnTo>
                    <a:pt x="9804" y="628"/>
                  </a:lnTo>
                  <a:lnTo>
                    <a:pt x="9796" y="643"/>
                  </a:lnTo>
                  <a:lnTo>
                    <a:pt x="9790" y="659"/>
                  </a:lnTo>
                  <a:lnTo>
                    <a:pt x="9786" y="675"/>
                  </a:lnTo>
                  <a:lnTo>
                    <a:pt x="9782" y="680"/>
                  </a:lnTo>
                  <a:lnTo>
                    <a:pt x="9777" y="683"/>
                  </a:lnTo>
                  <a:lnTo>
                    <a:pt x="9772" y="686"/>
                  </a:lnTo>
                  <a:lnTo>
                    <a:pt x="9767" y="688"/>
                  </a:lnTo>
                  <a:lnTo>
                    <a:pt x="9762" y="688"/>
                  </a:lnTo>
                  <a:lnTo>
                    <a:pt x="9756" y="688"/>
                  </a:lnTo>
                  <a:lnTo>
                    <a:pt x="9749" y="688"/>
                  </a:lnTo>
                  <a:lnTo>
                    <a:pt x="9743" y="687"/>
                  </a:lnTo>
                  <a:lnTo>
                    <a:pt x="9731" y="683"/>
                  </a:lnTo>
                  <a:lnTo>
                    <a:pt x="9719" y="680"/>
                  </a:lnTo>
                  <a:lnTo>
                    <a:pt x="9708" y="677"/>
                  </a:lnTo>
                  <a:lnTo>
                    <a:pt x="9696" y="676"/>
                  </a:lnTo>
                  <a:lnTo>
                    <a:pt x="9685" y="679"/>
                  </a:lnTo>
                  <a:lnTo>
                    <a:pt x="9675" y="682"/>
                  </a:lnTo>
                  <a:lnTo>
                    <a:pt x="9664" y="688"/>
                  </a:lnTo>
                  <a:lnTo>
                    <a:pt x="9654" y="693"/>
                  </a:lnTo>
                  <a:lnTo>
                    <a:pt x="9644" y="698"/>
                  </a:lnTo>
                  <a:lnTo>
                    <a:pt x="9635" y="704"/>
                  </a:lnTo>
                  <a:lnTo>
                    <a:pt x="9627" y="711"/>
                  </a:lnTo>
                  <a:lnTo>
                    <a:pt x="9619" y="718"/>
                  </a:lnTo>
                  <a:lnTo>
                    <a:pt x="9610" y="726"/>
                  </a:lnTo>
                  <a:lnTo>
                    <a:pt x="9603" y="735"/>
                  </a:lnTo>
                  <a:lnTo>
                    <a:pt x="9597" y="743"/>
                  </a:lnTo>
                  <a:lnTo>
                    <a:pt x="9591" y="752"/>
                  </a:lnTo>
                  <a:lnTo>
                    <a:pt x="9585" y="761"/>
                  </a:lnTo>
                  <a:lnTo>
                    <a:pt x="9580" y="771"/>
                  </a:lnTo>
                  <a:lnTo>
                    <a:pt x="9575" y="782"/>
                  </a:lnTo>
                  <a:lnTo>
                    <a:pt x="9571" y="792"/>
                  </a:lnTo>
                  <a:lnTo>
                    <a:pt x="9566" y="805"/>
                  </a:lnTo>
                  <a:lnTo>
                    <a:pt x="9562" y="818"/>
                  </a:lnTo>
                  <a:lnTo>
                    <a:pt x="9559" y="834"/>
                  </a:lnTo>
                  <a:lnTo>
                    <a:pt x="9557" y="848"/>
                  </a:lnTo>
                  <a:lnTo>
                    <a:pt x="9556" y="863"/>
                  </a:lnTo>
                  <a:lnTo>
                    <a:pt x="9557" y="879"/>
                  </a:lnTo>
                  <a:lnTo>
                    <a:pt x="9559" y="894"/>
                  </a:lnTo>
                  <a:lnTo>
                    <a:pt x="9564" y="909"/>
                  </a:lnTo>
                  <a:lnTo>
                    <a:pt x="9568" y="918"/>
                  </a:lnTo>
                  <a:lnTo>
                    <a:pt x="9571" y="926"/>
                  </a:lnTo>
                  <a:lnTo>
                    <a:pt x="9575" y="933"/>
                  </a:lnTo>
                  <a:lnTo>
                    <a:pt x="9580" y="940"/>
                  </a:lnTo>
                  <a:lnTo>
                    <a:pt x="9585" y="947"/>
                  </a:lnTo>
                  <a:lnTo>
                    <a:pt x="9591" y="953"/>
                  </a:lnTo>
                  <a:lnTo>
                    <a:pt x="9598" y="960"/>
                  </a:lnTo>
                  <a:lnTo>
                    <a:pt x="9604" y="967"/>
                  </a:lnTo>
                  <a:lnTo>
                    <a:pt x="9635" y="988"/>
                  </a:lnTo>
                  <a:lnTo>
                    <a:pt x="9666" y="1010"/>
                  </a:lnTo>
                  <a:lnTo>
                    <a:pt x="9762" y="1012"/>
                  </a:lnTo>
                  <a:lnTo>
                    <a:pt x="9767" y="1027"/>
                  </a:lnTo>
                  <a:lnTo>
                    <a:pt x="9771" y="1043"/>
                  </a:lnTo>
                  <a:lnTo>
                    <a:pt x="9773" y="1051"/>
                  </a:lnTo>
                  <a:lnTo>
                    <a:pt x="9776" y="1060"/>
                  </a:lnTo>
                  <a:lnTo>
                    <a:pt x="9779" y="1068"/>
                  </a:lnTo>
                  <a:lnTo>
                    <a:pt x="9783" y="1076"/>
                  </a:lnTo>
                  <a:lnTo>
                    <a:pt x="9793" y="1091"/>
                  </a:lnTo>
                  <a:lnTo>
                    <a:pt x="9805" y="1107"/>
                  </a:lnTo>
                  <a:lnTo>
                    <a:pt x="9811" y="1114"/>
                  </a:lnTo>
                  <a:lnTo>
                    <a:pt x="9818" y="1121"/>
                  </a:lnTo>
                  <a:lnTo>
                    <a:pt x="9825" y="1127"/>
                  </a:lnTo>
                  <a:lnTo>
                    <a:pt x="9832" y="1133"/>
                  </a:lnTo>
                  <a:lnTo>
                    <a:pt x="9840" y="1138"/>
                  </a:lnTo>
                  <a:lnTo>
                    <a:pt x="9849" y="1143"/>
                  </a:lnTo>
                  <a:lnTo>
                    <a:pt x="9857" y="1149"/>
                  </a:lnTo>
                  <a:lnTo>
                    <a:pt x="9866" y="1152"/>
                  </a:lnTo>
                  <a:lnTo>
                    <a:pt x="9874" y="1156"/>
                  </a:lnTo>
                  <a:lnTo>
                    <a:pt x="9883" y="1158"/>
                  </a:lnTo>
                  <a:lnTo>
                    <a:pt x="9894" y="1160"/>
                  </a:lnTo>
                  <a:lnTo>
                    <a:pt x="9903" y="1161"/>
                  </a:lnTo>
                  <a:lnTo>
                    <a:pt x="9906" y="1166"/>
                  </a:lnTo>
                  <a:lnTo>
                    <a:pt x="9907" y="1171"/>
                  </a:lnTo>
                  <a:lnTo>
                    <a:pt x="9908" y="1177"/>
                  </a:lnTo>
                  <a:lnTo>
                    <a:pt x="9907" y="1182"/>
                  </a:lnTo>
                  <a:lnTo>
                    <a:pt x="9905" y="1187"/>
                  </a:lnTo>
                  <a:lnTo>
                    <a:pt x="9903" y="1191"/>
                  </a:lnTo>
                  <a:lnTo>
                    <a:pt x="9901" y="1197"/>
                  </a:lnTo>
                  <a:lnTo>
                    <a:pt x="9897" y="1202"/>
                  </a:lnTo>
                  <a:lnTo>
                    <a:pt x="9891" y="1211"/>
                  </a:lnTo>
                  <a:lnTo>
                    <a:pt x="9883" y="1221"/>
                  </a:lnTo>
                  <a:lnTo>
                    <a:pt x="9880" y="1225"/>
                  </a:lnTo>
                  <a:lnTo>
                    <a:pt x="9878" y="1230"/>
                  </a:lnTo>
                  <a:lnTo>
                    <a:pt x="9876" y="1235"/>
                  </a:lnTo>
                  <a:lnTo>
                    <a:pt x="9875" y="1241"/>
                  </a:lnTo>
                  <a:lnTo>
                    <a:pt x="9866" y="1262"/>
                  </a:lnTo>
                  <a:lnTo>
                    <a:pt x="9858" y="1283"/>
                  </a:lnTo>
                  <a:lnTo>
                    <a:pt x="9852" y="1305"/>
                  </a:lnTo>
                  <a:lnTo>
                    <a:pt x="9846" y="1327"/>
                  </a:lnTo>
                  <a:lnTo>
                    <a:pt x="9840" y="1350"/>
                  </a:lnTo>
                  <a:lnTo>
                    <a:pt x="9835" y="1372"/>
                  </a:lnTo>
                  <a:lnTo>
                    <a:pt x="9829" y="1395"/>
                  </a:lnTo>
                  <a:lnTo>
                    <a:pt x="9823" y="1416"/>
                  </a:lnTo>
                  <a:lnTo>
                    <a:pt x="9815" y="1420"/>
                  </a:lnTo>
                  <a:lnTo>
                    <a:pt x="9806" y="1423"/>
                  </a:lnTo>
                  <a:lnTo>
                    <a:pt x="9796" y="1426"/>
                  </a:lnTo>
                  <a:lnTo>
                    <a:pt x="9786" y="1428"/>
                  </a:lnTo>
                  <a:lnTo>
                    <a:pt x="9765" y="1430"/>
                  </a:lnTo>
                  <a:lnTo>
                    <a:pt x="9743" y="1430"/>
                  </a:lnTo>
                  <a:lnTo>
                    <a:pt x="9720" y="1430"/>
                  </a:lnTo>
                  <a:lnTo>
                    <a:pt x="9697" y="1429"/>
                  </a:lnTo>
                  <a:lnTo>
                    <a:pt x="9675" y="1430"/>
                  </a:lnTo>
                  <a:lnTo>
                    <a:pt x="9653" y="1431"/>
                  </a:lnTo>
                  <a:lnTo>
                    <a:pt x="9592" y="1430"/>
                  </a:lnTo>
                  <a:lnTo>
                    <a:pt x="9532" y="1431"/>
                  </a:lnTo>
                  <a:lnTo>
                    <a:pt x="9470" y="1431"/>
                  </a:lnTo>
                  <a:lnTo>
                    <a:pt x="9409" y="1432"/>
                  </a:lnTo>
                  <a:lnTo>
                    <a:pt x="9349" y="1433"/>
                  </a:lnTo>
                  <a:lnTo>
                    <a:pt x="9287" y="1433"/>
                  </a:lnTo>
                  <a:lnTo>
                    <a:pt x="9227" y="1433"/>
                  </a:lnTo>
                  <a:lnTo>
                    <a:pt x="9168" y="1431"/>
                  </a:lnTo>
                  <a:lnTo>
                    <a:pt x="9164" y="1433"/>
                  </a:lnTo>
                  <a:lnTo>
                    <a:pt x="9161" y="1434"/>
                  </a:lnTo>
                  <a:lnTo>
                    <a:pt x="9157" y="1435"/>
                  </a:lnTo>
                  <a:lnTo>
                    <a:pt x="9153" y="1436"/>
                  </a:lnTo>
                  <a:lnTo>
                    <a:pt x="9150" y="1435"/>
                  </a:lnTo>
                  <a:lnTo>
                    <a:pt x="9147" y="1435"/>
                  </a:lnTo>
                  <a:lnTo>
                    <a:pt x="9145" y="1433"/>
                  </a:lnTo>
                  <a:lnTo>
                    <a:pt x="9142" y="1431"/>
                  </a:lnTo>
                  <a:lnTo>
                    <a:pt x="2998" y="1449"/>
                  </a:lnTo>
                  <a:lnTo>
                    <a:pt x="2906" y="1450"/>
                  </a:lnTo>
                  <a:lnTo>
                    <a:pt x="2813" y="1450"/>
                  </a:lnTo>
                  <a:lnTo>
                    <a:pt x="2723" y="1451"/>
                  </a:lnTo>
                  <a:lnTo>
                    <a:pt x="2632" y="1451"/>
                  </a:lnTo>
                  <a:lnTo>
                    <a:pt x="2542" y="1452"/>
                  </a:lnTo>
                  <a:lnTo>
                    <a:pt x="2451" y="1453"/>
                  </a:lnTo>
                  <a:lnTo>
                    <a:pt x="2361" y="1453"/>
                  </a:lnTo>
                  <a:lnTo>
                    <a:pt x="2270" y="1454"/>
                  </a:lnTo>
                  <a:lnTo>
                    <a:pt x="2180" y="1455"/>
                  </a:lnTo>
                  <a:lnTo>
                    <a:pt x="2090" y="1456"/>
                  </a:lnTo>
                  <a:lnTo>
                    <a:pt x="2000" y="1457"/>
                  </a:lnTo>
                  <a:lnTo>
                    <a:pt x="1909" y="1458"/>
                  </a:lnTo>
                  <a:lnTo>
                    <a:pt x="1819" y="1459"/>
                  </a:lnTo>
                  <a:lnTo>
                    <a:pt x="1728" y="1460"/>
                  </a:lnTo>
                  <a:lnTo>
                    <a:pt x="1637" y="1462"/>
                  </a:lnTo>
                  <a:lnTo>
                    <a:pt x="1545" y="1463"/>
                  </a:lnTo>
                  <a:lnTo>
                    <a:pt x="1508" y="1464"/>
                  </a:lnTo>
                  <a:lnTo>
                    <a:pt x="1470" y="1463"/>
                  </a:lnTo>
                  <a:lnTo>
                    <a:pt x="1432" y="1462"/>
                  </a:lnTo>
                  <a:lnTo>
                    <a:pt x="1394" y="1461"/>
                  </a:lnTo>
                  <a:lnTo>
                    <a:pt x="1356" y="1459"/>
                  </a:lnTo>
                  <a:lnTo>
                    <a:pt x="1318" y="1459"/>
                  </a:lnTo>
                  <a:lnTo>
                    <a:pt x="1280" y="1459"/>
                  </a:lnTo>
                  <a:lnTo>
                    <a:pt x="1243" y="1461"/>
                  </a:lnTo>
                  <a:lnTo>
                    <a:pt x="1236" y="1437"/>
                  </a:lnTo>
                  <a:lnTo>
                    <a:pt x="1230" y="1411"/>
                  </a:lnTo>
                  <a:lnTo>
                    <a:pt x="1224" y="1386"/>
                  </a:lnTo>
                  <a:lnTo>
                    <a:pt x="1218" y="1361"/>
                  </a:lnTo>
                  <a:lnTo>
                    <a:pt x="1212" y="1336"/>
                  </a:lnTo>
                  <a:lnTo>
                    <a:pt x="1203" y="1312"/>
                  </a:lnTo>
                  <a:lnTo>
                    <a:pt x="1199" y="1301"/>
                  </a:lnTo>
                  <a:lnTo>
                    <a:pt x="1194" y="1290"/>
                  </a:lnTo>
                  <a:lnTo>
                    <a:pt x="1188" y="1278"/>
                  </a:lnTo>
                  <a:lnTo>
                    <a:pt x="1182" y="1268"/>
                  </a:lnTo>
                  <a:lnTo>
                    <a:pt x="1192" y="1261"/>
                  </a:lnTo>
                  <a:lnTo>
                    <a:pt x="1201" y="1254"/>
                  </a:lnTo>
                  <a:lnTo>
                    <a:pt x="1210" y="1246"/>
                  </a:lnTo>
                  <a:lnTo>
                    <a:pt x="1218" y="1237"/>
                  </a:lnTo>
                  <a:lnTo>
                    <a:pt x="1226" y="1228"/>
                  </a:lnTo>
                  <a:lnTo>
                    <a:pt x="1233" y="1219"/>
                  </a:lnTo>
                  <a:lnTo>
                    <a:pt x="1239" y="1209"/>
                  </a:lnTo>
                  <a:lnTo>
                    <a:pt x="1245" y="1199"/>
                  </a:lnTo>
                  <a:lnTo>
                    <a:pt x="1250" y="1188"/>
                  </a:lnTo>
                  <a:lnTo>
                    <a:pt x="1256" y="1177"/>
                  </a:lnTo>
                  <a:lnTo>
                    <a:pt x="1260" y="1167"/>
                  </a:lnTo>
                  <a:lnTo>
                    <a:pt x="1264" y="1156"/>
                  </a:lnTo>
                  <a:lnTo>
                    <a:pt x="1270" y="1132"/>
                  </a:lnTo>
                  <a:lnTo>
                    <a:pt x="1274" y="1110"/>
                  </a:lnTo>
                  <a:lnTo>
                    <a:pt x="1278" y="1106"/>
                  </a:lnTo>
                  <a:lnTo>
                    <a:pt x="1281" y="1104"/>
                  </a:lnTo>
                  <a:lnTo>
                    <a:pt x="1285" y="1104"/>
                  </a:lnTo>
                  <a:lnTo>
                    <a:pt x="1289" y="1104"/>
                  </a:lnTo>
                  <a:lnTo>
                    <a:pt x="1299" y="1105"/>
                  </a:lnTo>
                  <a:lnTo>
                    <a:pt x="1308" y="1107"/>
                  </a:lnTo>
                  <a:lnTo>
                    <a:pt x="1340" y="1099"/>
                  </a:lnTo>
                  <a:lnTo>
                    <a:pt x="1374" y="1091"/>
                  </a:lnTo>
                  <a:lnTo>
                    <a:pt x="1391" y="1086"/>
                  </a:lnTo>
                  <a:lnTo>
                    <a:pt x="1407" y="1080"/>
                  </a:lnTo>
                  <a:lnTo>
                    <a:pt x="1422" y="1074"/>
                  </a:lnTo>
                  <a:lnTo>
                    <a:pt x="1438" y="1067"/>
                  </a:lnTo>
                  <a:lnTo>
                    <a:pt x="1453" y="1059"/>
                  </a:lnTo>
                  <a:lnTo>
                    <a:pt x="1466" y="1048"/>
                  </a:lnTo>
                  <a:lnTo>
                    <a:pt x="1479" y="1038"/>
                  </a:lnTo>
                  <a:lnTo>
                    <a:pt x="1492" y="1027"/>
                  </a:lnTo>
                  <a:lnTo>
                    <a:pt x="1502" y="1014"/>
                  </a:lnTo>
                  <a:lnTo>
                    <a:pt x="1512" y="999"/>
                  </a:lnTo>
                  <a:lnTo>
                    <a:pt x="1516" y="991"/>
                  </a:lnTo>
                  <a:lnTo>
                    <a:pt x="1520" y="983"/>
                  </a:lnTo>
                  <a:lnTo>
                    <a:pt x="1523" y="974"/>
                  </a:lnTo>
                  <a:lnTo>
                    <a:pt x="1526" y="966"/>
                  </a:lnTo>
                  <a:lnTo>
                    <a:pt x="1531" y="942"/>
                  </a:lnTo>
                  <a:lnTo>
                    <a:pt x="1533" y="918"/>
                  </a:lnTo>
                  <a:lnTo>
                    <a:pt x="1533" y="905"/>
                  </a:lnTo>
                  <a:lnTo>
                    <a:pt x="1533" y="893"/>
                  </a:lnTo>
                  <a:lnTo>
                    <a:pt x="1532" y="881"/>
                  </a:lnTo>
                  <a:lnTo>
                    <a:pt x="1531" y="868"/>
                  </a:lnTo>
                  <a:lnTo>
                    <a:pt x="1528" y="856"/>
                  </a:lnTo>
                  <a:lnTo>
                    <a:pt x="1524" y="845"/>
                  </a:lnTo>
                  <a:lnTo>
                    <a:pt x="1520" y="833"/>
                  </a:lnTo>
                  <a:lnTo>
                    <a:pt x="1515" y="821"/>
                  </a:lnTo>
                  <a:lnTo>
                    <a:pt x="1509" y="811"/>
                  </a:lnTo>
                  <a:lnTo>
                    <a:pt x="1502" y="802"/>
                  </a:lnTo>
                  <a:lnTo>
                    <a:pt x="1493" y="793"/>
                  </a:lnTo>
                  <a:lnTo>
                    <a:pt x="1484" y="784"/>
                  </a:lnTo>
                  <a:lnTo>
                    <a:pt x="1467" y="772"/>
                  </a:lnTo>
                  <a:lnTo>
                    <a:pt x="1451" y="762"/>
                  </a:lnTo>
                  <a:lnTo>
                    <a:pt x="1433" y="754"/>
                  </a:lnTo>
                  <a:lnTo>
                    <a:pt x="1416" y="747"/>
                  </a:lnTo>
                  <a:lnTo>
                    <a:pt x="1398" y="742"/>
                  </a:lnTo>
                  <a:lnTo>
                    <a:pt x="1378" y="738"/>
                  </a:lnTo>
                  <a:lnTo>
                    <a:pt x="1359" y="735"/>
                  </a:lnTo>
                  <a:lnTo>
                    <a:pt x="1338" y="734"/>
                  </a:lnTo>
                  <a:lnTo>
                    <a:pt x="1274" y="750"/>
                  </a:lnTo>
                  <a:lnTo>
                    <a:pt x="1270" y="741"/>
                  </a:lnTo>
                  <a:lnTo>
                    <a:pt x="1267" y="732"/>
                  </a:lnTo>
                  <a:lnTo>
                    <a:pt x="1264" y="722"/>
                  </a:lnTo>
                  <a:lnTo>
                    <a:pt x="1261" y="712"/>
                  </a:lnTo>
                  <a:lnTo>
                    <a:pt x="1257" y="693"/>
                  </a:lnTo>
                  <a:lnTo>
                    <a:pt x="1253" y="673"/>
                  </a:lnTo>
                  <a:lnTo>
                    <a:pt x="1228" y="646"/>
                  </a:lnTo>
                  <a:lnTo>
                    <a:pt x="1201" y="620"/>
                  </a:lnTo>
                  <a:lnTo>
                    <a:pt x="1174" y="594"/>
                  </a:lnTo>
                  <a:lnTo>
                    <a:pt x="1148" y="566"/>
                  </a:lnTo>
                  <a:lnTo>
                    <a:pt x="1147" y="561"/>
                  </a:lnTo>
                  <a:lnTo>
                    <a:pt x="1148" y="557"/>
                  </a:lnTo>
                  <a:lnTo>
                    <a:pt x="1149" y="552"/>
                  </a:lnTo>
                  <a:lnTo>
                    <a:pt x="1150" y="547"/>
                  </a:lnTo>
                  <a:lnTo>
                    <a:pt x="1154" y="537"/>
                  </a:lnTo>
                  <a:lnTo>
                    <a:pt x="1159" y="528"/>
                  </a:lnTo>
                  <a:lnTo>
                    <a:pt x="1172" y="512"/>
                  </a:lnTo>
                  <a:lnTo>
                    <a:pt x="1185" y="495"/>
                  </a:lnTo>
                  <a:lnTo>
                    <a:pt x="1192" y="474"/>
                  </a:lnTo>
                  <a:lnTo>
                    <a:pt x="1199" y="454"/>
                  </a:lnTo>
                  <a:lnTo>
                    <a:pt x="1208" y="433"/>
                  </a:lnTo>
                  <a:lnTo>
                    <a:pt x="1215" y="413"/>
                  </a:lnTo>
                  <a:lnTo>
                    <a:pt x="1221" y="391"/>
                  </a:lnTo>
                  <a:lnTo>
                    <a:pt x="1226" y="370"/>
                  </a:lnTo>
                  <a:lnTo>
                    <a:pt x="1228" y="359"/>
                  </a:lnTo>
                  <a:lnTo>
                    <a:pt x="1230" y="348"/>
                  </a:lnTo>
                  <a:lnTo>
                    <a:pt x="1231" y="337"/>
                  </a:lnTo>
                  <a:lnTo>
                    <a:pt x="1231" y="326"/>
                  </a:lnTo>
                  <a:lnTo>
                    <a:pt x="1248" y="323"/>
                  </a:lnTo>
                  <a:lnTo>
                    <a:pt x="1266" y="321"/>
                  </a:lnTo>
                  <a:lnTo>
                    <a:pt x="1284" y="321"/>
                  </a:lnTo>
                  <a:lnTo>
                    <a:pt x="1302" y="320"/>
                  </a:lnTo>
                  <a:lnTo>
                    <a:pt x="1338" y="321"/>
                  </a:lnTo>
                  <a:lnTo>
                    <a:pt x="1375" y="322"/>
                  </a:lnTo>
                  <a:lnTo>
                    <a:pt x="1412" y="323"/>
                  </a:lnTo>
                  <a:lnTo>
                    <a:pt x="1448" y="322"/>
                  </a:lnTo>
                  <a:lnTo>
                    <a:pt x="1465" y="321"/>
                  </a:lnTo>
                  <a:lnTo>
                    <a:pt x="1484" y="318"/>
                  </a:lnTo>
                  <a:lnTo>
                    <a:pt x="1500" y="315"/>
                  </a:lnTo>
                  <a:lnTo>
                    <a:pt x="1517" y="309"/>
                  </a:lnTo>
                  <a:lnTo>
                    <a:pt x="1718" y="310"/>
                  </a:lnTo>
                  <a:lnTo>
                    <a:pt x="1842" y="308"/>
                  </a:lnTo>
                  <a:lnTo>
                    <a:pt x="1966" y="306"/>
                  </a:lnTo>
                  <a:lnTo>
                    <a:pt x="2091" y="305"/>
                  </a:lnTo>
                  <a:lnTo>
                    <a:pt x="2215" y="303"/>
                  </a:lnTo>
                  <a:lnTo>
                    <a:pt x="2340" y="302"/>
                  </a:lnTo>
                  <a:lnTo>
                    <a:pt x="2464" y="301"/>
                  </a:lnTo>
                  <a:lnTo>
                    <a:pt x="2589" y="300"/>
                  </a:lnTo>
                  <a:lnTo>
                    <a:pt x="2712" y="298"/>
                  </a:lnTo>
                  <a:lnTo>
                    <a:pt x="2837" y="297"/>
                  </a:lnTo>
                  <a:lnTo>
                    <a:pt x="2961" y="296"/>
                  </a:lnTo>
                  <a:lnTo>
                    <a:pt x="3085" y="295"/>
                  </a:lnTo>
                  <a:lnTo>
                    <a:pt x="3209" y="294"/>
                  </a:lnTo>
                  <a:lnTo>
                    <a:pt x="3334" y="292"/>
                  </a:lnTo>
                  <a:lnTo>
                    <a:pt x="3458" y="291"/>
                  </a:lnTo>
                  <a:lnTo>
                    <a:pt x="3581" y="289"/>
                  </a:lnTo>
                  <a:lnTo>
                    <a:pt x="3706" y="287"/>
                  </a:lnTo>
                  <a:lnTo>
                    <a:pt x="3831" y="286"/>
                  </a:lnTo>
                  <a:lnTo>
                    <a:pt x="4056" y="286"/>
                  </a:lnTo>
                  <a:lnTo>
                    <a:pt x="4365" y="285"/>
                  </a:lnTo>
                  <a:lnTo>
                    <a:pt x="4747" y="284"/>
                  </a:lnTo>
                  <a:lnTo>
                    <a:pt x="5184" y="284"/>
                  </a:lnTo>
                  <a:lnTo>
                    <a:pt x="5665" y="283"/>
                  </a:lnTo>
                  <a:lnTo>
                    <a:pt x="6173" y="283"/>
                  </a:lnTo>
                  <a:lnTo>
                    <a:pt x="6696" y="282"/>
                  </a:lnTo>
                  <a:lnTo>
                    <a:pt x="7218" y="281"/>
                  </a:lnTo>
                  <a:lnTo>
                    <a:pt x="7727" y="281"/>
                  </a:lnTo>
                  <a:lnTo>
                    <a:pt x="8208" y="280"/>
                  </a:lnTo>
                  <a:lnTo>
                    <a:pt x="8646" y="280"/>
                  </a:lnTo>
                  <a:lnTo>
                    <a:pt x="9028" y="279"/>
                  </a:lnTo>
                  <a:lnTo>
                    <a:pt x="9339" y="278"/>
                  </a:lnTo>
                  <a:lnTo>
                    <a:pt x="9564" y="278"/>
                  </a:lnTo>
                  <a:lnTo>
                    <a:pt x="9690" y="277"/>
                  </a:lnTo>
                  <a:lnTo>
                    <a:pt x="9780" y="273"/>
                  </a:lnTo>
                  <a:lnTo>
                    <a:pt x="9787" y="284"/>
                  </a:lnTo>
                  <a:lnTo>
                    <a:pt x="9793" y="296"/>
                  </a:lnTo>
                  <a:lnTo>
                    <a:pt x="9799" y="308"/>
                  </a:lnTo>
                  <a:lnTo>
                    <a:pt x="9803" y="322"/>
                  </a:lnTo>
                  <a:lnTo>
                    <a:pt x="9807" y="335"/>
                  </a:lnTo>
                  <a:lnTo>
                    <a:pt x="9812" y="348"/>
                  </a:lnTo>
                  <a:lnTo>
                    <a:pt x="9817" y="361"/>
                  </a:lnTo>
                  <a:lnTo>
                    <a:pt x="9823" y="374"/>
                  </a:lnTo>
                  <a:lnTo>
                    <a:pt x="9832" y="395"/>
                  </a:lnTo>
                  <a:lnTo>
                    <a:pt x="9842" y="417"/>
                  </a:lnTo>
                  <a:lnTo>
                    <a:pt x="9853" y="438"/>
                  </a:lnTo>
                  <a:lnTo>
                    <a:pt x="9864" y="460"/>
                  </a:lnTo>
                  <a:lnTo>
                    <a:pt x="9876" y="480"/>
                  </a:lnTo>
                  <a:lnTo>
                    <a:pt x="9888" y="501"/>
                  </a:lnTo>
                  <a:lnTo>
                    <a:pt x="9902" y="520"/>
                  </a:lnTo>
                  <a:lnTo>
                    <a:pt x="9915" y="538"/>
                  </a:lnTo>
                  <a:lnTo>
                    <a:pt x="9910" y="544"/>
                  </a:lnTo>
                  <a:lnTo>
                    <a:pt x="9904" y="549"/>
                  </a:lnTo>
                  <a:lnTo>
                    <a:pt x="9897" y="553"/>
                  </a:lnTo>
                  <a:lnTo>
                    <a:pt x="9890" y="555"/>
                  </a:lnTo>
                  <a:lnTo>
                    <a:pt x="9874" y="559"/>
                  </a:lnTo>
                  <a:lnTo>
                    <a:pt x="9860" y="564"/>
                  </a:lnTo>
                  <a:close/>
                  <a:moveTo>
                    <a:pt x="9765" y="925"/>
                  </a:moveTo>
                  <a:lnTo>
                    <a:pt x="9753" y="928"/>
                  </a:lnTo>
                  <a:lnTo>
                    <a:pt x="9741" y="929"/>
                  </a:lnTo>
                  <a:lnTo>
                    <a:pt x="9729" y="929"/>
                  </a:lnTo>
                  <a:lnTo>
                    <a:pt x="9717" y="928"/>
                  </a:lnTo>
                  <a:lnTo>
                    <a:pt x="9706" y="926"/>
                  </a:lnTo>
                  <a:lnTo>
                    <a:pt x="9694" y="924"/>
                  </a:lnTo>
                  <a:lnTo>
                    <a:pt x="9683" y="921"/>
                  </a:lnTo>
                  <a:lnTo>
                    <a:pt x="9672" y="917"/>
                  </a:lnTo>
                  <a:lnTo>
                    <a:pt x="9665" y="911"/>
                  </a:lnTo>
                  <a:lnTo>
                    <a:pt x="9660" y="906"/>
                  </a:lnTo>
                  <a:lnTo>
                    <a:pt x="9654" y="900"/>
                  </a:lnTo>
                  <a:lnTo>
                    <a:pt x="9650" y="894"/>
                  </a:lnTo>
                  <a:lnTo>
                    <a:pt x="9646" y="887"/>
                  </a:lnTo>
                  <a:lnTo>
                    <a:pt x="9644" y="881"/>
                  </a:lnTo>
                  <a:lnTo>
                    <a:pt x="9642" y="874"/>
                  </a:lnTo>
                  <a:lnTo>
                    <a:pt x="9641" y="866"/>
                  </a:lnTo>
                  <a:lnTo>
                    <a:pt x="9640" y="852"/>
                  </a:lnTo>
                  <a:lnTo>
                    <a:pt x="9640" y="837"/>
                  </a:lnTo>
                  <a:lnTo>
                    <a:pt x="9642" y="821"/>
                  </a:lnTo>
                  <a:lnTo>
                    <a:pt x="9644" y="806"/>
                  </a:lnTo>
                  <a:lnTo>
                    <a:pt x="9647" y="798"/>
                  </a:lnTo>
                  <a:lnTo>
                    <a:pt x="9652" y="791"/>
                  </a:lnTo>
                  <a:lnTo>
                    <a:pt x="9658" y="785"/>
                  </a:lnTo>
                  <a:lnTo>
                    <a:pt x="9666" y="780"/>
                  </a:lnTo>
                  <a:lnTo>
                    <a:pt x="9673" y="775"/>
                  </a:lnTo>
                  <a:lnTo>
                    <a:pt x="9682" y="772"/>
                  </a:lnTo>
                  <a:lnTo>
                    <a:pt x="9690" y="770"/>
                  </a:lnTo>
                  <a:lnTo>
                    <a:pt x="9699" y="768"/>
                  </a:lnTo>
                  <a:lnTo>
                    <a:pt x="9712" y="767"/>
                  </a:lnTo>
                  <a:lnTo>
                    <a:pt x="9722" y="767"/>
                  </a:lnTo>
                  <a:lnTo>
                    <a:pt x="9733" y="768"/>
                  </a:lnTo>
                  <a:lnTo>
                    <a:pt x="9743" y="771"/>
                  </a:lnTo>
                  <a:lnTo>
                    <a:pt x="9754" y="775"/>
                  </a:lnTo>
                  <a:lnTo>
                    <a:pt x="9764" y="781"/>
                  </a:lnTo>
                  <a:lnTo>
                    <a:pt x="9774" y="786"/>
                  </a:lnTo>
                  <a:lnTo>
                    <a:pt x="9783" y="793"/>
                  </a:lnTo>
                  <a:lnTo>
                    <a:pt x="9789" y="799"/>
                  </a:lnTo>
                  <a:lnTo>
                    <a:pt x="9794" y="807"/>
                  </a:lnTo>
                  <a:lnTo>
                    <a:pt x="9799" y="815"/>
                  </a:lnTo>
                  <a:lnTo>
                    <a:pt x="9803" y="824"/>
                  </a:lnTo>
                  <a:lnTo>
                    <a:pt x="9806" y="833"/>
                  </a:lnTo>
                  <a:lnTo>
                    <a:pt x="9808" y="842"/>
                  </a:lnTo>
                  <a:lnTo>
                    <a:pt x="9809" y="852"/>
                  </a:lnTo>
                  <a:lnTo>
                    <a:pt x="9809" y="861"/>
                  </a:lnTo>
                  <a:lnTo>
                    <a:pt x="9807" y="872"/>
                  </a:lnTo>
                  <a:lnTo>
                    <a:pt x="9805" y="881"/>
                  </a:lnTo>
                  <a:lnTo>
                    <a:pt x="9802" y="890"/>
                  </a:lnTo>
                  <a:lnTo>
                    <a:pt x="9796" y="898"/>
                  </a:lnTo>
                  <a:lnTo>
                    <a:pt x="9790" y="906"/>
                  </a:lnTo>
                  <a:lnTo>
                    <a:pt x="9783" y="913"/>
                  </a:lnTo>
                  <a:lnTo>
                    <a:pt x="9775" y="920"/>
                  </a:lnTo>
                  <a:lnTo>
                    <a:pt x="9765" y="925"/>
                  </a:lnTo>
                  <a:close/>
                  <a:moveTo>
                    <a:pt x="9731" y="895"/>
                  </a:moveTo>
                  <a:lnTo>
                    <a:pt x="9724" y="894"/>
                  </a:lnTo>
                  <a:lnTo>
                    <a:pt x="9717" y="893"/>
                  </a:lnTo>
                  <a:lnTo>
                    <a:pt x="9710" y="890"/>
                  </a:lnTo>
                  <a:lnTo>
                    <a:pt x="9703" y="887"/>
                  </a:lnTo>
                  <a:lnTo>
                    <a:pt x="9698" y="882"/>
                  </a:lnTo>
                  <a:lnTo>
                    <a:pt x="9694" y="877"/>
                  </a:lnTo>
                  <a:lnTo>
                    <a:pt x="9691" y="871"/>
                  </a:lnTo>
                  <a:lnTo>
                    <a:pt x="9690" y="864"/>
                  </a:lnTo>
                  <a:lnTo>
                    <a:pt x="9691" y="850"/>
                  </a:lnTo>
                  <a:lnTo>
                    <a:pt x="9693" y="836"/>
                  </a:lnTo>
                  <a:lnTo>
                    <a:pt x="9696" y="830"/>
                  </a:lnTo>
                  <a:lnTo>
                    <a:pt x="9699" y="824"/>
                  </a:lnTo>
                  <a:lnTo>
                    <a:pt x="9702" y="821"/>
                  </a:lnTo>
                  <a:lnTo>
                    <a:pt x="9704" y="820"/>
                  </a:lnTo>
                  <a:lnTo>
                    <a:pt x="9709" y="818"/>
                  </a:lnTo>
                  <a:lnTo>
                    <a:pt x="9712" y="817"/>
                  </a:lnTo>
                  <a:lnTo>
                    <a:pt x="9719" y="819"/>
                  </a:lnTo>
                  <a:lnTo>
                    <a:pt x="9726" y="821"/>
                  </a:lnTo>
                  <a:lnTo>
                    <a:pt x="9733" y="825"/>
                  </a:lnTo>
                  <a:lnTo>
                    <a:pt x="9739" y="828"/>
                  </a:lnTo>
                  <a:lnTo>
                    <a:pt x="9745" y="832"/>
                  </a:lnTo>
                  <a:lnTo>
                    <a:pt x="9749" y="838"/>
                  </a:lnTo>
                  <a:lnTo>
                    <a:pt x="9754" y="844"/>
                  </a:lnTo>
                  <a:lnTo>
                    <a:pt x="9756" y="851"/>
                  </a:lnTo>
                  <a:lnTo>
                    <a:pt x="9756" y="857"/>
                  </a:lnTo>
                  <a:lnTo>
                    <a:pt x="9756" y="864"/>
                  </a:lnTo>
                  <a:lnTo>
                    <a:pt x="9755" y="871"/>
                  </a:lnTo>
                  <a:lnTo>
                    <a:pt x="9753" y="878"/>
                  </a:lnTo>
                  <a:lnTo>
                    <a:pt x="9748" y="884"/>
                  </a:lnTo>
                  <a:lnTo>
                    <a:pt x="9744" y="889"/>
                  </a:lnTo>
                  <a:lnTo>
                    <a:pt x="9741" y="891"/>
                  </a:lnTo>
                  <a:lnTo>
                    <a:pt x="9738" y="892"/>
                  </a:lnTo>
                  <a:lnTo>
                    <a:pt x="9734" y="894"/>
                  </a:lnTo>
                  <a:lnTo>
                    <a:pt x="9731" y="895"/>
                  </a:lnTo>
                  <a:close/>
                  <a:moveTo>
                    <a:pt x="3305" y="1689"/>
                  </a:moveTo>
                  <a:lnTo>
                    <a:pt x="3299" y="1686"/>
                  </a:lnTo>
                  <a:lnTo>
                    <a:pt x="3305" y="1674"/>
                  </a:lnTo>
                  <a:lnTo>
                    <a:pt x="3307" y="1674"/>
                  </a:lnTo>
                  <a:lnTo>
                    <a:pt x="3309" y="1676"/>
                  </a:lnTo>
                  <a:lnTo>
                    <a:pt x="3310" y="1678"/>
                  </a:lnTo>
                  <a:lnTo>
                    <a:pt x="3310" y="1680"/>
                  </a:lnTo>
                  <a:lnTo>
                    <a:pt x="3310" y="1683"/>
                  </a:lnTo>
                  <a:lnTo>
                    <a:pt x="3309" y="1685"/>
                  </a:lnTo>
                  <a:lnTo>
                    <a:pt x="3307" y="1687"/>
                  </a:lnTo>
                  <a:lnTo>
                    <a:pt x="3305" y="1689"/>
                  </a:lnTo>
                  <a:close/>
                  <a:moveTo>
                    <a:pt x="1372" y="1016"/>
                  </a:moveTo>
                  <a:lnTo>
                    <a:pt x="1367" y="1019"/>
                  </a:lnTo>
                  <a:lnTo>
                    <a:pt x="1362" y="1021"/>
                  </a:lnTo>
                  <a:lnTo>
                    <a:pt x="1356" y="1023"/>
                  </a:lnTo>
                  <a:lnTo>
                    <a:pt x="1350" y="1024"/>
                  </a:lnTo>
                  <a:lnTo>
                    <a:pt x="1337" y="1024"/>
                  </a:lnTo>
                  <a:lnTo>
                    <a:pt x="1325" y="1023"/>
                  </a:lnTo>
                  <a:lnTo>
                    <a:pt x="1314" y="1021"/>
                  </a:lnTo>
                  <a:lnTo>
                    <a:pt x="1303" y="1017"/>
                  </a:lnTo>
                  <a:lnTo>
                    <a:pt x="1292" y="1012"/>
                  </a:lnTo>
                  <a:lnTo>
                    <a:pt x="1283" y="1004"/>
                  </a:lnTo>
                  <a:lnTo>
                    <a:pt x="1278" y="1000"/>
                  </a:lnTo>
                  <a:lnTo>
                    <a:pt x="1273" y="996"/>
                  </a:lnTo>
                  <a:lnTo>
                    <a:pt x="1269" y="991"/>
                  </a:lnTo>
                  <a:lnTo>
                    <a:pt x="1266" y="986"/>
                  </a:lnTo>
                  <a:lnTo>
                    <a:pt x="1260" y="976"/>
                  </a:lnTo>
                  <a:lnTo>
                    <a:pt x="1256" y="964"/>
                  </a:lnTo>
                  <a:lnTo>
                    <a:pt x="1252" y="940"/>
                  </a:lnTo>
                  <a:lnTo>
                    <a:pt x="1249" y="917"/>
                  </a:lnTo>
                  <a:lnTo>
                    <a:pt x="1255" y="906"/>
                  </a:lnTo>
                  <a:lnTo>
                    <a:pt x="1258" y="896"/>
                  </a:lnTo>
                  <a:lnTo>
                    <a:pt x="1261" y="885"/>
                  </a:lnTo>
                  <a:lnTo>
                    <a:pt x="1263" y="875"/>
                  </a:lnTo>
                  <a:lnTo>
                    <a:pt x="1265" y="863"/>
                  </a:lnTo>
                  <a:lnTo>
                    <a:pt x="1267" y="853"/>
                  </a:lnTo>
                  <a:lnTo>
                    <a:pt x="1270" y="842"/>
                  </a:lnTo>
                  <a:lnTo>
                    <a:pt x="1274" y="833"/>
                  </a:lnTo>
                  <a:lnTo>
                    <a:pt x="1283" y="829"/>
                  </a:lnTo>
                  <a:lnTo>
                    <a:pt x="1293" y="825"/>
                  </a:lnTo>
                  <a:lnTo>
                    <a:pt x="1303" y="820"/>
                  </a:lnTo>
                  <a:lnTo>
                    <a:pt x="1313" y="817"/>
                  </a:lnTo>
                  <a:lnTo>
                    <a:pt x="1323" y="815"/>
                  </a:lnTo>
                  <a:lnTo>
                    <a:pt x="1333" y="813"/>
                  </a:lnTo>
                  <a:lnTo>
                    <a:pt x="1344" y="812"/>
                  </a:lnTo>
                  <a:lnTo>
                    <a:pt x="1354" y="812"/>
                  </a:lnTo>
                  <a:lnTo>
                    <a:pt x="1364" y="812"/>
                  </a:lnTo>
                  <a:lnTo>
                    <a:pt x="1374" y="813"/>
                  </a:lnTo>
                  <a:lnTo>
                    <a:pt x="1384" y="815"/>
                  </a:lnTo>
                  <a:lnTo>
                    <a:pt x="1394" y="818"/>
                  </a:lnTo>
                  <a:lnTo>
                    <a:pt x="1404" y="822"/>
                  </a:lnTo>
                  <a:lnTo>
                    <a:pt x="1413" y="828"/>
                  </a:lnTo>
                  <a:lnTo>
                    <a:pt x="1422" y="833"/>
                  </a:lnTo>
                  <a:lnTo>
                    <a:pt x="1431" y="840"/>
                  </a:lnTo>
                  <a:lnTo>
                    <a:pt x="1436" y="845"/>
                  </a:lnTo>
                  <a:lnTo>
                    <a:pt x="1439" y="851"/>
                  </a:lnTo>
                  <a:lnTo>
                    <a:pt x="1442" y="857"/>
                  </a:lnTo>
                  <a:lnTo>
                    <a:pt x="1444" y="863"/>
                  </a:lnTo>
                  <a:lnTo>
                    <a:pt x="1447" y="877"/>
                  </a:lnTo>
                  <a:lnTo>
                    <a:pt x="1449" y="890"/>
                  </a:lnTo>
                  <a:lnTo>
                    <a:pt x="1448" y="904"/>
                  </a:lnTo>
                  <a:lnTo>
                    <a:pt x="1446" y="918"/>
                  </a:lnTo>
                  <a:lnTo>
                    <a:pt x="1444" y="932"/>
                  </a:lnTo>
                  <a:lnTo>
                    <a:pt x="1441" y="944"/>
                  </a:lnTo>
                  <a:lnTo>
                    <a:pt x="1434" y="955"/>
                  </a:lnTo>
                  <a:lnTo>
                    <a:pt x="1427" y="967"/>
                  </a:lnTo>
                  <a:lnTo>
                    <a:pt x="1420" y="976"/>
                  </a:lnTo>
                  <a:lnTo>
                    <a:pt x="1412" y="985"/>
                  </a:lnTo>
                  <a:lnTo>
                    <a:pt x="1404" y="993"/>
                  </a:lnTo>
                  <a:lnTo>
                    <a:pt x="1394" y="1001"/>
                  </a:lnTo>
                  <a:lnTo>
                    <a:pt x="1383" y="1009"/>
                  </a:lnTo>
                  <a:lnTo>
                    <a:pt x="1372" y="1016"/>
                  </a:lnTo>
                  <a:close/>
                  <a:moveTo>
                    <a:pt x="1366" y="967"/>
                  </a:moveTo>
                  <a:lnTo>
                    <a:pt x="1359" y="970"/>
                  </a:lnTo>
                  <a:lnTo>
                    <a:pt x="1352" y="973"/>
                  </a:lnTo>
                  <a:lnTo>
                    <a:pt x="1344" y="974"/>
                  </a:lnTo>
                  <a:lnTo>
                    <a:pt x="1336" y="974"/>
                  </a:lnTo>
                  <a:lnTo>
                    <a:pt x="1328" y="974"/>
                  </a:lnTo>
                  <a:lnTo>
                    <a:pt x="1321" y="973"/>
                  </a:lnTo>
                  <a:lnTo>
                    <a:pt x="1314" y="971"/>
                  </a:lnTo>
                  <a:lnTo>
                    <a:pt x="1308" y="968"/>
                  </a:lnTo>
                  <a:lnTo>
                    <a:pt x="1302" y="959"/>
                  </a:lnTo>
                  <a:lnTo>
                    <a:pt x="1298" y="950"/>
                  </a:lnTo>
                  <a:lnTo>
                    <a:pt x="1294" y="941"/>
                  </a:lnTo>
                  <a:lnTo>
                    <a:pt x="1293" y="931"/>
                  </a:lnTo>
                  <a:lnTo>
                    <a:pt x="1293" y="921"/>
                  </a:lnTo>
                  <a:lnTo>
                    <a:pt x="1294" y="911"/>
                  </a:lnTo>
                  <a:lnTo>
                    <a:pt x="1298" y="902"/>
                  </a:lnTo>
                  <a:lnTo>
                    <a:pt x="1302" y="894"/>
                  </a:lnTo>
                  <a:lnTo>
                    <a:pt x="1310" y="883"/>
                  </a:lnTo>
                  <a:lnTo>
                    <a:pt x="1317" y="870"/>
                  </a:lnTo>
                  <a:lnTo>
                    <a:pt x="1321" y="863"/>
                  </a:lnTo>
                  <a:lnTo>
                    <a:pt x="1325" y="858"/>
                  </a:lnTo>
                  <a:lnTo>
                    <a:pt x="1331" y="853"/>
                  </a:lnTo>
                  <a:lnTo>
                    <a:pt x="1338" y="850"/>
                  </a:lnTo>
                  <a:lnTo>
                    <a:pt x="1348" y="853"/>
                  </a:lnTo>
                  <a:lnTo>
                    <a:pt x="1358" y="856"/>
                  </a:lnTo>
                  <a:lnTo>
                    <a:pt x="1367" y="860"/>
                  </a:lnTo>
                  <a:lnTo>
                    <a:pt x="1375" y="864"/>
                  </a:lnTo>
                  <a:lnTo>
                    <a:pt x="1384" y="871"/>
                  </a:lnTo>
                  <a:lnTo>
                    <a:pt x="1392" y="877"/>
                  </a:lnTo>
                  <a:lnTo>
                    <a:pt x="1398" y="884"/>
                  </a:lnTo>
                  <a:lnTo>
                    <a:pt x="1404" y="893"/>
                  </a:lnTo>
                  <a:lnTo>
                    <a:pt x="1404" y="903"/>
                  </a:lnTo>
                  <a:lnTo>
                    <a:pt x="1403" y="913"/>
                  </a:lnTo>
                  <a:lnTo>
                    <a:pt x="1400" y="924"/>
                  </a:lnTo>
                  <a:lnTo>
                    <a:pt x="1396" y="933"/>
                  </a:lnTo>
                  <a:lnTo>
                    <a:pt x="1390" y="942"/>
                  </a:lnTo>
                  <a:lnTo>
                    <a:pt x="1383" y="951"/>
                  </a:lnTo>
                  <a:lnTo>
                    <a:pt x="1375" y="959"/>
                  </a:lnTo>
                  <a:lnTo>
                    <a:pt x="1366" y="967"/>
                  </a:lnTo>
                  <a:close/>
                  <a:moveTo>
                    <a:pt x="933" y="427"/>
                  </a:moveTo>
                  <a:lnTo>
                    <a:pt x="923" y="433"/>
                  </a:lnTo>
                  <a:lnTo>
                    <a:pt x="914" y="438"/>
                  </a:lnTo>
                  <a:lnTo>
                    <a:pt x="905" y="441"/>
                  </a:lnTo>
                  <a:lnTo>
                    <a:pt x="896" y="442"/>
                  </a:lnTo>
                  <a:lnTo>
                    <a:pt x="887" y="442"/>
                  </a:lnTo>
                  <a:lnTo>
                    <a:pt x="877" y="441"/>
                  </a:lnTo>
                  <a:lnTo>
                    <a:pt x="868" y="438"/>
                  </a:lnTo>
                  <a:lnTo>
                    <a:pt x="859" y="434"/>
                  </a:lnTo>
                  <a:lnTo>
                    <a:pt x="853" y="427"/>
                  </a:lnTo>
                  <a:lnTo>
                    <a:pt x="848" y="418"/>
                  </a:lnTo>
                  <a:lnTo>
                    <a:pt x="843" y="410"/>
                  </a:lnTo>
                  <a:lnTo>
                    <a:pt x="839" y="400"/>
                  </a:lnTo>
                  <a:lnTo>
                    <a:pt x="835" y="396"/>
                  </a:lnTo>
                  <a:lnTo>
                    <a:pt x="832" y="393"/>
                  </a:lnTo>
                  <a:lnTo>
                    <a:pt x="829" y="389"/>
                  </a:lnTo>
                  <a:lnTo>
                    <a:pt x="826" y="387"/>
                  </a:lnTo>
                  <a:lnTo>
                    <a:pt x="822" y="385"/>
                  </a:lnTo>
                  <a:lnTo>
                    <a:pt x="817" y="383"/>
                  </a:lnTo>
                  <a:lnTo>
                    <a:pt x="812" y="383"/>
                  </a:lnTo>
                  <a:lnTo>
                    <a:pt x="806" y="383"/>
                  </a:lnTo>
                  <a:lnTo>
                    <a:pt x="800" y="384"/>
                  </a:lnTo>
                  <a:lnTo>
                    <a:pt x="793" y="387"/>
                  </a:lnTo>
                  <a:lnTo>
                    <a:pt x="785" y="391"/>
                  </a:lnTo>
                  <a:lnTo>
                    <a:pt x="779" y="395"/>
                  </a:lnTo>
                  <a:lnTo>
                    <a:pt x="773" y="401"/>
                  </a:lnTo>
                  <a:lnTo>
                    <a:pt x="767" y="407"/>
                  </a:lnTo>
                  <a:lnTo>
                    <a:pt x="762" y="414"/>
                  </a:lnTo>
                  <a:lnTo>
                    <a:pt x="757" y="420"/>
                  </a:lnTo>
                  <a:lnTo>
                    <a:pt x="756" y="450"/>
                  </a:lnTo>
                  <a:lnTo>
                    <a:pt x="755" y="479"/>
                  </a:lnTo>
                  <a:lnTo>
                    <a:pt x="756" y="486"/>
                  </a:lnTo>
                  <a:lnTo>
                    <a:pt x="757" y="492"/>
                  </a:lnTo>
                  <a:lnTo>
                    <a:pt x="759" y="500"/>
                  </a:lnTo>
                  <a:lnTo>
                    <a:pt x="762" y="505"/>
                  </a:lnTo>
                  <a:lnTo>
                    <a:pt x="766" y="511"/>
                  </a:lnTo>
                  <a:lnTo>
                    <a:pt x="771" y="516"/>
                  </a:lnTo>
                  <a:lnTo>
                    <a:pt x="777" y="520"/>
                  </a:lnTo>
                  <a:lnTo>
                    <a:pt x="784" y="524"/>
                  </a:lnTo>
                  <a:lnTo>
                    <a:pt x="789" y="530"/>
                  </a:lnTo>
                  <a:lnTo>
                    <a:pt x="797" y="534"/>
                  </a:lnTo>
                  <a:lnTo>
                    <a:pt x="804" y="537"/>
                  </a:lnTo>
                  <a:lnTo>
                    <a:pt x="811" y="540"/>
                  </a:lnTo>
                  <a:lnTo>
                    <a:pt x="818" y="543"/>
                  </a:lnTo>
                  <a:lnTo>
                    <a:pt x="825" y="548"/>
                  </a:lnTo>
                  <a:lnTo>
                    <a:pt x="828" y="550"/>
                  </a:lnTo>
                  <a:lnTo>
                    <a:pt x="831" y="553"/>
                  </a:lnTo>
                  <a:lnTo>
                    <a:pt x="834" y="557"/>
                  </a:lnTo>
                  <a:lnTo>
                    <a:pt x="836" y="561"/>
                  </a:lnTo>
                  <a:lnTo>
                    <a:pt x="836" y="572"/>
                  </a:lnTo>
                  <a:lnTo>
                    <a:pt x="834" y="582"/>
                  </a:lnTo>
                  <a:lnTo>
                    <a:pt x="831" y="593"/>
                  </a:lnTo>
                  <a:lnTo>
                    <a:pt x="828" y="602"/>
                  </a:lnTo>
                  <a:lnTo>
                    <a:pt x="819" y="621"/>
                  </a:lnTo>
                  <a:lnTo>
                    <a:pt x="809" y="640"/>
                  </a:lnTo>
                  <a:lnTo>
                    <a:pt x="799" y="658"/>
                  </a:lnTo>
                  <a:lnTo>
                    <a:pt x="789" y="677"/>
                  </a:lnTo>
                  <a:lnTo>
                    <a:pt x="785" y="688"/>
                  </a:lnTo>
                  <a:lnTo>
                    <a:pt x="782" y="697"/>
                  </a:lnTo>
                  <a:lnTo>
                    <a:pt x="779" y="708"/>
                  </a:lnTo>
                  <a:lnTo>
                    <a:pt x="778" y="718"/>
                  </a:lnTo>
                  <a:lnTo>
                    <a:pt x="776" y="731"/>
                  </a:lnTo>
                  <a:lnTo>
                    <a:pt x="776" y="743"/>
                  </a:lnTo>
                  <a:lnTo>
                    <a:pt x="776" y="755"/>
                  </a:lnTo>
                  <a:lnTo>
                    <a:pt x="776" y="767"/>
                  </a:lnTo>
                  <a:lnTo>
                    <a:pt x="778" y="780"/>
                  </a:lnTo>
                  <a:lnTo>
                    <a:pt x="780" y="791"/>
                  </a:lnTo>
                  <a:lnTo>
                    <a:pt x="783" y="803"/>
                  </a:lnTo>
                  <a:lnTo>
                    <a:pt x="787" y="814"/>
                  </a:lnTo>
                  <a:lnTo>
                    <a:pt x="791" y="826"/>
                  </a:lnTo>
                  <a:lnTo>
                    <a:pt x="797" y="837"/>
                  </a:lnTo>
                  <a:lnTo>
                    <a:pt x="803" y="848"/>
                  </a:lnTo>
                  <a:lnTo>
                    <a:pt x="809" y="858"/>
                  </a:lnTo>
                  <a:lnTo>
                    <a:pt x="816" y="868"/>
                  </a:lnTo>
                  <a:lnTo>
                    <a:pt x="823" y="878"/>
                  </a:lnTo>
                  <a:lnTo>
                    <a:pt x="831" y="888"/>
                  </a:lnTo>
                  <a:lnTo>
                    <a:pt x="841" y="896"/>
                  </a:lnTo>
                  <a:lnTo>
                    <a:pt x="848" y="900"/>
                  </a:lnTo>
                  <a:lnTo>
                    <a:pt x="855" y="903"/>
                  </a:lnTo>
                  <a:lnTo>
                    <a:pt x="862" y="908"/>
                  </a:lnTo>
                  <a:lnTo>
                    <a:pt x="867" y="913"/>
                  </a:lnTo>
                  <a:lnTo>
                    <a:pt x="872" y="919"/>
                  </a:lnTo>
                  <a:lnTo>
                    <a:pt x="877" y="926"/>
                  </a:lnTo>
                  <a:lnTo>
                    <a:pt x="880" y="933"/>
                  </a:lnTo>
                  <a:lnTo>
                    <a:pt x="883" y="942"/>
                  </a:lnTo>
                  <a:lnTo>
                    <a:pt x="881" y="947"/>
                  </a:lnTo>
                  <a:lnTo>
                    <a:pt x="879" y="951"/>
                  </a:lnTo>
                  <a:lnTo>
                    <a:pt x="877" y="955"/>
                  </a:lnTo>
                  <a:lnTo>
                    <a:pt x="875" y="959"/>
                  </a:lnTo>
                  <a:lnTo>
                    <a:pt x="869" y="968"/>
                  </a:lnTo>
                  <a:lnTo>
                    <a:pt x="862" y="974"/>
                  </a:lnTo>
                  <a:lnTo>
                    <a:pt x="854" y="981"/>
                  </a:lnTo>
                  <a:lnTo>
                    <a:pt x="846" y="988"/>
                  </a:lnTo>
                  <a:lnTo>
                    <a:pt x="839" y="995"/>
                  </a:lnTo>
                  <a:lnTo>
                    <a:pt x="830" y="1004"/>
                  </a:lnTo>
                  <a:lnTo>
                    <a:pt x="823" y="1014"/>
                  </a:lnTo>
                  <a:lnTo>
                    <a:pt x="817" y="1023"/>
                  </a:lnTo>
                  <a:lnTo>
                    <a:pt x="812" y="1034"/>
                  </a:lnTo>
                  <a:lnTo>
                    <a:pt x="808" y="1045"/>
                  </a:lnTo>
                  <a:lnTo>
                    <a:pt x="805" y="1058"/>
                  </a:lnTo>
                  <a:lnTo>
                    <a:pt x="803" y="1070"/>
                  </a:lnTo>
                  <a:lnTo>
                    <a:pt x="802" y="1082"/>
                  </a:lnTo>
                  <a:lnTo>
                    <a:pt x="801" y="1094"/>
                  </a:lnTo>
                  <a:lnTo>
                    <a:pt x="802" y="1108"/>
                  </a:lnTo>
                  <a:lnTo>
                    <a:pt x="803" y="1121"/>
                  </a:lnTo>
                  <a:lnTo>
                    <a:pt x="805" y="1133"/>
                  </a:lnTo>
                  <a:lnTo>
                    <a:pt x="808" y="1145"/>
                  </a:lnTo>
                  <a:lnTo>
                    <a:pt x="811" y="1158"/>
                  </a:lnTo>
                  <a:lnTo>
                    <a:pt x="815" y="1170"/>
                  </a:lnTo>
                  <a:lnTo>
                    <a:pt x="820" y="1181"/>
                  </a:lnTo>
                  <a:lnTo>
                    <a:pt x="824" y="1191"/>
                  </a:lnTo>
                  <a:lnTo>
                    <a:pt x="832" y="1202"/>
                  </a:lnTo>
                  <a:lnTo>
                    <a:pt x="840" y="1213"/>
                  </a:lnTo>
                  <a:lnTo>
                    <a:pt x="842" y="1218"/>
                  </a:lnTo>
                  <a:lnTo>
                    <a:pt x="843" y="1224"/>
                  </a:lnTo>
                  <a:lnTo>
                    <a:pt x="843" y="1231"/>
                  </a:lnTo>
                  <a:lnTo>
                    <a:pt x="841" y="1237"/>
                  </a:lnTo>
                  <a:lnTo>
                    <a:pt x="828" y="1248"/>
                  </a:lnTo>
                  <a:lnTo>
                    <a:pt x="816" y="1257"/>
                  </a:lnTo>
                  <a:lnTo>
                    <a:pt x="804" y="1268"/>
                  </a:lnTo>
                  <a:lnTo>
                    <a:pt x="793" y="1279"/>
                  </a:lnTo>
                  <a:lnTo>
                    <a:pt x="782" y="1292"/>
                  </a:lnTo>
                  <a:lnTo>
                    <a:pt x="773" y="1304"/>
                  </a:lnTo>
                  <a:lnTo>
                    <a:pt x="770" y="1311"/>
                  </a:lnTo>
                  <a:lnTo>
                    <a:pt x="767" y="1318"/>
                  </a:lnTo>
                  <a:lnTo>
                    <a:pt x="765" y="1326"/>
                  </a:lnTo>
                  <a:lnTo>
                    <a:pt x="763" y="1335"/>
                  </a:lnTo>
                  <a:lnTo>
                    <a:pt x="764" y="1348"/>
                  </a:lnTo>
                  <a:lnTo>
                    <a:pt x="766" y="1362"/>
                  </a:lnTo>
                  <a:lnTo>
                    <a:pt x="768" y="1375"/>
                  </a:lnTo>
                  <a:lnTo>
                    <a:pt x="772" y="1389"/>
                  </a:lnTo>
                  <a:lnTo>
                    <a:pt x="774" y="1394"/>
                  </a:lnTo>
                  <a:lnTo>
                    <a:pt x="776" y="1400"/>
                  </a:lnTo>
                  <a:lnTo>
                    <a:pt x="779" y="1405"/>
                  </a:lnTo>
                  <a:lnTo>
                    <a:pt x="783" y="1410"/>
                  </a:lnTo>
                  <a:lnTo>
                    <a:pt x="787" y="1415"/>
                  </a:lnTo>
                  <a:lnTo>
                    <a:pt x="791" y="1419"/>
                  </a:lnTo>
                  <a:lnTo>
                    <a:pt x="798" y="1422"/>
                  </a:lnTo>
                  <a:lnTo>
                    <a:pt x="803" y="1426"/>
                  </a:lnTo>
                  <a:lnTo>
                    <a:pt x="811" y="1428"/>
                  </a:lnTo>
                  <a:lnTo>
                    <a:pt x="818" y="1428"/>
                  </a:lnTo>
                  <a:lnTo>
                    <a:pt x="824" y="1427"/>
                  </a:lnTo>
                  <a:lnTo>
                    <a:pt x="829" y="1424"/>
                  </a:lnTo>
                  <a:lnTo>
                    <a:pt x="834" y="1421"/>
                  </a:lnTo>
                  <a:lnTo>
                    <a:pt x="839" y="1417"/>
                  </a:lnTo>
                  <a:lnTo>
                    <a:pt x="843" y="1413"/>
                  </a:lnTo>
                  <a:lnTo>
                    <a:pt x="847" y="1408"/>
                  </a:lnTo>
                  <a:lnTo>
                    <a:pt x="854" y="1398"/>
                  </a:lnTo>
                  <a:lnTo>
                    <a:pt x="861" y="1387"/>
                  </a:lnTo>
                  <a:lnTo>
                    <a:pt x="865" y="1382"/>
                  </a:lnTo>
                  <a:lnTo>
                    <a:pt x="868" y="1377"/>
                  </a:lnTo>
                  <a:lnTo>
                    <a:pt x="872" y="1373"/>
                  </a:lnTo>
                  <a:lnTo>
                    <a:pt x="877" y="1369"/>
                  </a:lnTo>
                  <a:lnTo>
                    <a:pt x="900" y="1374"/>
                  </a:lnTo>
                  <a:lnTo>
                    <a:pt x="924" y="1381"/>
                  </a:lnTo>
                  <a:lnTo>
                    <a:pt x="929" y="1383"/>
                  </a:lnTo>
                  <a:lnTo>
                    <a:pt x="935" y="1385"/>
                  </a:lnTo>
                  <a:lnTo>
                    <a:pt x="940" y="1388"/>
                  </a:lnTo>
                  <a:lnTo>
                    <a:pt x="943" y="1391"/>
                  </a:lnTo>
                  <a:lnTo>
                    <a:pt x="947" y="1395"/>
                  </a:lnTo>
                  <a:lnTo>
                    <a:pt x="949" y="1400"/>
                  </a:lnTo>
                  <a:lnTo>
                    <a:pt x="950" y="1405"/>
                  </a:lnTo>
                  <a:lnTo>
                    <a:pt x="951" y="1412"/>
                  </a:lnTo>
                  <a:lnTo>
                    <a:pt x="957" y="1417"/>
                  </a:lnTo>
                  <a:lnTo>
                    <a:pt x="962" y="1423"/>
                  </a:lnTo>
                  <a:lnTo>
                    <a:pt x="966" y="1430"/>
                  </a:lnTo>
                  <a:lnTo>
                    <a:pt x="970" y="1436"/>
                  </a:lnTo>
                  <a:lnTo>
                    <a:pt x="972" y="1443"/>
                  </a:lnTo>
                  <a:lnTo>
                    <a:pt x="974" y="1450"/>
                  </a:lnTo>
                  <a:lnTo>
                    <a:pt x="975" y="1458"/>
                  </a:lnTo>
                  <a:lnTo>
                    <a:pt x="975" y="1465"/>
                  </a:lnTo>
                  <a:lnTo>
                    <a:pt x="974" y="1482"/>
                  </a:lnTo>
                  <a:lnTo>
                    <a:pt x="971" y="1497"/>
                  </a:lnTo>
                  <a:lnTo>
                    <a:pt x="967" y="1513"/>
                  </a:lnTo>
                  <a:lnTo>
                    <a:pt x="963" y="1529"/>
                  </a:lnTo>
                  <a:lnTo>
                    <a:pt x="953" y="1545"/>
                  </a:lnTo>
                  <a:lnTo>
                    <a:pt x="943" y="1560"/>
                  </a:lnTo>
                  <a:lnTo>
                    <a:pt x="937" y="1568"/>
                  </a:lnTo>
                  <a:lnTo>
                    <a:pt x="931" y="1575"/>
                  </a:lnTo>
                  <a:lnTo>
                    <a:pt x="923" y="1581"/>
                  </a:lnTo>
                  <a:lnTo>
                    <a:pt x="916" y="1586"/>
                  </a:lnTo>
                  <a:lnTo>
                    <a:pt x="909" y="1591"/>
                  </a:lnTo>
                  <a:lnTo>
                    <a:pt x="902" y="1595"/>
                  </a:lnTo>
                  <a:lnTo>
                    <a:pt x="894" y="1598"/>
                  </a:lnTo>
                  <a:lnTo>
                    <a:pt x="886" y="1601"/>
                  </a:lnTo>
                  <a:lnTo>
                    <a:pt x="877" y="1603"/>
                  </a:lnTo>
                  <a:lnTo>
                    <a:pt x="868" y="1604"/>
                  </a:lnTo>
                  <a:lnTo>
                    <a:pt x="859" y="1604"/>
                  </a:lnTo>
                  <a:lnTo>
                    <a:pt x="850" y="1604"/>
                  </a:lnTo>
                  <a:lnTo>
                    <a:pt x="832" y="1603"/>
                  </a:lnTo>
                  <a:lnTo>
                    <a:pt x="815" y="1602"/>
                  </a:lnTo>
                  <a:lnTo>
                    <a:pt x="798" y="1599"/>
                  </a:lnTo>
                  <a:lnTo>
                    <a:pt x="781" y="1596"/>
                  </a:lnTo>
                  <a:lnTo>
                    <a:pt x="765" y="1591"/>
                  </a:lnTo>
                  <a:lnTo>
                    <a:pt x="749" y="1585"/>
                  </a:lnTo>
                  <a:lnTo>
                    <a:pt x="733" y="1578"/>
                  </a:lnTo>
                  <a:lnTo>
                    <a:pt x="719" y="1570"/>
                  </a:lnTo>
                  <a:lnTo>
                    <a:pt x="705" y="1561"/>
                  </a:lnTo>
                  <a:lnTo>
                    <a:pt x="691" y="1551"/>
                  </a:lnTo>
                  <a:lnTo>
                    <a:pt x="679" y="1540"/>
                  </a:lnTo>
                  <a:lnTo>
                    <a:pt x="668" y="1528"/>
                  </a:lnTo>
                  <a:lnTo>
                    <a:pt x="658" y="1515"/>
                  </a:lnTo>
                  <a:lnTo>
                    <a:pt x="648" y="1501"/>
                  </a:lnTo>
                  <a:lnTo>
                    <a:pt x="640" y="1487"/>
                  </a:lnTo>
                  <a:lnTo>
                    <a:pt x="634" y="1471"/>
                  </a:lnTo>
                  <a:lnTo>
                    <a:pt x="626" y="1461"/>
                  </a:lnTo>
                  <a:lnTo>
                    <a:pt x="619" y="1451"/>
                  </a:lnTo>
                  <a:lnTo>
                    <a:pt x="613" y="1441"/>
                  </a:lnTo>
                  <a:lnTo>
                    <a:pt x="606" y="1431"/>
                  </a:lnTo>
                  <a:lnTo>
                    <a:pt x="595" y="1409"/>
                  </a:lnTo>
                  <a:lnTo>
                    <a:pt x="586" y="1388"/>
                  </a:lnTo>
                  <a:lnTo>
                    <a:pt x="579" y="1365"/>
                  </a:lnTo>
                  <a:lnTo>
                    <a:pt x="572" y="1343"/>
                  </a:lnTo>
                  <a:lnTo>
                    <a:pt x="566" y="1319"/>
                  </a:lnTo>
                  <a:lnTo>
                    <a:pt x="560" y="1297"/>
                  </a:lnTo>
                  <a:lnTo>
                    <a:pt x="560" y="1287"/>
                  </a:lnTo>
                  <a:lnTo>
                    <a:pt x="559" y="1277"/>
                  </a:lnTo>
                  <a:lnTo>
                    <a:pt x="558" y="1268"/>
                  </a:lnTo>
                  <a:lnTo>
                    <a:pt x="556" y="1259"/>
                  </a:lnTo>
                  <a:lnTo>
                    <a:pt x="552" y="1241"/>
                  </a:lnTo>
                  <a:lnTo>
                    <a:pt x="549" y="1222"/>
                  </a:lnTo>
                  <a:lnTo>
                    <a:pt x="548" y="1214"/>
                  </a:lnTo>
                  <a:lnTo>
                    <a:pt x="547" y="1205"/>
                  </a:lnTo>
                  <a:lnTo>
                    <a:pt x="547" y="1197"/>
                  </a:lnTo>
                  <a:lnTo>
                    <a:pt x="549" y="1188"/>
                  </a:lnTo>
                  <a:lnTo>
                    <a:pt x="551" y="1179"/>
                  </a:lnTo>
                  <a:lnTo>
                    <a:pt x="554" y="1171"/>
                  </a:lnTo>
                  <a:lnTo>
                    <a:pt x="559" y="1163"/>
                  </a:lnTo>
                  <a:lnTo>
                    <a:pt x="567" y="1155"/>
                  </a:lnTo>
                  <a:lnTo>
                    <a:pt x="575" y="1128"/>
                  </a:lnTo>
                  <a:lnTo>
                    <a:pt x="583" y="1102"/>
                  </a:lnTo>
                  <a:lnTo>
                    <a:pt x="586" y="1087"/>
                  </a:lnTo>
                  <a:lnTo>
                    <a:pt x="589" y="1073"/>
                  </a:lnTo>
                  <a:lnTo>
                    <a:pt x="591" y="1059"/>
                  </a:lnTo>
                  <a:lnTo>
                    <a:pt x="593" y="1044"/>
                  </a:lnTo>
                  <a:lnTo>
                    <a:pt x="594" y="1029"/>
                  </a:lnTo>
                  <a:lnTo>
                    <a:pt x="593" y="1015"/>
                  </a:lnTo>
                  <a:lnTo>
                    <a:pt x="592" y="1000"/>
                  </a:lnTo>
                  <a:lnTo>
                    <a:pt x="590" y="987"/>
                  </a:lnTo>
                  <a:lnTo>
                    <a:pt x="587" y="973"/>
                  </a:lnTo>
                  <a:lnTo>
                    <a:pt x="583" y="959"/>
                  </a:lnTo>
                  <a:lnTo>
                    <a:pt x="577" y="946"/>
                  </a:lnTo>
                  <a:lnTo>
                    <a:pt x="570" y="933"/>
                  </a:lnTo>
                  <a:lnTo>
                    <a:pt x="564" y="929"/>
                  </a:lnTo>
                  <a:lnTo>
                    <a:pt x="557" y="924"/>
                  </a:lnTo>
                  <a:lnTo>
                    <a:pt x="551" y="919"/>
                  </a:lnTo>
                  <a:lnTo>
                    <a:pt x="547" y="912"/>
                  </a:lnTo>
                  <a:lnTo>
                    <a:pt x="544" y="906"/>
                  </a:lnTo>
                  <a:lnTo>
                    <a:pt x="542" y="899"/>
                  </a:lnTo>
                  <a:lnTo>
                    <a:pt x="543" y="896"/>
                  </a:lnTo>
                  <a:lnTo>
                    <a:pt x="543" y="892"/>
                  </a:lnTo>
                  <a:lnTo>
                    <a:pt x="545" y="888"/>
                  </a:lnTo>
                  <a:lnTo>
                    <a:pt x="547" y="884"/>
                  </a:lnTo>
                  <a:lnTo>
                    <a:pt x="560" y="866"/>
                  </a:lnTo>
                  <a:lnTo>
                    <a:pt x="573" y="849"/>
                  </a:lnTo>
                  <a:lnTo>
                    <a:pt x="584" y="830"/>
                  </a:lnTo>
                  <a:lnTo>
                    <a:pt x="594" y="811"/>
                  </a:lnTo>
                  <a:lnTo>
                    <a:pt x="599" y="801"/>
                  </a:lnTo>
                  <a:lnTo>
                    <a:pt x="602" y="791"/>
                  </a:lnTo>
                  <a:lnTo>
                    <a:pt x="605" y="781"/>
                  </a:lnTo>
                  <a:lnTo>
                    <a:pt x="609" y="770"/>
                  </a:lnTo>
                  <a:lnTo>
                    <a:pt x="610" y="760"/>
                  </a:lnTo>
                  <a:lnTo>
                    <a:pt x="611" y="749"/>
                  </a:lnTo>
                  <a:lnTo>
                    <a:pt x="611" y="738"/>
                  </a:lnTo>
                  <a:lnTo>
                    <a:pt x="610" y="726"/>
                  </a:lnTo>
                  <a:lnTo>
                    <a:pt x="600" y="707"/>
                  </a:lnTo>
                  <a:lnTo>
                    <a:pt x="590" y="688"/>
                  </a:lnTo>
                  <a:lnTo>
                    <a:pt x="580" y="668"/>
                  </a:lnTo>
                  <a:lnTo>
                    <a:pt x="570" y="649"/>
                  </a:lnTo>
                  <a:lnTo>
                    <a:pt x="566" y="639"/>
                  </a:lnTo>
                  <a:lnTo>
                    <a:pt x="563" y="629"/>
                  </a:lnTo>
                  <a:lnTo>
                    <a:pt x="559" y="619"/>
                  </a:lnTo>
                  <a:lnTo>
                    <a:pt x="558" y="608"/>
                  </a:lnTo>
                  <a:lnTo>
                    <a:pt x="557" y="598"/>
                  </a:lnTo>
                  <a:lnTo>
                    <a:pt x="558" y="586"/>
                  </a:lnTo>
                  <a:lnTo>
                    <a:pt x="559" y="575"/>
                  </a:lnTo>
                  <a:lnTo>
                    <a:pt x="564" y="564"/>
                  </a:lnTo>
                  <a:lnTo>
                    <a:pt x="565" y="550"/>
                  </a:lnTo>
                  <a:lnTo>
                    <a:pt x="567" y="535"/>
                  </a:lnTo>
                  <a:lnTo>
                    <a:pt x="572" y="522"/>
                  </a:lnTo>
                  <a:lnTo>
                    <a:pt x="577" y="510"/>
                  </a:lnTo>
                  <a:lnTo>
                    <a:pt x="589" y="484"/>
                  </a:lnTo>
                  <a:lnTo>
                    <a:pt x="600" y="459"/>
                  </a:lnTo>
                  <a:lnTo>
                    <a:pt x="607" y="439"/>
                  </a:lnTo>
                  <a:lnTo>
                    <a:pt x="617" y="420"/>
                  </a:lnTo>
                  <a:lnTo>
                    <a:pt x="626" y="401"/>
                  </a:lnTo>
                  <a:lnTo>
                    <a:pt x="637" y="383"/>
                  </a:lnTo>
                  <a:lnTo>
                    <a:pt x="648" y="366"/>
                  </a:lnTo>
                  <a:lnTo>
                    <a:pt x="662" y="348"/>
                  </a:lnTo>
                  <a:lnTo>
                    <a:pt x="675" y="332"/>
                  </a:lnTo>
                  <a:lnTo>
                    <a:pt x="690" y="316"/>
                  </a:lnTo>
                  <a:lnTo>
                    <a:pt x="706" y="301"/>
                  </a:lnTo>
                  <a:lnTo>
                    <a:pt x="722" y="287"/>
                  </a:lnTo>
                  <a:lnTo>
                    <a:pt x="738" y="274"/>
                  </a:lnTo>
                  <a:lnTo>
                    <a:pt x="756" y="262"/>
                  </a:lnTo>
                  <a:lnTo>
                    <a:pt x="774" y="251"/>
                  </a:lnTo>
                  <a:lnTo>
                    <a:pt x="793" y="241"/>
                  </a:lnTo>
                  <a:lnTo>
                    <a:pt x="811" y="233"/>
                  </a:lnTo>
                  <a:lnTo>
                    <a:pt x="830" y="226"/>
                  </a:lnTo>
                  <a:lnTo>
                    <a:pt x="863" y="222"/>
                  </a:lnTo>
                  <a:lnTo>
                    <a:pt x="896" y="220"/>
                  </a:lnTo>
                  <a:lnTo>
                    <a:pt x="904" y="220"/>
                  </a:lnTo>
                  <a:lnTo>
                    <a:pt x="911" y="222"/>
                  </a:lnTo>
                  <a:lnTo>
                    <a:pt x="919" y="223"/>
                  </a:lnTo>
                  <a:lnTo>
                    <a:pt x="926" y="226"/>
                  </a:lnTo>
                  <a:lnTo>
                    <a:pt x="934" y="229"/>
                  </a:lnTo>
                  <a:lnTo>
                    <a:pt x="941" y="232"/>
                  </a:lnTo>
                  <a:lnTo>
                    <a:pt x="948" y="237"/>
                  </a:lnTo>
                  <a:lnTo>
                    <a:pt x="954" y="242"/>
                  </a:lnTo>
                  <a:lnTo>
                    <a:pt x="991" y="288"/>
                  </a:lnTo>
                  <a:lnTo>
                    <a:pt x="991" y="307"/>
                  </a:lnTo>
                  <a:lnTo>
                    <a:pt x="990" y="327"/>
                  </a:lnTo>
                  <a:lnTo>
                    <a:pt x="989" y="337"/>
                  </a:lnTo>
                  <a:lnTo>
                    <a:pt x="987" y="347"/>
                  </a:lnTo>
                  <a:lnTo>
                    <a:pt x="985" y="357"/>
                  </a:lnTo>
                  <a:lnTo>
                    <a:pt x="983" y="367"/>
                  </a:lnTo>
                  <a:lnTo>
                    <a:pt x="980" y="376"/>
                  </a:lnTo>
                  <a:lnTo>
                    <a:pt x="975" y="385"/>
                  </a:lnTo>
                  <a:lnTo>
                    <a:pt x="970" y="394"/>
                  </a:lnTo>
                  <a:lnTo>
                    <a:pt x="965" y="401"/>
                  </a:lnTo>
                  <a:lnTo>
                    <a:pt x="958" y="410"/>
                  </a:lnTo>
                  <a:lnTo>
                    <a:pt x="951" y="416"/>
                  </a:lnTo>
                  <a:lnTo>
                    <a:pt x="942" y="422"/>
                  </a:lnTo>
                  <a:lnTo>
                    <a:pt x="933" y="427"/>
                  </a:lnTo>
                  <a:close/>
                  <a:moveTo>
                    <a:pt x="911" y="394"/>
                  </a:moveTo>
                  <a:lnTo>
                    <a:pt x="904" y="392"/>
                  </a:lnTo>
                  <a:lnTo>
                    <a:pt x="898" y="390"/>
                  </a:lnTo>
                  <a:lnTo>
                    <a:pt x="893" y="386"/>
                  </a:lnTo>
                  <a:lnTo>
                    <a:pt x="888" y="382"/>
                  </a:lnTo>
                  <a:lnTo>
                    <a:pt x="877" y="373"/>
                  </a:lnTo>
                  <a:lnTo>
                    <a:pt x="868" y="364"/>
                  </a:lnTo>
                  <a:lnTo>
                    <a:pt x="864" y="358"/>
                  </a:lnTo>
                  <a:lnTo>
                    <a:pt x="859" y="354"/>
                  </a:lnTo>
                  <a:lnTo>
                    <a:pt x="854" y="350"/>
                  </a:lnTo>
                  <a:lnTo>
                    <a:pt x="849" y="347"/>
                  </a:lnTo>
                  <a:lnTo>
                    <a:pt x="843" y="344"/>
                  </a:lnTo>
                  <a:lnTo>
                    <a:pt x="836" y="342"/>
                  </a:lnTo>
                  <a:lnTo>
                    <a:pt x="829" y="342"/>
                  </a:lnTo>
                  <a:lnTo>
                    <a:pt x="821" y="342"/>
                  </a:lnTo>
                  <a:lnTo>
                    <a:pt x="809" y="346"/>
                  </a:lnTo>
                  <a:lnTo>
                    <a:pt x="796" y="350"/>
                  </a:lnTo>
                  <a:lnTo>
                    <a:pt x="783" y="355"/>
                  </a:lnTo>
                  <a:lnTo>
                    <a:pt x="771" y="362"/>
                  </a:lnTo>
                  <a:lnTo>
                    <a:pt x="760" y="368"/>
                  </a:lnTo>
                  <a:lnTo>
                    <a:pt x="750" y="376"/>
                  </a:lnTo>
                  <a:lnTo>
                    <a:pt x="744" y="380"/>
                  </a:lnTo>
                  <a:lnTo>
                    <a:pt x="740" y="385"/>
                  </a:lnTo>
                  <a:lnTo>
                    <a:pt x="736" y="390"/>
                  </a:lnTo>
                  <a:lnTo>
                    <a:pt x="732" y="396"/>
                  </a:lnTo>
                  <a:lnTo>
                    <a:pt x="727" y="404"/>
                  </a:lnTo>
                  <a:lnTo>
                    <a:pt x="722" y="414"/>
                  </a:lnTo>
                  <a:lnTo>
                    <a:pt x="718" y="423"/>
                  </a:lnTo>
                  <a:lnTo>
                    <a:pt x="715" y="432"/>
                  </a:lnTo>
                  <a:lnTo>
                    <a:pt x="713" y="442"/>
                  </a:lnTo>
                  <a:lnTo>
                    <a:pt x="711" y="453"/>
                  </a:lnTo>
                  <a:lnTo>
                    <a:pt x="710" y="463"/>
                  </a:lnTo>
                  <a:lnTo>
                    <a:pt x="709" y="474"/>
                  </a:lnTo>
                  <a:lnTo>
                    <a:pt x="709" y="484"/>
                  </a:lnTo>
                  <a:lnTo>
                    <a:pt x="710" y="494"/>
                  </a:lnTo>
                  <a:lnTo>
                    <a:pt x="712" y="505"/>
                  </a:lnTo>
                  <a:lnTo>
                    <a:pt x="714" y="515"/>
                  </a:lnTo>
                  <a:lnTo>
                    <a:pt x="717" y="525"/>
                  </a:lnTo>
                  <a:lnTo>
                    <a:pt x="720" y="534"/>
                  </a:lnTo>
                  <a:lnTo>
                    <a:pt x="724" y="544"/>
                  </a:lnTo>
                  <a:lnTo>
                    <a:pt x="729" y="553"/>
                  </a:lnTo>
                  <a:lnTo>
                    <a:pt x="738" y="560"/>
                  </a:lnTo>
                  <a:lnTo>
                    <a:pt x="747" y="568"/>
                  </a:lnTo>
                  <a:lnTo>
                    <a:pt x="755" y="577"/>
                  </a:lnTo>
                  <a:lnTo>
                    <a:pt x="761" y="586"/>
                  </a:lnTo>
                  <a:lnTo>
                    <a:pt x="765" y="598"/>
                  </a:lnTo>
                  <a:lnTo>
                    <a:pt x="768" y="608"/>
                  </a:lnTo>
                  <a:lnTo>
                    <a:pt x="768" y="614"/>
                  </a:lnTo>
                  <a:lnTo>
                    <a:pt x="768" y="620"/>
                  </a:lnTo>
                  <a:lnTo>
                    <a:pt x="768" y="626"/>
                  </a:lnTo>
                  <a:lnTo>
                    <a:pt x="766" y="632"/>
                  </a:lnTo>
                  <a:lnTo>
                    <a:pt x="756" y="661"/>
                  </a:lnTo>
                  <a:lnTo>
                    <a:pt x="747" y="691"/>
                  </a:lnTo>
                  <a:lnTo>
                    <a:pt x="742" y="707"/>
                  </a:lnTo>
                  <a:lnTo>
                    <a:pt x="738" y="723"/>
                  </a:lnTo>
                  <a:lnTo>
                    <a:pt x="736" y="740"/>
                  </a:lnTo>
                  <a:lnTo>
                    <a:pt x="734" y="755"/>
                  </a:lnTo>
                  <a:lnTo>
                    <a:pt x="733" y="771"/>
                  </a:lnTo>
                  <a:lnTo>
                    <a:pt x="733" y="788"/>
                  </a:lnTo>
                  <a:lnTo>
                    <a:pt x="734" y="804"/>
                  </a:lnTo>
                  <a:lnTo>
                    <a:pt x="737" y="819"/>
                  </a:lnTo>
                  <a:lnTo>
                    <a:pt x="742" y="835"/>
                  </a:lnTo>
                  <a:lnTo>
                    <a:pt x="749" y="849"/>
                  </a:lnTo>
                  <a:lnTo>
                    <a:pt x="752" y="856"/>
                  </a:lnTo>
                  <a:lnTo>
                    <a:pt x="757" y="862"/>
                  </a:lnTo>
                  <a:lnTo>
                    <a:pt x="761" y="870"/>
                  </a:lnTo>
                  <a:lnTo>
                    <a:pt x="766" y="876"/>
                  </a:lnTo>
                  <a:lnTo>
                    <a:pt x="768" y="882"/>
                  </a:lnTo>
                  <a:lnTo>
                    <a:pt x="772" y="888"/>
                  </a:lnTo>
                  <a:lnTo>
                    <a:pt x="777" y="894"/>
                  </a:lnTo>
                  <a:lnTo>
                    <a:pt x="782" y="899"/>
                  </a:lnTo>
                  <a:lnTo>
                    <a:pt x="796" y="909"/>
                  </a:lnTo>
                  <a:lnTo>
                    <a:pt x="809" y="920"/>
                  </a:lnTo>
                  <a:lnTo>
                    <a:pt x="815" y="925"/>
                  </a:lnTo>
                  <a:lnTo>
                    <a:pt x="820" y="930"/>
                  </a:lnTo>
                  <a:lnTo>
                    <a:pt x="823" y="935"/>
                  </a:lnTo>
                  <a:lnTo>
                    <a:pt x="825" y="941"/>
                  </a:lnTo>
                  <a:lnTo>
                    <a:pt x="826" y="944"/>
                  </a:lnTo>
                  <a:lnTo>
                    <a:pt x="826" y="947"/>
                  </a:lnTo>
                  <a:lnTo>
                    <a:pt x="825" y="951"/>
                  </a:lnTo>
                  <a:lnTo>
                    <a:pt x="824" y="954"/>
                  </a:lnTo>
                  <a:lnTo>
                    <a:pt x="819" y="963"/>
                  </a:lnTo>
                  <a:lnTo>
                    <a:pt x="812" y="971"/>
                  </a:lnTo>
                  <a:lnTo>
                    <a:pt x="801" y="983"/>
                  </a:lnTo>
                  <a:lnTo>
                    <a:pt x="791" y="995"/>
                  </a:lnTo>
                  <a:lnTo>
                    <a:pt x="783" y="1010"/>
                  </a:lnTo>
                  <a:lnTo>
                    <a:pt x="776" y="1024"/>
                  </a:lnTo>
                  <a:lnTo>
                    <a:pt x="771" y="1038"/>
                  </a:lnTo>
                  <a:lnTo>
                    <a:pt x="767" y="1053"/>
                  </a:lnTo>
                  <a:lnTo>
                    <a:pt x="764" y="1069"/>
                  </a:lnTo>
                  <a:lnTo>
                    <a:pt x="763" y="1085"/>
                  </a:lnTo>
                  <a:lnTo>
                    <a:pt x="762" y="1102"/>
                  </a:lnTo>
                  <a:lnTo>
                    <a:pt x="763" y="1118"/>
                  </a:lnTo>
                  <a:lnTo>
                    <a:pt x="765" y="1133"/>
                  </a:lnTo>
                  <a:lnTo>
                    <a:pt x="767" y="1150"/>
                  </a:lnTo>
                  <a:lnTo>
                    <a:pt x="770" y="1166"/>
                  </a:lnTo>
                  <a:lnTo>
                    <a:pt x="774" y="1181"/>
                  </a:lnTo>
                  <a:lnTo>
                    <a:pt x="779" y="1197"/>
                  </a:lnTo>
                  <a:lnTo>
                    <a:pt x="784" y="1211"/>
                  </a:lnTo>
                  <a:lnTo>
                    <a:pt x="784" y="1216"/>
                  </a:lnTo>
                  <a:lnTo>
                    <a:pt x="784" y="1222"/>
                  </a:lnTo>
                  <a:lnTo>
                    <a:pt x="783" y="1226"/>
                  </a:lnTo>
                  <a:lnTo>
                    <a:pt x="781" y="1231"/>
                  </a:lnTo>
                  <a:lnTo>
                    <a:pt x="776" y="1241"/>
                  </a:lnTo>
                  <a:lnTo>
                    <a:pt x="770" y="1249"/>
                  </a:lnTo>
                  <a:lnTo>
                    <a:pt x="756" y="1263"/>
                  </a:lnTo>
                  <a:lnTo>
                    <a:pt x="741" y="1279"/>
                  </a:lnTo>
                  <a:lnTo>
                    <a:pt x="736" y="1288"/>
                  </a:lnTo>
                  <a:lnTo>
                    <a:pt x="732" y="1298"/>
                  </a:lnTo>
                  <a:lnTo>
                    <a:pt x="729" y="1307"/>
                  </a:lnTo>
                  <a:lnTo>
                    <a:pt x="726" y="1317"/>
                  </a:lnTo>
                  <a:lnTo>
                    <a:pt x="724" y="1327"/>
                  </a:lnTo>
                  <a:lnTo>
                    <a:pt x="722" y="1338"/>
                  </a:lnTo>
                  <a:lnTo>
                    <a:pt x="721" y="1349"/>
                  </a:lnTo>
                  <a:lnTo>
                    <a:pt x="721" y="1359"/>
                  </a:lnTo>
                  <a:lnTo>
                    <a:pt x="721" y="1370"/>
                  </a:lnTo>
                  <a:lnTo>
                    <a:pt x="722" y="1381"/>
                  </a:lnTo>
                  <a:lnTo>
                    <a:pt x="724" y="1391"/>
                  </a:lnTo>
                  <a:lnTo>
                    <a:pt x="726" y="1401"/>
                  </a:lnTo>
                  <a:lnTo>
                    <a:pt x="729" y="1411"/>
                  </a:lnTo>
                  <a:lnTo>
                    <a:pt x="732" y="1420"/>
                  </a:lnTo>
                  <a:lnTo>
                    <a:pt x="736" y="1431"/>
                  </a:lnTo>
                  <a:lnTo>
                    <a:pt x="741" y="1439"/>
                  </a:lnTo>
                  <a:lnTo>
                    <a:pt x="745" y="1444"/>
                  </a:lnTo>
                  <a:lnTo>
                    <a:pt x="751" y="1448"/>
                  </a:lnTo>
                  <a:lnTo>
                    <a:pt x="755" y="1452"/>
                  </a:lnTo>
                  <a:lnTo>
                    <a:pt x="760" y="1455"/>
                  </a:lnTo>
                  <a:lnTo>
                    <a:pt x="771" y="1460"/>
                  </a:lnTo>
                  <a:lnTo>
                    <a:pt x="782" y="1464"/>
                  </a:lnTo>
                  <a:lnTo>
                    <a:pt x="795" y="1466"/>
                  </a:lnTo>
                  <a:lnTo>
                    <a:pt x="807" y="1466"/>
                  </a:lnTo>
                  <a:lnTo>
                    <a:pt x="819" y="1466"/>
                  </a:lnTo>
                  <a:lnTo>
                    <a:pt x="830" y="1465"/>
                  </a:lnTo>
                  <a:lnTo>
                    <a:pt x="835" y="1466"/>
                  </a:lnTo>
                  <a:lnTo>
                    <a:pt x="840" y="1467"/>
                  </a:lnTo>
                  <a:lnTo>
                    <a:pt x="844" y="1466"/>
                  </a:lnTo>
                  <a:lnTo>
                    <a:pt x="848" y="1465"/>
                  </a:lnTo>
                  <a:lnTo>
                    <a:pt x="855" y="1462"/>
                  </a:lnTo>
                  <a:lnTo>
                    <a:pt x="863" y="1457"/>
                  </a:lnTo>
                  <a:lnTo>
                    <a:pt x="876" y="1445"/>
                  </a:lnTo>
                  <a:lnTo>
                    <a:pt x="890" y="1431"/>
                  </a:lnTo>
                  <a:lnTo>
                    <a:pt x="896" y="1426"/>
                  </a:lnTo>
                  <a:lnTo>
                    <a:pt x="902" y="1421"/>
                  </a:lnTo>
                  <a:lnTo>
                    <a:pt x="905" y="1419"/>
                  </a:lnTo>
                  <a:lnTo>
                    <a:pt x="907" y="1418"/>
                  </a:lnTo>
                  <a:lnTo>
                    <a:pt x="910" y="1418"/>
                  </a:lnTo>
                  <a:lnTo>
                    <a:pt x="913" y="1418"/>
                  </a:lnTo>
                  <a:lnTo>
                    <a:pt x="915" y="1419"/>
                  </a:lnTo>
                  <a:lnTo>
                    <a:pt x="918" y="1421"/>
                  </a:lnTo>
                  <a:lnTo>
                    <a:pt x="920" y="1424"/>
                  </a:lnTo>
                  <a:lnTo>
                    <a:pt x="923" y="1428"/>
                  </a:lnTo>
                  <a:lnTo>
                    <a:pt x="927" y="1438"/>
                  </a:lnTo>
                  <a:lnTo>
                    <a:pt x="933" y="1452"/>
                  </a:lnTo>
                  <a:lnTo>
                    <a:pt x="935" y="1460"/>
                  </a:lnTo>
                  <a:lnTo>
                    <a:pt x="936" y="1468"/>
                  </a:lnTo>
                  <a:lnTo>
                    <a:pt x="937" y="1476"/>
                  </a:lnTo>
                  <a:lnTo>
                    <a:pt x="936" y="1483"/>
                  </a:lnTo>
                  <a:lnTo>
                    <a:pt x="934" y="1491"/>
                  </a:lnTo>
                  <a:lnTo>
                    <a:pt x="932" y="1497"/>
                  </a:lnTo>
                  <a:lnTo>
                    <a:pt x="928" y="1504"/>
                  </a:lnTo>
                  <a:lnTo>
                    <a:pt x="925" y="1511"/>
                  </a:lnTo>
                  <a:lnTo>
                    <a:pt x="917" y="1524"/>
                  </a:lnTo>
                  <a:lnTo>
                    <a:pt x="907" y="1535"/>
                  </a:lnTo>
                  <a:lnTo>
                    <a:pt x="897" y="1545"/>
                  </a:lnTo>
                  <a:lnTo>
                    <a:pt x="887" y="1554"/>
                  </a:lnTo>
                  <a:lnTo>
                    <a:pt x="875" y="1556"/>
                  </a:lnTo>
                  <a:lnTo>
                    <a:pt x="865" y="1558"/>
                  </a:lnTo>
                  <a:lnTo>
                    <a:pt x="854" y="1559"/>
                  </a:lnTo>
                  <a:lnTo>
                    <a:pt x="844" y="1559"/>
                  </a:lnTo>
                  <a:lnTo>
                    <a:pt x="832" y="1559"/>
                  </a:lnTo>
                  <a:lnTo>
                    <a:pt x="821" y="1558"/>
                  </a:lnTo>
                  <a:lnTo>
                    <a:pt x="811" y="1557"/>
                  </a:lnTo>
                  <a:lnTo>
                    <a:pt x="800" y="1555"/>
                  </a:lnTo>
                  <a:lnTo>
                    <a:pt x="788" y="1553"/>
                  </a:lnTo>
                  <a:lnTo>
                    <a:pt x="778" y="1550"/>
                  </a:lnTo>
                  <a:lnTo>
                    <a:pt x="768" y="1546"/>
                  </a:lnTo>
                  <a:lnTo>
                    <a:pt x="758" y="1542"/>
                  </a:lnTo>
                  <a:lnTo>
                    <a:pt x="748" y="1537"/>
                  </a:lnTo>
                  <a:lnTo>
                    <a:pt x="738" y="1532"/>
                  </a:lnTo>
                  <a:lnTo>
                    <a:pt x="729" y="1526"/>
                  </a:lnTo>
                  <a:lnTo>
                    <a:pt x="720" y="1520"/>
                  </a:lnTo>
                  <a:lnTo>
                    <a:pt x="707" y="1503"/>
                  </a:lnTo>
                  <a:lnTo>
                    <a:pt x="693" y="1488"/>
                  </a:lnTo>
                  <a:lnTo>
                    <a:pt x="682" y="1470"/>
                  </a:lnTo>
                  <a:lnTo>
                    <a:pt x="671" y="1454"/>
                  </a:lnTo>
                  <a:lnTo>
                    <a:pt x="660" y="1437"/>
                  </a:lnTo>
                  <a:lnTo>
                    <a:pt x="649" y="1418"/>
                  </a:lnTo>
                  <a:lnTo>
                    <a:pt x="641" y="1400"/>
                  </a:lnTo>
                  <a:lnTo>
                    <a:pt x="632" y="1382"/>
                  </a:lnTo>
                  <a:lnTo>
                    <a:pt x="625" y="1362"/>
                  </a:lnTo>
                  <a:lnTo>
                    <a:pt x="618" y="1343"/>
                  </a:lnTo>
                  <a:lnTo>
                    <a:pt x="612" y="1323"/>
                  </a:lnTo>
                  <a:lnTo>
                    <a:pt x="605" y="1304"/>
                  </a:lnTo>
                  <a:lnTo>
                    <a:pt x="601" y="1283"/>
                  </a:lnTo>
                  <a:lnTo>
                    <a:pt x="597" y="1263"/>
                  </a:lnTo>
                  <a:lnTo>
                    <a:pt x="593" y="1243"/>
                  </a:lnTo>
                  <a:lnTo>
                    <a:pt x="591" y="1222"/>
                  </a:lnTo>
                  <a:lnTo>
                    <a:pt x="585" y="1207"/>
                  </a:lnTo>
                  <a:lnTo>
                    <a:pt x="593" y="1188"/>
                  </a:lnTo>
                  <a:lnTo>
                    <a:pt x="601" y="1170"/>
                  </a:lnTo>
                  <a:lnTo>
                    <a:pt x="610" y="1151"/>
                  </a:lnTo>
                  <a:lnTo>
                    <a:pt x="617" y="1131"/>
                  </a:lnTo>
                  <a:lnTo>
                    <a:pt x="623" y="1111"/>
                  </a:lnTo>
                  <a:lnTo>
                    <a:pt x="628" y="1090"/>
                  </a:lnTo>
                  <a:lnTo>
                    <a:pt x="633" y="1070"/>
                  </a:lnTo>
                  <a:lnTo>
                    <a:pt x="636" y="1049"/>
                  </a:lnTo>
                  <a:lnTo>
                    <a:pt x="638" y="1028"/>
                  </a:lnTo>
                  <a:lnTo>
                    <a:pt x="638" y="1007"/>
                  </a:lnTo>
                  <a:lnTo>
                    <a:pt x="637" y="987"/>
                  </a:lnTo>
                  <a:lnTo>
                    <a:pt x="634" y="967"/>
                  </a:lnTo>
                  <a:lnTo>
                    <a:pt x="632" y="957"/>
                  </a:lnTo>
                  <a:lnTo>
                    <a:pt x="629" y="947"/>
                  </a:lnTo>
                  <a:lnTo>
                    <a:pt x="626" y="937"/>
                  </a:lnTo>
                  <a:lnTo>
                    <a:pt x="622" y="928"/>
                  </a:lnTo>
                  <a:lnTo>
                    <a:pt x="617" y="918"/>
                  </a:lnTo>
                  <a:lnTo>
                    <a:pt x="612" y="908"/>
                  </a:lnTo>
                  <a:lnTo>
                    <a:pt x="606" y="899"/>
                  </a:lnTo>
                  <a:lnTo>
                    <a:pt x="600" y="890"/>
                  </a:lnTo>
                  <a:lnTo>
                    <a:pt x="613" y="868"/>
                  </a:lnTo>
                  <a:lnTo>
                    <a:pt x="625" y="847"/>
                  </a:lnTo>
                  <a:lnTo>
                    <a:pt x="634" y="825"/>
                  </a:lnTo>
                  <a:lnTo>
                    <a:pt x="642" y="801"/>
                  </a:lnTo>
                  <a:lnTo>
                    <a:pt x="645" y="790"/>
                  </a:lnTo>
                  <a:lnTo>
                    <a:pt x="648" y="778"/>
                  </a:lnTo>
                  <a:lnTo>
                    <a:pt x="650" y="765"/>
                  </a:lnTo>
                  <a:lnTo>
                    <a:pt x="651" y="753"/>
                  </a:lnTo>
                  <a:lnTo>
                    <a:pt x="652" y="741"/>
                  </a:lnTo>
                  <a:lnTo>
                    <a:pt x="653" y="727"/>
                  </a:lnTo>
                  <a:lnTo>
                    <a:pt x="653" y="714"/>
                  </a:lnTo>
                  <a:lnTo>
                    <a:pt x="652" y="702"/>
                  </a:lnTo>
                  <a:lnTo>
                    <a:pt x="633" y="672"/>
                  </a:lnTo>
                  <a:lnTo>
                    <a:pt x="615" y="642"/>
                  </a:lnTo>
                  <a:lnTo>
                    <a:pt x="611" y="634"/>
                  </a:lnTo>
                  <a:lnTo>
                    <a:pt x="607" y="626"/>
                  </a:lnTo>
                  <a:lnTo>
                    <a:pt x="604" y="618"/>
                  </a:lnTo>
                  <a:lnTo>
                    <a:pt x="602" y="610"/>
                  </a:lnTo>
                  <a:lnTo>
                    <a:pt x="600" y="601"/>
                  </a:lnTo>
                  <a:lnTo>
                    <a:pt x="599" y="592"/>
                  </a:lnTo>
                  <a:lnTo>
                    <a:pt x="599" y="582"/>
                  </a:lnTo>
                  <a:lnTo>
                    <a:pt x="600" y="573"/>
                  </a:lnTo>
                  <a:lnTo>
                    <a:pt x="607" y="558"/>
                  </a:lnTo>
                  <a:lnTo>
                    <a:pt x="615" y="542"/>
                  </a:lnTo>
                  <a:lnTo>
                    <a:pt x="621" y="526"/>
                  </a:lnTo>
                  <a:lnTo>
                    <a:pt x="627" y="511"/>
                  </a:lnTo>
                  <a:lnTo>
                    <a:pt x="637" y="478"/>
                  </a:lnTo>
                  <a:lnTo>
                    <a:pt x="648" y="446"/>
                  </a:lnTo>
                  <a:lnTo>
                    <a:pt x="655" y="430"/>
                  </a:lnTo>
                  <a:lnTo>
                    <a:pt x="661" y="415"/>
                  </a:lnTo>
                  <a:lnTo>
                    <a:pt x="668" y="399"/>
                  </a:lnTo>
                  <a:lnTo>
                    <a:pt x="676" y="384"/>
                  </a:lnTo>
                  <a:lnTo>
                    <a:pt x="685" y="370"/>
                  </a:lnTo>
                  <a:lnTo>
                    <a:pt x="695" y="355"/>
                  </a:lnTo>
                  <a:lnTo>
                    <a:pt x="707" y="341"/>
                  </a:lnTo>
                  <a:lnTo>
                    <a:pt x="720" y="328"/>
                  </a:lnTo>
                  <a:lnTo>
                    <a:pt x="728" y="320"/>
                  </a:lnTo>
                  <a:lnTo>
                    <a:pt x="737" y="310"/>
                  </a:lnTo>
                  <a:lnTo>
                    <a:pt x="748" y="303"/>
                  </a:lnTo>
                  <a:lnTo>
                    <a:pt x="758" y="296"/>
                  </a:lnTo>
                  <a:lnTo>
                    <a:pt x="769" y="290"/>
                  </a:lnTo>
                  <a:lnTo>
                    <a:pt x="780" y="284"/>
                  </a:lnTo>
                  <a:lnTo>
                    <a:pt x="791" y="279"/>
                  </a:lnTo>
                  <a:lnTo>
                    <a:pt x="804" y="275"/>
                  </a:lnTo>
                  <a:lnTo>
                    <a:pt x="816" y="271"/>
                  </a:lnTo>
                  <a:lnTo>
                    <a:pt x="827" y="268"/>
                  </a:lnTo>
                  <a:lnTo>
                    <a:pt x="840" y="264"/>
                  </a:lnTo>
                  <a:lnTo>
                    <a:pt x="852" y="262"/>
                  </a:lnTo>
                  <a:lnTo>
                    <a:pt x="864" y="261"/>
                  </a:lnTo>
                  <a:lnTo>
                    <a:pt x="876" y="260"/>
                  </a:lnTo>
                  <a:lnTo>
                    <a:pt x="888" y="261"/>
                  </a:lnTo>
                  <a:lnTo>
                    <a:pt x="899" y="261"/>
                  </a:lnTo>
                  <a:lnTo>
                    <a:pt x="907" y="266"/>
                  </a:lnTo>
                  <a:lnTo>
                    <a:pt x="916" y="272"/>
                  </a:lnTo>
                  <a:lnTo>
                    <a:pt x="923" y="278"/>
                  </a:lnTo>
                  <a:lnTo>
                    <a:pt x="929" y="285"/>
                  </a:lnTo>
                  <a:lnTo>
                    <a:pt x="936" y="292"/>
                  </a:lnTo>
                  <a:lnTo>
                    <a:pt x="940" y="300"/>
                  </a:lnTo>
                  <a:lnTo>
                    <a:pt x="943" y="309"/>
                  </a:lnTo>
                  <a:lnTo>
                    <a:pt x="945" y="320"/>
                  </a:lnTo>
                  <a:lnTo>
                    <a:pt x="944" y="330"/>
                  </a:lnTo>
                  <a:lnTo>
                    <a:pt x="943" y="341"/>
                  </a:lnTo>
                  <a:lnTo>
                    <a:pt x="941" y="351"/>
                  </a:lnTo>
                  <a:lnTo>
                    <a:pt x="937" y="362"/>
                  </a:lnTo>
                  <a:lnTo>
                    <a:pt x="933" y="371"/>
                  </a:lnTo>
                  <a:lnTo>
                    <a:pt x="926" y="380"/>
                  </a:lnTo>
                  <a:lnTo>
                    <a:pt x="919" y="387"/>
                  </a:lnTo>
                  <a:lnTo>
                    <a:pt x="911" y="394"/>
                  </a:lnTo>
                  <a:close/>
                  <a:moveTo>
                    <a:pt x="461" y="842"/>
                  </a:moveTo>
                  <a:lnTo>
                    <a:pt x="454" y="847"/>
                  </a:lnTo>
                  <a:lnTo>
                    <a:pt x="447" y="850"/>
                  </a:lnTo>
                  <a:lnTo>
                    <a:pt x="439" y="852"/>
                  </a:lnTo>
                  <a:lnTo>
                    <a:pt x="432" y="852"/>
                  </a:lnTo>
                  <a:lnTo>
                    <a:pt x="417" y="850"/>
                  </a:lnTo>
                  <a:lnTo>
                    <a:pt x="404" y="847"/>
                  </a:lnTo>
                  <a:lnTo>
                    <a:pt x="397" y="845"/>
                  </a:lnTo>
                  <a:lnTo>
                    <a:pt x="390" y="843"/>
                  </a:lnTo>
                  <a:lnTo>
                    <a:pt x="384" y="843"/>
                  </a:lnTo>
                  <a:lnTo>
                    <a:pt x="376" y="842"/>
                  </a:lnTo>
                  <a:lnTo>
                    <a:pt x="370" y="843"/>
                  </a:lnTo>
                  <a:lnTo>
                    <a:pt x="363" y="846"/>
                  </a:lnTo>
                  <a:lnTo>
                    <a:pt x="357" y="850"/>
                  </a:lnTo>
                  <a:lnTo>
                    <a:pt x="351" y="856"/>
                  </a:lnTo>
                  <a:lnTo>
                    <a:pt x="344" y="872"/>
                  </a:lnTo>
                  <a:lnTo>
                    <a:pt x="338" y="887"/>
                  </a:lnTo>
                  <a:lnTo>
                    <a:pt x="335" y="902"/>
                  </a:lnTo>
                  <a:lnTo>
                    <a:pt x="332" y="918"/>
                  </a:lnTo>
                  <a:lnTo>
                    <a:pt x="332" y="934"/>
                  </a:lnTo>
                  <a:lnTo>
                    <a:pt x="335" y="950"/>
                  </a:lnTo>
                  <a:lnTo>
                    <a:pt x="339" y="966"/>
                  </a:lnTo>
                  <a:lnTo>
                    <a:pt x="345" y="982"/>
                  </a:lnTo>
                  <a:lnTo>
                    <a:pt x="349" y="987"/>
                  </a:lnTo>
                  <a:lnTo>
                    <a:pt x="354" y="990"/>
                  </a:lnTo>
                  <a:lnTo>
                    <a:pt x="359" y="992"/>
                  </a:lnTo>
                  <a:lnTo>
                    <a:pt x="363" y="993"/>
                  </a:lnTo>
                  <a:lnTo>
                    <a:pt x="373" y="994"/>
                  </a:lnTo>
                  <a:lnTo>
                    <a:pt x="384" y="992"/>
                  </a:lnTo>
                  <a:lnTo>
                    <a:pt x="394" y="990"/>
                  </a:lnTo>
                  <a:lnTo>
                    <a:pt x="404" y="989"/>
                  </a:lnTo>
                  <a:lnTo>
                    <a:pt x="409" y="989"/>
                  </a:lnTo>
                  <a:lnTo>
                    <a:pt x="414" y="990"/>
                  </a:lnTo>
                  <a:lnTo>
                    <a:pt x="419" y="991"/>
                  </a:lnTo>
                  <a:lnTo>
                    <a:pt x="425" y="993"/>
                  </a:lnTo>
                  <a:lnTo>
                    <a:pt x="436" y="1000"/>
                  </a:lnTo>
                  <a:lnTo>
                    <a:pt x="446" y="1010"/>
                  </a:lnTo>
                  <a:lnTo>
                    <a:pt x="450" y="1014"/>
                  </a:lnTo>
                  <a:lnTo>
                    <a:pt x="455" y="1019"/>
                  </a:lnTo>
                  <a:lnTo>
                    <a:pt x="458" y="1024"/>
                  </a:lnTo>
                  <a:lnTo>
                    <a:pt x="462" y="1030"/>
                  </a:lnTo>
                  <a:lnTo>
                    <a:pt x="464" y="1035"/>
                  </a:lnTo>
                  <a:lnTo>
                    <a:pt x="466" y="1041"/>
                  </a:lnTo>
                  <a:lnTo>
                    <a:pt x="468" y="1047"/>
                  </a:lnTo>
                  <a:lnTo>
                    <a:pt x="469" y="1053"/>
                  </a:lnTo>
                  <a:lnTo>
                    <a:pt x="469" y="1061"/>
                  </a:lnTo>
                  <a:lnTo>
                    <a:pt x="468" y="1068"/>
                  </a:lnTo>
                  <a:lnTo>
                    <a:pt x="467" y="1075"/>
                  </a:lnTo>
                  <a:lnTo>
                    <a:pt x="464" y="1082"/>
                  </a:lnTo>
                  <a:lnTo>
                    <a:pt x="461" y="1091"/>
                  </a:lnTo>
                  <a:lnTo>
                    <a:pt x="457" y="1100"/>
                  </a:lnTo>
                  <a:lnTo>
                    <a:pt x="452" y="1108"/>
                  </a:lnTo>
                  <a:lnTo>
                    <a:pt x="446" y="1115"/>
                  </a:lnTo>
                  <a:lnTo>
                    <a:pt x="440" y="1122"/>
                  </a:lnTo>
                  <a:lnTo>
                    <a:pt x="433" y="1127"/>
                  </a:lnTo>
                  <a:lnTo>
                    <a:pt x="426" y="1132"/>
                  </a:lnTo>
                  <a:lnTo>
                    <a:pt x="418" y="1136"/>
                  </a:lnTo>
                  <a:lnTo>
                    <a:pt x="410" y="1140"/>
                  </a:lnTo>
                  <a:lnTo>
                    <a:pt x="402" y="1143"/>
                  </a:lnTo>
                  <a:lnTo>
                    <a:pt x="393" y="1146"/>
                  </a:lnTo>
                  <a:lnTo>
                    <a:pt x="385" y="1149"/>
                  </a:lnTo>
                  <a:lnTo>
                    <a:pt x="367" y="1153"/>
                  </a:lnTo>
                  <a:lnTo>
                    <a:pt x="351" y="1155"/>
                  </a:lnTo>
                  <a:lnTo>
                    <a:pt x="340" y="1152"/>
                  </a:lnTo>
                  <a:lnTo>
                    <a:pt x="329" y="1149"/>
                  </a:lnTo>
                  <a:lnTo>
                    <a:pt x="318" y="1145"/>
                  </a:lnTo>
                  <a:lnTo>
                    <a:pt x="308" y="1141"/>
                  </a:lnTo>
                  <a:lnTo>
                    <a:pt x="298" y="1137"/>
                  </a:lnTo>
                  <a:lnTo>
                    <a:pt x="288" y="1132"/>
                  </a:lnTo>
                  <a:lnTo>
                    <a:pt x="277" y="1126"/>
                  </a:lnTo>
                  <a:lnTo>
                    <a:pt x="268" y="1120"/>
                  </a:lnTo>
                  <a:lnTo>
                    <a:pt x="259" y="1114"/>
                  </a:lnTo>
                  <a:lnTo>
                    <a:pt x="251" y="1107"/>
                  </a:lnTo>
                  <a:lnTo>
                    <a:pt x="243" y="1098"/>
                  </a:lnTo>
                  <a:lnTo>
                    <a:pt x="234" y="1090"/>
                  </a:lnTo>
                  <a:lnTo>
                    <a:pt x="227" y="1081"/>
                  </a:lnTo>
                  <a:lnTo>
                    <a:pt x="221" y="1072"/>
                  </a:lnTo>
                  <a:lnTo>
                    <a:pt x="215" y="1062"/>
                  </a:lnTo>
                  <a:lnTo>
                    <a:pt x="209" y="1051"/>
                  </a:lnTo>
                  <a:lnTo>
                    <a:pt x="203" y="1040"/>
                  </a:lnTo>
                  <a:lnTo>
                    <a:pt x="198" y="1029"/>
                  </a:lnTo>
                  <a:lnTo>
                    <a:pt x="192" y="1018"/>
                  </a:lnTo>
                  <a:lnTo>
                    <a:pt x="188" y="1005"/>
                  </a:lnTo>
                  <a:lnTo>
                    <a:pt x="185" y="994"/>
                  </a:lnTo>
                  <a:lnTo>
                    <a:pt x="182" y="982"/>
                  </a:lnTo>
                  <a:lnTo>
                    <a:pt x="180" y="970"/>
                  </a:lnTo>
                  <a:lnTo>
                    <a:pt x="178" y="956"/>
                  </a:lnTo>
                  <a:lnTo>
                    <a:pt x="177" y="944"/>
                  </a:lnTo>
                  <a:lnTo>
                    <a:pt x="176" y="932"/>
                  </a:lnTo>
                  <a:lnTo>
                    <a:pt x="176" y="919"/>
                  </a:lnTo>
                  <a:lnTo>
                    <a:pt x="177" y="906"/>
                  </a:lnTo>
                  <a:lnTo>
                    <a:pt x="178" y="893"/>
                  </a:lnTo>
                  <a:lnTo>
                    <a:pt x="180" y="881"/>
                  </a:lnTo>
                  <a:lnTo>
                    <a:pt x="182" y="867"/>
                  </a:lnTo>
                  <a:lnTo>
                    <a:pt x="184" y="855"/>
                  </a:lnTo>
                  <a:lnTo>
                    <a:pt x="196" y="832"/>
                  </a:lnTo>
                  <a:lnTo>
                    <a:pt x="208" y="808"/>
                  </a:lnTo>
                  <a:lnTo>
                    <a:pt x="220" y="785"/>
                  </a:lnTo>
                  <a:lnTo>
                    <a:pt x="233" y="762"/>
                  </a:lnTo>
                  <a:lnTo>
                    <a:pt x="240" y="751"/>
                  </a:lnTo>
                  <a:lnTo>
                    <a:pt x="249" y="741"/>
                  </a:lnTo>
                  <a:lnTo>
                    <a:pt x="257" y="731"/>
                  </a:lnTo>
                  <a:lnTo>
                    <a:pt x="265" y="721"/>
                  </a:lnTo>
                  <a:lnTo>
                    <a:pt x="275" y="712"/>
                  </a:lnTo>
                  <a:lnTo>
                    <a:pt x="285" y="704"/>
                  </a:lnTo>
                  <a:lnTo>
                    <a:pt x="296" y="697"/>
                  </a:lnTo>
                  <a:lnTo>
                    <a:pt x="308" y="691"/>
                  </a:lnTo>
                  <a:lnTo>
                    <a:pt x="322" y="685"/>
                  </a:lnTo>
                  <a:lnTo>
                    <a:pt x="337" y="678"/>
                  </a:lnTo>
                  <a:lnTo>
                    <a:pt x="352" y="673"/>
                  </a:lnTo>
                  <a:lnTo>
                    <a:pt x="368" y="669"/>
                  </a:lnTo>
                  <a:lnTo>
                    <a:pt x="384" y="666"/>
                  </a:lnTo>
                  <a:lnTo>
                    <a:pt x="400" y="665"/>
                  </a:lnTo>
                  <a:lnTo>
                    <a:pt x="407" y="665"/>
                  </a:lnTo>
                  <a:lnTo>
                    <a:pt x="415" y="666"/>
                  </a:lnTo>
                  <a:lnTo>
                    <a:pt x="423" y="668"/>
                  </a:lnTo>
                  <a:lnTo>
                    <a:pt x="431" y="670"/>
                  </a:lnTo>
                  <a:lnTo>
                    <a:pt x="439" y="674"/>
                  </a:lnTo>
                  <a:lnTo>
                    <a:pt x="447" y="678"/>
                  </a:lnTo>
                  <a:lnTo>
                    <a:pt x="453" y="683"/>
                  </a:lnTo>
                  <a:lnTo>
                    <a:pt x="460" y="689"/>
                  </a:lnTo>
                  <a:lnTo>
                    <a:pt x="465" y="695"/>
                  </a:lnTo>
                  <a:lnTo>
                    <a:pt x="471" y="702"/>
                  </a:lnTo>
                  <a:lnTo>
                    <a:pt x="476" y="709"/>
                  </a:lnTo>
                  <a:lnTo>
                    <a:pt x="479" y="716"/>
                  </a:lnTo>
                  <a:lnTo>
                    <a:pt x="486" y="732"/>
                  </a:lnTo>
                  <a:lnTo>
                    <a:pt x="490" y="749"/>
                  </a:lnTo>
                  <a:lnTo>
                    <a:pt x="494" y="766"/>
                  </a:lnTo>
                  <a:lnTo>
                    <a:pt x="495" y="784"/>
                  </a:lnTo>
                  <a:lnTo>
                    <a:pt x="490" y="799"/>
                  </a:lnTo>
                  <a:lnTo>
                    <a:pt x="483" y="815"/>
                  </a:lnTo>
                  <a:lnTo>
                    <a:pt x="479" y="822"/>
                  </a:lnTo>
                  <a:lnTo>
                    <a:pt x="474" y="830"/>
                  </a:lnTo>
                  <a:lnTo>
                    <a:pt x="468" y="836"/>
                  </a:lnTo>
                  <a:lnTo>
                    <a:pt x="461" y="842"/>
                  </a:lnTo>
                  <a:close/>
                  <a:moveTo>
                    <a:pt x="409" y="794"/>
                  </a:moveTo>
                  <a:lnTo>
                    <a:pt x="406" y="791"/>
                  </a:lnTo>
                  <a:lnTo>
                    <a:pt x="402" y="789"/>
                  </a:lnTo>
                  <a:lnTo>
                    <a:pt x="399" y="788"/>
                  </a:lnTo>
                  <a:lnTo>
                    <a:pt x="395" y="788"/>
                  </a:lnTo>
                  <a:lnTo>
                    <a:pt x="388" y="787"/>
                  </a:lnTo>
                  <a:lnTo>
                    <a:pt x="380" y="788"/>
                  </a:lnTo>
                  <a:lnTo>
                    <a:pt x="364" y="792"/>
                  </a:lnTo>
                  <a:lnTo>
                    <a:pt x="348" y="794"/>
                  </a:lnTo>
                  <a:lnTo>
                    <a:pt x="338" y="803"/>
                  </a:lnTo>
                  <a:lnTo>
                    <a:pt x="328" y="813"/>
                  </a:lnTo>
                  <a:lnTo>
                    <a:pt x="320" y="824"/>
                  </a:lnTo>
                  <a:lnTo>
                    <a:pt x="313" y="834"/>
                  </a:lnTo>
                  <a:lnTo>
                    <a:pt x="307" y="845"/>
                  </a:lnTo>
                  <a:lnTo>
                    <a:pt x="302" y="857"/>
                  </a:lnTo>
                  <a:lnTo>
                    <a:pt x="298" y="868"/>
                  </a:lnTo>
                  <a:lnTo>
                    <a:pt x="294" y="881"/>
                  </a:lnTo>
                  <a:lnTo>
                    <a:pt x="291" y="894"/>
                  </a:lnTo>
                  <a:lnTo>
                    <a:pt x="290" y="906"/>
                  </a:lnTo>
                  <a:lnTo>
                    <a:pt x="289" y="920"/>
                  </a:lnTo>
                  <a:lnTo>
                    <a:pt x="288" y="933"/>
                  </a:lnTo>
                  <a:lnTo>
                    <a:pt x="289" y="946"/>
                  </a:lnTo>
                  <a:lnTo>
                    <a:pt x="290" y="959"/>
                  </a:lnTo>
                  <a:lnTo>
                    <a:pt x="293" y="973"/>
                  </a:lnTo>
                  <a:lnTo>
                    <a:pt x="296" y="986"/>
                  </a:lnTo>
                  <a:lnTo>
                    <a:pt x="299" y="994"/>
                  </a:lnTo>
                  <a:lnTo>
                    <a:pt x="303" y="1002"/>
                  </a:lnTo>
                  <a:lnTo>
                    <a:pt x="307" y="1011"/>
                  </a:lnTo>
                  <a:lnTo>
                    <a:pt x="313" y="1018"/>
                  </a:lnTo>
                  <a:lnTo>
                    <a:pt x="318" y="1025"/>
                  </a:lnTo>
                  <a:lnTo>
                    <a:pt x="325" y="1031"/>
                  </a:lnTo>
                  <a:lnTo>
                    <a:pt x="332" y="1036"/>
                  </a:lnTo>
                  <a:lnTo>
                    <a:pt x="342" y="1040"/>
                  </a:lnTo>
                  <a:lnTo>
                    <a:pt x="347" y="1042"/>
                  </a:lnTo>
                  <a:lnTo>
                    <a:pt x="353" y="1042"/>
                  </a:lnTo>
                  <a:lnTo>
                    <a:pt x="358" y="1042"/>
                  </a:lnTo>
                  <a:lnTo>
                    <a:pt x="364" y="1040"/>
                  </a:lnTo>
                  <a:lnTo>
                    <a:pt x="376" y="1037"/>
                  </a:lnTo>
                  <a:lnTo>
                    <a:pt x="388" y="1033"/>
                  </a:lnTo>
                  <a:lnTo>
                    <a:pt x="393" y="1032"/>
                  </a:lnTo>
                  <a:lnTo>
                    <a:pt x="398" y="1032"/>
                  </a:lnTo>
                  <a:lnTo>
                    <a:pt x="402" y="1033"/>
                  </a:lnTo>
                  <a:lnTo>
                    <a:pt x="405" y="1035"/>
                  </a:lnTo>
                  <a:lnTo>
                    <a:pt x="407" y="1039"/>
                  </a:lnTo>
                  <a:lnTo>
                    <a:pt x="409" y="1044"/>
                  </a:lnTo>
                  <a:lnTo>
                    <a:pt x="410" y="1051"/>
                  </a:lnTo>
                  <a:lnTo>
                    <a:pt x="409" y="1062"/>
                  </a:lnTo>
                  <a:lnTo>
                    <a:pt x="408" y="1068"/>
                  </a:lnTo>
                  <a:lnTo>
                    <a:pt x="406" y="1073"/>
                  </a:lnTo>
                  <a:lnTo>
                    <a:pt x="404" y="1078"/>
                  </a:lnTo>
                  <a:lnTo>
                    <a:pt x="401" y="1082"/>
                  </a:lnTo>
                  <a:lnTo>
                    <a:pt x="398" y="1086"/>
                  </a:lnTo>
                  <a:lnTo>
                    <a:pt x="394" y="1089"/>
                  </a:lnTo>
                  <a:lnTo>
                    <a:pt x="390" y="1092"/>
                  </a:lnTo>
                  <a:lnTo>
                    <a:pt x="385" y="1095"/>
                  </a:lnTo>
                  <a:lnTo>
                    <a:pt x="374" y="1099"/>
                  </a:lnTo>
                  <a:lnTo>
                    <a:pt x="363" y="1103"/>
                  </a:lnTo>
                  <a:lnTo>
                    <a:pt x="352" y="1106"/>
                  </a:lnTo>
                  <a:lnTo>
                    <a:pt x="342" y="1109"/>
                  </a:lnTo>
                  <a:lnTo>
                    <a:pt x="325" y="1103"/>
                  </a:lnTo>
                  <a:lnTo>
                    <a:pt x="310" y="1095"/>
                  </a:lnTo>
                  <a:lnTo>
                    <a:pt x="296" y="1086"/>
                  </a:lnTo>
                  <a:lnTo>
                    <a:pt x="283" y="1076"/>
                  </a:lnTo>
                  <a:lnTo>
                    <a:pt x="272" y="1065"/>
                  </a:lnTo>
                  <a:lnTo>
                    <a:pt x="263" y="1052"/>
                  </a:lnTo>
                  <a:lnTo>
                    <a:pt x="254" y="1039"/>
                  </a:lnTo>
                  <a:lnTo>
                    <a:pt x="246" y="1026"/>
                  </a:lnTo>
                  <a:lnTo>
                    <a:pt x="239" y="1011"/>
                  </a:lnTo>
                  <a:lnTo>
                    <a:pt x="233" y="995"/>
                  </a:lnTo>
                  <a:lnTo>
                    <a:pt x="228" y="980"/>
                  </a:lnTo>
                  <a:lnTo>
                    <a:pt x="224" y="965"/>
                  </a:lnTo>
                  <a:lnTo>
                    <a:pt x="221" y="948"/>
                  </a:lnTo>
                  <a:lnTo>
                    <a:pt x="219" y="932"/>
                  </a:lnTo>
                  <a:lnTo>
                    <a:pt x="217" y="917"/>
                  </a:lnTo>
                  <a:lnTo>
                    <a:pt x="215" y="900"/>
                  </a:lnTo>
                  <a:lnTo>
                    <a:pt x="215" y="891"/>
                  </a:lnTo>
                  <a:lnTo>
                    <a:pt x="216" y="882"/>
                  </a:lnTo>
                  <a:lnTo>
                    <a:pt x="218" y="872"/>
                  </a:lnTo>
                  <a:lnTo>
                    <a:pt x="221" y="862"/>
                  </a:lnTo>
                  <a:lnTo>
                    <a:pt x="228" y="845"/>
                  </a:lnTo>
                  <a:lnTo>
                    <a:pt x="237" y="828"/>
                  </a:lnTo>
                  <a:lnTo>
                    <a:pt x="259" y="793"/>
                  </a:lnTo>
                  <a:lnTo>
                    <a:pt x="280" y="758"/>
                  </a:lnTo>
                  <a:lnTo>
                    <a:pt x="294" y="748"/>
                  </a:lnTo>
                  <a:lnTo>
                    <a:pt x="308" y="738"/>
                  </a:lnTo>
                  <a:lnTo>
                    <a:pt x="323" y="728"/>
                  </a:lnTo>
                  <a:lnTo>
                    <a:pt x="340" y="720"/>
                  </a:lnTo>
                  <a:lnTo>
                    <a:pt x="348" y="717"/>
                  </a:lnTo>
                  <a:lnTo>
                    <a:pt x="356" y="715"/>
                  </a:lnTo>
                  <a:lnTo>
                    <a:pt x="364" y="714"/>
                  </a:lnTo>
                  <a:lnTo>
                    <a:pt x="373" y="713"/>
                  </a:lnTo>
                  <a:lnTo>
                    <a:pt x="382" y="713"/>
                  </a:lnTo>
                  <a:lnTo>
                    <a:pt x="390" y="714"/>
                  </a:lnTo>
                  <a:lnTo>
                    <a:pt x="398" y="716"/>
                  </a:lnTo>
                  <a:lnTo>
                    <a:pt x="406" y="719"/>
                  </a:lnTo>
                  <a:lnTo>
                    <a:pt x="410" y="723"/>
                  </a:lnTo>
                  <a:lnTo>
                    <a:pt x="414" y="727"/>
                  </a:lnTo>
                  <a:lnTo>
                    <a:pt x="417" y="732"/>
                  </a:lnTo>
                  <a:lnTo>
                    <a:pt x="420" y="736"/>
                  </a:lnTo>
                  <a:lnTo>
                    <a:pt x="425" y="744"/>
                  </a:lnTo>
                  <a:lnTo>
                    <a:pt x="428" y="753"/>
                  </a:lnTo>
                  <a:lnTo>
                    <a:pt x="429" y="759"/>
                  </a:lnTo>
                  <a:lnTo>
                    <a:pt x="429" y="765"/>
                  </a:lnTo>
                  <a:lnTo>
                    <a:pt x="428" y="771"/>
                  </a:lnTo>
                  <a:lnTo>
                    <a:pt x="426" y="776"/>
                  </a:lnTo>
                  <a:lnTo>
                    <a:pt x="422" y="783"/>
                  </a:lnTo>
                  <a:lnTo>
                    <a:pt x="419" y="787"/>
                  </a:lnTo>
                  <a:lnTo>
                    <a:pt x="414" y="791"/>
                  </a:lnTo>
                  <a:lnTo>
                    <a:pt x="409" y="794"/>
                  </a:lnTo>
                  <a:close/>
                  <a:moveTo>
                    <a:pt x="200" y="621"/>
                  </a:moveTo>
                  <a:lnTo>
                    <a:pt x="193" y="621"/>
                  </a:lnTo>
                  <a:lnTo>
                    <a:pt x="200" y="621"/>
                  </a:lnTo>
                  <a:close/>
                </a:path>
              </a:pathLst>
            </a:custGeom>
            <a:solidFill>
              <a:srgbClr val="DA251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kern="0" spc="300">
                <a:solidFill>
                  <a:srgbClr val="FEB80A">
                    <a:lumMod val="40000"/>
                    <a:lumOff val="60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18791" y="1943100"/>
            <a:ext cx="6961374" cy="1803657"/>
            <a:chOff x="1260022" y="2158994"/>
            <a:chExt cx="6960165" cy="1752804"/>
          </a:xfrm>
          <a:noFill/>
          <a:effectLst>
            <a:outerShdw blurRad="342900" dist="165100" dir="5400000" algn="t" rotWithShape="0">
              <a:schemeClr val="tx1">
                <a:lumMod val="50000"/>
                <a:lumOff val="50000"/>
                <a:alpha val="28000"/>
              </a:schemeClr>
            </a:outerShdw>
          </a:effectLst>
        </p:grpSpPr>
        <p:sp>
          <p:nvSpPr>
            <p:cNvPr id="6" name="Arc 54"/>
            <p:cNvSpPr/>
            <p:nvPr/>
          </p:nvSpPr>
          <p:spPr bwMode="auto">
            <a:xfrm>
              <a:off x="4740104" y="2158994"/>
              <a:ext cx="1748644" cy="1752804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 cmpd="sng" algn="ctr">
              <a:gradFill>
                <a:gsLst>
                  <a:gs pos="0">
                    <a:schemeClr val="bg1"/>
                  </a:gs>
                  <a:gs pos="5000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B485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Arc 42"/>
            <p:cNvSpPr/>
            <p:nvPr/>
          </p:nvSpPr>
          <p:spPr bwMode="auto">
            <a:xfrm>
              <a:off x="1260022" y="2171757"/>
              <a:ext cx="1740042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 cmpd="sng" algn="ctr">
              <a:gradFill>
                <a:gsLst>
                  <a:gs pos="0">
                    <a:schemeClr val="bg1"/>
                  </a:gs>
                  <a:gs pos="5000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B485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Arc 40"/>
            <p:cNvSpPr/>
            <p:nvPr/>
          </p:nvSpPr>
          <p:spPr bwMode="auto">
            <a:xfrm rot="10800000">
              <a:off x="3000064" y="2163164"/>
              <a:ext cx="1740041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 cmpd="sng" algn="ctr">
              <a:gradFill>
                <a:gsLst>
                  <a:gs pos="0">
                    <a:schemeClr val="bg1"/>
                  </a:gs>
                  <a:gs pos="5000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B485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Arc 52"/>
            <p:cNvSpPr/>
            <p:nvPr/>
          </p:nvSpPr>
          <p:spPr bwMode="auto">
            <a:xfrm rot="10800000">
              <a:off x="6480146" y="2163164"/>
              <a:ext cx="1740041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 cmpd="sng" algn="ctr">
              <a:gradFill>
                <a:gsLst>
                  <a:gs pos="0">
                    <a:schemeClr val="bg1"/>
                  </a:gs>
                  <a:gs pos="5000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B485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171236" y="1509666"/>
            <a:ext cx="1919814" cy="728492"/>
            <a:chOff x="6084168" y="1207493"/>
            <a:chExt cx="1919481" cy="707954"/>
          </a:xfrm>
        </p:grpSpPr>
        <p:sp>
          <p:nvSpPr>
            <p:cNvPr id="11" name="TextBox 8"/>
            <p:cNvSpPr txBox="1"/>
            <p:nvPr/>
          </p:nvSpPr>
          <p:spPr>
            <a:xfrm>
              <a:off x="6084168" y="1514664"/>
              <a:ext cx="1919481" cy="400783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defTabSz="91440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8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您的内容打在这里，或者通过您的内容打在这里，或者您的内容打在这里。</a:t>
              </a:r>
            </a:p>
          </p:txBody>
        </p:sp>
        <p:sp>
          <p:nvSpPr>
            <p:cNvPr id="12" name="TextBox 9"/>
            <p:cNvSpPr txBox="1"/>
            <p:nvPr/>
          </p:nvSpPr>
          <p:spPr>
            <a:xfrm>
              <a:off x="6488143" y="1207493"/>
              <a:ext cx="1008112" cy="318292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defTabSz="9144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015321" y="3665262"/>
            <a:ext cx="1944030" cy="726972"/>
            <a:chOff x="6084168" y="1208971"/>
            <a:chExt cx="1943692" cy="706476"/>
          </a:xfrm>
        </p:grpSpPr>
        <p:sp>
          <p:nvSpPr>
            <p:cNvPr id="14" name="TextBox 11"/>
            <p:cNvSpPr txBox="1"/>
            <p:nvPr/>
          </p:nvSpPr>
          <p:spPr>
            <a:xfrm>
              <a:off x="6084168" y="1514664"/>
              <a:ext cx="1943692" cy="400783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defTabSz="91440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8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您的内容打在这里，或者通过您的内容打在这里，或者您的内容打在这里。</a:t>
              </a:r>
            </a:p>
          </p:txBody>
        </p:sp>
        <p:sp>
          <p:nvSpPr>
            <p:cNvPr id="15" name="TextBox 12"/>
            <p:cNvSpPr txBox="1"/>
            <p:nvPr/>
          </p:nvSpPr>
          <p:spPr>
            <a:xfrm>
              <a:off x="6367008" y="1208971"/>
              <a:ext cx="1008112" cy="318292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lvl="0" defTabSz="9144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720428" y="1421213"/>
            <a:ext cx="1860074" cy="706453"/>
            <a:chOff x="6105116" y="1346325"/>
            <a:chExt cx="1859751" cy="686536"/>
          </a:xfrm>
        </p:grpSpPr>
        <p:sp>
          <p:nvSpPr>
            <p:cNvPr id="17" name="TextBox 14"/>
            <p:cNvSpPr txBox="1"/>
            <p:nvPr/>
          </p:nvSpPr>
          <p:spPr>
            <a:xfrm>
              <a:off x="6105116" y="1632078"/>
              <a:ext cx="1859751" cy="400783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defTabSz="91440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8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您的内容打在这里，或者通过您的内容打在这里，或者您的内容打在这里。</a:t>
              </a:r>
            </a:p>
          </p:txBody>
        </p:sp>
        <p:sp>
          <p:nvSpPr>
            <p:cNvPr id="18" name="TextBox 15"/>
            <p:cNvSpPr txBox="1"/>
            <p:nvPr/>
          </p:nvSpPr>
          <p:spPr>
            <a:xfrm>
              <a:off x="6450707" y="1346325"/>
              <a:ext cx="1008112" cy="318292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lvl="0" defTabSz="9144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513183" y="3648651"/>
            <a:ext cx="1919616" cy="743584"/>
            <a:chOff x="6084168" y="1192827"/>
            <a:chExt cx="1919283" cy="722619"/>
          </a:xfrm>
        </p:grpSpPr>
        <p:sp>
          <p:nvSpPr>
            <p:cNvPr id="20" name="TextBox 17"/>
            <p:cNvSpPr txBox="1"/>
            <p:nvPr/>
          </p:nvSpPr>
          <p:spPr>
            <a:xfrm>
              <a:off x="6084168" y="1514664"/>
              <a:ext cx="1919283" cy="400782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defTabSz="91440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8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您的内容打在这里，或者通过您的内容打在这里，或者您的内容打在这里。</a:t>
              </a:r>
            </a:p>
          </p:txBody>
        </p:sp>
        <p:sp>
          <p:nvSpPr>
            <p:cNvPr id="21" name="TextBox 18"/>
            <p:cNvSpPr txBox="1"/>
            <p:nvPr/>
          </p:nvSpPr>
          <p:spPr>
            <a:xfrm>
              <a:off x="6376782" y="1192827"/>
              <a:ext cx="1008112" cy="318292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defTabSz="9144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22" name="任意多边形 21"/>
          <p:cNvSpPr/>
          <p:nvPr/>
        </p:nvSpPr>
        <p:spPr>
          <a:xfrm>
            <a:off x="1553140" y="2369574"/>
            <a:ext cx="1071646" cy="1089490"/>
          </a:xfrm>
          <a:custGeom>
            <a:avLst/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013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TextBox 21"/>
          <p:cNvSpPr txBox="1"/>
          <p:nvPr/>
        </p:nvSpPr>
        <p:spPr>
          <a:xfrm>
            <a:off x="1625222" y="2560376"/>
            <a:ext cx="9118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工作之一</a:t>
            </a:r>
          </a:p>
        </p:txBody>
      </p:sp>
      <p:sp>
        <p:nvSpPr>
          <p:cNvPr id="24" name="任意多边形 23"/>
          <p:cNvSpPr/>
          <p:nvPr/>
        </p:nvSpPr>
        <p:spPr>
          <a:xfrm>
            <a:off x="3258225" y="2257359"/>
            <a:ext cx="1071646" cy="1089490"/>
          </a:xfrm>
          <a:custGeom>
            <a:avLst/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013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3330307" y="2448161"/>
            <a:ext cx="9118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工作之二</a:t>
            </a:r>
          </a:p>
        </p:txBody>
      </p:sp>
      <p:sp>
        <p:nvSpPr>
          <p:cNvPr id="26" name="任意多边形 25"/>
          <p:cNvSpPr/>
          <p:nvPr/>
        </p:nvSpPr>
        <p:spPr>
          <a:xfrm>
            <a:off x="5042198" y="2369574"/>
            <a:ext cx="1071646" cy="1089490"/>
          </a:xfrm>
          <a:custGeom>
            <a:avLst/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013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TextBox 21"/>
          <p:cNvSpPr txBox="1"/>
          <p:nvPr/>
        </p:nvSpPr>
        <p:spPr>
          <a:xfrm>
            <a:off x="5114280" y="2560376"/>
            <a:ext cx="9118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工作之三</a:t>
            </a:r>
          </a:p>
        </p:txBody>
      </p:sp>
      <p:sp>
        <p:nvSpPr>
          <p:cNvPr id="28" name="任意多边形 27"/>
          <p:cNvSpPr/>
          <p:nvPr/>
        </p:nvSpPr>
        <p:spPr>
          <a:xfrm>
            <a:off x="6787770" y="2257359"/>
            <a:ext cx="1071646" cy="1089490"/>
          </a:xfrm>
          <a:custGeom>
            <a:avLst/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013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TextBox 21"/>
          <p:cNvSpPr txBox="1"/>
          <p:nvPr/>
        </p:nvSpPr>
        <p:spPr>
          <a:xfrm>
            <a:off x="6859852" y="2448161"/>
            <a:ext cx="9118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工作之四</a:t>
            </a:r>
          </a:p>
        </p:txBody>
      </p:sp>
    </p:spTree>
    <p:extLst>
      <p:ext uri="{BB962C8B-B14F-4D97-AF65-F5344CB8AC3E}">
        <p14:creationId xmlns:p14="http://schemas.microsoft.com/office/powerpoint/2010/main" val="1308478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0.03889 L 1.38889E-6 -0.14815 " pathEditMode="relative" rAng="0" ptsTypes="AA">
                                      <p:cBhvr>
                                        <p:cTn id="12" dur="75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38889E-6 0.03827 L 1.38889E-6 3.33333E-6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1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0.03889 L 3.05556E-6 -0.14815 " pathEditMode="relative" rAng="0" ptsTypes="AA">
                                      <p:cBhvr>
                                        <p:cTn id="22" dur="75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05556E-6 0.03827 L 3.05556E-6 -3.08642E-6 " pathEditMode="relative" rAng="0" ptsTypes="AA">
                                      <p:cBhvr>
                                        <p:cTn id="2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14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0.03889 L 4.16667E-6 -0.14815 " pathEditMode="relative" rAng="0" ptsTypes="AA">
                                      <p:cBhvr>
                                        <p:cTn id="32" dur="75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16667E-6 0.03827 L 4.16667E-6 3.33333E-6 " pathEditMode="relative" rAng="0" ptsTypes="AA">
                                      <p:cBhvr>
                                        <p:cTn id="3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14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0.03889 L 1.94444E-6 -0.14815 " pathEditMode="relative" rAng="0" ptsTypes="AA">
                                      <p:cBhvr>
                                        <p:cTn id="42" dur="75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94444E-6 0.03827 L 1.94444E-6 -3.08642E-6 " pathEditMode="relative" rAng="0" ptsTypes="AA">
                                      <p:cBhvr>
                                        <p:cTn id="4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14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5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22" grpId="2" animBg="1"/>
      <p:bldP spid="23" grpId="0"/>
      <p:bldP spid="24" grpId="0" animBg="1"/>
      <p:bldP spid="24" grpId="1" animBg="1"/>
      <p:bldP spid="24" grpId="2" animBg="1"/>
      <p:bldP spid="25" grpId="0"/>
      <p:bldP spid="26" grpId="0" animBg="1"/>
      <p:bldP spid="26" grpId="1" animBg="1"/>
      <p:bldP spid="26" grpId="2" animBg="1"/>
      <p:bldP spid="27" grpId="0"/>
      <p:bldP spid="28" grpId="0" animBg="1"/>
      <p:bldP spid="28" grpId="1" animBg="1"/>
      <p:bldP spid="28" grpId="2" animBg="1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05395" y="351578"/>
            <a:ext cx="3897494" cy="464896"/>
            <a:chOff x="2483888" y="2268349"/>
            <a:chExt cx="5752726" cy="685788"/>
          </a:xfrm>
        </p:grpSpPr>
        <p:sp>
          <p:nvSpPr>
            <p:cNvPr id="3" name="TextBox 15"/>
            <p:cNvSpPr txBox="1"/>
            <p:nvPr/>
          </p:nvSpPr>
          <p:spPr>
            <a:xfrm>
              <a:off x="3189069" y="2320721"/>
              <a:ext cx="4395076" cy="5448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kern="0" spc="300" dirty="0">
                  <a:solidFill>
                    <a:srgbClr val="DA251D"/>
                  </a:solidFill>
                  <a:cs typeface="+mn-ea"/>
                  <a:sym typeface="+mn-lt"/>
                </a:rPr>
                <a:t>重点工作回顾</a:t>
              </a:r>
            </a:p>
          </p:txBody>
        </p:sp>
        <p:sp>
          <p:nvSpPr>
            <p:cNvPr id="4" name="Freeform 7"/>
            <p:cNvSpPr>
              <a:spLocks noEditPoints="1"/>
            </p:cNvSpPr>
            <p:nvPr/>
          </p:nvSpPr>
          <p:spPr bwMode="auto">
            <a:xfrm>
              <a:off x="2483888" y="2268349"/>
              <a:ext cx="5752726" cy="685788"/>
            </a:xfrm>
            <a:custGeom>
              <a:avLst/>
              <a:gdLst>
                <a:gd name="T0" fmla="*/ 10079 w 11041"/>
                <a:gd name="T1" fmla="*/ 1695 h 1751"/>
                <a:gd name="T2" fmla="*/ 769 w 11041"/>
                <a:gd name="T3" fmla="*/ 1713 h 1751"/>
                <a:gd name="T4" fmla="*/ 6 w 11041"/>
                <a:gd name="T5" fmla="*/ 973 h 1751"/>
                <a:gd name="T6" fmla="*/ 657 w 11041"/>
                <a:gd name="T7" fmla="*/ 166 h 1751"/>
                <a:gd name="T8" fmla="*/ 4373 w 11041"/>
                <a:gd name="T9" fmla="*/ 18 h 1751"/>
                <a:gd name="T10" fmla="*/ 10363 w 11041"/>
                <a:gd name="T11" fmla="*/ 69 h 1751"/>
                <a:gd name="T12" fmla="*/ 11026 w 11041"/>
                <a:gd name="T13" fmla="*/ 913 h 1751"/>
                <a:gd name="T14" fmla="*/ 10137 w 11041"/>
                <a:gd name="T15" fmla="*/ 1632 h 1751"/>
                <a:gd name="T16" fmla="*/ 3042 w 11041"/>
                <a:gd name="T17" fmla="*/ 1673 h 1751"/>
                <a:gd name="T18" fmla="*/ 404 w 11041"/>
                <a:gd name="T19" fmla="*/ 1388 h 1751"/>
                <a:gd name="T20" fmla="*/ 386 w 11041"/>
                <a:gd name="T21" fmla="*/ 537 h 1751"/>
                <a:gd name="T22" fmla="*/ 1582 w 11041"/>
                <a:gd name="T23" fmla="*/ 106 h 1751"/>
                <a:gd name="T24" fmla="*/ 10468 w 11041"/>
                <a:gd name="T25" fmla="*/ 248 h 1751"/>
                <a:gd name="T26" fmla="*/ 10959 w 11041"/>
                <a:gd name="T27" fmla="*/ 960 h 1751"/>
                <a:gd name="T28" fmla="*/ 10717 w 11041"/>
                <a:gd name="T29" fmla="*/ 782 h 1751"/>
                <a:gd name="T30" fmla="*/ 10643 w 11041"/>
                <a:gd name="T31" fmla="*/ 1019 h 1751"/>
                <a:gd name="T32" fmla="*/ 10759 w 11041"/>
                <a:gd name="T33" fmla="*/ 651 h 1751"/>
                <a:gd name="T34" fmla="*/ 10299 w 11041"/>
                <a:gd name="T35" fmla="*/ 1269 h 1751"/>
                <a:gd name="T36" fmla="*/ 10240 w 11041"/>
                <a:gd name="T37" fmla="*/ 668 h 1751"/>
                <a:gd name="T38" fmla="*/ 10038 w 11041"/>
                <a:gd name="T39" fmla="*/ 234 h 1751"/>
                <a:gd name="T40" fmla="*/ 10474 w 11041"/>
                <a:gd name="T41" fmla="*/ 843 h 1751"/>
                <a:gd name="T42" fmla="*/ 10286 w 11041"/>
                <a:gd name="T43" fmla="*/ 1318 h 1751"/>
                <a:gd name="T44" fmla="*/ 10312 w 11041"/>
                <a:gd name="T45" fmla="*/ 400 h 1751"/>
                <a:gd name="T46" fmla="*/ 10397 w 11041"/>
                <a:gd name="T47" fmla="*/ 600 h 1751"/>
                <a:gd name="T48" fmla="*/ 10053 w 11041"/>
                <a:gd name="T49" fmla="*/ 756 h 1751"/>
                <a:gd name="T50" fmla="*/ 10017 w 11041"/>
                <a:gd name="T51" fmla="*/ 958 h 1751"/>
                <a:gd name="T52" fmla="*/ 5568 w 11041"/>
                <a:gd name="T53" fmla="*/ 1588 h 1751"/>
                <a:gd name="T54" fmla="*/ 919 w 11041"/>
                <a:gd name="T55" fmla="*/ 1139 h 1751"/>
                <a:gd name="T56" fmla="*/ 1139 w 11041"/>
                <a:gd name="T57" fmla="*/ 749 h 1751"/>
                <a:gd name="T58" fmla="*/ 1094 w 11041"/>
                <a:gd name="T59" fmla="*/ 303 h 1751"/>
                <a:gd name="T60" fmla="*/ 3379 w 11041"/>
                <a:gd name="T61" fmla="*/ 148 h 1751"/>
                <a:gd name="T62" fmla="*/ 9975 w 11041"/>
                <a:gd name="T63" fmla="*/ 404 h 1751"/>
                <a:gd name="T64" fmla="*/ 2179 w 11041"/>
                <a:gd name="T65" fmla="*/ 1552 h 1751"/>
                <a:gd name="T66" fmla="*/ 956 w 11041"/>
                <a:gd name="T67" fmla="*/ 1163 h 1751"/>
                <a:gd name="T68" fmla="*/ 1162 w 11041"/>
                <a:gd name="T69" fmla="*/ 868 h 1751"/>
                <a:gd name="T70" fmla="*/ 1120 w 11041"/>
                <a:gd name="T71" fmla="*/ 416 h 1751"/>
                <a:gd name="T72" fmla="*/ 9861 w 11041"/>
                <a:gd name="T73" fmla="*/ 186 h 1751"/>
                <a:gd name="T74" fmla="*/ 9865 w 11041"/>
                <a:gd name="T75" fmla="*/ 744 h 1751"/>
                <a:gd name="T76" fmla="*/ 10059 w 11041"/>
                <a:gd name="T77" fmla="*/ 1148 h 1751"/>
                <a:gd name="T78" fmla="*/ 1179 w 11041"/>
                <a:gd name="T79" fmla="*/ 1327 h 1751"/>
                <a:gd name="T80" fmla="*/ 1456 w 11041"/>
                <a:gd name="T81" fmla="*/ 791 h 1751"/>
                <a:gd name="T82" fmla="*/ 1314 w 11041"/>
                <a:gd name="T83" fmla="*/ 284 h 1751"/>
                <a:gd name="T84" fmla="*/ 9638 w 11041"/>
                <a:gd name="T85" fmla="*/ 243 h 1751"/>
                <a:gd name="T86" fmla="*/ 9749 w 11041"/>
                <a:gd name="T87" fmla="*/ 707 h 1751"/>
                <a:gd name="T88" fmla="*/ 9955 w 11041"/>
                <a:gd name="T89" fmla="*/ 1177 h 1751"/>
                <a:gd name="T90" fmla="*/ 9818 w 11041"/>
                <a:gd name="T91" fmla="*/ 1121 h 1751"/>
                <a:gd name="T92" fmla="*/ 1637 w 11041"/>
                <a:gd name="T93" fmla="*/ 1462 h 1751"/>
                <a:gd name="T94" fmla="*/ 1398 w 11041"/>
                <a:gd name="T95" fmla="*/ 742 h 1751"/>
                <a:gd name="T96" fmla="*/ 9028 w 11041"/>
                <a:gd name="T97" fmla="*/ 279 h 1751"/>
                <a:gd name="T98" fmla="*/ 9802 w 11041"/>
                <a:gd name="T99" fmla="*/ 890 h 1751"/>
                <a:gd name="T100" fmla="*/ 1263 w 11041"/>
                <a:gd name="T101" fmla="*/ 875 h 1751"/>
                <a:gd name="T102" fmla="*/ 1390 w 11041"/>
                <a:gd name="T103" fmla="*/ 942 h 1751"/>
                <a:gd name="T104" fmla="*/ 797 w 11041"/>
                <a:gd name="T105" fmla="*/ 837 h 1751"/>
                <a:gd name="T106" fmla="*/ 839 w 11041"/>
                <a:gd name="T107" fmla="*/ 1417 h 1751"/>
                <a:gd name="T108" fmla="*/ 556 w 11041"/>
                <a:gd name="T109" fmla="*/ 1259 h 1751"/>
                <a:gd name="T110" fmla="*/ 722 w 11041"/>
                <a:gd name="T111" fmla="*/ 287 h 1751"/>
                <a:gd name="T112" fmla="*/ 747 w 11041"/>
                <a:gd name="T113" fmla="*/ 568 h 1751"/>
                <a:gd name="T114" fmla="*/ 722 w 11041"/>
                <a:gd name="T115" fmla="*/ 1381 h 1751"/>
                <a:gd name="T116" fmla="*/ 618 w 11041"/>
                <a:gd name="T117" fmla="*/ 1343 h 1751"/>
                <a:gd name="T118" fmla="*/ 840 w 11041"/>
                <a:gd name="T119" fmla="*/ 264 h 1751"/>
                <a:gd name="T120" fmla="*/ 446 w 11041"/>
                <a:gd name="T121" fmla="*/ 1115 h 1751"/>
                <a:gd name="T122" fmla="*/ 490 w 11041"/>
                <a:gd name="T123" fmla="*/ 749 h 1751"/>
                <a:gd name="T124" fmla="*/ 254 w 11041"/>
                <a:gd name="T125" fmla="*/ 1039 h 1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041" h="1751">
                  <a:moveTo>
                    <a:pt x="10931" y="1086"/>
                  </a:moveTo>
                  <a:lnTo>
                    <a:pt x="10909" y="1111"/>
                  </a:lnTo>
                  <a:lnTo>
                    <a:pt x="10887" y="1135"/>
                  </a:lnTo>
                  <a:lnTo>
                    <a:pt x="10877" y="1148"/>
                  </a:lnTo>
                  <a:lnTo>
                    <a:pt x="10866" y="1160"/>
                  </a:lnTo>
                  <a:lnTo>
                    <a:pt x="10853" y="1170"/>
                  </a:lnTo>
                  <a:lnTo>
                    <a:pt x="10841" y="1180"/>
                  </a:lnTo>
                  <a:lnTo>
                    <a:pt x="10831" y="1180"/>
                  </a:lnTo>
                  <a:lnTo>
                    <a:pt x="10822" y="1182"/>
                  </a:lnTo>
                  <a:lnTo>
                    <a:pt x="10814" y="1184"/>
                  </a:lnTo>
                  <a:lnTo>
                    <a:pt x="10805" y="1186"/>
                  </a:lnTo>
                  <a:lnTo>
                    <a:pt x="10798" y="1190"/>
                  </a:lnTo>
                  <a:lnTo>
                    <a:pt x="10792" y="1193"/>
                  </a:lnTo>
                  <a:lnTo>
                    <a:pt x="10786" y="1199"/>
                  </a:lnTo>
                  <a:lnTo>
                    <a:pt x="10781" y="1204"/>
                  </a:lnTo>
                  <a:lnTo>
                    <a:pt x="10776" y="1209"/>
                  </a:lnTo>
                  <a:lnTo>
                    <a:pt x="10772" y="1215"/>
                  </a:lnTo>
                  <a:lnTo>
                    <a:pt x="10768" y="1221"/>
                  </a:lnTo>
                  <a:lnTo>
                    <a:pt x="10764" y="1227"/>
                  </a:lnTo>
                  <a:lnTo>
                    <a:pt x="10757" y="1242"/>
                  </a:lnTo>
                  <a:lnTo>
                    <a:pt x="10751" y="1257"/>
                  </a:lnTo>
                  <a:lnTo>
                    <a:pt x="10746" y="1272"/>
                  </a:lnTo>
                  <a:lnTo>
                    <a:pt x="10740" y="1288"/>
                  </a:lnTo>
                  <a:lnTo>
                    <a:pt x="10734" y="1302"/>
                  </a:lnTo>
                  <a:lnTo>
                    <a:pt x="10727" y="1316"/>
                  </a:lnTo>
                  <a:lnTo>
                    <a:pt x="10723" y="1323"/>
                  </a:lnTo>
                  <a:lnTo>
                    <a:pt x="10719" y="1329"/>
                  </a:lnTo>
                  <a:lnTo>
                    <a:pt x="10713" y="1336"/>
                  </a:lnTo>
                  <a:lnTo>
                    <a:pt x="10708" y="1342"/>
                  </a:lnTo>
                  <a:lnTo>
                    <a:pt x="10703" y="1347"/>
                  </a:lnTo>
                  <a:lnTo>
                    <a:pt x="10696" y="1352"/>
                  </a:lnTo>
                  <a:lnTo>
                    <a:pt x="10689" y="1357"/>
                  </a:lnTo>
                  <a:lnTo>
                    <a:pt x="10682" y="1360"/>
                  </a:lnTo>
                  <a:lnTo>
                    <a:pt x="10673" y="1361"/>
                  </a:lnTo>
                  <a:lnTo>
                    <a:pt x="10664" y="1362"/>
                  </a:lnTo>
                  <a:lnTo>
                    <a:pt x="10657" y="1363"/>
                  </a:lnTo>
                  <a:lnTo>
                    <a:pt x="10649" y="1365"/>
                  </a:lnTo>
                  <a:lnTo>
                    <a:pt x="10642" y="1367"/>
                  </a:lnTo>
                  <a:lnTo>
                    <a:pt x="10636" y="1370"/>
                  </a:lnTo>
                  <a:lnTo>
                    <a:pt x="10630" y="1374"/>
                  </a:lnTo>
                  <a:lnTo>
                    <a:pt x="10623" y="1377"/>
                  </a:lnTo>
                  <a:lnTo>
                    <a:pt x="10612" y="1387"/>
                  </a:lnTo>
                  <a:lnTo>
                    <a:pt x="10602" y="1397"/>
                  </a:lnTo>
                  <a:lnTo>
                    <a:pt x="10593" y="1407"/>
                  </a:lnTo>
                  <a:lnTo>
                    <a:pt x="10584" y="1419"/>
                  </a:lnTo>
                  <a:lnTo>
                    <a:pt x="10567" y="1445"/>
                  </a:lnTo>
                  <a:lnTo>
                    <a:pt x="10551" y="1471"/>
                  </a:lnTo>
                  <a:lnTo>
                    <a:pt x="10543" y="1484"/>
                  </a:lnTo>
                  <a:lnTo>
                    <a:pt x="10535" y="1496"/>
                  </a:lnTo>
                  <a:lnTo>
                    <a:pt x="10525" y="1508"/>
                  </a:lnTo>
                  <a:lnTo>
                    <a:pt x="10515" y="1520"/>
                  </a:lnTo>
                  <a:lnTo>
                    <a:pt x="10505" y="1534"/>
                  </a:lnTo>
                  <a:lnTo>
                    <a:pt x="10493" y="1548"/>
                  </a:lnTo>
                  <a:lnTo>
                    <a:pt x="10480" y="1561"/>
                  </a:lnTo>
                  <a:lnTo>
                    <a:pt x="10468" y="1575"/>
                  </a:lnTo>
                  <a:lnTo>
                    <a:pt x="10455" y="1587"/>
                  </a:lnTo>
                  <a:lnTo>
                    <a:pt x="10441" y="1599"/>
                  </a:lnTo>
                  <a:lnTo>
                    <a:pt x="10425" y="1610"/>
                  </a:lnTo>
                  <a:lnTo>
                    <a:pt x="10411" y="1621"/>
                  </a:lnTo>
                  <a:lnTo>
                    <a:pt x="10395" y="1631"/>
                  </a:lnTo>
                  <a:lnTo>
                    <a:pt x="10378" y="1640"/>
                  </a:lnTo>
                  <a:lnTo>
                    <a:pt x="10362" y="1649"/>
                  </a:lnTo>
                  <a:lnTo>
                    <a:pt x="10345" y="1656"/>
                  </a:lnTo>
                  <a:lnTo>
                    <a:pt x="10328" y="1664"/>
                  </a:lnTo>
                  <a:lnTo>
                    <a:pt x="10311" y="1670"/>
                  </a:lnTo>
                  <a:lnTo>
                    <a:pt x="10293" y="1675"/>
                  </a:lnTo>
                  <a:lnTo>
                    <a:pt x="10275" y="1679"/>
                  </a:lnTo>
                  <a:lnTo>
                    <a:pt x="10246" y="1680"/>
                  </a:lnTo>
                  <a:lnTo>
                    <a:pt x="10219" y="1682"/>
                  </a:lnTo>
                  <a:lnTo>
                    <a:pt x="10204" y="1684"/>
                  </a:lnTo>
                  <a:lnTo>
                    <a:pt x="10190" y="1686"/>
                  </a:lnTo>
                  <a:lnTo>
                    <a:pt x="10176" y="1690"/>
                  </a:lnTo>
                  <a:lnTo>
                    <a:pt x="10161" y="1696"/>
                  </a:lnTo>
                  <a:lnTo>
                    <a:pt x="10079" y="1695"/>
                  </a:lnTo>
                  <a:lnTo>
                    <a:pt x="10000" y="1695"/>
                  </a:lnTo>
                  <a:lnTo>
                    <a:pt x="9925" y="1696"/>
                  </a:lnTo>
                  <a:lnTo>
                    <a:pt x="9852" y="1696"/>
                  </a:lnTo>
                  <a:lnTo>
                    <a:pt x="9778" y="1698"/>
                  </a:lnTo>
                  <a:lnTo>
                    <a:pt x="9703" y="1700"/>
                  </a:lnTo>
                  <a:lnTo>
                    <a:pt x="9627" y="1705"/>
                  </a:lnTo>
                  <a:lnTo>
                    <a:pt x="9546" y="1710"/>
                  </a:lnTo>
                  <a:lnTo>
                    <a:pt x="9533" y="1705"/>
                  </a:lnTo>
                  <a:lnTo>
                    <a:pt x="9522" y="1702"/>
                  </a:lnTo>
                  <a:lnTo>
                    <a:pt x="9515" y="1701"/>
                  </a:lnTo>
                  <a:lnTo>
                    <a:pt x="9509" y="1702"/>
                  </a:lnTo>
                  <a:lnTo>
                    <a:pt x="9503" y="1704"/>
                  </a:lnTo>
                  <a:lnTo>
                    <a:pt x="9497" y="1707"/>
                  </a:lnTo>
                  <a:lnTo>
                    <a:pt x="9473" y="1706"/>
                  </a:lnTo>
                  <a:lnTo>
                    <a:pt x="9449" y="1705"/>
                  </a:lnTo>
                  <a:lnTo>
                    <a:pt x="9423" y="1705"/>
                  </a:lnTo>
                  <a:lnTo>
                    <a:pt x="9398" y="1705"/>
                  </a:lnTo>
                  <a:lnTo>
                    <a:pt x="9371" y="1706"/>
                  </a:lnTo>
                  <a:lnTo>
                    <a:pt x="9345" y="1707"/>
                  </a:lnTo>
                  <a:lnTo>
                    <a:pt x="9319" y="1708"/>
                  </a:lnTo>
                  <a:lnTo>
                    <a:pt x="9294" y="1709"/>
                  </a:lnTo>
                  <a:lnTo>
                    <a:pt x="9146" y="1711"/>
                  </a:lnTo>
                  <a:lnTo>
                    <a:pt x="8901" y="1712"/>
                  </a:lnTo>
                  <a:lnTo>
                    <a:pt x="8571" y="1713"/>
                  </a:lnTo>
                  <a:lnTo>
                    <a:pt x="8171" y="1714"/>
                  </a:lnTo>
                  <a:lnTo>
                    <a:pt x="7714" y="1715"/>
                  </a:lnTo>
                  <a:lnTo>
                    <a:pt x="7215" y="1716"/>
                  </a:lnTo>
                  <a:lnTo>
                    <a:pt x="6688" y="1717"/>
                  </a:lnTo>
                  <a:lnTo>
                    <a:pt x="6147" y="1718"/>
                  </a:lnTo>
                  <a:lnTo>
                    <a:pt x="5605" y="1718"/>
                  </a:lnTo>
                  <a:lnTo>
                    <a:pt x="5078" y="1720"/>
                  </a:lnTo>
                  <a:lnTo>
                    <a:pt x="4579" y="1721"/>
                  </a:lnTo>
                  <a:lnTo>
                    <a:pt x="4122" y="1723"/>
                  </a:lnTo>
                  <a:lnTo>
                    <a:pt x="3721" y="1724"/>
                  </a:lnTo>
                  <a:lnTo>
                    <a:pt x="3391" y="1727"/>
                  </a:lnTo>
                  <a:lnTo>
                    <a:pt x="3145" y="1729"/>
                  </a:lnTo>
                  <a:lnTo>
                    <a:pt x="2998" y="1732"/>
                  </a:lnTo>
                  <a:lnTo>
                    <a:pt x="2953" y="1732"/>
                  </a:lnTo>
                  <a:lnTo>
                    <a:pt x="2908" y="1733"/>
                  </a:lnTo>
                  <a:lnTo>
                    <a:pt x="2862" y="1733"/>
                  </a:lnTo>
                  <a:lnTo>
                    <a:pt x="2817" y="1733"/>
                  </a:lnTo>
                  <a:lnTo>
                    <a:pt x="2771" y="1734"/>
                  </a:lnTo>
                  <a:lnTo>
                    <a:pt x="2725" y="1734"/>
                  </a:lnTo>
                  <a:lnTo>
                    <a:pt x="2679" y="1735"/>
                  </a:lnTo>
                  <a:lnTo>
                    <a:pt x="2633" y="1735"/>
                  </a:lnTo>
                  <a:lnTo>
                    <a:pt x="2586" y="1736"/>
                  </a:lnTo>
                  <a:lnTo>
                    <a:pt x="2540" y="1737"/>
                  </a:lnTo>
                  <a:lnTo>
                    <a:pt x="2494" y="1738"/>
                  </a:lnTo>
                  <a:lnTo>
                    <a:pt x="2448" y="1738"/>
                  </a:lnTo>
                  <a:lnTo>
                    <a:pt x="2401" y="1739"/>
                  </a:lnTo>
                  <a:lnTo>
                    <a:pt x="2355" y="1740"/>
                  </a:lnTo>
                  <a:lnTo>
                    <a:pt x="2309" y="1740"/>
                  </a:lnTo>
                  <a:lnTo>
                    <a:pt x="2263" y="1741"/>
                  </a:lnTo>
                  <a:lnTo>
                    <a:pt x="1203" y="1747"/>
                  </a:lnTo>
                  <a:lnTo>
                    <a:pt x="1171" y="1748"/>
                  </a:lnTo>
                  <a:lnTo>
                    <a:pt x="1137" y="1749"/>
                  </a:lnTo>
                  <a:lnTo>
                    <a:pt x="1102" y="1749"/>
                  </a:lnTo>
                  <a:lnTo>
                    <a:pt x="1065" y="1749"/>
                  </a:lnTo>
                  <a:lnTo>
                    <a:pt x="1030" y="1748"/>
                  </a:lnTo>
                  <a:lnTo>
                    <a:pt x="994" y="1749"/>
                  </a:lnTo>
                  <a:lnTo>
                    <a:pt x="959" y="1749"/>
                  </a:lnTo>
                  <a:lnTo>
                    <a:pt x="926" y="1751"/>
                  </a:lnTo>
                  <a:lnTo>
                    <a:pt x="918" y="1745"/>
                  </a:lnTo>
                  <a:lnTo>
                    <a:pt x="909" y="1740"/>
                  </a:lnTo>
                  <a:lnTo>
                    <a:pt x="900" y="1737"/>
                  </a:lnTo>
                  <a:lnTo>
                    <a:pt x="890" y="1735"/>
                  </a:lnTo>
                  <a:lnTo>
                    <a:pt x="869" y="1732"/>
                  </a:lnTo>
                  <a:lnTo>
                    <a:pt x="848" y="1730"/>
                  </a:lnTo>
                  <a:lnTo>
                    <a:pt x="826" y="1729"/>
                  </a:lnTo>
                  <a:lnTo>
                    <a:pt x="806" y="1727"/>
                  </a:lnTo>
                  <a:lnTo>
                    <a:pt x="796" y="1725"/>
                  </a:lnTo>
                  <a:lnTo>
                    <a:pt x="786" y="1722"/>
                  </a:lnTo>
                  <a:lnTo>
                    <a:pt x="777" y="1718"/>
                  </a:lnTo>
                  <a:lnTo>
                    <a:pt x="769" y="1713"/>
                  </a:lnTo>
                  <a:lnTo>
                    <a:pt x="753" y="1709"/>
                  </a:lnTo>
                  <a:lnTo>
                    <a:pt x="736" y="1704"/>
                  </a:lnTo>
                  <a:lnTo>
                    <a:pt x="720" y="1698"/>
                  </a:lnTo>
                  <a:lnTo>
                    <a:pt x="704" y="1692"/>
                  </a:lnTo>
                  <a:lnTo>
                    <a:pt x="687" y="1685"/>
                  </a:lnTo>
                  <a:lnTo>
                    <a:pt x="671" y="1678"/>
                  </a:lnTo>
                  <a:lnTo>
                    <a:pt x="656" y="1670"/>
                  </a:lnTo>
                  <a:lnTo>
                    <a:pt x="640" y="1662"/>
                  </a:lnTo>
                  <a:lnTo>
                    <a:pt x="626" y="1652"/>
                  </a:lnTo>
                  <a:lnTo>
                    <a:pt x="611" y="1643"/>
                  </a:lnTo>
                  <a:lnTo>
                    <a:pt x="596" y="1633"/>
                  </a:lnTo>
                  <a:lnTo>
                    <a:pt x="583" y="1622"/>
                  </a:lnTo>
                  <a:lnTo>
                    <a:pt x="570" y="1610"/>
                  </a:lnTo>
                  <a:lnTo>
                    <a:pt x="556" y="1599"/>
                  </a:lnTo>
                  <a:lnTo>
                    <a:pt x="544" y="1587"/>
                  </a:lnTo>
                  <a:lnTo>
                    <a:pt x="532" y="1574"/>
                  </a:lnTo>
                  <a:lnTo>
                    <a:pt x="522" y="1560"/>
                  </a:lnTo>
                  <a:lnTo>
                    <a:pt x="511" y="1547"/>
                  </a:lnTo>
                  <a:lnTo>
                    <a:pt x="502" y="1533"/>
                  </a:lnTo>
                  <a:lnTo>
                    <a:pt x="494" y="1516"/>
                  </a:lnTo>
                  <a:lnTo>
                    <a:pt x="487" y="1501"/>
                  </a:lnTo>
                  <a:lnTo>
                    <a:pt x="481" y="1484"/>
                  </a:lnTo>
                  <a:lnTo>
                    <a:pt x="477" y="1466"/>
                  </a:lnTo>
                  <a:lnTo>
                    <a:pt x="474" y="1448"/>
                  </a:lnTo>
                  <a:lnTo>
                    <a:pt x="471" y="1445"/>
                  </a:lnTo>
                  <a:lnTo>
                    <a:pt x="466" y="1443"/>
                  </a:lnTo>
                  <a:lnTo>
                    <a:pt x="462" y="1441"/>
                  </a:lnTo>
                  <a:lnTo>
                    <a:pt x="457" y="1440"/>
                  </a:lnTo>
                  <a:lnTo>
                    <a:pt x="448" y="1438"/>
                  </a:lnTo>
                  <a:lnTo>
                    <a:pt x="438" y="1437"/>
                  </a:lnTo>
                  <a:lnTo>
                    <a:pt x="428" y="1437"/>
                  </a:lnTo>
                  <a:lnTo>
                    <a:pt x="418" y="1436"/>
                  </a:lnTo>
                  <a:lnTo>
                    <a:pt x="408" y="1435"/>
                  </a:lnTo>
                  <a:lnTo>
                    <a:pt x="400" y="1431"/>
                  </a:lnTo>
                  <a:lnTo>
                    <a:pt x="390" y="1429"/>
                  </a:lnTo>
                  <a:lnTo>
                    <a:pt x="381" y="1426"/>
                  </a:lnTo>
                  <a:lnTo>
                    <a:pt x="372" y="1421"/>
                  </a:lnTo>
                  <a:lnTo>
                    <a:pt x="365" y="1416"/>
                  </a:lnTo>
                  <a:lnTo>
                    <a:pt x="358" y="1410"/>
                  </a:lnTo>
                  <a:lnTo>
                    <a:pt x="352" y="1403"/>
                  </a:lnTo>
                  <a:lnTo>
                    <a:pt x="346" y="1396"/>
                  </a:lnTo>
                  <a:lnTo>
                    <a:pt x="341" y="1389"/>
                  </a:lnTo>
                  <a:lnTo>
                    <a:pt x="331" y="1371"/>
                  </a:lnTo>
                  <a:lnTo>
                    <a:pt x="324" y="1354"/>
                  </a:lnTo>
                  <a:lnTo>
                    <a:pt x="318" y="1336"/>
                  </a:lnTo>
                  <a:lnTo>
                    <a:pt x="314" y="1318"/>
                  </a:lnTo>
                  <a:lnTo>
                    <a:pt x="315" y="1314"/>
                  </a:lnTo>
                  <a:lnTo>
                    <a:pt x="315" y="1311"/>
                  </a:lnTo>
                  <a:lnTo>
                    <a:pt x="315" y="1308"/>
                  </a:lnTo>
                  <a:lnTo>
                    <a:pt x="314" y="1305"/>
                  </a:lnTo>
                  <a:lnTo>
                    <a:pt x="311" y="1301"/>
                  </a:lnTo>
                  <a:lnTo>
                    <a:pt x="306" y="1297"/>
                  </a:lnTo>
                  <a:lnTo>
                    <a:pt x="295" y="1292"/>
                  </a:lnTo>
                  <a:lnTo>
                    <a:pt x="283" y="1288"/>
                  </a:lnTo>
                  <a:lnTo>
                    <a:pt x="270" y="1283"/>
                  </a:lnTo>
                  <a:lnTo>
                    <a:pt x="257" y="1279"/>
                  </a:lnTo>
                  <a:lnTo>
                    <a:pt x="244" y="1274"/>
                  </a:lnTo>
                  <a:lnTo>
                    <a:pt x="231" y="1269"/>
                  </a:lnTo>
                  <a:lnTo>
                    <a:pt x="207" y="1257"/>
                  </a:lnTo>
                  <a:lnTo>
                    <a:pt x="184" y="1244"/>
                  </a:lnTo>
                  <a:lnTo>
                    <a:pt x="162" y="1228"/>
                  </a:lnTo>
                  <a:lnTo>
                    <a:pt x="140" y="1211"/>
                  </a:lnTo>
                  <a:lnTo>
                    <a:pt x="121" y="1193"/>
                  </a:lnTo>
                  <a:lnTo>
                    <a:pt x="102" y="1173"/>
                  </a:lnTo>
                  <a:lnTo>
                    <a:pt x="85" y="1153"/>
                  </a:lnTo>
                  <a:lnTo>
                    <a:pt x="70" y="1130"/>
                  </a:lnTo>
                  <a:lnTo>
                    <a:pt x="55" y="1108"/>
                  </a:lnTo>
                  <a:lnTo>
                    <a:pt x="43" y="1083"/>
                  </a:lnTo>
                  <a:lnTo>
                    <a:pt x="33" y="1059"/>
                  </a:lnTo>
                  <a:lnTo>
                    <a:pt x="24" y="1033"/>
                  </a:lnTo>
                  <a:lnTo>
                    <a:pt x="17" y="1006"/>
                  </a:lnTo>
                  <a:lnTo>
                    <a:pt x="13" y="980"/>
                  </a:lnTo>
                  <a:lnTo>
                    <a:pt x="8" y="976"/>
                  </a:lnTo>
                  <a:lnTo>
                    <a:pt x="6" y="973"/>
                  </a:lnTo>
                  <a:lnTo>
                    <a:pt x="4" y="968"/>
                  </a:lnTo>
                  <a:lnTo>
                    <a:pt x="2" y="964"/>
                  </a:lnTo>
                  <a:lnTo>
                    <a:pt x="0" y="954"/>
                  </a:lnTo>
                  <a:lnTo>
                    <a:pt x="0" y="944"/>
                  </a:lnTo>
                  <a:lnTo>
                    <a:pt x="1" y="934"/>
                  </a:lnTo>
                  <a:lnTo>
                    <a:pt x="3" y="924"/>
                  </a:lnTo>
                  <a:lnTo>
                    <a:pt x="5" y="914"/>
                  </a:lnTo>
                  <a:lnTo>
                    <a:pt x="9" y="906"/>
                  </a:lnTo>
                  <a:lnTo>
                    <a:pt x="65" y="761"/>
                  </a:lnTo>
                  <a:lnTo>
                    <a:pt x="83" y="733"/>
                  </a:lnTo>
                  <a:lnTo>
                    <a:pt x="104" y="705"/>
                  </a:lnTo>
                  <a:lnTo>
                    <a:pt x="125" y="678"/>
                  </a:lnTo>
                  <a:lnTo>
                    <a:pt x="147" y="653"/>
                  </a:lnTo>
                  <a:lnTo>
                    <a:pt x="160" y="641"/>
                  </a:lnTo>
                  <a:lnTo>
                    <a:pt x="172" y="628"/>
                  </a:lnTo>
                  <a:lnTo>
                    <a:pt x="184" y="617"/>
                  </a:lnTo>
                  <a:lnTo>
                    <a:pt x="198" y="606"/>
                  </a:lnTo>
                  <a:lnTo>
                    <a:pt x="211" y="596"/>
                  </a:lnTo>
                  <a:lnTo>
                    <a:pt x="224" y="585"/>
                  </a:lnTo>
                  <a:lnTo>
                    <a:pt x="237" y="576"/>
                  </a:lnTo>
                  <a:lnTo>
                    <a:pt x="252" y="568"/>
                  </a:lnTo>
                  <a:lnTo>
                    <a:pt x="258" y="565"/>
                  </a:lnTo>
                  <a:lnTo>
                    <a:pt x="263" y="562"/>
                  </a:lnTo>
                  <a:lnTo>
                    <a:pt x="270" y="560"/>
                  </a:lnTo>
                  <a:lnTo>
                    <a:pt x="276" y="558"/>
                  </a:lnTo>
                  <a:lnTo>
                    <a:pt x="290" y="555"/>
                  </a:lnTo>
                  <a:lnTo>
                    <a:pt x="303" y="552"/>
                  </a:lnTo>
                  <a:lnTo>
                    <a:pt x="309" y="550"/>
                  </a:lnTo>
                  <a:lnTo>
                    <a:pt x="315" y="548"/>
                  </a:lnTo>
                  <a:lnTo>
                    <a:pt x="321" y="544"/>
                  </a:lnTo>
                  <a:lnTo>
                    <a:pt x="326" y="540"/>
                  </a:lnTo>
                  <a:lnTo>
                    <a:pt x="331" y="536"/>
                  </a:lnTo>
                  <a:lnTo>
                    <a:pt x="336" y="531"/>
                  </a:lnTo>
                  <a:lnTo>
                    <a:pt x="339" y="525"/>
                  </a:lnTo>
                  <a:lnTo>
                    <a:pt x="342" y="518"/>
                  </a:lnTo>
                  <a:lnTo>
                    <a:pt x="348" y="502"/>
                  </a:lnTo>
                  <a:lnTo>
                    <a:pt x="355" y="485"/>
                  </a:lnTo>
                  <a:lnTo>
                    <a:pt x="360" y="477"/>
                  </a:lnTo>
                  <a:lnTo>
                    <a:pt x="364" y="470"/>
                  </a:lnTo>
                  <a:lnTo>
                    <a:pt x="369" y="463"/>
                  </a:lnTo>
                  <a:lnTo>
                    <a:pt x="375" y="456"/>
                  </a:lnTo>
                  <a:lnTo>
                    <a:pt x="382" y="449"/>
                  </a:lnTo>
                  <a:lnTo>
                    <a:pt x="388" y="443"/>
                  </a:lnTo>
                  <a:lnTo>
                    <a:pt x="395" y="438"/>
                  </a:lnTo>
                  <a:lnTo>
                    <a:pt x="402" y="434"/>
                  </a:lnTo>
                  <a:lnTo>
                    <a:pt x="410" y="430"/>
                  </a:lnTo>
                  <a:lnTo>
                    <a:pt x="418" y="427"/>
                  </a:lnTo>
                  <a:lnTo>
                    <a:pt x="428" y="425"/>
                  </a:lnTo>
                  <a:lnTo>
                    <a:pt x="437" y="424"/>
                  </a:lnTo>
                  <a:lnTo>
                    <a:pt x="448" y="425"/>
                  </a:lnTo>
                  <a:lnTo>
                    <a:pt x="457" y="424"/>
                  </a:lnTo>
                  <a:lnTo>
                    <a:pt x="465" y="422"/>
                  </a:lnTo>
                  <a:lnTo>
                    <a:pt x="473" y="418"/>
                  </a:lnTo>
                  <a:lnTo>
                    <a:pt x="479" y="412"/>
                  </a:lnTo>
                  <a:lnTo>
                    <a:pt x="483" y="405"/>
                  </a:lnTo>
                  <a:lnTo>
                    <a:pt x="487" y="398"/>
                  </a:lnTo>
                  <a:lnTo>
                    <a:pt x="490" y="389"/>
                  </a:lnTo>
                  <a:lnTo>
                    <a:pt x="496" y="371"/>
                  </a:lnTo>
                  <a:lnTo>
                    <a:pt x="500" y="352"/>
                  </a:lnTo>
                  <a:lnTo>
                    <a:pt x="503" y="343"/>
                  </a:lnTo>
                  <a:lnTo>
                    <a:pt x="506" y="334"/>
                  </a:lnTo>
                  <a:lnTo>
                    <a:pt x="509" y="326"/>
                  </a:lnTo>
                  <a:lnTo>
                    <a:pt x="513" y="319"/>
                  </a:lnTo>
                  <a:lnTo>
                    <a:pt x="519" y="307"/>
                  </a:lnTo>
                  <a:lnTo>
                    <a:pt x="524" y="296"/>
                  </a:lnTo>
                  <a:lnTo>
                    <a:pt x="530" y="286"/>
                  </a:lnTo>
                  <a:lnTo>
                    <a:pt x="536" y="276"/>
                  </a:lnTo>
                  <a:lnTo>
                    <a:pt x="549" y="257"/>
                  </a:lnTo>
                  <a:lnTo>
                    <a:pt x="565" y="239"/>
                  </a:lnTo>
                  <a:lnTo>
                    <a:pt x="581" y="223"/>
                  </a:lnTo>
                  <a:lnTo>
                    <a:pt x="598" y="207"/>
                  </a:lnTo>
                  <a:lnTo>
                    <a:pt x="617" y="193"/>
                  </a:lnTo>
                  <a:lnTo>
                    <a:pt x="636" y="179"/>
                  </a:lnTo>
                  <a:lnTo>
                    <a:pt x="657" y="166"/>
                  </a:lnTo>
                  <a:lnTo>
                    <a:pt x="677" y="154"/>
                  </a:lnTo>
                  <a:lnTo>
                    <a:pt x="698" y="144"/>
                  </a:lnTo>
                  <a:lnTo>
                    <a:pt x="719" y="133"/>
                  </a:lnTo>
                  <a:lnTo>
                    <a:pt x="762" y="114"/>
                  </a:lnTo>
                  <a:lnTo>
                    <a:pt x="803" y="97"/>
                  </a:lnTo>
                  <a:lnTo>
                    <a:pt x="822" y="95"/>
                  </a:lnTo>
                  <a:lnTo>
                    <a:pt x="842" y="91"/>
                  </a:lnTo>
                  <a:lnTo>
                    <a:pt x="860" y="87"/>
                  </a:lnTo>
                  <a:lnTo>
                    <a:pt x="877" y="83"/>
                  </a:lnTo>
                  <a:lnTo>
                    <a:pt x="896" y="77"/>
                  </a:lnTo>
                  <a:lnTo>
                    <a:pt x="913" y="74"/>
                  </a:lnTo>
                  <a:lnTo>
                    <a:pt x="931" y="71"/>
                  </a:lnTo>
                  <a:lnTo>
                    <a:pt x="948" y="70"/>
                  </a:lnTo>
                  <a:lnTo>
                    <a:pt x="973" y="66"/>
                  </a:lnTo>
                  <a:lnTo>
                    <a:pt x="1000" y="62"/>
                  </a:lnTo>
                  <a:lnTo>
                    <a:pt x="1026" y="59"/>
                  </a:lnTo>
                  <a:lnTo>
                    <a:pt x="1052" y="57"/>
                  </a:lnTo>
                  <a:lnTo>
                    <a:pt x="1079" y="56"/>
                  </a:lnTo>
                  <a:lnTo>
                    <a:pt x="1105" y="55"/>
                  </a:lnTo>
                  <a:lnTo>
                    <a:pt x="1132" y="55"/>
                  </a:lnTo>
                  <a:lnTo>
                    <a:pt x="1157" y="55"/>
                  </a:lnTo>
                  <a:lnTo>
                    <a:pt x="1754" y="49"/>
                  </a:lnTo>
                  <a:lnTo>
                    <a:pt x="1835" y="49"/>
                  </a:lnTo>
                  <a:lnTo>
                    <a:pt x="1915" y="48"/>
                  </a:lnTo>
                  <a:lnTo>
                    <a:pt x="1993" y="48"/>
                  </a:lnTo>
                  <a:lnTo>
                    <a:pt x="2071" y="47"/>
                  </a:lnTo>
                  <a:lnTo>
                    <a:pt x="2148" y="46"/>
                  </a:lnTo>
                  <a:lnTo>
                    <a:pt x="2227" y="45"/>
                  </a:lnTo>
                  <a:lnTo>
                    <a:pt x="2305" y="43"/>
                  </a:lnTo>
                  <a:lnTo>
                    <a:pt x="2385" y="41"/>
                  </a:lnTo>
                  <a:lnTo>
                    <a:pt x="2442" y="43"/>
                  </a:lnTo>
                  <a:lnTo>
                    <a:pt x="2499" y="43"/>
                  </a:lnTo>
                  <a:lnTo>
                    <a:pt x="2555" y="43"/>
                  </a:lnTo>
                  <a:lnTo>
                    <a:pt x="2610" y="43"/>
                  </a:lnTo>
                  <a:lnTo>
                    <a:pt x="2665" y="42"/>
                  </a:lnTo>
                  <a:lnTo>
                    <a:pt x="2719" y="41"/>
                  </a:lnTo>
                  <a:lnTo>
                    <a:pt x="2775" y="40"/>
                  </a:lnTo>
                  <a:lnTo>
                    <a:pt x="2829" y="38"/>
                  </a:lnTo>
                  <a:lnTo>
                    <a:pt x="2882" y="37"/>
                  </a:lnTo>
                  <a:lnTo>
                    <a:pt x="2936" y="36"/>
                  </a:lnTo>
                  <a:lnTo>
                    <a:pt x="2989" y="33"/>
                  </a:lnTo>
                  <a:lnTo>
                    <a:pt x="3042" y="32"/>
                  </a:lnTo>
                  <a:lnTo>
                    <a:pt x="3096" y="31"/>
                  </a:lnTo>
                  <a:lnTo>
                    <a:pt x="3148" y="30"/>
                  </a:lnTo>
                  <a:lnTo>
                    <a:pt x="3201" y="30"/>
                  </a:lnTo>
                  <a:lnTo>
                    <a:pt x="3253" y="30"/>
                  </a:lnTo>
                  <a:lnTo>
                    <a:pt x="3275" y="29"/>
                  </a:lnTo>
                  <a:lnTo>
                    <a:pt x="3298" y="29"/>
                  </a:lnTo>
                  <a:lnTo>
                    <a:pt x="3322" y="29"/>
                  </a:lnTo>
                  <a:lnTo>
                    <a:pt x="3345" y="29"/>
                  </a:lnTo>
                  <a:lnTo>
                    <a:pt x="3370" y="30"/>
                  </a:lnTo>
                  <a:lnTo>
                    <a:pt x="3393" y="30"/>
                  </a:lnTo>
                  <a:lnTo>
                    <a:pt x="3417" y="29"/>
                  </a:lnTo>
                  <a:lnTo>
                    <a:pt x="3438" y="28"/>
                  </a:lnTo>
                  <a:lnTo>
                    <a:pt x="3485" y="27"/>
                  </a:lnTo>
                  <a:lnTo>
                    <a:pt x="3531" y="26"/>
                  </a:lnTo>
                  <a:lnTo>
                    <a:pt x="3578" y="25"/>
                  </a:lnTo>
                  <a:lnTo>
                    <a:pt x="3624" y="23"/>
                  </a:lnTo>
                  <a:lnTo>
                    <a:pt x="3669" y="22"/>
                  </a:lnTo>
                  <a:lnTo>
                    <a:pt x="3715" y="21"/>
                  </a:lnTo>
                  <a:lnTo>
                    <a:pt x="3761" y="21"/>
                  </a:lnTo>
                  <a:lnTo>
                    <a:pt x="3807" y="21"/>
                  </a:lnTo>
                  <a:lnTo>
                    <a:pt x="3847" y="21"/>
                  </a:lnTo>
                  <a:lnTo>
                    <a:pt x="3887" y="21"/>
                  </a:lnTo>
                  <a:lnTo>
                    <a:pt x="3926" y="20"/>
                  </a:lnTo>
                  <a:lnTo>
                    <a:pt x="3965" y="19"/>
                  </a:lnTo>
                  <a:lnTo>
                    <a:pt x="4003" y="18"/>
                  </a:lnTo>
                  <a:lnTo>
                    <a:pt x="4042" y="19"/>
                  </a:lnTo>
                  <a:lnTo>
                    <a:pt x="4080" y="20"/>
                  </a:lnTo>
                  <a:lnTo>
                    <a:pt x="4118" y="23"/>
                  </a:lnTo>
                  <a:lnTo>
                    <a:pt x="4144" y="22"/>
                  </a:lnTo>
                  <a:lnTo>
                    <a:pt x="4197" y="21"/>
                  </a:lnTo>
                  <a:lnTo>
                    <a:pt x="4273" y="19"/>
                  </a:lnTo>
                  <a:lnTo>
                    <a:pt x="4373" y="18"/>
                  </a:lnTo>
                  <a:lnTo>
                    <a:pt x="4635" y="17"/>
                  </a:lnTo>
                  <a:lnTo>
                    <a:pt x="4968" y="15"/>
                  </a:lnTo>
                  <a:lnTo>
                    <a:pt x="5357" y="14"/>
                  </a:lnTo>
                  <a:lnTo>
                    <a:pt x="5788" y="14"/>
                  </a:lnTo>
                  <a:lnTo>
                    <a:pt x="6247" y="13"/>
                  </a:lnTo>
                  <a:lnTo>
                    <a:pt x="6722" y="13"/>
                  </a:lnTo>
                  <a:lnTo>
                    <a:pt x="7195" y="13"/>
                  </a:lnTo>
                  <a:lnTo>
                    <a:pt x="7654" y="12"/>
                  </a:lnTo>
                  <a:lnTo>
                    <a:pt x="8085" y="12"/>
                  </a:lnTo>
                  <a:lnTo>
                    <a:pt x="8475" y="12"/>
                  </a:lnTo>
                  <a:lnTo>
                    <a:pt x="8807" y="11"/>
                  </a:lnTo>
                  <a:lnTo>
                    <a:pt x="9069" y="10"/>
                  </a:lnTo>
                  <a:lnTo>
                    <a:pt x="9245" y="9"/>
                  </a:lnTo>
                  <a:lnTo>
                    <a:pt x="9324" y="7"/>
                  </a:lnTo>
                  <a:lnTo>
                    <a:pt x="9328" y="9"/>
                  </a:lnTo>
                  <a:lnTo>
                    <a:pt x="9332" y="10"/>
                  </a:lnTo>
                  <a:lnTo>
                    <a:pt x="9335" y="11"/>
                  </a:lnTo>
                  <a:lnTo>
                    <a:pt x="9340" y="11"/>
                  </a:lnTo>
                  <a:lnTo>
                    <a:pt x="9347" y="10"/>
                  </a:lnTo>
                  <a:lnTo>
                    <a:pt x="9354" y="8"/>
                  </a:lnTo>
                  <a:lnTo>
                    <a:pt x="9360" y="6"/>
                  </a:lnTo>
                  <a:lnTo>
                    <a:pt x="9367" y="4"/>
                  </a:lnTo>
                  <a:lnTo>
                    <a:pt x="9371" y="4"/>
                  </a:lnTo>
                  <a:lnTo>
                    <a:pt x="9375" y="4"/>
                  </a:lnTo>
                  <a:lnTo>
                    <a:pt x="9378" y="5"/>
                  </a:lnTo>
                  <a:lnTo>
                    <a:pt x="9382" y="6"/>
                  </a:lnTo>
                  <a:lnTo>
                    <a:pt x="9420" y="8"/>
                  </a:lnTo>
                  <a:lnTo>
                    <a:pt x="9456" y="10"/>
                  </a:lnTo>
                  <a:lnTo>
                    <a:pt x="9492" y="12"/>
                  </a:lnTo>
                  <a:lnTo>
                    <a:pt x="9528" y="14"/>
                  </a:lnTo>
                  <a:lnTo>
                    <a:pt x="9563" y="16"/>
                  </a:lnTo>
                  <a:lnTo>
                    <a:pt x="9599" y="17"/>
                  </a:lnTo>
                  <a:lnTo>
                    <a:pt x="9637" y="17"/>
                  </a:lnTo>
                  <a:lnTo>
                    <a:pt x="9675" y="15"/>
                  </a:lnTo>
                  <a:lnTo>
                    <a:pt x="9682" y="18"/>
                  </a:lnTo>
                  <a:lnTo>
                    <a:pt x="9687" y="19"/>
                  </a:lnTo>
                  <a:lnTo>
                    <a:pt x="9693" y="18"/>
                  </a:lnTo>
                  <a:lnTo>
                    <a:pt x="9699" y="15"/>
                  </a:lnTo>
                  <a:lnTo>
                    <a:pt x="9734" y="9"/>
                  </a:lnTo>
                  <a:lnTo>
                    <a:pt x="9771" y="2"/>
                  </a:lnTo>
                  <a:lnTo>
                    <a:pt x="9780" y="1"/>
                  </a:lnTo>
                  <a:lnTo>
                    <a:pt x="9789" y="0"/>
                  </a:lnTo>
                  <a:lnTo>
                    <a:pt x="9799" y="0"/>
                  </a:lnTo>
                  <a:lnTo>
                    <a:pt x="9807" y="0"/>
                  </a:lnTo>
                  <a:lnTo>
                    <a:pt x="9816" y="1"/>
                  </a:lnTo>
                  <a:lnTo>
                    <a:pt x="9825" y="3"/>
                  </a:lnTo>
                  <a:lnTo>
                    <a:pt x="9833" y="6"/>
                  </a:lnTo>
                  <a:lnTo>
                    <a:pt x="9841" y="10"/>
                  </a:lnTo>
                  <a:lnTo>
                    <a:pt x="9854" y="12"/>
                  </a:lnTo>
                  <a:lnTo>
                    <a:pt x="9865" y="13"/>
                  </a:lnTo>
                  <a:lnTo>
                    <a:pt x="9877" y="13"/>
                  </a:lnTo>
                  <a:lnTo>
                    <a:pt x="9888" y="13"/>
                  </a:lnTo>
                  <a:lnTo>
                    <a:pt x="9911" y="12"/>
                  </a:lnTo>
                  <a:lnTo>
                    <a:pt x="9934" y="11"/>
                  </a:lnTo>
                  <a:lnTo>
                    <a:pt x="9957" y="9"/>
                  </a:lnTo>
                  <a:lnTo>
                    <a:pt x="9980" y="8"/>
                  </a:lnTo>
                  <a:lnTo>
                    <a:pt x="9992" y="8"/>
                  </a:lnTo>
                  <a:lnTo>
                    <a:pt x="10004" y="8"/>
                  </a:lnTo>
                  <a:lnTo>
                    <a:pt x="10016" y="9"/>
                  </a:lnTo>
                  <a:lnTo>
                    <a:pt x="10030" y="11"/>
                  </a:lnTo>
                  <a:lnTo>
                    <a:pt x="10063" y="14"/>
                  </a:lnTo>
                  <a:lnTo>
                    <a:pt x="10099" y="15"/>
                  </a:lnTo>
                  <a:lnTo>
                    <a:pt x="10136" y="16"/>
                  </a:lnTo>
                  <a:lnTo>
                    <a:pt x="10174" y="17"/>
                  </a:lnTo>
                  <a:lnTo>
                    <a:pt x="10192" y="18"/>
                  </a:lnTo>
                  <a:lnTo>
                    <a:pt x="10211" y="20"/>
                  </a:lnTo>
                  <a:lnTo>
                    <a:pt x="10229" y="22"/>
                  </a:lnTo>
                  <a:lnTo>
                    <a:pt x="10247" y="24"/>
                  </a:lnTo>
                  <a:lnTo>
                    <a:pt x="10265" y="28"/>
                  </a:lnTo>
                  <a:lnTo>
                    <a:pt x="10282" y="32"/>
                  </a:lnTo>
                  <a:lnTo>
                    <a:pt x="10299" y="38"/>
                  </a:lnTo>
                  <a:lnTo>
                    <a:pt x="10316" y="45"/>
                  </a:lnTo>
                  <a:lnTo>
                    <a:pt x="10339" y="56"/>
                  </a:lnTo>
                  <a:lnTo>
                    <a:pt x="10363" y="69"/>
                  </a:lnTo>
                  <a:lnTo>
                    <a:pt x="10385" y="84"/>
                  </a:lnTo>
                  <a:lnTo>
                    <a:pt x="10408" y="100"/>
                  </a:lnTo>
                  <a:lnTo>
                    <a:pt x="10429" y="117"/>
                  </a:lnTo>
                  <a:lnTo>
                    <a:pt x="10451" y="135"/>
                  </a:lnTo>
                  <a:lnTo>
                    <a:pt x="10471" y="153"/>
                  </a:lnTo>
                  <a:lnTo>
                    <a:pt x="10491" y="171"/>
                  </a:lnTo>
                  <a:lnTo>
                    <a:pt x="10499" y="184"/>
                  </a:lnTo>
                  <a:lnTo>
                    <a:pt x="10506" y="198"/>
                  </a:lnTo>
                  <a:lnTo>
                    <a:pt x="10513" y="211"/>
                  </a:lnTo>
                  <a:lnTo>
                    <a:pt x="10519" y="226"/>
                  </a:lnTo>
                  <a:lnTo>
                    <a:pt x="10523" y="232"/>
                  </a:lnTo>
                  <a:lnTo>
                    <a:pt x="10527" y="239"/>
                  </a:lnTo>
                  <a:lnTo>
                    <a:pt x="10533" y="244"/>
                  </a:lnTo>
                  <a:lnTo>
                    <a:pt x="10538" y="249"/>
                  </a:lnTo>
                  <a:lnTo>
                    <a:pt x="10543" y="254"/>
                  </a:lnTo>
                  <a:lnTo>
                    <a:pt x="10549" y="258"/>
                  </a:lnTo>
                  <a:lnTo>
                    <a:pt x="10556" y="261"/>
                  </a:lnTo>
                  <a:lnTo>
                    <a:pt x="10564" y="263"/>
                  </a:lnTo>
                  <a:lnTo>
                    <a:pt x="10583" y="263"/>
                  </a:lnTo>
                  <a:lnTo>
                    <a:pt x="10600" y="264"/>
                  </a:lnTo>
                  <a:lnTo>
                    <a:pt x="10616" y="268"/>
                  </a:lnTo>
                  <a:lnTo>
                    <a:pt x="10633" y="271"/>
                  </a:lnTo>
                  <a:lnTo>
                    <a:pt x="10648" y="276"/>
                  </a:lnTo>
                  <a:lnTo>
                    <a:pt x="10662" y="283"/>
                  </a:lnTo>
                  <a:lnTo>
                    <a:pt x="10677" y="291"/>
                  </a:lnTo>
                  <a:lnTo>
                    <a:pt x="10691" y="301"/>
                  </a:lnTo>
                  <a:lnTo>
                    <a:pt x="10699" y="307"/>
                  </a:lnTo>
                  <a:lnTo>
                    <a:pt x="10706" y="314"/>
                  </a:lnTo>
                  <a:lnTo>
                    <a:pt x="10712" y="321"/>
                  </a:lnTo>
                  <a:lnTo>
                    <a:pt x="10720" y="328"/>
                  </a:lnTo>
                  <a:lnTo>
                    <a:pt x="10731" y="342"/>
                  </a:lnTo>
                  <a:lnTo>
                    <a:pt x="10741" y="358"/>
                  </a:lnTo>
                  <a:lnTo>
                    <a:pt x="10749" y="375"/>
                  </a:lnTo>
                  <a:lnTo>
                    <a:pt x="10756" y="392"/>
                  </a:lnTo>
                  <a:lnTo>
                    <a:pt x="10763" y="410"/>
                  </a:lnTo>
                  <a:lnTo>
                    <a:pt x="10768" y="427"/>
                  </a:lnTo>
                  <a:lnTo>
                    <a:pt x="10776" y="433"/>
                  </a:lnTo>
                  <a:lnTo>
                    <a:pt x="10785" y="438"/>
                  </a:lnTo>
                  <a:lnTo>
                    <a:pt x="10794" y="443"/>
                  </a:lnTo>
                  <a:lnTo>
                    <a:pt x="10804" y="446"/>
                  </a:lnTo>
                  <a:lnTo>
                    <a:pt x="10824" y="454"/>
                  </a:lnTo>
                  <a:lnTo>
                    <a:pt x="10844" y="460"/>
                  </a:lnTo>
                  <a:lnTo>
                    <a:pt x="10855" y="463"/>
                  </a:lnTo>
                  <a:lnTo>
                    <a:pt x="10864" y="467"/>
                  </a:lnTo>
                  <a:lnTo>
                    <a:pt x="10873" y="471"/>
                  </a:lnTo>
                  <a:lnTo>
                    <a:pt x="10882" y="476"/>
                  </a:lnTo>
                  <a:lnTo>
                    <a:pt x="10889" y="482"/>
                  </a:lnTo>
                  <a:lnTo>
                    <a:pt x="10897" y="489"/>
                  </a:lnTo>
                  <a:lnTo>
                    <a:pt x="10904" y="498"/>
                  </a:lnTo>
                  <a:lnTo>
                    <a:pt x="10910" y="509"/>
                  </a:lnTo>
                  <a:lnTo>
                    <a:pt x="10919" y="521"/>
                  </a:lnTo>
                  <a:lnTo>
                    <a:pt x="10929" y="534"/>
                  </a:lnTo>
                  <a:lnTo>
                    <a:pt x="10937" y="549"/>
                  </a:lnTo>
                  <a:lnTo>
                    <a:pt x="10945" y="563"/>
                  </a:lnTo>
                  <a:lnTo>
                    <a:pt x="10960" y="593"/>
                  </a:lnTo>
                  <a:lnTo>
                    <a:pt x="10972" y="623"/>
                  </a:lnTo>
                  <a:lnTo>
                    <a:pt x="10983" y="654"/>
                  </a:lnTo>
                  <a:lnTo>
                    <a:pt x="10994" y="686"/>
                  </a:lnTo>
                  <a:lnTo>
                    <a:pt x="11004" y="717"/>
                  </a:lnTo>
                  <a:lnTo>
                    <a:pt x="11014" y="747"/>
                  </a:lnTo>
                  <a:lnTo>
                    <a:pt x="11014" y="758"/>
                  </a:lnTo>
                  <a:lnTo>
                    <a:pt x="11015" y="768"/>
                  </a:lnTo>
                  <a:lnTo>
                    <a:pt x="11017" y="780"/>
                  </a:lnTo>
                  <a:lnTo>
                    <a:pt x="11020" y="790"/>
                  </a:lnTo>
                  <a:lnTo>
                    <a:pt x="11027" y="810"/>
                  </a:lnTo>
                  <a:lnTo>
                    <a:pt x="11034" y="832"/>
                  </a:lnTo>
                  <a:lnTo>
                    <a:pt x="11038" y="841"/>
                  </a:lnTo>
                  <a:lnTo>
                    <a:pt x="11040" y="851"/>
                  </a:lnTo>
                  <a:lnTo>
                    <a:pt x="11041" y="861"/>
                  </a:lnTo>
                  <a:lnTo>
                    <a:pt x="11041" y="872"/>
                  </a:lnTo>
                  <a:lnTo>
                    <a:pt x="11040" y="882"/>
                  </a:lnTo>
                  <a:lnTo>
                    <a:pt x="11038" y="892"/>
                  </a:lnTo>
                  <a:lnTo>
                    <a:pt x="11032" y="903"/>
                  </a:lnTo>
                  <a:lnTo>
                    <a:pt x="11026" y="913"/>
                  </a:lnTo>
                  <a:lnTo>
                    <a:pt x="10931" y="1086"/>
                  </a:lnTo>
                  <a:close/>
                  <a:moveTo>
                    <a:pt x="10885" y="1081"/>
                  </a:moveTo>
                  <a:lnTo>
                    <a:pt x="10878" y="1092"/>
                  </a:lnTo>
                  <a:lnTo>
                    <a:pt x="10871" y="1104"/>
                  </a:lnTo>
                  <a:lnTo>
                    <a:pt x="10862" y="1113"/>
                  </a:lnTo>
                  <a:lnTo>
                    <a:pt x="10853" y="1121"/>
                  </a:lnTo>
                  <a:lnTo>
                    <a:pt x="10843" y="1129"/>
                  </a:lnTo>
                  <a:lnTo>
                    <a:pt x="10833" y="1135"/>
                  </a:lnTo>
                  <a:lnTo>
                    <a:pt x="10823" y="1141"/>
                  </a:lnTo>
                  <a:lnTo>
                    <a:pt x="10812" y="1146"/>
                  </a:lnTo>
                  <a:lnTo>
                    <a:pt x="10800" y="1151"/>
                  </a:lnTo>
                  <a:lnTo>
                    <a:pt x="10789" y="1155"/>
                  </a:lnTo>
                  <a:lnTo>
                    <a:pt x="10778" y="1158"/>
                  </a:lnTo>
                  <a:lnTo>
                    <a:pt x="10766" y="1161"/>
                  </a:lnTo>
                  <a:lnTo>
                    <a:pt x="10742" y="1164"/>
                  </a:lnTo>
                  <a:lnTo>
                    <a:pt x="10719" y="1166"/>
                  </a:lnTo>
                  <a:lnTo>
                    <a:pt x="10714" y="1170"/>
                  </a:lnTo>
                  <a:lnTo>
                    <a:pt x="10711" y="1173"/>
                  </a:lnTo>
                  <a:lnTo>
                    <a:pt x="10709" y="1177"/>
                  </a:lnTo>
                  <a:lnTo>
                    <a:pt x="10708" y="1181"/>
                  </a:lnTo>
                  <a:lnTo>
                    <a:pt x="10708" y="1189"/>
                  </a:lnTo>
                  <a:lnTo>
                    <a:pt x="10710" y="1198"/>
                  </a:lnTo>
                  <a:lnTo>
                    <a:pt x="10712" y="1206"/>
                  </a:lnTo>
                  <a:lnTo>
                    <a:pt x="10715" y="1214"/>
                  </a:lnTo>
                  <a:lnTo>
                    <a:pt x="10715" y="1218"/>
                  </a:lnTo>
                  <a:lnTo>
                    <a:pt x="10717" y="1222"/>
                  </a:lnTo>
                  <a:lnTo>
                    <a:pt x="10717" y="1226"/>
                  </a:lnTo>
                  <a:lnTo>
                    <a:pt x="10715" y="1230"/>
                  </a:lnTo>
                  <a:lnTo>
                    <a:pt x="10712" y="1246"/>
                  </a:lnTo>
                  <a:lnTo>
                    <a:pt x="10709" y="1261"/>
                  </a:lnTo>
                  <a:lnTo>
                    <a:pt x="10705" y="1275"/>
                  </a:lnTo>
                  <a:lnTo>
                    <a:pt x="10699" y="1289"/>
                  </a:lnTo>
                  <a:lnTo>
                    <a:pt x="10692" y="1302"/>
                  </a:lnTo>
                  <a:lnTo>
                    <a:pt x="10684" y="1313"/>
                  </a:lnTo>
                  <a:lnTo>
                    <a:pt x="10679" y="1319"/>
                  </a:lnTo>
                  <a:lnTo>
                    <a:pt x="10673" y="1324"/>
                  </a:lnTo>
                  <a:lnTo>
                    <a:pt x="10666" y="1328"/>
                  </a:lnTo>
                  <a:lnTo>
                    <a:pt x="10660" y="1332"/>
                  </a:lnTo>
                  <a:lnTo>
                    <a:pt x="10654" y="1337"/>
                  </a:lnTo>
                  <a:lnTo>
                    <a:pt x="10647" y="1340"/>
                  </a:lnTo>
                  <a:lnTo>
                    <a:pt x="10641" y="1342"/>
                  </a:lnTo>
                  <a:lnTo>
                    <a:pt x="10634" y="1342"/>
                  </a:lnTo>
                  <a:lnTo>
                    <a:pt x="10620" y="1342"/>
                  </a:lnTo>
                  <a:lnTo>
                    <a:pt x="10607" y="1339"/>
                  </a:lnTo>
                  <a:lnTo>
                    <a:pt x="10595" y="1337"/>
                  </a:lnTo>
                  <a:lnTo>
                    <a:pt x="10583" y="1335"/>
                  </a:lnTo>
                  <a:lnTo>
                    <a:pt x="10576" y="1335"/>
                  </a:lnTo>
                  <a:lnTo>
                    <a:pt x="10571" y="1336"/>
                  </a:lnTo>
                  <a:lnTo>
                    <a:pt x="10566" y="1338"/>
                  </a:lnTo>
                  <a:lnTo>
                    <a:pt x="10561" y="1341"/>
                  </a:lnTo>
                  <a:lnTo>
                    <a:pt x="10555" y="1363"/>
                  </a:lnTo>
                  <a:lnTo>
                    <a:pt x="10548" y="1386"/>
                  </a:lnTo>
                  <a:lnTo>
                    <a:pt x="10539" y="1407"/>
                  </a:lnTo>
                  <a:lnTo>
                    <a:pt x="10528" y="1429"/>
                  </a:lnTo>
                  <a:lnTo>
                    <a:pt x="10518" y="1450"/>
                  </a:lnTo>
                  <a:lnTo>
                    <a:pt x="10505" y="1470"/>
                  </a:lnTo>
                  <a:lnTo>
                    <a:pt x="10492" y="1491"/>
                  </a:lnTo>
                  <a:lnTo>
                    <a:pt x="10477" y="1510"/>
                  </a:lnTo>
                  <a:lnTo>
                    <a:pt x="10462" y="1529"/>
                  </a:lnTo>
                  <a:lnTo>
                    <a:pt x="10445" y="1546"/>
                  </a:lnTo>
                  <a:lnTo>
                    <a:pt x="10427" y="1562"/>
                  </a:lnTo>
                  <a:lnTo>
                    <a:pt x="10408" y="1577"/>
                  </a:lnTo>
                  <a:lnTo>
                    <a:pt x="10388" y="1591"/>
                  </a:lnTo>
                  <a:lnTo>
                    <a:pt x="10367" y="1603"/>
                  </a:lnTo>
                  <a:lnTo>
                    <a:pt x="10344" y="1614"/>
                  </a:lnTo>
                  <a:lnTo>
                    <a:pt x="10322" y="1623"/>
                  </a:lnTo>
                  <a:lnTo>
                    <a:pt x="10298" y="1631"/>
                  </a:lnTo>
                  <a:lnTo>
                    <a:pt x="10276" y="1636"/>
                  </a:lnTo>
                  <a:lnTo>
                    <a:pt x="10253" y="1639"/>
                  </a:lnTo>
                  <a:lnTo>
                    <a:pt x="10230" y="1641"/>
                  </a:lnTo>
                  <a:lnTo>
                    <a:pt x="10207" y="1641"/>
                  </a:lnTo>
                  <a:lnTo>
                    <a:pt x="10184" y="1639"/>
                  </a:lnTo>
                  <a:lnTo>
                    <a:pt x="10160" y="1636"/>
                  </a:lnTo>
                  <a:lnTo>
                    <a:pt x="10137" y="1632"/>
                  </a:lnTo>
                  <a:lnTo>
                    <a:pt x="10117" y="1635"/>
                  </a:lnTo>
                  <a:lnTo>
                    <a:pt x="10098" y="1637"/>
                  </a:lnTo>
                  <a:lnTo>
                    <a:pt x="10079" y="1638"/>
                  </a:lnTo>
                  <a:lnTo>
                    <a:pt x="10059" y="1639"/>
                  </a:lnTo>
                  <a:lnTo>
                    <a:pt x="10021" y="1639"/>
                  </a:lnTo>
                  <a:lnTo>
                    <a:pt x="9983" y="1638"/>
                  </a:lnTo>
                  <a:lnTo>
                    <a:pt x="9944" y="1637"/>
                  </a:lnTo>
                  <a:lnTo>
                    <a:pt x="9905" y="1637"/>
                  </a:lnTo>
                  <a:lnTo>
                    <a:pt x="9885" y="1637"/>
                  </a:lnTo>
                  <a:lnTo>
                    <a:pt x="9866" y="1639"/>
                  </a:lnTo>
                  <a:lnTo>
                    <a:pt x="9846" y="1641"/>
                  </a:lnTo>
                  <a:lnTo>
                    <a:pt x="9826" y="1644"/>
                  </a:lnTo>
                  <a:lnTo>
                    <a:pt x="9804" y="1644"/>
                  </a:lnTo>
                  <a:lnTo>
                    <a:pt x="9781" y="1644"/>
                  </a:lnTo>
                  <a:lnTo>
                    <a:pt x="9759" y="1644"/>
                  </a:lnTo>
                  <a:lnTo>
                    <a:pt x="9737" y="1645"/>
                  </a:lnTo>
                  <a:lnTo>
                    <a:pt x="9715" y="1645"/>
                  </a:lnTo>
                  <a:lnTo>
                    <a:pt x="9692" y="1645"/>
                  </a:lnTo>
                  <a:lnTo>
                    <a:pt x="9671" y="1645"/>
                  </a:lnTo>
                  <a:lnTo>
                    <a:pt x="9647" y="1643"/>
                  </a:lnTo>
                  <a:lnTo>
                    <a:pt x="9638" y="1645"/>
                  </a:lnTo>
                  <a:lnTo>
                    <a:pt x="9629" y="1647"/>
                  </a:lnTo>
                  <a:lnTo>
                    <a:pt x="9620" y="1647"/>
                  </a:lnTo>
                  <a:lnTo>
                    <a:pt x="9611" y="1648"/>
                  </a:lnTo>
                  <a:lnTo>
                    <a:pt x="9593" y="1648"/>
                  </a:lnTo>
                  <a:lnTo>
                    <a:pt x="9575" y="1647"/>
                  </a:lnTo>
                  <a:lnTo>
                    <a:pt x="9556" y="1646"/>
                  </a:lnTo>
                  <a:lnTo>
                    <a:pt x="9538" y="1645"/>
                  </a:lnTo>
                  <a:lnTo>
                    <a:pt x="9519" y="1645"/>
                  </a:lnTo>
                  <a:lnTo>
                    <a:pt x="9500" y="1648"/>
                  </a:lnTo>
                  <a:lnTo>
                    <a:pt x="9394" y="1649"/>
                  </a:lnTo>
                  <a:lnTo>
                    <a:pt x="9188" y="1649"/>
                  </a:lnTo>
                  <a:lnTo>
                    <a:pt x="8898" y="1650"/>
                  </a:lnTo>
                  <a:lnTo>
                    <a:pt x="8536" y="1651"/>
                  </a:lnTo>
                  <a:lnTo>
                    <a:pt x="8118" y="1652"/>
                  </a:lnTo>
                  <a:lnTo>
                    <a:pt x="7657" y="1652"/>
                  </a:lnTo>
                  <a:lnTo>
                    <a:pt x="7168" y="1653"/>
                  </a:lnTo>
                  <a:lnTo>
                    <a:pt x="6665" y="1654"/>
                  </a:lnTo>
                  <a:lnTo>
                    <a:pt x="6161" y="1655"/>
                  </a:lnTo>
                  <a:lnTo>
                    <a:pt x="5673" y="1656"/>
                  </a:lnTo>
                  <a:lnTo>
                    <a:pt x="5212" y="1658"/>
                  </a:lnTo>
                  <a:lnTo>
                    <a:pt x="4793" y="1659"/>
                  </a:lnTo>
                  <a:lnTo>
                    <a:pt x="4431" y="1660"/>
                  </a:lnTo>
                  <a:lnTo>
                    <a:pt x="4139" y="1660"/>
                  </a:lnTo>
                  <a:lnTo>
                    <a:pt x="3933" y="1661"/>
                  </a:lnTo>
                  <a:lnTo>
                    <a:pt x="3826" y="1662"/>
                  </a:lnTo>
                  <a:lnTo>
                    <a:pt x="3805" y="1660"/>
                  </a:lnTo>
                  <a:lnTo>
                    <a:pt x="3784" y="1659"/>
                  </a:lnTo>
                  <a:lnTo>
                    <a:pt x="3763" y="1659"/>
                  </a:lnTo>
                  <a:lnTo>
                    <a:pt x="3743" y="1659"/>
                  </a:lnTo>
                  <a:lnTo>
                    <a:pt x="3701" y="1661"/>
                  </a:lnTo>
                  <a:lnTo>
                    <a:pt x="3659" y="1664"/>
                  </a:lnTo>
                  <a:lnTo>
                    <a:pt x="3616" y="1666"/>
                  </a:lnTo>
                  <a:lnTo>
                    <a:pt x="3574" y="1668"/>
                  </a:lnTo>
                  <a:lnTo>
                    <a:pt x="3553" y="1668"/>
                  </a:lnTo>
                  <a:lnTo>
                    <a:pt x="3531" y="1668"/>
                  </a:lnTo>
                  <a:lnTo>
                    <a:pt x="3509" y="1667"/>
                  </a:lnTo>
                  <a:lnTo>
                    <a:pt x="3487" y="1666"/>
                  </a:lnTo>
                  <a:lnTo>
                    <a:pt x="3463" y="1666"/>
                  </a:lnTo>
                  <a:lnTo>
                    <a:pt x="3438" y="1666"/>
                  </a:lnTo>
                  <a:lnTo>
                    <a:pt x="3414" y="1666"/>
                  </a:lnTo>
                  <a:lnTo>
                    <a:pt x="3388" y="1666"/>
                  </a:lnTo>
                  <a:lnTo>
                    <a:pt x="3363" y="1666"/>
                  </a:lnTo>
                  <a:lnTo>
                    <a:pt x="3338" y="1666"/>
                  </a:lnTo>
                  <a:lnTo>
                    <a:pt x="3312" y="1667"/>
                  </a:lnTo>
                  <a:lnTo>
                    <a:pt x="3287" y="1668"/>
                  </a:lnTo>
                  <a:lnTo>
                    <a:pt x="3252" y="1668"/>
                  </a:lnTo>
                  <a:lnTo>
                    <a:pt x="3217" y="1668"/>
                  </a:lnTo>
                  <a:lnTo>
                    <a:pt x="3201" y="1668"/>
                  </a:lnTo>
                  <a:lnTo>
                    <a:pt x="3185" y="1669"/>
                  </a:lnTo>
                  <a:lnTo>
                    <a:pt x="3169" y="1670"/>
                  </a:lnTo>
                  <a:lnTo>
                    <a:pt x="3155" y="1672"/>
                  </a:lnTo>
                  <a:lnTo>
                    <a:pt x="3099" y="1673"/>
                  </a:lnTo>
                  <a:lnTo>
                    <a:pt x="3042" y="1673"/>
                  </a:lnTo>
                  <a:lnTo>
                    <a:pt x="2986" y="1673"/>
                  </a:lnTo>
                  <a:lnTo>
                    <a:pt x="2931" y="1674"/>
                  </a:lnTo>
                  <a:lnTo>
                    <a:pt x="2876" y="1674"/>
                  </a:lnTo>
                  <a:lnTo>
                    <a:pt x="2821" y="1675"/>
                  </a:lnTo>
                  <a:lnTo>
                    <a:pt x="2766" y="1675"/>
                  </a:lnTo>
                  <a:lnTo>
                    <a:pt x="2711" y="1676"/>
                  </a:lnTo>
                  <a:lnTo>
                    <a:pt x="2657" y="1677"/>
                  </a:lnTo>
                  <a:lnTo>
                    <a:pt x="2603" y="1677"/>
                  </a:lnTo>
                  <a:lnTo>
                    <a:pt x="2549" y="1678"/>
                  </a:lnTo>
                  <a:lnTo>
                    <a:pt x="2495" y="1678"/>
                  </a:lnTo>
                  <a:lnTo>
                    <a:pt x="2440" y="1679"/>
                  </a:lnTo>
                  <a:lnTo>
                    <a:pt x="2386" y="1679"/>
                  </a:lnTo>
                  <a:lnTo>
                    <a:pt x="2332" y="1679"/>
                  </a:lnTo>
                  <a:lnTo>
                    <a:pt x="2278" y="1679"/>
                  </a:lnTo>
                  <a:lnTo>
                    <a:pt x="2197" y="1680"/>
                  </a:lnTo>
                  <a:lnTo>
                    <a:pt x="2118" y="1680"/>
                  </a:lnTo>
                  <a:lnTo>
                    <a:pt x="2041" y="1681"/>
                  </a:lnTo>
                  <a:lnTo>
                    <a:pt x="1965" y="1682"/>
                  </a:lnTo>
                  <a:lnTo>
                    <a:pt x="1888" y="1683"/>
                  </a:lnTo>
                  <a:lnTo>
                    <a:pt x="1811" y="1684"/>
                  </a:lnTo>
                  <a:lnTo>
                    <a:pt x="1731" y="1686"/>
                  </a:lnTo>
                  <a:lnTo>
                    <a:pt x="1649" y="1687"/>
                  </a:lnTo>
                  <a:lnTo>
                    <a:pt x="1564" y="1687"/>
                  </a:lnTo>
                  <a:lnTo>
                    <a:pt x="1478" y="1687"/>
                  </a:lnTo>
                  <a:lnTo>
                    <a:pt x="1392" y="1687"/>
                  </a:lnTo>
                  <a:lnTo>
                    <a:pt x="1306" y="1688"/>
                  </a:lnTo>
                  <a:lnTo>
                    <a:pt x="1219" y="1688"/>
                  </a:lnTo>
                  <a:lnTo>
                    <a:pt x="1132" y="1688"/>
                  </a:lnTo>
                  <a:lnTo>
                    <a:pt x="1045" y="1689"/>
                  </a:lnTo>
                  <a:lnTo>
                    <a:pt x="957" y="1689"/>
                  </a:lnTo>
                  <a:lnTo>
                    <a:pt x="929" y="1690"/>
                  </a:lnTo>
                  <a:lnTo>
                    <a:pt x="902" y="1689"/>
                  </a:lnTo>
                  <a:lnTo>
                    <a:pt x="874" y="1688"/>
                  </a:lnTo>
                  <a:lnTo>
                    <a:pt x="848" y="1685"/>
                  </a:lnTo>
                  <a:lnTo>
                    <a:pt x="821" y="1681"/>
                  </a:lnTo>
                  <a:lnTo>
                    <a:pt x="796" y="1676"/>
                  </a:lnTo>
                  <a:lnTo>
                    <a:pt x="769" y="1670"/>
                  </a:lnTo>
                  <a:lnTo>
                    <a:pt x="744" y="1662"/>
                  </a:lnTo>
                  <a:lnTo>
                    <a:pt x="720" y="1653"/>
                  </a:lnTo>
                  <a:lnTo>
                    <a:pt x="695" y="1643"/>
                  </a:lnTo>
                  <a:lnTo>
                    <a:pt x="672" y="1631"/>
                  </a:lnTo>
                  <a:lnTo>
                    <a:pt x="649" y="1618"/>
                  </a:lnTo>
                  <a:lnTo>
                    <a:pt x="627" y="1603"/>
                  </a:lnTo>
                  <a:lnTo>
                    <a:pt x="606" y="1588"/>
                  </a:lnTo>
                  <a:lnTo>
                    <a:pt x="586" y="1571"/>
                  </a:lnTo>
                  <a:lnTo>
                    <a:pt x="567" y="1552"/>
                  </a:lnTo>
                  <a:lnTo>
                    <a:pt x="553" y="1536"/>
                  </a:lnTo>
                  <a:lnTo>
                    <a:pt x="541" y="1519"/>
                  </a:lnTo>
                  <a:lnTo>
                    <a:pt x="531" y="1500"/>
                  </a:lnTo>
                  <a:lnTo>
                    <a:pt x="522" y="1481"/>
                  </a:lnTo>
                  <a:lnTo>
                    <a:pt x="518" y="1470"/>
                  </a:lnTo>
                  <a:lnTo>
                    <a:pt x="514" y="1461"/>
                  </a:lnTo>
                  <a:lnTo>
                    <a:pt x="511" y="1451"/>
                  </a:lnTo>
                  <a:lnTo>
                    <a:pt x="509" y="1440"/>
                  </a:lnTo>
                  <a:lnTo>
                    <a:pt x="507" y="1430"/>
                  </a:lnTo>
                  <a:lnTo>
                    <a:pt x="505" y="1418"/>
                  </a:lnTo>
                  <a:lnTo>
                    <a:pt x="505" y="1407"/>
                  </a:lnTo>
                  <a:lnTo>
                    <a:pt x="504" y="1396"/>
                  </a:lnTo>
                  <a:lnTo>
                    <a:pt x="501" y="1392"/>
                  </a:lnTo>
                  <a:lnTo>
                    <a:pt x="499" y="1390"/>
                  </a:lnTo>
                  <a:lnTo>
                    <a:pt x="496" y="1389"/>
                  </a:lnTo>
                  <a:lnTo>
                    <a:pt x="493" y="1388"/>
                  </a:lnTo>
                  <a:lnTo>
                    <a:pt x="486" y="1388"/>
                  </a:lnTo>
                  <a:lnTo>
                    <a:pt x="480" y="1390"/>
                  </a:lnTo>
                  <a:lnTo>
                    <a:pt x="473" y="1393"/>
                  </a:lnTo>
                  <a:lnTo>
                    <a:pt x="466" y="1395"/>
                  </a:lnTo>
                  <a:lnTo>
                    <a:pt x="462" y="1395"/>
                  </a:lnTo>
                  <a:lnTo>
                    <a:pt x="459" y="1395"/>
                  </a:lnTo>
                  <a:lnTo>
                    <a:pt x="456" y="1395"/>
                  </a:lnTo>
                  <a:lnTo>
                    <a:pt x="452" y="1393"/>
                  </a:lnTo>
                  <a:lnTo>
                    <a:pt x="440" y="1395"/>
                  </a:lnTo>
                  <a:lnTo>
                    <a:pt x="428" y="1394"/>
                  </a:lnTo>
                  <a:lnTo>
                    <a:pt x="415" y="1392"/>
                  </a:lnTo>
                  <a:lnTo>
                    <a:pt x="404" y="1388"/>
                  </a:lnTo>
                  <a:lnTo>
                    <a:pt x="393" y="1383"/>
                  </a:lnTo>
                  <a:lnTo>
                    <a:pt x="383" y="1375"/>
                  </a:lnTo>
                  <a:lnTo>
                    <a:pt x="372" y="1367"/>
                  </a:lnTo>
                  <a:lnTo>
                    <a:pt x="363" y="1357"/>
                  </a:lnTo>
                  <a:lnTo>
                    <a:pt x="359" y="1352"/>
                  </a:lnTo>
                  <a:lnTo>
                    <a:pt x="356" y="1346"/>
                  </a:lnTo>
                  <a:lnTo>
                    <a:pt x="354" y="1340"/>
                  </a:lnTo>
                  <a:lnTo>
                    <a:pt x="353" y="1334"/>
                  </a:lnTo>
                  <a:lnTo>
                    <a:pt x="351" y="1320"/>
                  </a:lnTo>
                  <a:lnTo>
                    <a:pt x="350" y="1306"/>
                  </a:lnTo>
                  <a:lnTo>
                    <a:pt x="350" y="1293"/>
                  </a:lnTo>
                  <a:lnTo>
                    <a:pt x="350" y="1278"/>
                  </a:lnTo>
                  <a:lnTo>
                    <a:pt x="348" y="1265"/>
                  </a:lnTo>
                  <a:lnTo>
                    <a:pt x="345" y="1253"/>
                  </a:lnTo>
                  <a:lnTo>
                    <a:pt x="327" y="1249"/>
                  </a:lnTo>
                  <a:lnTo>
                    <a:pt x="309" y="1246"/>
                  </a:lnTo>
                  <a:lnTo>
                    <a:pt x="290" y="1244"/>
                  </a:lnTo>
                  <a:lnTo>
                    <a:pt x="270" y="1242"/>
                  </a:lnTo>
                  <a:lnTo>
                    <a:pt x="248" y="1232"/>
                  </a:lnTo>
                  <a:lnTo>
                    <a:pt x="224" y="1221"/>
                  </a:lnTo>
                  <a:lnTo>
                    <a:pt x="202" y="1210"/>
                  </a:lnTo>
                  <a:lnTo>
                    <a:pt x="178" y="1197"/>
                  </a:lnTo>
                  <a:lnTo>
                    <a:pt x="174" y="1190"/>
                  </a:lnTo>
                  <a:lnTo>
                    <a:pt x="169" y="1185"/>
                  </a:lnTo>
                  <a:lnTo>
                    <a:pt x="164" y="1180"/>
                  </a:lnTo>
                  <a:lnTo>
                    <a:pt x="158" y="1175"/>
                  </a:lnTo>
                  <a:lnTo>
                    <a:pt x="145" y="1165"/>
                  </a:lnTo>
                  <a:lnTo>
                    <a:pt x="135" y="1154"/>
                  </a:lnTo>
                  <a:lnTo>
                    <a:pt x="124" y="1140"/>
                  </a:lnTo>
                  <a:lnTo>
                    <a:pt x="113" y="1126"/>
                  </a:lnTo>
                  <a:lnTo>
                    <a:pt x="102" y="1112"/>
                  </a:lnTo>
                  <a:lnTo>
                    <a:pt x="92" y="1097"/>
                  </a:lnTo>
                  <a:lnTo>
                    <a:pt x="84" y="1082"/>
                  </a:lnTo>
                  <a:lnTo>
                    <a:pt x="76" y="1067"/>
                  </a:lnTo>
                  <a:lnTo>
                    <a:pt x="70" y="1051"/>
                  </a:lnTo>
                  <a:lnTo>
                    <a:pt x="64" y="1035"/>
                  </a:lnTo>
                  <a:lnTo>
                    <a:pt x="59" y="1019"/>
                  </a:lnTo>
                  <a:lnTo>
                    <a:pt x="53" y="1002"/>
                  </a:lnTo>
                  <a:lnTo>
                    <a:pt x="50" y="985"/>
                  </a:lnTo>
                  <a:lnTo>
                    <a:pt x="48" y="969"/>
                  </a:lnTo>
                  <a:lnTo>
                    <a:pt x="47" y="951"/>
                  </a:lnTo>
                  <a:lnTo>
                    <a:pt x="46" y="934"/>
                  </a:lnTo>
                  <a:lnTo>
                    <a:pt x="47" y="917"/>
                  </a:lnTo>
                  <a:lnTo>
                    <a:pt x="49" y="899"/>
                  </a:lnTo>
                  <a:lnTo>
                    <a:pt x="54" y="879"/>
                  </a:lnTo>
                  <a:lnTo>
                    <a:pt x="61" y="858"/>
                  </a:lnTo>
                  <a:lnTo>
                    <a:pt x="68" y="839"/>
                  </a:lnTo>
                  <a:lnTo>
                    <a:pt x="77" y="819"/>
                  </a:lnTo>
                  <a:lnTo>
                    <a:pt x="86" y="800"/>
                  </a:lnTo>
                  <a:lnTo>
                    <a:pt x="96" y="782"/>
                  </a:lnTo>
                  <a:lnTo>
                    <a:pt x="108" y="764"/>
                  </a:lnTo>
                  <a:lnTo>
                    <a:pt x="120" y="746"/>
                  </a:lnTo>
                  <a:lnTo>
                    <a:pt x="132" y="729"/>
                  </a:lnTo>
                  <a:lnTo>
                    <a:pt x="146" y="712"/>
                  </a:lnTo>
                  <a:lnTo>
                    <a:pt x="160" y="696"/>
                  </a:lnTo>
                  <a:lnTo>
                    <a:pt x="174" y="679"/>
                  </a:lnTo>
                  <a:lnTo>
                    <a:pt x="189" y="664"/>
                  </a:lnTo>
                  <a:lnTo>
                    <a:pt x="205" y="649"/>
                  </a:lnTo>
                  <a:lnTo>
                    <a:pt x="221" y="634"/>
                  </a:lnTo>
                  <a:lnTo>
                    <a:pt x="236" y="620"/>
                  </a:lnTo>
                  <a:lnTo>
                    <a:pt x="245" y="614"/>
                  </a:lnTo>
                  <a:lnTo>
                    <a:pt x="252" y="609"/>
                  </a:lnTo>
                  <a:lnTo>
                    <a:pt x="260" y="605"/>
                  </a:lnTo>
                  <a:lnTo>
                    <a:pt x="268" y="602"/>
                  </a:lnTo>
                  <a:lnTo>
                    <a:pt x="285" y="597"/>
                  </a:lnTo>
                  <a:lnTo>
                    <a:pt x="303" y="593"/>
                  </a:lnTo>
                  <a:lnTo>
                    <a:pt x="339" y="588"/>
                  </a:lnTo>
                  <a:lnTo>
                    <a:pt x="375" y="581"/>
                  </a:lnTo>
                  <a:lnTo>
                    <a:pt x="380" y="577"/>
                  </a:lnTo>
                  <a:lnTo>
                    <a:pt x="383" y="572"/>
                  </a:lnTo>
                  <a:lnTo>
                    <a:pt x="385" y="567"/>
                  </a:lnTo>
                  <a:lnTo>
                    <a:pt x="386" y="562"/>
                  </a:lnTo>
                  <a:lnTo>
                    <a:pt x="386" y="551"/>
                  </a:lnTo>
                  <a:lnTo>
                    <a:pt x="386" y="537"/>
                  </a:lnTo>
                  <a:lnTo>
                    <a:pt x="385" y="525"/>
                  </a:lnTo>
                  <a:lnTo>
                    <a:pt x="384" y="513"/>
                  </a:lnTo>
                  <a:lnTo>
                    <a:pt x="385" y="507"/>
                  </a:lnTo>
                  <a:lnTo>
                    <a:pt x="386" y="501"/>
                  </a:lnTo>
                  <a:lnTo>
                    <a:pt x="388" y="494"/>
                  </a:lnTo>
                  <a:lnTo>
                    <a:pt x="391" y="489"/>
                  </a:lnTo>
                  <a:lnTo>
                    <a:pt x="396" y="484"/>
                  </a:lnTo>
                  <a:lnTo>
                    <a:pt x="400" y="479"/>
                  </a:lnTo>
                  <a:lnTo>
                    <a:pt x="406" y="475"/>
                  </a:lnTo>
                  <a:lnTo>
                    <a:pt x="411" y="472"/>
                  </a:lnTo>
                  <a:lnTo>
                    <a:pt x="422" y="467"/>
                  </a:lnTo>
                  <a:lnTo>
                    <a:pt x="434" y="464"/>
                  </a:lnTo>
                  <a:lnTo>
                    <a:pt x="439" y="467"/>
                  </a:lnTo>
                  <a:lnTo>
                    <a:pt x="444" y="469"/>
                  </a:lnTo>
                  <a:lnTo>
                    <a:pt x="449" y="470"/>
                  </a:lnTo>
                  <a:lnTo>
                    <a:pt x="454" y="471"/>
                  </a:lnTo>
                  <a:lnTo>
                    <a:pt x="463" y="471"/>
                  </a:lnTo>
                  <a:lnTo>
                    <a:pt x="474" y="469"/>
                  </a:lnTo>
                  <a:lnTo>
                    <a:pt x="483" y="466"/>
                  </a:lnTo>
                  <a:lnTo>
                    <a:pt x="492" y="462"/>
                  </a:lnTo>
                  <a:lnTo>
                    <a:pt x="501" y="457"/>
                  </a:lnTo>
                  <a:lnTo>
                    <a:pt x="510" y="450"/>
                  </a:lnTo>
                  <a:lnTo>
                    <a:pt x="515" y="442"/>
                  </a:lnTo>
                  <a:lnTo>
                    <a:pt x="520" y="432"/>
                  </a:lnTo>
                  <a:lnTo>
                    <a:pt x="523" y="422"/>
                  </a:lnTo>
                  <a:lnTo>
                    <a:pt x="526" y="412"/>
                  </a:lnTo>
                  <a:lnTo>
                    <a:pt x="530" y="389"/>
                  </a:lnTo>
                  <a:lnTo>
                    <a:pt x="535" y="368"/>
                  </a:lnTo>
                  <a:lnTo>
                    <a:pt x="541" y="353"/>
                  </a:lnTo>
                  <a:lnTo>
                    <a:pt x="546" y="339"/>
                  </a:lnTo>
                  <a:lnTo>
                    <a:pt x="553" y="326"/>
                  </a:lnTo>
                  <a:lnTo>
                    <a:pt x="560" y="312"/>
                  </a:lnTo>
                  <a:lnTo>
                    <a:pt x="568" y="300"/>
                  </a:lnTo>
                  <a:lnTo>
                    <a:pt x="576" y="288"/>
                  </a:lnTo>
                  <a:lnTo>
                    <a:pt x="585" y="276"/>
                  </a:lnTo>
                  <a:lnTo>
                    <a:pt x="594" y="264"/>
                  </a:lnTo>
                  <a:lnTo>
                    <a:pt x="604" y="253"/>
                  </a:lnTo>
                  <a:lnTo>
                    <a:pt x="615" y="242"/>
                  </a:lnTo>
                  <a:lnTo>
                    <a:pt x="626" y="232"/>
                  </a:lnTo>
                  <a:lnTo>
                    <a:pt x="636" y="223"/>
                  </a:lnTo>
                  <a:lnTo>
                    <a:pt x="648" y="213"/>
                  </a:lnTo>
                  <a:lnTo>
                    <a:pt x="660" y="204"/>
                  </a:lnTo>
                  <a:lnTo>
                    <a:pt x="672" y="195"/>
                  </a:lnTo>
                  <a:lnTo>
                    <a:pt x="685" y="187"/>
                  </a:lnTo>
                  <a:lnTo>
                    <a:pt x="711" y="172"/>
                  </a:lnTo>
                  <a:lnTo>
                    <a:pt x="738" y="159"/>
                  </a:lnTo>
                  <a:lnTo>
                    <a:pt x="766" y="147"/>
                  </a:lnTo>
                  <a:lnTo>
                    <a:pt x="795" y="138"/>
                  </a:lnTo>
                  <a:lnTo>
                    <a:pt x="823" y="130"/>
                  </a:lnTo>
                  <a:lnTo>
                    <a:pt x="853" y="123"/>
                  </a:lnTo>
                  <a:lnTo>
                    <a:pt x="881" y="119"/>
                  </a:lnTo>
                  <a:lnTo>
                    <a:pt x="911" y="117"/>
                  </a:lnTo>
                  <a:lnTo>
                    <a:pt x="917" y="115"/>
                  </a:lnTo>
                  <a:lnTo>
                    <a:pt x="924" y="113"/>
                  </a:lnTo>
                  <a:lnTo>
                    <a:pt x="931" y="113"/>
                  </a:lnTo>
                  <a:lnTo>
                    <a:pt x="938" y="113"/>
                  </a:lnTo>
                  <a:lnTo>
                    <a:pt x="952" y="113"/>
                  </a:lnTo>
                  <a:lnTo>
                    <a:pt x="966" y="114"/>
                  </a:lnTo>
                  <a:lnTo>
                    <a:pt x="980" y="115"/>
                  </a:lnTo>
                  <a:lnTo>
                    <a:pt x="994" y="114"/>
                  </a:lnTo>
                  <a:lnTo>
                    <a:pt x="1000" y="112"/>
                  </a:lnTo>
                  <a:lnTo>
                    <a:pt x="1006" y="110"/>
                  </a:lnTo>
                  <a:lnTo>
                    <a:pt x="1012" y="107"/>
                  </a:lnTo>
                  <a:lnTo>
                    <a:pt x="1018" y="103"/>
                  </a:lnTo>
                  <a:lnTo>
                    <a:pt x="1055" y="106"/>
                  </a:lnTo>
                  <a:lnTo>
                    <a:pt x="1092" y="108"/>
                  </a:lnTo>
                  <a:lnTo>
                    <a:pt x="1128" y="109"/>
                  </a:lnTo>
                  <a:lnTo>
                    <a:pt x="1165" y="109"/>
                  </a:lnTo>
                  <a:lnTo>
                    <a:pt x="1235" y="109"/>
                  </a:lnTo>
                  <a:lnTo>
                    <a:pt x="1306" y="108"/>
                  </a:lnTo>
                  <a:lnTo>
                    <a:pt x="1376" y="106"/>
                  </a:lnTo>
                  <a:lnTo>
                    <a:pt x="1445" y="105"/>
                  </a:lnTo>
                  <a:lnTo>
                    <a:pt x="1513" y="104"/>
                  </a:lnTo>
                  <a:lnTo>
                    <a:pt x="1582" y="106"/>
                  </a:lnTo>
                  <a:lnTo>
                    <a:pt x="1647" y="103"/>
                  </a:lnTo>
                  <a:lnTo>
                    <a:pt x="1714" y="102"/>
                  </a:lnTo>
                  <a:lnTo>
                    <a:pt x="1782" y="101"/>
                  </a:lnTo>
                  <a:lnTo>
                    <a:pt x="1850" y="101"/>
                  </a:lnTo>
                  <a:lnTo>
                    <a:pt x="1918" y="101"/>
                  </a:lnTo>
                  <a:lnTo>
                    <a:pt x="1986" y="100"/>
                  </a:lnTo>
                  <a:lnTo>
                    <a:pt x="2054" y="99"/>
                  </a:lnTo>
                  <a:lnTo>
                    <a:pt x="2120" y="97"/>
                  </a:lnTo>
                  <a:lnTo>
                    <a:pt x="2205" y="96"/>
                  </a:lnTo>
                  <a:lnTo>
                    <a:pt x="2291" y="95"/>
                  </a:lnTo>
                  <a:lnTo>
                    <a:pt x="2379" y="93"/>
                  </a:lnTo>
                  <a:lnTo>
                    <a:pt x="2467" y="91"/>
                  </a:lnTo>
                  <a:lnTo>
                    <a:pt x="2555" y="90"/>
                  </a:lnTo>
                  <a:lnTo>
                    <a:pt x="2641" y="88"/>
                  </a:lnTo>
                  <a:lnTo>
                    <a:pt x="2726" y="88"/>
                  </a:lnTo>
                  <a:lnTo>
                    <a:pt x="2807" y="89"/>
                  </a:lnTo>
                  <a:lnTo>
                    <a:pt x="2957" y="88"/>
                  </a:lnTo>
                  <a:lnTo>
                    <a:pt x="3205" y="87"/>
                  </a:lnTo>
                  <a:lnTo>
                    <a:pt x="3539" y="86"/>
                  </a:lnTo>
                  <a:lnTo>
                    <a:pt x="3944" y="85"/>
                  </a:lnTo>
                  <a:lnTo>
                    <a:pt x="4405" y="84"/>
                  </a:lnTo>
                  <a:lnTo>
                    <a:pt x="4909" y="81"/>
                  </a:lnTo>
                  <a:lnTo>
                    <a:pt x="5442" y="80"/>
                  </a:lnTo>
                  <a:lnTo>
                    <a:pt x="5989" y="78"/>
                  </a:lnTo>
                  <a:lnTo>
                    <a:pt x="6536" y="77"/>
                  </a:lnTo>
                  <a:lnTo>
                    <a:pt x="7068" y="75"/>
                  </a:lnTo>
                  <a:lnTo>
                    <a:pt x="7572" y="74"/>
                  </a:lnTo>
                  <a:lnTo>
                    <a:pt x="8034" y="72"/>
                  </a:lnTo>
                  <a:lnTo>
                    <a:pt x="8440" y="71"/>
                  </a:lnTo>
                  <a:lnTo>
                    <a:pt x="8775" y="69"/>
                  </a:lnTo>
                  <a:lnTo>
                    <a:pt x="9026" y="68"/>
                  </a:lnTo>
                  <a:lnTo>
                    <a:pt x="9177" y="67"/>
                  </a:lnTo>
                  <a:lnTo>
                    <a:pt x="9264" y="64"/>
                  </a:lnTo>
                  <a:lnTo>
                    <a:pt x="9352" y="62"/>
                  </a:lnTo>
                  <a:lnTo>
                    <a:pt x="9441" y="61"/>
                  </a:lnTo>
                  <a:lnTo>
                    <a:pt x="9530" y="61"/>
                  </a:lnTo>
                  <a:lnTo>
                    <a:pt x="9619" y="61"/>
                  </a:lnTo>
                  <a:lnTo>
                    <a:pt x="9708" y="61"/>
                  </a:lnTo>
                  <a:lnTo>
                    <a:pt x="9796" y="62"/>
                  </a:lnTo>
                  <a:lnTo>
                    <a:pt x="9884" y="62"/>
                  </a:lnTo>
                  <a:lnTo>
                    <a:pt x="9917" y="64"/>
                  </a:lnTo>
                  <a:lnTo>
                    <a:pt x="9949" y="67"/>
                  </a:lnTo>
                  <a:lnTo>
                    <a:pt x="9965" y="69"/>
                  </a:lnTo>
                  <a:lnTo>
                    <a:pt x="9982" y="70"/>
                  </a:lnTo>
                  <a:lnTo>
                    <a:pt x="9998" y="69"/>
                  </a:lnTo>
                  <a:lnTo>
                    <a:pt x="10014" y="66"/>
                  </a:lnTo>
                  <a:lnTo>
                    <a:pt x="10031" y="70"/>
                  </a:lnTo>
                  <a:lnTo>
                    <a:pt x="10048" y="72"/>
                  </a:lnTo>
                  <a:lnTo>
                    <a:pt x="10065" y="73"/>
                  </a:lnTo>
                  <a:lnTo>
                    <a:pt x="10083" y="73"/>
                  </a:lnTo>
                  <a:lnTo>
                    <a:pt x="10117" y="72"/>
                  </a:lnTo>
                  <a:lnTo>
                    <a:pt x="10151" y="70"/>
                  </a:lnTo>
                  <a:lnTo>
                    <a:pt x="10168" y="69"/>
                  </a:lnTo>
                  <a:lnTo>
                    <a:pt x="10184" y="69"/>
                  </a:lnTo>
                  <a:lnTo>
                    <a:pt x="10200" y="69"/>
                  </a:lnTo>
                  <a:lnTo>
                    <a:pt x="10217" y="71"/>
                  </a:lnTo>
                  <a:lnTo>
                    <a:pt x="10232" y="74"/>
                  </a:lnTo>
                  <a:lnTo>
                    <a:pt x="10248" y="79"/>
                  </a:lnTo>
                  <a:lnTo>
                    <a:pt x="10264" y="86"/>
                  </a:lnTo>
                  <a:lnTo>
                    <a:pt x="10278" y="94"/>
                  </a:lnTo>
                  <a:lnTo>
                    <a:pt x="10294" y="101"/>
                  </a:lnTo>
                  <a:lnTo>
                    <a:pt x="10310" y="109"/>
                  </a:lnTo>
                  <a:lnTo>
                    <a:pt x="10325" y="117"/>
                  </a:lnTo>
                  <a:lnTo>
                    <a:pt x="10340" y="126"/>
                  </a:lnTo>
                  <a:lnTo>
                    <a:pt x="10356" y="136"/>
                  </a:lnTo>
                  <a:lnTo>
                    <a:pt x="10370" y="146"/>
                  </a:lnTo>
                  <a:lnTo>
                    <a:pt x="10385" y="157"/>
                  </a:lnTo>
                  <a:lnTo>
                    <a:pt x="10399" y="168"/>
                  </a:lnTo>
                  <a:lnTo>
                    <a:pt x="10412" y="180"/>
                  </a:lnTo>
                  <a:lnTo>
                    <a:pt x="10425" y="193"/>
                  </a:lnTo>
                  <a:lnTo>
                    <a:pt x="10437" y="206"/>
                  </a:lnTo>
                  <a:lnTo>
                    <a:pt x="10449" y="219"/>
                  </a:lnTo>
                  <a:lnTo>
                    <a:pt x="10459" y="234"/>
                  </a:lnTo>
                  <a:lnTo>
                    <a:pt x="10468" y="248"/>
                  </a:lnTo>
                  <a:lnTo>
                    <a:pt x="10477" y="263"/>
                  </a:lnTo>
                  <a:lnTo>
                    <a:pt x="10484" y="280"/>
                  </a:lnTo>
                  <a:lnTo>
                    <a:pt x="10493" y="284"/>
                  </a:lnTo>
                  <a:lnTo>
                    <a:pt x="10500" y="289"/>
                  </a:lnTo>
                  <a:lnTo>
                    <a:pt x="10506" y="295"/>
                  </a:lnTo>
                  <a:lnTo>
                    <a:pt x="10511" y="301"/>
                  </a:lnTo>
                  <a:lnTo>
                    <a:pt x="10517" y="307"/>
                  </a:lnTo>
                  <a:lnTo>
                    <a:pt x="10523" y="312"/>
                  </a:lnTo>
                  <a:lnTo>
                    <a:pt x="10526" y="315"/>
                  </a:lnTo>
                  <a:lnTo>
                    <a:pt x="10530" y="317"/>
                  </a:lnTo>
                  <a:lnTo>
                    <a:pt x="10536" y="318"/>
                  </a:lnTo>
                  <a:lnTo>
                    <a:pt x="10540" y="319"/>
                  </a:lnTo>
                  <a:lnTo>
                    <a:pt x="10547" y="317"/>
                  </a:lnTo>
                  <a:lnTo>
                    <a:pt x="10553" y="316"/>
                  </a:lnTo>
                  <a:lnTo>
                    <a:pt x="10558" y="316"/>
                  </a:lnTo>
                  <a:lnTo>
                    <a:pt x="10564" y="316"/>
                  </a:lnTo>
                  <a:lnTo>
                    <a:pt x="10576" y="318"/>
                  </a:lnTo>
                  <a:lnTo>
                    <a:pt x="10588" y="322"/>
                  </a:lnTo>
                  <a:lnTo>
                    <a:pt x="10599" y="326"/>
                  </a:lnTo>
                  <a:lnTo>
                    <a:pt x="10610" y="329"/>
                  </a:lnTo>
                  <a:lnTo>
                    <a:pt x="10621" y="332"/>
                  </a:lnTo>
                  <a:lnTo>
                    <a:pt x="10633" y="333"/>
                  </a:lnTo>
                  <a:lnTo>
                    <a:pt x="10640" y="333"/>
                  </a:lnTo>
                  <a:lnTo>
                    <a:pt x="10647" y="334"/>
                  </a:lnTo>
                  <a:lnTo>
                    <a:pt x="10653" y="335"/>
                  </a:lnTo>
                  <a:lnTo>
                    <a:pt x="10659" y="337"/>
                  </a:lnTo>
                  <a:lnTo>
                    <a:pt x="10665" y="339"/>
                  </a:lnTo>
                  <a:lnTo>
                    <a:pt x="10672" y="343"/>
                  </a:lnTo>
                  <a:lnTo>
                    <a:pt x="10677" y="346"/>
                  </a:lnTo>
                  <a:lnTo>
                    <a:pt x="10682" y="350"/>
                  </a:lnTo>
                  <a:lnTo>
                    <a:pt x="10691" y="361"/>
                  </a:lnTo>
                  <a:lnTo>
                    <a:pt x="10699" y="371"/>
                  </a:lnTo>
                  <a:lnTo>
                    <a:pt x="10706" y="382"/>
                  </a:lnTo>
                  <a:lnTo>
                    <a:pt x="10712" y="393"/>
                  </a:lnTo>
                  <a:lnTo>
                    <a:pt x="10715" y="403"/>
                  </a:lnTo>
                  <a:lnTo>
                    <a:pt x="10718" y="414"/>
                  </a:lnTo>
                  <a:lnTo>
                    <a:pt x="10719" y="425"/>
                  </a:lnTo>
                  <a:lnTo>
                    <a:pt x="10720" y="435"/>
                  </a:lnTo>
                  <a:lnTo>
                    <a:pt x="10721" y="440"/>
                  </a:lnTo>
                  <a:lnTo>
                    <a:pt x="10722" y="445"/>
                  </a:lnTo>
                  <a:lnTo>
                    <a:pt x="10724" y="449"/>
                  </a:lnTo>
                  <a:lnTo>
                    <a:pt x="10726" y="455"/>
                  </a:lnTo>
                  <a:lnTo>
                    <a:pt x="10729" y="459"/>
                  </a:lnTo>
                  <a:lnTo>
                    <a:pt x="10733" y="462"/>
                  </a:lnTo>
                  <a:lnTo>
                    <a:pt x="10737" y="465"/>
                  </a:lnTo>
                  <a:lnTo>
                    <a:pt x="10743" y="467"/>
                  </a:lnTo>
                  <a:lnTo>
                    <a:pt x="10784" y="481"/>
                  </a:lnTo>
                  <a:lnTo>
                    <a:pt x="10826" y="495"/>
                  </a:lnTo>
                  <a:lnTo>
                    <a:pt x="10836" y="500"/>
                  </a:lnTo>
                  <a:lnTo>
                    <a:pt x="10846" y="505"/>
                  </a:lnTo>
                  <a:lnTo>
                    <a:pt x="10855" y="511"/>
                  </a:lnTo>
                  <a:lnTo>
                    <a:pt x="10864" y="517"/>
                  </a:lnTo>
                  <a:lnTo>
                    <a:pt x="10872" y="524"/>
                  </a:lnTo>
                  <a:lnTo>
                    <a:pt x="10879" y="532"/>
                  </a:lnTo>
                  <a:lnTo>
                    <a:pt x="10885" y="541"/>
                  </a:lnTo>
                  <a:lnTo>
                    <a:pt x="10891" y="552"/>
                  </a:lnTo>
                  <a:lnTo>
                    <a:pt x="10903" y="568"/>
                  </a:lnTo>
                  <a:lnTo>
                    <a:pt x="10913" y="584"/>
                  </a:lnTo>
                  <a:lnTo>
                    <a:pt x="10922" y="601"/>
                  </a:lnTo>
                  <a:lnTo>
                    <a:pt x="10930" y="619"/>
                  </a:lnTo>
                  <a:lnTo>
                    <a:pt x="10943" y="656"/>
                  </a:lnTo>
                  <a:lnTo>
                    <a:pt x="10956" y="693"/>
                  </a:lnTo>
                  <a:lnTo>
                    <a:pt x="10967" y="731"/>
                  </a:lnTo>
                  <a:lnTo>
                    <a:pt x="10981" y="767"/>
                  </a:lnTo>
                  <a:lnTo>
                    <a:pt x="10989" y="786"/>
                  </a:lnTo>
                  <a:lnTo>
                    <a:pt x="10998" y="803"/>
                  </a:lnTo>
                  <a:lnTo>
                    <a:pt x="11008" y="820"/>
                  </a:lnTo>
                  <a:lnTo>
                    <a:pt x="11020" y="837"/>
                  </a:lnTo>
                  <a:lnTo>
                    <a:pt x="11014" y="852"/>
                  </a:lnTo>
                  <a:lnTo>
                    <a:pt x="11008" y="868"/>
                  </a:lnTo>
                  <a:lnTo>
                    <a:pt x="11001" y="884"/>
                  </a:lnTo>
                  <a:lnTo>
                    <a:pt x="10993" y="900"/>
                  </a:lnTo>
                  <a:lnTo>
                    <a:pt x="10976" y="931"/>
                  </a:lnTo>
                  <a:lnTo>
                    <a:pt x="10959" y="960"/>
                  </a:lnTo>
                  <a:lnTo>
                    <a:pt x="10939" y="991"/>
                  </a:lnTo>
                  <a:lnTo>
                    <a:pt x="10921" y="1021"/>
                  </a:lnTo>
                  <a:lnTo>
                    <a:pt x="10903" y="1051"/>
                  </a:lnTo>
                  <a:lnTo>
                    <a:pt x="10885" y="1081"/>
                  </a:lnTo>
                  <a:close/>
                  <a:moveTo>
                    <a:pt x="10879" y="859"/>
                  </a:moveTo>
                  <a:lnTo>
                    <a:pt x="10877" y="877"/>
                  </a:lnTo>
                  <a:lnTo>
                    <a:pt x="10874" y="894"/>
                  </a:lnTo>
                  <a:lnTo>
                    <a:pt x="10870" y="911"/>
                  </a:lnTo>
                  <a:lnTo>
                    <a:pt x="10865" y="929"/>
                  </a:lnTo>
                  <a:lnTo>
                    <a:pt x="10859" y="945"/>
                  </a:lnTo>
                  <a:lnTo>
                    <a:pt x="10851" y="961"/>
                  </a:lnTo>
                  <a:lnTo>
                    <a:pt x="10844" y="978"/>
                  </a:lnTo>
                  <a:lnTo>
                    <a:pt x="10835" y="993"/>
                  </a:lnTo>
                  <a:lnTo>
                    <a:pt x="10825" y="1007"/>
                  </a:lnTo>
                  <a:lnTo>
                    <a:pt x="10814" y="1021"/>
                  </a:lnTo>
                  <a:lnTo>
                    <a:pt x="10802" y="1034"/>
                  </a:lnTo>
                  <a:lnTo>
                    <a:pt x="10789" y="1046"/>
                  </a:lnTo>
                  <a:lnTo>
                    <a:pt x="10776" y="1058"/>
                  </a:lnTo>
                  <a:lnTo>
                    <a:pt x="10761" y="1067"/>
                  </a:lnTo>
                  <a:lnTo>
                    <a:pt x="10747" y="1076"/>
                  </a:lnTo>
                  <a:lnTo>
                    <a:pt x="10731" y="1083"/>
                  </a:lnTo>
                  <a:lnTo>
                    <a:pt x="10723" y="1085"/>
                  </a:lnTo>
                  <a:lnTo>
                    <a:pt x="10713" y="1087"/>
                  </a:lnTo>
                  <a:lnTo>
                    <a:pt x="10704" y="1089"/>
                  </a:lnTo>
                  <a:lnTo>
                    <a:pt x="10695" y="1090"/>
                  </a:lnTo>
                  <a:lnTo>
                    <a:pt x="10687" y="1090"/>
                  </a:lnTo>
                  <a:lnTo>
                    <a:pt x="10678" y="1090"/>
                  </a:lnTo>
                  <a:lnTo>
                    <a:pt x="10668" y="1089"/>
                  </a:lnTo>
                  <a:lnTo>
                    <a:pt x="10660" y="1088"/>
                  </a:lnTo>
                  <a:lnTo>
                    <a:pt x="10651" y="1086"/>
                  </a:lnTo>
                  <a:lnTo>
                    <a:pt x="10643" y="1084"/>
                  </a:lnTo>
                  <a:lnTo>
                    <a:pt x="10635" y="1081"/>
                  </a:lnTo>
                  <a:lnTo>
                    <a:pt x="10627" y="1077"/>
                  </a:lnTo>
                  <a:lnTo>
                    <a:pt x="10619" y="1073"/>
                  </a:lnTo>
                  <a:lnTo>
                    <a:pt x="10612" y="1068"/>
                  </a:lnTo>
                  <a:lnTo>
                    <a:pt x="10605" y="1063"/>
                  </a:lnTo>
                  <a:lnTo>
                    <a:pt x="10599" y="1057"/>
                  </a:lnTo>
                  <a:lnTo>
                    <a:pt x="10594" y="1050"/>
                  </a:lnTo>
                  <a:lnTo>
                    <a:pt x="10589" y="1044"/>
                  </a:lnTo>
                  <a:lnTo>
                    <a:pt x="10585" y="1037"/>
                  </a:lnTo>
                  <a:lnTo>
                    <a:pt x="10582" y="1030"/>
                  </a:lnTo>
                  <a:lnTo>
                    <a:pt x="10579" y="1023"/>
                  </a:lnTo>
                  <a:lnTo>
                    <a:pt x="10575" y="1016"/>
                  </a:lnTo>
                  <a:lnTo>
                    <a:pt x="10573" y="1007"/>
                  </a:lnTo>
                  <a:lnTo>
                    <a:pt x="10572" y="999"/>
                  </a:lnTo>
                  <a:lnTo>
                    <a:pt x="10571" y="991"/>
                  </a:lnTo>
                  <a:lnTo>
                    <a:pt x="10571" y="983"/>
                  </a:lnTo>
                  <a:lnTo>
                    <a:pt x="10571" y="975"/>
                  </a:lnTo>
                  <a:lnTo>
                    <a:pt x="10572" y="967"/>
                  </a:lnTo>
                  <a:lnTo>
                    <a:pt x="10574" y="959"/>
                  </a:lnTo>
                  <a:lnTo>
                    <a:pt x="10576" y="951"/>
                  </a:lnTo>
                  <a:lnTo>
                    <a:pt x="10580" y="944"/>
                  </a:lnTo>
                  <a:lnTo>
                    <a:pt x="10584" y="937"/>
                  </a:lnTo>
                  <a:lnTo>
                    <a:pt x="10590" y="928"/>
                  </a:lnTo>
                  <a:lnTo>
                    <a:pt x="10598" y="922"/>
                  </a:lnTo>
                  <a:lnTo>
                    <a:pt x="10606" y="917"/>
                  </a:lnTo>
                  <a:lnTo>
                    <a:pt x="10614" y="913"/>
                  </a:lnTo>
                  <a:lnTo>
                    <a:pt x="10634" y="909"/>
                  </a:lnTo>
                  <a:lnTo>
                    <a:pt x="10653" y="908"/>
                  </a:lnTo>
                  <a:lnTo>
                    <a:pt x="10662" y="907"/>
                  </a:lnTo>
                  <a:lnTo>
                    <a:pt x="10672" y="905"/>
                  </a:lnTo>
                  <a:lnTo>
                    <a:pt x="10681" y="903"/>
                  </a:lnTo>
                  <a:lnTo>
                    <a:pt x="10689" y="900"/>
                  </a:lnTo>
                  <a:lnTo>
                    <a:pt x="10697" y="895"/>
                  </a:lnTo>
                  <a:lnTo>
                    <a:pt x="10704" y="888"/>
                  </a:lnTo>
                  <a:lnTo>
                    <a:pt x="10707" y="884"/>
                  </a:lnTo>
                  <a:lnTo>
                    <a:pt x="10710" y="879"/>
                  </a:lnTo>
                  <a:lnTo>
                    <a:pt x="10713" y="874"/>
                  </a:lnTo>
                  <a:lnTo>
                    <a:pt x="10715" y="867"/>
                  </a:lnTo>
                  <a:lnTo>
                    <a:pt x="10718" y="849"/>
                  </a:lnTo>
                  <a:lnTo>
                    <a:pt x="10719" y="830"/>
                  </a:lnTo>
                  <a:lnTo>
                    <a:pt x="10720" y="810"/>
                  </a:lnTo>
                  <a:lnTo>
                    <a:pt x="10718" y="791"/>
                  </a:lnTo>
                  <a:lnTo>
                    <a:pt x="10717" y="782"/>
                  </a:lnTo>
                  <a:lnTo>
                    <a:pt x="10714" y="772"/>
                  </a:lnTo>
                  <a:lnTo>
                    <a:pt x="10711" y="763"/>
                  </a:lnTo>
                  <a:lnTo>
                    <a:pt x="10708" y="754"/>
                  </a:lnTo>
                  <a:lnTo>
                    <a:pt x="10704" y="746"/>
                  </a:lnTo>
                  <a:lnTo>
                    <a:pt x="10700" y="738"/>
                  </a:lnTo>
                  <a:lnTo>
                    <a:pt x="10694" y="731"/>
                  </a:lnTo>
                  <a:lnTo>
                    <a:pt x="10688" y="723"/>
                  </a:lnTo>
                  <a:lnTo>
                    <a:pt x="10682" y="721"/>
                  </a:lnTo>
                  <a:lnTo>
                    <a:pt x="10675" y="719"/>
                  </a:lnTo>
                  <a:lnTo>
                    <a:pt x="10668" y="717"/>
                  </a:lnTo>
                  <a:lnTo>
                    <a:pt x="10661" y="716"/>
                  </a:lnTo>
                  <a:lnTo>
                    <a:pt x="10647" y="715"/>
                  </a:lnTo>
                  <a:lnTo>
                    <a:pt x="10634" y="715"/>
                  </a:lnTo>
                  <a:lnTo>
                    <a:pt x="10620" y="713"/>
                  </a:lnTo>
                  <a:lnTo>
                    <a:pt x="10608" y="710"/>
                  </a:lnTo>
                  <a:lnTo>
                    <a:pt x="10602" y="708"/>
                  </a:lnTo>
                  <a:lnTo>
                    <a:pt x="10596" y="705"/>
                  </a:lnTo>
                  <a:lnTo>
                    <a:pt x="10591" y="702"/>
                  </a:lnTo>
                  <a:lnTo>
                    <a:pt x="10587" y="697"/>
                  </a:lnTo>
                  <a:lnTo>
                    <a:pt x="10581" y="688"/>
                  </a:lnTo>
                  <a:lnTo>
                    <a:pt x="10576" y="677"/>
                  </a:lnTo>
                  <a:lnTo>
                    <a:pt x="10572" y="667"/>
                  </a:lnTo>
                  <a:lnTo>
                    <a:pt x="10569" y="656"/>
                  </a:lnTo>
                  <a:lnTo>
                    <a:pt x="10567" y="645"/>
                  </a:lnTo>
                  <a:lnTo>
                    <a:pt x="10567" y="633"/>
                  </a:lnTo>
                  <a:lnTo>
                    <a:pt x="10568" y="622"/>
                  </a:lnTo>
                  <a:lnTo>
                    <a:pt x="10570" y="611"/>
                  </a:lnTo>
                  <a:lnTo>
                    <a:pt x="10573" y="605"/>
                  </a:lnTo>
                  <a:lnTo>
                    <a:pt x="10575" y="600"/>
                  </a:lnTo>
                  <a:lnTo>
                    <a:pt x="10579" y="595"/>
                  </a:lnTo>
                  <a:lnTo>
                    <a:pt x="10583" y="589"/>
                  </a:lnTo>
                  <a:lnTo>
                    <a:pt x="10592" y="581"/>
                  </a:lnTo>
                  <a:lnTo>
                    <a:pt x="10602" y="575"/>
                  </a:lnTo>
                  <a:lnTo>
                    <a:pt x="10626" y="565"/>
                  </a:lnTo>
                  <a:lnTo>
                    <a:pt x="10648" y="558"/>
                  </a:lnTo>
                  <a:lnTo>
                    <a:pt x="10658" y="558"/>
                  </a:lnTo>
                  <a:lnTo>
                    <a:pt x="10669" y="559"/>
                  </a:lnTo>
                  <a:lnTo>
                    <a:pt x="10680" y="561"/>
                  </a:lnTo>
                  <a:lnTo>
                    <a:pt x="10690" y="563"/>
                  </a:lnTo>
                  <a:lnTo>
                    <a:pt x="10700" y="566"/>
                  </a:lnTo>
                  <a:lnTo>
                    <a:pt x="10709" y="570"/>
                  </a:lnTo>
                  <a:lnTo>
                    <a:pt x="10719" y="574"/>
                  </a:lnTo>
                  <a:lnTo>
                    <a:pt x="10728" y="578"/>
                  </a:lnTo>
                  <a:lnTo>
                    <a:pt x="10746" y="589"/>
                  </a:lnTo>
                  <a:lnTo>
                    <a:pt x="10763" y="602"/>
                  </a:lnTo>
                  <a:lnTo>
                    <a:pt x="10778" y="615"/>
                  </a:lnTo>
                  <a:lnTo>
                    <a:pt x="10792" y="629"/>
                  </a:lnTo>
                  <a:lnTo>
                    <a:pt x="10803" y="643"/>
                  </a:lnTo>
                  <a:lnTo>
                    <a:pt x="10815" y="657"/>
                  </a:lnTo>
                  <a:lnTo>
                    <a:pt x="10825" y="670"/>
                  </a:lnTo>
                  <a:lnTo>
                    <a:pt x="10835" y="686"/>
                  </a:lnTo>
                  <a:lnTo>
                    <a:pt x="10853" y="715"/>
                  </a:lnTo>
                  <a:lnTo>
                    <a:pt x="10873" y="746"/>
                  </a:lnTo>
                  <a:lnTo>
                    <a:pt x="10881" y="769"/>
                  </a:lnTo>
                  <a:lnTo>
                    <a:pt x="10890" y="794"/>
                  </a:lnTo>
                  <a:lnTo>
                    <a:pt x="10893" y="807"/>
                  </a:lnTo>
                  <a:lnTo>
                    <a:pt x="10894" y="819"/>
                  </a:lnTo>
                  <a:lnTo>
                    <a:pt x="10894" y="827"/>
                  </a:lnTo>
                  <a:lnTo>
                    <a:pt x="10894" y="834"/>
                  </a:lnTo>
                  <a:lnTo>
                    <a:pt x="10893" y="840"/>
                  </a:lnTo>
                  <a:lnTo>
                    <a:pt x="10891" y="847"/>
                  </a:lnTo>
                  <a:lnTo>
                    <a:pt x="10879" y="859"/>
                  </a:lnTo>
                  <a:close/>
                  <a:moveTo>
                    <a:pt x="10728" y="1046"/>
                  </a:moveTo>
                  <a:lnTo>
                    <a:pt x="10721" y="1049"/>
                  </a:lnTo>
                  <a:lnTo>
                    <a:pt x="10714" y="1050"/>
                  </a:lnTo>
                  <a:lnTo>
                    <a:pt x="10708" y="1051"/>
                  </a:lnTo>
                  <a:lnTo>
                    <a:pt x="10701" y="1052"/>
                  </a:lnTo>
                  <a:lnTo>
                    <a:pt x="10689" y="1050"/>
                  </a:lnTo>
                  <a:lnTo>
                    <a:pt x="10676" y="1046"/>
                  </a:lnTo>
                  <a:lnTo>
                    <a:pt x="10668" y="1042"/>
                  </a:lnTo>
                  <a:lnTo>
                    <a:pt x="10661" y="1037"/>
                  </a:lnTo>
                  <a:lnTo>
                    <a:pt x="10655" y="1031"/>
                  </a:lnTo>
                  <a:lnTo>
                    <a:pt x="10649" y="1025"/>
                  </a:lnTo>
                  <a:lnTo>
                    <a:pt x="10643" y="1019"/>
                  </a:lnTo>
                  <a:lnTo>
                    <a:pt x="10639" y="1012"/>
                  </a:lnTo>
                  <a:lnTo>
                    <a:pt x="10637" y="1003"/>
                  </a:lnTo>
                  <a:lnTo>
                    <a:pt x="10636" y="995"/>
                  </a:lnTo>
                  <a:lnTo>
                    <a:pt x="10636" y="988"/>
                  </a:lnTo>
                  <a:lnTo>
                    <a:pt x="10637" y="982"/>
                  </a:lnTo>
                  <a:lnTo>
                    <a:pt x="10638" y="975"/>
                  </a:lnTo>
                  <a:lnTo>
                    <a:pt x="10640" y="968"/>
                  </a:lnTo>
                  <a:lnTo>
                    <a:pt x="10643" y="961"/>
                  </a:lnTo>
                  <a:lnTo>
                    <a:pt x="10647" y="956"/>
                  </a:lnTo>
                  <a:lnTo>
                    <a:pt x="10650" y="954"/>
                  </a:lnTo>
                  <a:lnTo>
                    <a:pt x="10653" y="952"/>
                  </a:lnTo>
                  <a:lnTo>
                    <a:pt x="10656" y="951"/>
                  </a:lnTo>
                  <a:lnTo>
                    <a:pt x="10660" y="951"/>
                  </a:lnTo>
                  <a:lnTo>
                    <a:pt x="10672" y="956"/>
                  </a:lnTo>
                  <a:lnTo>
                    <a:pt x="10683" y="961"/>
                  </a:lnTo>
                  <a:lnTo>
                    <a:pt x="10688" y="964"/>
                  </a:lnTo>
                  <a:lnTo>
                    <a:pt x="10695" y="965"/>
                  </a:lnTo>
                  <a:lnTo>
                    <a:pt x="10701" y="965"/>
                  </a:lnTo>
                  <a:lnTo>
                    <a:pt x="10709" y="964"/>
                  </a:lnTo>
                  <a:lnTo>
                    <a:pt x="10717" y="947"/>
                  </a:lnTo>
                  <a:lnTo>
                    <a:pt x="10722" y="931"/>
                  </a:lnTo>
                  <a:lnTo>
                    <a:pt x="10726" y="923"/>
                  </a:lnTo>
                  <a:lnTo>
                    <a:pt x="10731" y="917"/>
                  </a:lnTo>
                  <a:lnTo>
                    <a:pt x="10734" y="913"/>
                  </a:lnTo>
                  <a:lnTo>
                    <a:pt x="10737" y="910"/>
                  </a:lnTo>
                  <a:lnTo>
                    <a:pt x="10741" y="908"/>
                  </a:lnTo>
                  <a:lnTo>
                    <a:pt x="10746" y="907"/>
                  </a:lnTo>
                  <a:lnTo>
                    <a:pt x="10751" y="893"/>
                  </a:lnTo>
                  <a:lnTo>
                    <a:pt x="10754" y="878"/>
                  </a:lnTo>
                  <a:lnTo>
                    <a:pt x="10757" y="862"/>
                  </a:lnTo>
                  <a:lnTo>
                    <a:pt x="10759" y="848"/>
                  </a:lnTo>
                  <a:lnTo>
                    <a:pt x="10760" y="833"/>
                  </a:lnTo>
                  <a:lnTo>
                    <a:pt x="10760" y="817"/>
                  </a:lnTo>
                  <a:lnTo>
                    <a:pt x="10759" y="802"/>
                  </a:lnTo>
                  <a:lnTo>
                    <a:pt x="10758" y="787"/>
                  </a:lnTo>
                  <a:lnTo>
                    <a:pt x="10755" y="772"/>
                  </a:lnTo>
                  <a:lnTo>
                    <a:pt x="10752" y="757"/>
                  </a:lnTo>
                  <a:lnTo>
                    <a:pt x="10747" y="743"/>
                  </a:lnTo>
                  <a:lnTo>
                    <a:pt x="10742" y="729"/>
                  </a:lnTo>
                  <a:lnTo>
                    <a:pt x="10736" y="715"/>
                  </a:lnTo>
                  <a:lnTo>
                    <a:pt x="10729" y="702"/>
                  </a:lnTo>
                  <a:lnTo>
                    <a:pt x="10722" y="690"/>
                  </a:lnTo>
                  <a:lnTo>
                    <a:pt x="10712" y="677"/>
                  </a:lnTo>
                  <a:lnTo>
                    <a:pt x="10707" y="673"/>
                  </a:lnTo>
                  <a:lnTo>
                    <a:pt x="10701" y="672"/>
                  </a:lnTo>
                  <a:lnTo>
                    <a:pt x="10695" y="671"/>
                  </a:lnTo>
                  <a:lnTo>
                    <a:pt x="10688" y="671"/>
                  </a:lnTo>
                  <a:lnTo>
                    <a:pt x="10675" y="673"/>
                  </a:lnTo>
                  <a:lnTo>
                    <a:pt x="10660" y="676"/>
                  </a:lnTo>
                  <a:lnTo>
                    <a:pt x="10653" y="677"/>
                  </a:lnTo>
                  <a:lnTo>
                    <a:pt x="10647" y="677"/>
                  </a:lnTo>
                  <a:lnTo>
                    <a:pt x="10641" y="676"/>
                  </a:lnTo>
                  <a:lnTo>
                    <a:pt x="10635" y="674"/>
                  </a:lnTo>
                  <a:lnTo>
                    <a:pt x="10630" y="671"/>
                  </a:lnTo>
                  <a:lnTo>
                    <a:pt x="10625" y="666"/>
                  </a:lnTo>
                  <a:lnTo>
                    <a:pt x="10620" y="659"/>
                  </a:lnTo>
                  <a:lnTo>
                    <a:pt x="10617" y="651"/>
                  </a:lnTo>
                  <a:lnTo>
                    <a:pt x="10615" y="644"/>
                  </a:lnTo>
                  <a:lnTo>
                    <a:pt x="10616" y="636"/>
                  </a:lnTo>
                  <a:lnTo>
                    <a:pt x="10618" y="630"/>
                  </a:lnTo>
                  <a:lnTo>
                    <a:pt x="10621" y="623"/>
                  </a:lnTo>
                  <a:lnTo>
                    <a:pt x="10626" y="618"/>
                  </a:lnTo>
                  <a:lnTo>
                    <a:pt x="10631" y="613"/>
                  </a:lnTo>
                  <a:lnTo>
                    <a:pt x="10636" y="608"/>
                  </a:lnTo>
                  <a:lnTo>
                    <a:pt x="10642" y="604"/>
                  </a:lnTo>
                  <a:lnTo>
                    <a:pt x="10655" y="603"/>
                  </a:lnTo>
                  <a:lnTo>
                    <a:pt x="10668" y="603"/>
                  </a:lnTo>
                  <a:lnTo>
                    <a:pt x="10681" y="605"/>
                  </a:lnTo>
                  <a:lnTo>
                    <a:pt x="10693" y="608"/>
                  </a:lnTo>
                  <a:lnTo>
                    <a:pt x="10705" y="612"/>
                  </a:lnTo>
                  <a:lnTo>
                    <a:pt x="10717" y="618"/>
                  </a:lnTo>
                  <a:lnTo>
                    <a:pt x="10729" y="624"/>
                  </a:lnTo>
                  <a:lnTo>
                    <a:pt x="10740" y="630"/>
                  </a:lnTo>
                  <a:lnTo>
                    <a:pt x="10759" y="651"/>
                  </a:lnTo>
                  <a:lnTo>
                    <a:pt x="10777" y="671"/>
                  </a:lnTo>
                  <a:lnTo>
                    <a:pt x="10794" y="694"/>
                  </a:lnTo>
                  <a:lnTo>
                    <a:pt x="10809" y="717"/>
                  </a:lnTo>
                  <a:lnTo>
                    <a:pt x="10816" y="728"/>
                  </a:lnTo>
                  <a:lnTo>
                    <a:pt x="10822" y="741"/>
                  </a:lnTo>
                  <a:lnTo>
                    <a:pt x="10827" y="754"/>
                  </a:lnTo>
                  <a:lnTo>
                    <a:pt x="10832" y="766"/>
                  </a:lnTo>
                  <a:lnTo>
                    <a:pt x="10836" y="780"/>
                  </a:lnTo>
                  <a:lnTo>
                    <a:pt x="10840" y="793"/>
                  </a:lnTo>
                  <a:lnTo>
                    <a:pt x="10842" y="806"/>
                  </a:lnTo>
                  <a:lnTo>
                    <a:pt x="10844" y="819"/>
                  </a:lnTo>
                  <a:lnTo>
                    <a:pt x="10843" y="836"/>
                  </a:lnTo>
                  <a:lnTo>
                    <a:pt x="10841" y="852"/>
                  </a:lnTo>
                  <a:lnTo>
                    <a:pt x="10839" y="870"/>
                  </a:lnTo>
                  <a:lnTo>
                    <a:pt x="10836" y="886"/>
                  </a:lnTo>
                  <a:lnTo>
                    <a:pt x="10832" y="901"/>
                  </a:lnTo>
                  <a:lnTo>
                    <a:pt x="10828" y="918"/>
                  </a:lnTo>
                  <a:lnTo>
                    <a:pt x="10823" y="934"/>
                  </a:lnTo>
                  <a:lnTo>
                    <a:pt x="10817" y="949"/>
                  </a:lnTo>
                  <a:lnTo>
                    <a:pt x="10810" y="964"/>
                  </a:lnTo>
                  <a:lnTo>
                    <a:pt x="10801" y="978"/>
                  </a:lnTo>
                  <a:lnTo>
                    <a:pt x="10792" y="991"/>
                  </a:lnTo>
                  <a:lnTo>
                    <a:pt x="10782" y="1004"/>
                  </a:lnTo>
                  <a:lnTo>
                    <a:pt x="10770" y="1016"/>
                  </a:lnTo>
                  <a:lnTo>
                    <a:pt x="10757" y="1027"/>
                  </a:lnTo>
                  <a:lnTo>
                    <a:pt x="10743" y="1037"/>
                  </a:lnTo>
                  <a:lnTo>
                    <a:pt x="10728" y="1046"/>
                  </a:lnTo>
                  <a:close/>
                  <a:moveTo>
                    <a:pt x="10426" y="1382"/>
                  </a:moveTo>
                  <a:lnTo>
                    <a:pt x="10359" y="1441"/>
                  </a:lnTo>
                  <a:lnTo>
                    <a:pt x="10336" y="1449"/>
                  </a:lnTo>
                  <a:lnTo>
                    <a:pt x="10315" y="1458"/>
                  </a:lnTo>
                  <a:lnTo>
                    <a:pt x="10292" y="1466"/>
                  </a:lnTo>
                  <a:lnTo>
                    <a:pt x="10270" y="1474"/>
                  </a:lnTo>
                  <a:lnTo>
                    <a:pt x="10259" y="1477"/>
                  </a:lnTo>
                  <a:lnTo>
                    <a:pt x="10246" y="1480"/>
                  </a:lnTo>
                  <a:lnTo>
                    <a:pt x="10235" y="1481"/>
                  </a:lnTo>
                  <a:lnTo>
                    <a:pt x="10223" y="1482"/>
                  </a:lnTo>
                  <a:lnTo>
                    <a:pt x="10211" y="1482"/>
                  </a:lnTo>
                  <a:lnTo>
                    <a:pt x="10199" y="1481"/>
                  </a:lnTo>
                  <a:lnTo>
                    <a:pt x="10186" y="1478"/>
                  </a:lnTo>
                  <a:lnTo>
                    <a:pt x="10174" y="1475"/>
                  </a:lnTo>
                  <a:lnTo>
                    <a:pt x="10149" y="1460"/>
                  </a:lnTo>
                  <a:lnTo>
                    <a:pt x="10123" y="1446"/>
                  </a:lnTo>
                  <a:lnTo>
                    <a:pt x="10117" y="1441"/>
                  </a:lnTo>
                  <a:lnTo>
                    <a:pt x="10111" y="1437"/>
                  </a:lnTo>
                  <a:lnTo>
                    <a:pt x="10106" y="1432"/>
                  </a:lnTo>
                  <a:lnTo>
                    <a:pt x="10102" y="1426"/>
                  </a:lnTo>
                  <a:lnTo>
                    <a:pt x="10098" y="1419"/>
                  </a:lnTo>
                  <a:lnTo>
                    <a:pt x="10095" y="1413"/>
                  </a:lnTo>
                  <a:lnTo>
                    <a:pt x="10092" y="1406"/>
                  </a:lnTo>
                  <a:lnTo>
                    <a:pt x="10091" y="1398"/>
                  </a:lnTo>
                  <a:lnTo>
                    <a:pt x="10088" y="1386"/>
                  </a:lnTo>
                  <a:lnTo>
                    <a:pt x="10087" y="1374"/>
                  </a:lnTo>
                  <a:lnTo>
                    <a:pt x="10088" y="1362"/>
                  </a:lnTo>
                  <a:lnTo>
                    <a:pt x="10090" y="1352"/>
                  </a:lnTo>
                  <a:lnTo>
                    <a:pt x="10093" y="1342"/>
                  </a:lnTo>
                  <a:lnTo>
                    <a:pt x="10097" y="1331"/>
                  </a:lnTo>
                  <a:lnTo>
                    <a:pt x="10102" y="1322"/>
                  </a:lnTo>
                  <a:lnTo>
                    <a:pt x="10108" y="1313"/>
                  </a:lnTo>
                  <a:lnTo>
                    <a:pt x="10114" y="1304"/>
                  </a:lnTo>
                  <a:lnTo>
                    <a:pt x="10123" y="1296"/>
                  </a:lnTo>
                  <a:lnTo>
                    <a:pt x="10131" y="1288"/>
                  </a:lnTo>
                  <a:lnTo>
                    <a:pt x="10139" y="1280"/>
                  </a:lnTo>
                  <a:lnTo>
                    <a:pt x="10156" y="1266"/>
                  </a:lnTo>
                  <a:lnTo>
                    <a:pt x="10174" y="1253"/>
                  </a:lnTo>
                  <a:lnTo>
                    <a:pt x="10182" y="1250"/>
                  </a:lnTo>
                  <a:lnTo>
                    <a:pt x="10190" y="1249"/>
                  </a:lnTo>
                  <a:lnTo>
                    <a:pt x="10197" y="1248"/>
                  </a:lnTo>
                  <a:lnTo>
                    <a:pt x="10205" y="1248"/>
                  </a:lnTo>
                  <a:lnTo>
                    <a:pt x="10221" y="1250"/>
                  </a:lnTo>
                  <a:lnTo>
                    <a:pt x="10236" y="1254"/>
                  </a:lnTo>
                  <a:lnTo>
                    <a:pt x="10266" y="1264"/>
                  </a:lnTo>
                  <a:lnTo>
                    <a:pt x="10294" y="1272"/>
                  </a:lnTo>
                  <a:lnTo>
                    <a:pt x="10299" y="1269"/>
                  </a:lnTo>
                  <a:lnTo>
                    <a:pt x="10305" y="1265"/>
                  </a:lnTo>
                  <a:lnTo>
                    <a:pt x="10309" y="1261"/>
                  </a:lnTo>
                  <a:lnTo>
                    <a:pt x="10312" y="1256"/>
                  </a:lnTo>
                  <a:lnTo>
                    <a:pt x="10315" y="1251"/>
                  </a:lnTo>
                  <a:lnTo>
                    <a:pt x="10316" y="1245"/>
                  </a:lnTo>
                  <a:lnTo>
                    <a:pt x="10318" y="1238"/>
                  </a:lnTo>
                  <a:lnTo>
                    <a:pt x="10318" y="1232"/>
                  </a:lnTo>
                  <a:lnTo>
                    <a:pt x="10318" y="1219"/>
                  </a:lnTo>
                  <a:lnTo>
                    <a:pt x="10317" y="1207"/>
                  </a:lnTo>
                  <a:lnTo>
                    <a:pt x="10315" y="1195"/>
                  </a:lnTo>
                  <a:lnTo>
                    <a:pt x="10313" y="1183"/>
                  </a:lnTo>
                  <a:lnTo>
                    <a:pt x="10304" y="1171"/>
                  </a:lnTo>
                  <a:lnTo>
                    <a:pt x="10294" y="1158"/>
                  </a:lnTo>
                  <a:lnTo>
                    <a:pt x="10289" y="1152"/>
                  </a:lnTo>
                  <a:lnTo>
                    <a:pt x="10283" y="1146"/>
                  </a:lnTo>
                  <a:lnTo>
                    <a:pt x="10277" y="1142"/>
                  </a:lnTo>
                  <a:lnTo>
                    <a:pt x="10269" y="1140"/>
                  </a:lnTo>
                  <a:lnTo>
                    <a:pt x="10249" y="1143"/>
                  </a:lnTo>
                  <a:lnTo>
                    <a:pt x="10229" y="1144"/>
                  </a:lnTo>
                  <a:lnTo>
                    <a:pt x="10219" y="1143"/>
                  </a:lnTo>
                  <a:lnTo>
                    <a:pt x="10209" y="1140"/>
                  </a:lnTo>
                  <a:lnTo>
                    <a:pt x="10205" y="1138"/>
                  </a:lnTo>
                  <a:lnTo>
                    <a:pt x="10202" y="1136"/>
                  </a:lnTo>
                  <a:lnTo>
                    <a:pt x="10198" y="1133"/>
                  </a:lnTo>
                  <a:lnTo>
                    <a:pt x="10195" y="1129"/>
                  </a:lnTo>
                  <a:lnTo>
                    <a:pt x="10197" y="1118"/>
                  </a:lnTo>
                  <a:lnTo>
                    <a:pt x="10200" y="1108"/>
                  </a:lnTo>
                  <a:lnTo>
                    <a:pt x="10204" y="1097"/>
                  </a:lnTo>
                  <a:lnTo>
                    <a:pt x="10209" y="1088"/>
                  </a:lnTo>
                  <a:lnTo>
                    <a:pt x="10222" y="1071"/>
                  </a:lnTo>
                  <a:lnTo>
                    <a:pt x="10235" y="1054"/>
                  </a:lnTo>
                  <a:lnTo>
                    <a:pt x="10240" y="1041"/>
                  </a:lnTo>
                  <a:lnTo>
                    <a:pt x="10243" y="1028"/>
                  </a:lnTo>
                  <a:lnTo>
                    <a:pt x="10245" y="1016"/>
                  </a:lnTo>
                  <a:lnTo>
                    <a:pt x="10246" y="1002"/>
                  </a:lnTo>
                  <a:lnTo>
                    <a:pt x="10245" y="990"/>
                  </a:lnTo>
                  <a:lnTo>
                    <a:pt x="10244" y="977"/>
                  </a:lnTo>
                  <a:lnTo>
                    <a:pt x="10242" y="965"/>
                  </a:lnTo>
                  <a:lnTo>
                    <a:pt x="10239" y="952"/>
                  </a:lnTo>
                  <a:lnTo>
                    <a:pt x="10235" y="940"/>
                  </a:lnTo>
                  <a:lnTo>
                    <a:pt x="10230" y="929"/>
                  </a:lnTo>
                  <a:lnTo>
                    <a:pt x="10225" y="918"/>
                  </a:lnTo>
                  <a:lnTo>
                    <a:pt x="10219" y="906"/>
                  </a:lnTo>
                  <a:lnTo>
                    <a:pt x="10212" y="895"/>
                  </a:lnTo>
                  <a:lnTo>
                    <a:pt x="10204" y="885"/>
                  </a:lnTo>
                  <a:lnTo>
                    <a:pt x="10197" y="875"/>
                  </a:lnTo>
                  <a:lnTo>
                    <a:pt x="10189" y="864"/>
                  </a:lnTo>
                  <a:lnTo>
                    <a:pt x="10175" y="855"/>
                  </a:lnTo>
                  <a:lnTo>
                    <a:pt x="10158" y="843"/>
                  </a:lnTo>
                  <a:lnTo>
                    <a:pt x="10154" y="840"/>
                  </a:lnTo>
                  <a:lnTo>
                    <a:pt x="10152" y="836"/>
                  </a:lnTo>
                  <a:lnTo>
                    <a:pt x="10149" y="833"/>
                  </a:lnTo>
                  <a:lnTo>
                    <a:pt x="10148" y="829"/>
                  </a:lnTo>
                  <a:lnTo>
                    <a:pt x="10147" y="825"/>
                  </a:lnTo>
                  <a:lnTo>
                    <a:pt x="10148" y="819"/>
                  </a:lnTo>
                  <a:lnTo>
                    <a:pt x="10149" y="814"/>
                  </a:lnTo>
                  <a:lnTo>
                    <a:pt x="10152" y="809"/>
                  </a:lnTo>
                  <a:lnTo>
                    <a:pt x="10164" y="804"/>
                  </a:lnTo>
                  <a:lnTo>
                    <a:pt x="10178" y="797"/>
                  </a:lnTo>
                  <a:lnTo>
                    <a:pt x="10189" y="789"/>
                  </a:lnTo>
                  <a:lnTo>
                    <a:pt x="10200" y="780"/>
                  </a:lnTo>
                  <a:lnTo>
                    <a:pt x="10211" y="768"/>
                  </a:lnTo>
                  <a:lnTo>
                    <a:pt x="10220" y="756"/>
                  </a:lnTo>
                  <a:lnTo>
                    <a:pt x="10223" y="750"/>
                  </a:lnTo>
                  <a:lnTo>
                    <a:pt x="10227" y="743"/>
                  </a:lnTo>
                  <a:lnTo>
                    <a:pt x="10230" y="736"/>
                  </a:lnTo>
                  <a:lnTo>
                    <a:pt x="10232" y="728"/>
                  </a:lnTo>
                  <a:lnTo>
                    <a:pt x="10236" y="720"/>
                  </a:lnTo>
                  <a:lnTo>
                    <a:pt x="10239" y="711"/>
                  </a:lnTo>
                  <a:lnTo>
                    <a:pt x="10241" y="703"/>
                  </a:lnTo>
                  <a:lnTo>
                    <a:pt x="10242" y="694"/>
                  </a:lnTo>
                  <a:lnTo>
                    <a:pt x="10242" y="686"/>
                  </a:lnTo>
                  <a:lnTo>
                    <a:pt x="10241" y="676"/>
                  </a:lnTo>
                  <a:lnTo>
                    <a:pt x="10240" y="668"/>
                  </a:lnTo>
                  <a:lnTo>
                    <a:pt x="10238" y="659"/>
                  </a:lnTo>
                  <a:lnTo>
                    <a:pt x="10235" y="642"/>
                  </a:lnTo>
                  <a:lnTo>
                    <a:pt x="10231" y="625"/>
                  </a:lnTo>
                  <a:lnTo>
                    <a:pt x="10228" y="608"/>
                  </a:lnTo>
                  <a:lnTo>
                    <a:pt x="10226" y="590"/>
                  </a:lnTo>
                  <a:lnTo>
                    <a:pt x="10220" y="581"/>
                  </a:lnTo>
                  <a:lnTo>
                    <a:pt x="10215" y="571"/>
                  </a:lnTo>
                  <a:lnTo>
                    <a:pt x="10208" y="562"/>
                  </a:lnTo>
                  <a:lnTo>
                    <a:pt x="10204" y="552"/>
                  </a:lnTo>
                  <a:lnTo>
                    <a:pt x="10202" y="547"/>
                  </a:lnTo>
                  <a:lnTo>
                    <a:pt x="10201" y="541"/>
                  </a:lnTo>
                  <a:lnTo>
                    <a:pt x="10200" y="536"/>
                  </a:lnTo>
                  <a:lnTo>
                    <a:pt x="10200" y="531"/>
                  </a:lnTo>
                  <a:lnTo>
                    <a:pt x="10201" y="526"/>
                  </a:lnTo>
                  <a:lnTo>
                    <a:pt x="10202" y="521"/>
                  </a:lnTo>
                  <a:lnTo>
                    <a:pt x="10204" y="516"/>
                  </a:lnTo>
                  <a:lnTo>
                    <a:pt x="10207" y="511"/>
                  </a:lnTo>
                  <a:lnTo>
                    <a:pt x="10218" y="506"/>
                  </a:lnTo>
                  <a:lnTo>
                    <a:pt x="10228" y="501"/>
                  </a:lnTo>
                  <a:lnTo>
                    <a:pt x="10237" y="493"/>
                  </a:lnTo>
                  <a:lnTo>
                    <a:pt x="10245" y="485"/>
                  </a:lnTo>
                  <a:lnTo>
                    <a:pt x="10253" y="476"/>
                  </a:lnTo>
                  <a:lnTo>
                    <a:pt x="10260" y="467"/>
                  </a:lnTo>
                  <a:lnTo>
                    <a:pt x="10265" y="458"/>
                  </a:lnTo>
                  <a:lnTo>
                    <a:pt x="10269" y="448"/>
                  </a:lnTo>
                  <a:lnTo>
                    <a:pt x="10273" y="439"/>
                  </a:lnTo>
                  <a:lnTo>
                    <a:pt x="10275" y="429"/>
                  </a:lnTo>
                  <a:lnTo>
                    <a:pt x="10275" y="420"/>
                  </a:lnTo>
                  <a:lnTo>
                    <a:pt x="10274" y="411"/>
                  </a:lnTo>
                  <a:lnTo>
                    <a:pt x="10272" y="401"/>
                  </a:lnTo>
                  <a:lnTo>
                    <a:pt x="10270" y="393"/>
                  </a:lnTo>
                  <a:lnTo>
                    <a:pt x="10267" y="385"/>
                  </a:lnTo>
                  <a:lnTo>
                    <a:pt x="10263" y="378"/>
                  </a:lnTo>
                  <a:lnTo>
                    <a:pt x="10259" y="370"/>
                  </a:lnTo>
                  <a:lnTo>
                    <a:pt x="10252" y="364"/>
                  </a:lnTo>
                  <a:lnTo>
                    <a:pt x="10246" y="359"/>
                  </a:lnTo>
                  <a:lnTo>
                    <a:pt x="10240" y="357"/>
                  </a:lnTo>
                  <a:lnTo>
                    <a:pt x="10234" y="356"/>
                  </a:lnTo>
                  <a:lnTo>
                    <a:pt x="10226" y="357"/>
                  </a:lnTo>
                  <a:lnTo>
                    <a:pt x="10219" y="359"/>
                  </a:lnTo>
                  <a:lnTo>
                    <a:pt x="10211" y="363"/>
                  </a:lnTo>
                  <a:lnTo>
                    <a:pt x="10205" y="365"/>
                  </a:lnTo>
                  <a:lnTo>
                    <a:pt x="10200" y="368"/>
                  </a:lnTo>
                  <a:lnTo>
                    <a:pt x="10195" y="372"/>
                  </a:lnTo>
                  <a:lnTo>
                    <a:pt x="10190" y="376"/>
                  </a:lnTo>
                  <a:lnTo>
                    <a:pt x="10181" y="385"/>
                  </a:lnTo>
                  <a:lnTo>
                    <a:pt x="10173" y="394"/>
                  </a:lnTo>
                  <a:lnTo>
                    <a:pt x="10168" y="399"/>
                  </a:lnTo>
                  <a:lnTo>
                    <a:pt x="10162" y="402"/>
                  </a:lnTo>
                  <a:lnTo>
                    <a:pt x="10157" y="405"/>
                  </a:lnTo>
                  <a:lnTo>
                    <a:pt x="10152" y="408"/>
                  </a:lnTo>
                  <a:lnTo>
                    <a:pt x="10146" y="409"/>
                  </a:lnTo>
                  <a:lnTo>
                    <a:pt x="10139" y="409"/>
                  </a:lnTo>
                  <a:lnTo>
                    <a:pt x="10132" y="407"/>
                  </a:lnTo>
                  <a:lnTo>
                    <a:pt x="10125" y="403"/>
                  </a:lnTo>
                  <a:lnTo>
                    <a:pt x="10109" y="399"/>
                  </a:lnTo>
                  <a:lnTo>
                    <a:pt x="10095" y="393"/>
                  </a:lnTo>
                  <a:lnTo>
                    <a:pt x="10081" y="384"/>
                  </a:lnTo>
                  <a:lnTo>
                    <a:pt x="10066" y="375"/>
                  </a:lnTo>
                  <a:lnTo>
                    <a:pt x="10060" y="369"/>
                  </a:lnTo>
                  <a:lnTo>
                    <a:pt x="10055" y="363"/>
                  </a:lnTo>
                  <a:lnTo>
                    <a:pt x="10050" y="356"/>
                  </a:lnTo>
                  <a:lnTo>
                    <a:pt x="10045" y="350"/>
                  </a:lnTo>
                  <a:lnTo>
                    <a:pt x="10041" y="343"/>
                  </a:lnTo>
                  <a:lnTo>
                    <a:pt x="10037" y="336"/>
                  </a:lnTo>
                  <a:lnTo>
                    <a:pt x="10035" y="329"/>
                  </a:lnTo>
                  <a:lnTo>
                    <a:pt x="10033" y="322"/>
                  </a:lnTo>
                  <a:lnTo>
                    <a:pt x="10029" y="309"/>
                  </a:lnTo>
                  <a:lnTo>
                    <a:pt x="10025" y="296"/>
                  </a:lnTo>
                  <a:lnTo>
                    <a:pt x="10025" y="283"/>
                  </a:lnTo>
                  <a:lnTo>
                    <a:pt x="10025" y="271"/>
                  </a:lnTo>
                  <a:lnTo>
                    <a:pt x="10028" y="257"/>
                  </a:lnTo>
                  <a:lnTo>
                    <a:pt x="10032" y="246"/>
                  </a:lnTo>
                  <a:lnTo>
                    <a:pt x="10038" y="234"/>
                  </a:lnTo>
                  <a:lnTo>
                    <a:pt x="10045" y="224"/>
                  </a:lnTo>
                  <a:lnTo>
                    <a:pt x="10052" y="214"/>
                  </a:lnTo>
                  <a:lnTo>
                    <a:pt x="10061" y="206"/>
                  </a:lnTo>
                  <a:lnTo>
                    <a:pt x="10069" y="198"/>
                  </a:lnTo>
                  <a:lnTo>
                    <a:pt x="10079" y="192"/>
                  </a:lnTo>
                  <a:lnTo>
                    <a:pt x="10089" y="186"/>
                  </a:lnTo>
                  <a:lnTo>
                    <a:pt x="10099" y="181"/>
                  </a:lnTo>
                  <a:lnTo>
                    <a:pt x="10110" y="177"/>
                  </a:lnTo>
                  <a:lnTo>
                    <a:pt x="10121" y="172"/>
                  </a:lnTo>
                  <a:lnTo>
                    <a:pt x="10132" y="169"/>
                  </a:lnTo>
                  <a:lnTo>
                    <a:pt x="10143" y="168"/>
                  </a:lnTo>
                  <a:lnTo>
                    <a:pt x="10154" y="167"/>
                  </a:lnTo>
                  <a:lnTo>
                    <a:pt x="10166" y="166"/>
                  </a:lnTo>
                  <a:lnTo>
                    <a:pt x="10177" y="167"/>
                  </a:lnTo>
                  <a:lnTo>
                    <a:pt x="10188" y="169"/>
                  </a:lnTo>
                  <a:lnTo>
                    <a:pt x="10199" y="171"/>
                  </a:lnTo>
                  <a:lnTo>
                    <a:pt x="10211" y="175"/>
                  </a:lnTo>
                  <a:lnTo>
                    <a:pt x="10227" y="179"/>
                  </a:lnTo>
                  <a:lnTo>
                    <a:pt x="10243" y="185"/>
                  </a:lnTo>
                  <a:lnTo>
                    <a:pt x="10259" y="191"/>
                  </a:lnTo>
                  <a:lnTo>
                    <a:pt x="10274" y="199"/>
                  </a:lnTo>
                  <a:lnTo>
                    <a:pt x="10288" y="208"/>
                  </a:lnTo>
                  <a:lnTo>
                    <a:pt x="10301" y="218"/>
                  </a:lnTo>
                  <a:lnTo>
                    <a:pt x="10315" y="230"/>
                  </a:lnTo>
                  <a:lnTo>
                    <a:pt x="10327" y="242"/>
                  </a:lnTo>
                  <a:lnTo>
                    <a:pt x="10338" y="254"/>
                  </a:lnTo>
                  <a:lnTo>
                    <a:pt x="10349" y="268"/>
                  </a:lnTo>
                  <a:lnTo>
                    <a:pt x="10359" y="282"/>
                  </a:lnTo>
                  <a:lnTo>
                    <a:pt x="10367" y="296"/>
                  </a:lnTo>
                  <a:lnTo>
                    <a:pt x="10375" y="311"/>
                  </a:lnTo>
                  <a:lnTo>
                    <a:pt x="10382" y="327"/>
                  </a:lnTo>
                  <a:lnTo>
                    <a:pt x="10387" y="342"/>
                  </a:lnTo>
                  <a:lnTo>
                    <a:pt x="10392" y="357"/>
                  </a:lnTo>
                  <a:lnTo>
                    <a:pt x="10411" y="380"/>
                  </a:lnTo>
                  <a:lnTo>
                    <a:pt x="10429" y="401"/>
                  </a:lnTo>
                  <a:lnTo>
                    <a:pt x="10441" y="411"/>
                  </a:lnTo>
                  <a:lnTo>
                    <a:pt x="10452" y="418"/>
                  </a:lnTo>
                  <a:lnTo>
                    <a:pt x="10464" y="425"/>
                  </a:lnTo>
                  <a:lnTo>
                    <a:pt x="10478" y="430"/>
                  </a:lnTo>
                  <a:lnTo>
                    <a:pt x="10481" y="435"/>
                  </a:lnTo>
                  <a:lnTo>
                    <a:pt x="10484" y="440"/>
                  </a:lnTo>
                  <a:lnTo>
                    <a:pt x="10485" y="445"/>
                  </a:lnTo>
                  <a:lnTo>
                    <a:pt x="10485" y="450"/>
                  </a:lnTo>
                  <a:lnTo>
                    <a:pt x="10484" y="455"/>
                  </a:lnTo>
                  <a:lnTo>
                    <a:pt x="10482" y="460"/>
                  </a:lnTo>
                  <a:lnTo>
                    <a:pt x="10480" y="464"/>
                  </a:lnTo>
                  <a:lnTo>
                    <a:pt x="10478" y="469"/>
                  </a:lnTo>
                  <a:lnTo>
                    <a:pt x="10472" y="477"/>
                  </a:lnTo>
                  <a:lnTo>
                    <a:pt x="10466" y="486"/>
                  </a:lnTo>
                  <a:lnTo>
                    <a:pt x="10461" y="495"/>
                  </a:lnTo>
                  <a:lnTo>
                    <a:pt x="10457" y="505"/>
                  </a:lnTo>
                  <a:lnTo>
                    <a:pt x="10449" y="525"/>
                  </a:lnTo>
                  <a:lnTo>
                    <a:pt x="10443" y="547"/>
                  </a:lnTo>
                  <a:lnTo>
                    <a:pt x="10438" y="568"/>
                  </a:lnTo>
                  <a:lnTo>
                    <a:pt x="10435" y="589"/>
                  </a:lnTo>
                  <a:lnTo>
                    <a:pt x="10434" y="612"/>
                  </a:lnTo>
                  <a:lnTo>
                    <a:pt x="10435" y="633"/>
                  </a:lnTo>
                  <a:lnTo>
                    <a:pt x="10437" y="655"/>
                  </a:lnTo>
                  <a:lnTo>
                    <a:pt x="10442" y="677"/>
                  </a:lnTo>
                  <a:lnTo>
                    <a:pt x="10444" y="685"/>
                  </a:lnTo>
                  <a:lnTo>
                    <a:pt x="10446" y="692"/>
                  </a:lnTo>
                  <a:lnTo>
                    <a:pt x="10450" y="699"/>
                  </a:lnTo>
                  <a:lnTo>
                    <a:pt x="10454" y="705"/>
                  </a:lnTo>
                  <a:lnTo>
                    <a:pt x="10465" y="716"/>
                  </a:lnTo>
                  <a:lnTo>
                    <a:pt x="10476" y="727"/>
                  </a:lnTo>
                  <a:lnTo>
                    <a:pt x="10487" y="739"/>
                  </a:lnTo>
                  <a:lnTo>
                    <a:pt x="10496" y="750"/>
                  </a:lnTo>
                  <a:lnTo>
                    <a:pt x="10499" y="756"/>
                  </a:lnTo>
                  <a:lnTo>
                    <a:pt x="10502" y="763"/>
                  </a:lnTo>
                  <a:lnTo>
                    <a:pt x="10503" y="770"/>
                  </a:lnTo>
                  <a:lnTo>
                    <a:pt x="10503" y="778"/>
                  </a:lnTo>
                  <a:lnTo>
                    <a:pt x="10494" y="800"/>
                  </a:lnTo>
                  <a:lnTo>
                    <a:pt x="10483" y="821"/>
                  </a:lnTo>
                  <a:lnTo>
                    <a:pt x="10474" y="843"/>
                  </a:lnTo>
                  <a:lnTo>
                    <a:pt x="10466" y="864"/>
                  </a:lnTo>
                  <a:lnTo>
                    <a:pt x="10463" y="876"/>
                  </a:lnTo>
                  <a:lnTo>
                    <a:pt x="10460" y="887"/>
                  </a:lnTo>
                  <a:lnTo>
                    <a:pt x="10457" y="898"/>
                  </a:lnTo>
                  <a:lnTo>
                    <a:pt x="10456" y="910"/>
                  </a:lnTo>
                  <a:lnTo>
                    <a:pt x="10455" y="922"/>
                  </a:lnTo>
                  <a:lnTo>
                    <a:pt x="10455" y="934"/>
                  </a:lnTo>
                  <a:lnTo>
                    <a:pt x="10455" y="947"/>
                  </a:lnTo>
                  <a:lnTo>
                    <a:pt x="10457" y="959"/>
                  </a:lnTo>
                  <a:lnTo>
                    <a:pt x="10462" y="975"/>
                  </a:lnTo>
                  <a:lnTo>
                    <a:pt x="10468" y="989"/>
                  </a:lnTo>
                  <a:lnTo>
                    <a:pt x="10475" y="1003"/>
                  </a:lnTo>
                  <a:lnTo>
                    <a:pt x="10482" y="1018"/>
                  </a:lnTo>
                  <a:lnTo>
                    <a:pt x="10499" y="1045"/>
                  </a:lnTo>
                  <a:lnTo>
                    <a:pt x="10515" y="1073"/>
                  </a:lnTo>
                  <a:lnTo>
                    <a:pt x="10527" y="1137"/>
                  </a:lnTo>
                  <a:lnTo>
                    <a:pt x="10520" y="1153"/>
                  </a:lnTo>
                  <a:lnTo>
                    <a:pt x="10513" y="1168"/>
                  </a:lnTo>
                  <a:lnTo>
                    <a:pt x="10507" y="1183"/>
                  </a:lnTo>
                  <a:lnTo>
                    <a:pt x="10502" y="1199"/>
                  </a:lnTo>
                  <a:lnTo>
                    <a:pt x="10494" y="1231"/>
                  </a:lnTo>
                  <a:lnTo>
                    <a:pt x="10485" y="1263"/>
                  </a:lnTo>
                  <a:lnTo>
                    <a:pt x="10480" y="1279"/>
                  </a:lnTo>
                  <a:lnTo>
                    <a:pt x="10476" y="1295"/>
                  </a:lnTo>
                  <a:lnTo>
                    <a:pt x="10470" y="1310"/>
                  </a:lnTo>
                  <a:lnTo>
                    <a:pt x="10464" y="1325"/>
                  </a:lnTo>
                  <a:lnTo>
                    <a:pt x="10457" y="1341"/>
                  </a:lnTo>
                  <a:lnTo>
                    <a:pt x="10448" y="1355"/>
                  </a:lnTo>
                  <a:lnTo>
                    <a:pt x="10438" y="1368"/>
                  </a:lnTo>
                  <a:lnTo>
                    <a:pt x="10426" y="1382"/>
                  </a:lnTo>
                  <a:close/>
                  <a:moveTo>
                    <a:pt x="10423" y="1299"/>
                  </a:moveTo>
                  <a:lnTo>
                    <a:pt x="10386" y="1373"/>
                  </a:lnTo>
                  <a:lnTo>
                    <a:pt x="10377" y="1383"/>
                  </a:lnTo>
                  <a:lnTo>
                    <a:pt x="10368" y="1392"/>
                  </a:lnTo>
                  <a:lnTo>
                    <a:pt x="10358" y="1400"/>
                  </a:lnTo>
                  <a:lnTo>
                    <a:pt x="10347" y="1408"/>
                  </a:lnTo>
                  <a:lnTo>
                    <a:pt x="10337" y="1415"/>
                  </a:lnTo>
                  <a:lnTo>
                    <a:pt x="10326" y="1421"/>
                  </a:lnTo>
                  <a:lnTo>
                    <a:pt x="10315" y="1428"/>
                  </a:lnTo>
                  <a:lnTo>
                    <a:pt x="10304" y="1433"/>
                  </a:lnTo>
                  <a:lnTo>
                    <a:pt x="10291" y="1437"/>
                  </a:lnTo>
                  <a:lnTo>
                    <a:pt x="10279" y="1441"/>
                  </a:lnTo>
                  <a:lnTo>
                    <a:pt x="10267" y="1444"/>
                  </a:lnTo>
                  <a:lnTo>
                    <a:pt x="10253" y="1446"/>
                  </a:lnTo>
                  <a:lnTo>
                    <a:pt x="10241" y="1447"/>
                  </a:lnTo>
                  <a:lnTo>
                    <a:pt x="10228" y="1448"/>
                  </a:lnTo>
                  <a:lnTo>
                    <a:pt x="10215" y="1447"/>
                  </a:lnTo>
                  <a:lnTo>
                    <a:pt x="10201" y="1446"/>
                  </a:lnTo>
                  <a:lnTo>
                    <a:pt x="10193" y="1443"/>
                  </a:lnTo>
                  <a:lnTo>
                    <a:pt x="10185" y="1440"/>
                  </a:lnTo>
                  <a:lnTo>
                    <a:pt x="10177" y="1435"/>
                  </a:lnTo>
                  <a:lnTo>
                    <a:pt x="10170" y="1430"/>
                  </a:lnTo>
                  <a:lnTo>
                    <a:pt x="10156" y="1417"/>
                  </a:lnTo>
                  <a:lnTo>
                    <a:pt x="10143" y="1404"/>
                  </a:lnTo>
                  <a:lnTo>
                    <a:pt x="10139" y="1392"/>
                  </a:lnTo>
                  <a:lnTo>
                    <a:pt x="10137" y="1378"/>
                  </a:lnTo>
                  <a:lnTo>
                    <a:pt x="10136" y="1365"/>
                  </a:lnTo>
                  <a:lnTo>
                    <a:pt x="10137" y="1352"/>
                  </a:lnTo>
                  <a:lnTo>
                    <a:pt x="10149" y="1339"/>
                  </a:lnTo>
                  <a:lnTo>
                    <a:pt x="10162" y="1328"/>
                  </a:lnTo>
                  <a:lnTo>
                    <a:pt x="10170" y="1323"/>
                  </a:lnTo>
                  <a:lnTo>
                    <a:pt x="10177" y="1318"/>
                  </a:lnTo>
                  <a:lnTo>
                    <a:pt x="10185" y="1314"/>
                  </a:lnTo>
                  <a:lnTo>
                    <a:pt x="10192" y="1311"/>
                  </a:lnTo>
                  <a:lnTo>
                    <a:pt x="10200" y="1308"/>
                  </a:lnTo>
                  <a:lnTo>
                    <a:pt x="10208" y="1306"/>
                  </a:lnTo>
                  <a:lnTo>
                    <a:pt x="10217" y="1305"/>
                  </a:lnTo>
                  <a:lnTo>
                    <a:pt x="10224" y="1304"/>
                  </a:lnTo>
                  <a:lnTo>
                    <a:pt x="10232" y="1304"/>
                  </a:lnTo>
                  <a:lnTo>
                    <a:pt x="10240" y="1305"/>
                  </a:lnTo>
                  <a:lnTo>
                    <a:pt x="10248" y="1307"/>
                  </a:lnTo>
                  <a:lnTo>
                    <a:pt x="10257" y="1310"/>
                  </a:lnTo>
                  <a:lnTo>
                    <a:pt x="10271" y="1315"/>
                  </a:lnTo>
                  <a:lnTo>
                    <a:pt x="10286" y="1318"/>
                  </a:lnTo>
                  <a:lnTo>
                    <a:pt x="10294" y="1319"/>
                  </a:lnTo>
                  <a:lnTo>
                    <a:pt x="10303" y="1319"/>
                  </a:lnTo>
                  <a:lnTo>
                    <a:pt x="10311" y="1318"/>
                  </a:lnTo>
                  <a:lnTo>
                    <a:pt x="10319" y="1315"/>
                  </a:lnTo>
                  <a:lnTo>
                    <a:pt x="10328" y="1305"/>
                  </a:lnTo>
                  <a:lnTo>
                    <a:pt x="10336" y="1294"/>
                  </a:lnTo>
                  <a:lnTo>
                    <a:pt x="10342" y="1282"/>
                  </a:lnTo>
                  <a:lnTo>
                    <a:pt x="10347" y="1270"/>
                  </a:lnTo>
                  <a:lnTo>
                    <a:pt x="10352" y="1258"/>
                  </a:lnTo>
                  <a:lnTo>
                    <a:pt x="10355" y="1245"/>
                  </a:lnTo>
                  <a:lnTo>
                    <a:pt x="10357" y="1231"/>
                  </a:lnTo>
                  <a:lnTo>
                    <a:pt x="10359" y="1217"/>
                  </a:lnTo>
                  <a:lnTo>
                    <a:pt x="10357" y="1207"/>
                  </a:lnTo>
                  <a:lnTo>
                    <a:pt x="10355" y="1199"/>
                  </a:lnTo>
                  <a:lnTo>
                    <a:pt x="10353" y="1189"/>
                  </a:lnTo>
                  <a:lnTo>
                    <a:pt x="10349" y="1180"/>
                  </a:lnTo>
                  <a:lnTo>
                    <a:pt x="10345" y="1171"/>
                  </a:lnTo>
                  <a:lnTo>
                    <a:pt x="10340" y="1163"/>
                  </a:lnTo>
                  <a:lnTo>
                    <a:pt x="10336" y="1155"/>
                  </a:lnTo>
                  <a:lnTo>
                    <a:pt x="10330" y="1146"/>
                  </a:lnTo>
                  <a:lnTo>
                    <a:pt x="10325" y="1138"/>
                  </a:lnTo>
                  <a:lnTo>
                    <a:pt x="10318" y="1131"/>
                  </a:lnTo>
                  <a:lnTo>
                    <a:pt x="10312" y="1124"/>
                  </a:lnTo>
                  <a:lnTo>
                    <a:pt x="10305" y="1117"/>
                  </a:lnTo>
                  <a:lnTo>
                    <a:pt x="10296" y="1111"/>
                  </a:lnTo>
                  <a:lnTo>
                    <a:pt x="10289" y="1105"/>
                  </a:lnTo>
                  <a:lnTo>
                    <a:pt x="10281" y="1099"/>
                  </a:lnTo>
                  <a:lnTo>
                    <a:pt x="10272" y="1094"/>
                  </a:lnTo>
                  <a:lnTo>
                    <a:pt x="10279" y="1060"/>
                  </a:lnTo>
                  <a:lnTo>
                    <a:pt x="10285" y="1023"/>
                  </a:lnTo>
                  <a:lnTo>
                    <a:pt x="10286" y="1004"/>
                  </a:lnTo>
                  <a:lnTo>
                    <a:pt x="10286" y="986"/>
                  </a:lnTo>
                  <a:lnTo>
                    <a:pt x="10285" y="968"/>
                  </a:lnTo>
                  <a:lnTo>
                    <a:pt x="10281" y="949"/>
                  </a:lnTo>
                  <a:lnTo>
                    <a:pt x="10275" y="933"/>
                  </a:lnTo>
                  <a:lnTo>
                    <a:pt x="10268" y="917"/>
                  </a:lnTo>
                  <a:lnTo>
                    <a:pt x="10260" y="901"/>
                  </a:lnTo>
                  <a:lnTo>
                    <a:pt x="10251" y="885"/>
                  </a:lnTo>
                  <a:lnTo>
                    <a:pt x="10243" y="870"/>
                  </a:lnTo>
                  <a:lnTo>
                    <a:pt x="10236" y="853"/>
                  </a:lnTo>
                  <a:lnTo>
                    <a:pt x="10231" y="836"/>
                  </a:lnTo>
                  <a:lnTo>
                    <a:pt x="10226" y="818"/>
                  </a:lnTo>
                  <a:lnTo>
                    <a:pt x="10238" y="805"/>
                  </a:lnTo>
                  <a:lnTo>
                    <a:pt x="10248" y="791"/>
                  </a:lnTo>
                  <a:lnTo>
                    <a:pt x="10257" y="775"/>
                  </a:lnTo>
                  <a:lnTo>
                    <a:pt x="10265" y="760"/>
                  </a:lnTo>
                  <a:lnTo>
                    <a:pt x="10270" y="744"/>
                  </a:lnTo>
                  <a:lnTo>
                    <a:pt x="10275" y="727"/>
                  </a:lnTo>
                  <a:lnTo>
                    <a:pt x="10278" y="711"/>
                  </a:lnTo>
                  <a:lnTo>
                    <a:pt x="10280" y="694"/>
                  </a:lnTo>
                  <a:lnTo>
                    <a:pt x="10280" y="676"/>
                  </a:lnTo>
                  <a:lnTo>
                    <a:pt x="10280" y="659"/>
                  </a:lnTo>
                  <a:lnTo>
                    <a:pt x="10278" y="642"/>
                  </a:lnTo>
                  <a:lnTo>
                    <a:pt x="10276" y="625"/>
                  </a:lnTo>
                  <a:lnTo>
                    <a:pt x="10273" y="608"/>
                  </a:lnTo>
                  <a:lnTo>
                    <a:pt x="10268" y="592"/>
                  </a:lnTo>
                  <a:lnTo>
                    <a:pt x="10263" y="575"/>
                  </a:lnTo>
                  <a:lnTo>
                    <a:pt x="10257" y="559"/>
                  </a:lnTo>
                  <a:lnTo>
                    <a:pt x="10259" y="549"/>
                  </a:lnTo>
                  <a:lnTo>
                    <a:pt x="10262" y="539"/>
                  </a:lnTo>
                  <a:lnTo>
                    <a:pt x="10265" y="530"/>
                  </a:lnTo>
                  <a:lnTo>
                    <a:pt x="10270" y="522"/>
                  </a:lnTo>
                  <a:lnTo>
                    <a:pt x="10280" y="506"/>
                  </a:lnTo>
                  <a:lnTo>
                    <a:pt x="10290" y="489"/>
                  </a:lnTo>
                  <a:lnTo>
                    <a:pt x="10295" y="481"/>
                  </a:lnTo>
                  <a:lnTo>
                    <a:pt x="10300" y="473"/>
                  </a:lnTo>
                  <a:lnTo>
                    <a:pt x="10305" y="465"/>
                  </a:lnTo>
                  <a:lnTo>
                    <a:pt x="10309" y="456"/>
                  </a:lnTo>
                  <a:lnTo>
                    <a:pt x="10311" y="447"/>
                  </a:lnTo>
                  <a:lnTo>
                    <a:pt x="10313" y="437"/>
                  </a:lnTo>
                  <a:lnTo>
                    <a:pt x="10314" y="428"/>
                  </a:lnTo>
                  <a:lnTo>
                    <a:pt x="10313" y="417"/>
                  </a:lnTo>
                  <a:lnTo>
                    <a:pt x="10313" y="409"/>
                  </a:lnTo>
                  <a:lnTo>
                    <a:pt x="10312" y="400"/>
                  </a:lnTo>
                  <a:lnTo>
                    <a:pt x="10310" y="392"/>
                  </a:lnTo>
                  <a:lnTo>
                    <a:pt x="10308" y="384"/>
                  </a:lnTo>
                  <a:lnTo>
                    <a:pt x="10305" y="377"/>
                  </a:lnTo>
                  <a:lnTo>
                    <a:pt x="10301" y="369"/>
                  </a:lnTo>
                  <a:lnTo>
                    <a:pt x="10297" y="363"/>
                  </a:lnTo>
                  <a:lnTo>
                    <a:pt x="10292" y="355"/>
                  </a:lnTo>
                  <a:lnTo>
                    <a:pt x="10282" y="342"/>
                  </a:lnTo>
                  <a:lnTo>
                    <a:pt x="10271" y="331"/>
                  </a:lnTo>
                  <a:lnTo>
                    <a:pt x="10260" y="320"/>
                  </a:lnTo>
                  <a:lnTo>
                    <a:pt x="10247" y="310"/>
                  </a:lnTo>
                  <a:lnTo>
                    <a:pt x="10231" y="314"/>
                  </a:lnTo>
                  <a:lnTo>
                    <a:pt x="10215" y="319"/>
                  </a:lnTo>
                  <a:lnTo>
                    <a:pt x="10198" y="323"/>
                  </a:lnTo>
                  <a:lnTo>
                    <a:pt x="10183" y="329"/>
                  </a:lnTo>
                  <a:lnTo>
                    <a:pt x="10167" y="336"/>
                  </a:lnTo>
                  <a:lnTo>
                    <a:pt x="10152" y="345"/>
                  </a:lnTo>
                  <a:lnTo>
                    <a:pt x="10138" y="355"/>
                  </a:lnTo>
                  <a:lnTo>
                    <a:pt x="10125" y="367"/>
                  </a:lnTo>
                  <a:lnTo>
                    <a:pt x="10112" y="359"/>
                  </a:lnTo>
                  <a:lnTo>
                    <a:pt x="10101" y="350"/>
                  </a:lnTo>
                  <a:lnTo>
                    <a:pt x="10091" y="340"/>
                  </a:lnTo>
                  <a:lnTo>
                    <a:pt x="10083" y="330"/>
                  </a:lnTo>
                  <a:lnTo>
                    <a:pt x="10080" y="324"/>
                  </a:lnTo>
                  <a:lnTo>
                    <a:pt x="10077" y="318"/>
                  </a:lnTo>
                  <a:lnTo>
                    <a:pt x="10074" y="311"/>
                  </a:lnTo>
                  <a:lnTo>
                    <a:pt x="10071" y="305"/>
                  </a:lnTo>
                  <a:lnTo>
                    <a:pt x="10070" y="298"/>
                  </a:lnTo>
                  <a:lnTo>
                    <a:pt x="10069" y="292"/>
                  </a:lnTo>
                  <a:lnTo>
                    <a:pt x="10068" y="285"/>
                  </a:lnTo>
                  <a:lnTo>
                    <a:pt x="10069" y="278"/>
                  </a:lnTo>
                  <a:lnTo>
                    <a:pt x="10071" y="269"/>
                  </a:lnTo>
                  <a:lnTo>
                    <a:pt x="10076" y="259"/>
                  </a:lnTo>
                  <a:lnTo>
                    <a:pt x="10080" y="250"/>
                  </a:lnTo>
                  <a:lnTo>
                    <a:pt x="10086" y="242"/>
                  </a:lnTo>
                  <a:lnTo>
                    <a:pt x="10092" y="234"/>
                  </a:lnTo>
                  <a:lnTo>
                    <a:pt x="10100" y="228"/>
                  </a:lnTo>
                  <a:lnTo>
                    <a:pt x="10108" y="223"/>
                  </a:lnTo>
                  <a:lnTo>
                    <a:pt x="10118" y="219"/>
                  </a:lnTo>
                  <a:lnTo>
                    <a:pt x="10132" y="216"/>
                  </a:lnTo>
                  <a:lnTo>
                    <a:pt x="10145" y="214"/>
                  </a:lnTo>
                  <a:lnTo>
                    <a:pt x="10158" y="212"/>
                  </a:lnTo>
                  <a:lnTo>
                    <a:pt x="10172" y="212"/>
                  </a:lnTo>
                  <a:lnTo>
                    <a:pt x="10185" y="213"/>
                  </a:lnTo>
                  <a:lnTo>
                    <a:pt x="10197" y="215"/>
                  </a:lnTo>
                  <a:lnTo>
                    <a:pt x="10211" y="217"/>
                  </a:lnTo>
                  <a:lnTo>
                    <a:pt x="10223" y="220"/>
                  </a:lnTo>
                  <a:lnTo>
                    <a:pt x="10235" y="226"/>
                  </a:lnTo>
                  <a:lnTo>
                    <a:pt x="10247" y="231"/>
                  </a:lnTo>
                  <a:lnTo>
                    <a:pt x="10259" y="237"/>
                  </a:lnTo>
                  <a:lnTo>
                    <a:pt x="10270" y="243"/>
                  </a:lnTo>
                  <a:lnTo>
                    <a:pt x="10281" y="251"/>
                  </a:lnTo>
                  <a:lnTo>
                    <a:pt x="10290" y="259"/>
                  </a:lnTo>
                  <a:lnTo>
                    <a:pt x="10300" y="269"/>
                  </a:lnTo>
                  <a:lnTo>
                    <a:pt x="10310" y="279"/>
                  </a:lnTo>
                  <a:lnTo>
                    <a:pt x="10316" y="289"/>
                  </a:lnTo>
                  <a:lnTo>
                    <a:pt x="10323" y="300"/>
                  </a:lnTo>
                  <a:lnTo>
                    <a:pt x="10328" y="311"/>
                  </a:lnTo>
                  <a:lnTo>
                    <a:pt x="10333" y="324"/>
                  </a:lnTo>
                  <a:lnTo>
                    <a:pt x="10343" y="347"/>
                  </a:lnTo>
                  <a:lnTo>
                    <a:pt x="10354" y="371"/>
                  </a:lnTo>
                  <a:lnTo>
                    <a:pt x="10360" y="382"/>
                  </a:lnTo>
                  <a:lnTo>
                    <a:pt x="10366" y="393"/>
                  </a:lnTo>
                  <a:lnTo>
                    <a:pt x="10373" y="403"/>
                  </a:lnTo>
                  <a:lnTo>
                    <a:pt x="10381" y="414"/>
                  </a:lnTo>
                  <a:lnTo>
                    <a:pt x="10390" y="423"/>
                  </a:lnTo>
                  <a:lnTo>
                    <a:pt x="10401" y="432"/>
                  </a:lnTo>
                  <a:lnTo>
                    <a:pt x="10413" y="439"/>
                  </a:lnTo>
                  <a:lnTo>
                    <a:pt x="10426" y="446"/>
                  </a:lnTo>
                  <a:lnTo>
                    <a:pt x="10432" y="459"/>
                  </a:lnTo>
                  <a:lnTo>
                    <a:pt x="10420" y="496"/>
                  </a:lnTo>
                  <a:lnTo>
                    <a:pt x="10409" y="536"/>
                  </a:lnTo>
                  <a:lnTo>
                    <a:pt x="10405" y="557"/>
                  </a:lnTo>
                  <a:lnTo>
                    <a:pt x="10401" y="578"/>
                  </a:lnTo>
                  <a:lnTo>
                    <a:pt x="10397" y="600"/>
                  </a:lnTo>
                  <a:lnTo>
                    <a:pt x="10395" y="620"/>
                  </a:lnTo>
                  <a:lnTo>
                    <a:pt x="10395" y="641"/>
                  </a:lnTo>
                  <a:lnTo>
                    <a:pt x="10396" y="661"/>
                  </a:lnTo>
                  <a:lnTo>
                    <a:pt x="10397" y="671"/>
                  </a:lnTo>
                  <a:lnTo>
                    <a:pt x="10399" y="681"/>
                  </a:lnTo>
                  <a:lnTo>
                    <a:pt x="10401" y="692"/>
                  </a:lnTo>
                  <a:lnTo>
                    <a:pt x="10404" y="701"/>
                  </a:lnTo>
                  <a:lnTo>
                    <a:pt x="10407" y="710"/>
                  </a:lnTo>
                  <a:lnTo>
                    <a:pt x="10411" y="719"/>
                  </a:lnTo>
                  <a:lnTo>
                    <a:pt x="10415" y="728"/>
                  </a:lnTo>
                  <a:lnTo>
                    <a:pt x="10420" y="737"/>
                  </a:lnTo>
                  <a:lnTo>
                    <a:pt x="10426" y="746"/>
                  </a:lnTo>
                  <a:lnTo>
                    <a:pt x="10432" y="754"/>
                  </a:lnTo>
                  <a:lnTo>
                    <a:pt x="10439" y="761"/>
                  </a:lnTo>
                  <a:lnTo>
                    <a:pt x="10448" y="769"/>
                  </a:lnTo>
                  <a:lnTo>
                    <a:pt x="10450" y="775"/>
                  </a:lnTo>
                  <a:lnTo>
                    <a:pt x="10451" y="782"/>
                  </a:lnTo>
                  <a:lnTo>
                    <a:pt x="10451" y="787"/>
                  </a:lnTo>
                  <a:lnTo>
                    <a:pt x="10450" y="792"/>
                  </a:lnTo>
                  <a:lnTo>
                    <a:pt x="10447" y="802"/>
                  </a:lnTo>
                  <a:lnTo>
                    <a:pt x="10442" y="812"/>
                  </a:lnTo>
                  <a:lnTo>
                    <a:pt x="10436" y="821"/>
                  </a:lnTo>
                  <a:lnTo>
                    <a:pt x="10431" y="832"/>
                  </a:lnTo>
                  <a:lnTo>
                    <a:pt x="10429" y="837"/>
                  </a:lnTo>
                  <a:lnTo>
                    <a:pt x="10427" y="842"/>
                  </a:lnTo>
                  <a:lnTo>
                    <a:pt x="10426" y="847"/>
                  </a:lnTo>
                  <a:lnTo>
                    <a:pt x="10426" y="852"/>
                  </a:lnTo>
                  <a:lnTo>
                    <a:pt x="10422" y="868"/>
                  </a:lnTo>
                  <a:lnTo>
                    <a:pt x="10419" y="884"/>
                  </a:lnTo>
                  <a:lnTo>
                    <a:pt x="10416" y="899"/>
                  </a:lnTo>
                  <a:lnTo>
                    <a:pt x="10414" y="914"/>
                  </a:lnTo>
                  <a:lnTo>
                    <a:pt x="10414" y="930"/>
                  </a:lnTo>
                  <a:lnTo>
                    <a:pt x="10414" y="945"/>
                  </a:lnTo>
                  <a:lnTo>
                    <a:pt x="10415" y="960"/>
                  </a:lnTo>
                  <a:lnTo>
                    <a:pt x="10417" y="975"/>
                  </a:lnTo>
                  <a:lnTo>
                    <a:pt x="10419" y="989"/>
                  </a:lnTo>
                  <a:lnTo>
                    <a:pt x="10423" y="1003"/>
                  </a:lnTo>
                  <a:lnTo>
                    <a:pt x="10428" y="1018"/>
                  </a:lnTo>
                  <a:lnTo>
                    <a:pt x="10434" y="1032"/>
                  </a:lnTo>
                  <a:lnTo>
                    <a:pt x="10442" y="1045"/>
                  </a:lnTo>
                  <a:lnTo>
                    <a:pt x="10450" y="1058"/>
                  </a:lnTo>
                  <a:lnTo>
                    <a:pt x="10459" y="1071"/>
                  </a:lnTo>
                  <a:lnTo>
                    <a:pt x="10469" y="1083"/>
                  </a:lnTo>
                  <a:lnTo>
                    <a:pt x="10471" y="1089"/>
                  </a:lnTo>
                  <a:lnTo>
                    <a:pt x="10473" y="1095"/>
                  </a:lnTo>
                  <a:lnTo>
                    <a:pt x="10473" y="1102"/>
                  </a:lnTo>
                  <a:lnTo>
                    <a:pt x="10473" y="1108"/>
                  </a:lnTo>
                  <a:lnTo>
                    <a:pt x="10470" y="1119"/>
                  </a:lnTo>
                  <a:lnTo>
                    <a:pt x="10465" y="1130"/>
                  </a:lnTo>
                  <a:lnTo>
                    <a:pt x="10459" y="1142"/>
                  </a:lnTo>
                  <a:lnTo>
                    <a:pt x="10453" y="1154"/>
                  </a:lnTo>
                  <a:lnTo>
                    <a:pt x="10448" y="1166"/>
                  </a:lnTo>
                  <a:lnTo>
                    <a:pt x="10445" y="1178"/>
                  </a:lnTo>
                  <a:lnTo>
                    <a:pt x="10441" y="1208"/>
                  </a:lnTo>
                  <a:lnTo>
                    <a:pt x="10436" y="1238"/>
                  </a:lnTo>
                  <a:lnTo>
                    <a:pt x="10433" y="1254"/>
                  </a:lnTo>
                  <a:lnTo>
                    <a:pt x="10431" y="1269"/>
                  </a:lnTo>
                  <a:lnTo>
                    <a:pt x="10427" y="1284"/>
                  </a:lnTo>
                  <a:lnTo>
                    <a:pt x="10423" y="1299"/>
                  </a:lnTo>
                  <a:close/>
                  <a:moveTo>
                    <a:pt x="10152" y="699"/>
                  </a:moveTo>
                  <a:lnTo>
                    <a:pt x="10139" y="719"/>
                  </a:lnTo>
                  <a:lnTo>
                    <a:pt x="10124" y="739"/>
                  </a:lnTo>
                  <a:lnTo>
                    <a:pt x="10120" y="743"/>
                  </a:lnTo>
                  <a:lnTo>
                    <a:pt x="10114" y="747"/>
                  </a:lnTo>
                  <a:lnTo>
                    <a:pt x="10109" y="750"/>
                  </a:lnTo>
                  <a:lnTo>
                    <a:pt x="10104" y="752"/>
                  </a:lnTo>
                  <a:lnTo>
                    <a:pt x="10098" y="754"/>
                  </a:lnTo>
                  <a:lnTo>
                    <a:pt x="10092" y="755"/>
                  </a:lnTo>
                  <a:lnTo>
                    <a:pt x="10086" y="756"/>
                  </a:lnTo>
                  <a:lnTo>
                    <a:pt x="10079" y="755"/>
                  </a:lnTo>
                  <a:lnTo>
                    <a:pt x="10071" y="756"/>
                  </a:lnTo>
                  <a:lnTo>
                    <a:pt x="10065" y="757"/>
                  </a:lnTo>
                  <a:lnTo>
                    <a:pt x="10059" y="757"/>
                  </a:lnTo>
                  <a:lnTo>
                    <a:pt x="10053" y="756"/>
                  </a:lnTo>
                  <a:lnTo>
                    <a:pt x="10047" y="755"/>
                  </a:lnTo>
                  <a:lnTo>
                    <a:pt x="10042" y="753"/>
                  </a:lnTo>
                  <a:lnTo>
                    <a:pt x="10037" y="750"/>
                  </a:lnTo>
                  <a:lnTo>
                    <a:pt x="10032" y="748"/>
                  </a:lnTo>
                  <a:lnTo>
                    <a:pt x="10022" y="741"/>
                  </a:lnTo>
                  <a:lnTo>
                    <a:pt x="10013" y="733"/>
                  </a:lnTo>
                  <a:lnTo>
                    <a:pt x="10004" y="724"/>
                  </a:lnTo>
                  <a:lnTo>
                    <a:pt x="9996" y="716"/>
                  </a:lnTo>
                  <a:lnTo>
                    <a:pt x="9987" y="708"/>
                  </a:lnTo>
                  <a:lnTo>
                    <a:pt x="9978" y="700"/>
                  </a:lnTo>
                  <a:lnTo>
                    <a:pt x="9969" y="695"/>
                  </a:lnTo>
                  <a:lnTo>
                    <a:pt x="9960" y="691"/>
                  </a:lnTo>
                  <a:lnTo>
                    <a:pt x="9955" y="689"/>
                  </a:lnTo>
                  <a:lnTo>
                    <a:pt x="9950" y="689"/>
                  </a:lnTo>
                  <a:lnTo>
                    <a:pt x="9945" y="689"/>
                  </a:lnTo>
                  <a:lnTo>
                    <a:pt x="9940" y="690"/>
                  </a:lnTo>
                  <a:lnTo>
                    <a:pt x="9933" y="691"/>
                  </a:lnTo>
                  <a:lnTo>
                    <a:pt x="9928" y="694"/>
                  </a:lnTo>
                  <a:lnTo>
                    <a:pt x="9922" y="697"/>
                  </a:lnTo>
                  <a:lnTo>
                    <a:pt x="9915" y="702"/>
                  </a:lnTo>
                  <a:lnTo>
                    <a:pt x="9910" y="708"/>
                  </a:lnTo>
                  <a:lnTo>
                    <a:pt x="9907" y="715"/>
                  </a:lnTo>
                  <a:lnTo>
                    <a:pt x="9905" y="723"/>
                  </a:lnTo>
                  <a:lnTo>
                    <a:pt x="9904" y="732"/>
                  </a:lnTo>
                  <a:lnTo>
                    <a:pt x="9904" y="749"/>
                  </a:lnTo>
                  <a:lnTo>
                    <a:pt x="9906" y="766"/>
                  </a:lnTo>
                  <a:lnTo>
                    <a:pt x="9907" y="775"/>
                  </a:lnTo>
                  <a:lnTo>
                    <a:pt x="9909" y="784"/>
                  </a:lnTo>
                  <a:lnTo>
                    <a:pt x="9913" y="791"/>
                  </a:lnTo>
                  <a:lnTo>
                    <a:pt x="9918" y="797"/>
                  </a:lnTo>
                  <a:lnTo>
                    <a:pt x="9929" y="807"/>
                  </a:lnTo>
                  <a:lnTo>
                    <a:pt x="9943" y="816"/>
                  </a:lnTo>
                  <a:lnTo>
                    <a:pt x="9950" y="821"/>
                  </a:lnTo>
                  <a:lnTo>
                    <a:pt x="9956" y="826"/>
                  </a:lnTo>
                  <a:lnTo>
                    <a:pt x="9961" y="831"/>
                  </a:lnTo>
                  <a:lnTo>
                    <a:pt x="9966" y="837"/>
                  </a:lnTo>
                  <a:lnTo>
                    <a:pt x="9969" y="843"/>
                  </a:lnTo>
                  <a:lnTo>
                    <a:pt x="9971" y="850"/>
                  </a:lnTo>
                  <a:lnTo>
                    <a:pt x="9972" y="858"/>
                  </a:lnTo>
                  <a:lnTo>
                    <a:pt x="9970" y="867"/>
                  </a:lnTo>
                  <a:lnTo>
                    <a:pt x="9959" y="873"/>
                  </a:lnTo>
                  <a:lnTo>
                    <a:pt x="9948" y="880"/>
                  </a:lnTo>
                  <a:lnTo>
                    <a:pt x="9937" y="887"/>
                  </a:lnTo>
                  <a:lnTo>
                    <a:pt x="9925" y="896"/>
                  </a:lnTo>
                  <a:lnTo>
                    <a:pt x="9916" y="906"/>
                  </a:lnTo>
                  <a:lnTo>
                    <a:pt x="9908" y="917"/>
                  </a:lnTo>
                  <a:lnTo>
                    <a:pt x="9902" y="928"/>
                  </a:lnTo>
                  <a:lnTo>
                    <a:pt x="9897" y="939"/>
                  </a:lnTo>
                  <a:lnTo>
                    <a:pt x="9895" y="946"/>
                  </a:lnTo>
                  <a:lnTo>
                    <a:pt x="9894" y="952"/>
                  </a:lnTo>
                  <a:lnTo>
                    <a:pt x="9893" y="959"/>
                  </a:lnTo>
                  <a:lnTo>
                    <a:pt x="9893" y="966"/>
                  </a:lnTo>
                  <a:lnTo>
                    <a:pt x="9894" y="978"/>
                  </a:lnTo>
                  <a:lnTo>
                    <a:pt x="9897" y="990"/>
                  </a:lnTo>
                  <a:lnTo>
                    <a:pt x="9901" y="1001"/>
                  </a:lnTo>
                  <a:lnTo>
                    <a:pt x="9907" y="1013"/>
                  </a:lnTo>
                  <a:lnTo>
                    <a:pt x="9914" y="1024"/>
                  </a:lnTo>
                  <a:lnTo>
                    <a:pt x="9921" y="1034"/>
                  </a:lnTo>
                  <a:lnTo>
                    <a:pt x="9930" y="1038"/>
                  </a:lnTo>
                  <a:lnTo>
                    <a:pt x="9941" y="1043"/>
                  </a:lnTo>
                  <a:lnTo>
                    <a:pt x="9946" y="1045"/>
                  </a:lnTo>
                  <a:lnTo>
                    <a:pt x="9951" y="1045"/>
                  </a:lnTo>
                  <a:lnTo>
                    <a:pt x="9956" y="1045"/>
                  </a:lnTo>
                  <a:lnTo>
                    <a:pt x="9961" y="1042"/>
                  </a:lnTo>
                  <a:lnTo>
                    <a:pt x="9968" y="1037"/>
                  </a:lnTo>
                  <a:lnTo>
                    <a:pt x="9974" y="1031"/>
                  </a:lnTo>
                  <a:lnTo>
                    <a:pt x="9979" y="1024"/>
                  </a:lnTo>
                  <a:lnTo>
                    <a:pt x="9984" y="1016"/>
                  </a:lnTo>
                  <a:lnTo>
                    <a:pt x="9992" y="1000"/>
                  </a:lnTo>
                  <a:lnTo>
                    <a:pt x="9999" y="985"/>
                  </a:lnTo>
                  <a:lnTo>
                    <a:pt x="10003" y="977"/>
                  </a:lnTo>
                  <a:lnTo>
                    <a:pt x="10007" y="971"/>
                  </a:lnTo>
                  <a:lnTo>
                    <a:pt x="10012" y="965"/>
                  </a:lnTo>
                  <a:lnTo>
                    <a:pt x="10017" y="958"/>
                  </a:lnTo>
                  <a:lnTo>
                    <a:pt x="10024" y="954"/>
                  </a:lnTo>
                  <a:lnTo>
                    <a:pt x="10032" y="951"/>
                  </a:lnTo>
                  <a:lnTo>
                    <a:pt x="10041" y="949"/>
                  </a:lnTo>
                  <a:lnTo>
                    <a:pt x="10051" y="949"/>
                  </a:lnTo>
                  <a:lnTo>
                    <a:pt x="10058" y="948"/>
                  </a:lnTo>
                  <a:lnTo>
                    <a:pt x="10065" y="948"/>
                  </a:lnTo>
                  <a:lnTo>
                    <a:pt x="10071" y="949"/>
                  </a:lnTo>
                  <a:lnTo>
                    <a:pt x="10078" y="950"/>
                  </a:lnTo>
                  <a:lnTo>
                    <a:pt x="10084" y="952"/>
                  </a:lnTo>
                  <a:lnTo>
                    <a:pt x="10090" y="955"/>
                  </a:lnTo>
                  <a:lnTo>
                    <a:pt x="10095" y="958"/>
                  </a:lnTo>
                  <a:lnTo>
                    <a:pt x="10100" y="963"/>
                  </a:lnTo>
                  <a:lnTo>
                    <a:pt x="10110" y="971"/>
                  </a:lnTo>
                  <a:lnTo>
                    <a:pt x="10118" y="980"/>
                  </a:lnTo>
                  <a:lnTo>
                    <a:pt x="10127" y="990"/>
                  </a:lnTo>
                  <a:lnTo>
                    <a:pt x="10134" y="1000"/>
                  </a:lnTo>
                  <a:lnTo>
                    <a:pt x="10139" y="1010"/>
                  </a:lnTo>
                  <a:lnTo>
                    <a:pt x="10142" y="1020"/>
                  </a:lnTo>
                  <a:lnTo>
                    <a:pt x="10145" y="1029"/>
                  </a:lnTo>
                  <a:lnTo>
                    <a:pt x="10146" y="1038"/>
                  </a:lnTo>
                  <a:lnTo>
                    <a:pt x="10146" y="1048"/>
                  </a:lnTo>
                  <a:lnTo>
                    <a:pt x="10145" y="1058"/>
                  </a:lnTo>
                  <a:lnTo>
                    <a:pt x="10143" y="1068"/>
                  </a:lnTo>
                  <a:lnTo>
                    <a:pt x="10141" y="1077"/>
                  </a:lnTo>
                  <a:lnTo>
                    <a:pt x="10135" y="1096"/>
                  </a:lnTo>
                  <a:lnTo>
                    <a:pt x="10127" y="1116"/>
                  </a:lnTo>
                  <a:lnTo>
                    <a:pt x="10117" y="1134"/>
                  </a:lnTo>
                  <a:lnTo>
                    <a:pt x="10109" y="1152"/>
                  </a:lnTo>
                  <a:lnTo>
                    <a:pt x="10083" y="1178"/>
                  </a:lnTo>
                  <a:lnTo>
                    <a:pt x="10056" y="1206"/>
                  </a:lnTo>
                  <a:lnTo>
                    <a:pt x="10044" y="1220"/>
                  </a:lnTo>
                  <a:lnTo>
                    <a:pt x="10032" y="1235"/>
                  </a:lnTo>
                  <a:lnTo>
                    <a:pt x="10020" y="1251"/>
                  </a:lnTo>
                  <a:lnTo>
                    <a:pt x="10009" y="1266"/>
                  </a:lnTo>
                  <a:lnTo>
                    <a:pt x="9999" y="1281"/>
                  </a:lnTo>
                  <a:lnTo>
                    <a:pt x="9990" y="1298"/>
                  </a:lnTo>
                  <a:lnTo>
                    <a:pt x="9982" y="1315"/>
                  </a:lnTo>
                  <a:lnTo>
                    <a:pt x="9974" y="1331"/>
                  </a:lnTo>
                  <a:lnTo>
                    <a:pt x="9968" y="1349"/>
                  </a:lnTo>
                  <a:lnTo>
                    <a:pt x="9964" y="1366"/>
                  </a:lnTo>
                  <a:lnTo>
                    <a:pt x="9960" y="1385"/>
                  </a:lnTo>
                  <a:lnTo>
                    <a:pt x="9958" y="1403"/>
                  </a:lnTo>
                  <a:lnTo>
                    <a:pt x="9961" y="1437"/>
                  </a:lnTo>
                  <a:lnTo>
                    <a:pt x="9963" y="1474"/>
                  </a:lnTo>
                  <a:lnTo>
                    <a:pt x="9964" y="1492"/>
                  </a:lnTo>
                  <a:lnTo>
                    <a:pt x="9967" y="1510"/>
                  </a:lnTo>
                  <a:lnTo>
                    <a:pt x="9969" y="1519"/>
                  </a:lnTo>
                  <a:lnTo>
                    <a:pt x="9971" y="1528"/>
                  </a:lnTo>
                  <a:lnTo>
                    <a:pt x="9973" y="1536"/>
                  </a:lnTo>
                  <a:lnTo>
                    <a:pt x="9976" y="1544"/>
                  </a:lnTo>
                  <a:lnTo>
                    <a:pt x="9970" y="1554"/>
                  </a:lnTo>
                  <a:lnTo>
                    <a:pt x="9963" y="1561"/>
                  </a:lnTo>
                  <a:lnTo>
                    <a:pt x="9955" y="1568"/>
                  </a:lnTo>
                  <a:lnTo>
                    <a:pt x="9947" y="1572"/>
                  </a:lnTo>
                  <a:lnTo>
                    <a:pt x="9939" y="1575"/>
                  </a:lnTo>
                  <a:lnTo>
                    <a:pt x="9930" y="1576"/>
                  </a:lnTo>
                  <a:lnTo>
                    <a:pt x="9921" y="1577"/>
                  </a:lnTo>
                  <a:lnTo>
                    <a:pt x="9911" y="1576"/>
                  </a:lnTo>
                  <a:lnTo>
                    <a:pt x="9892" y="1574"/>
                  </a:lnTo>
                  <a:lnTo>
                    <a:pt x="9872" y="1572"/>
                  </a:lnTo>
                  <a:lnTo>
                    <a:pt x="9862" y="1571"/>
                  </a:lnTo>
                  <a:lnTo>
                    <a:pt x="9852" y="1571"/>
                  </a:lnTo>
                  <a:lnTo>
                    <a:pt x="9842" y="1572"/>
                  </a:lnTo>
                  <a:lnTo>
                    <a:pt x="9832" y="1574"/>
                  </a:lnTo>
                  <a:lnTo>
                    <a:pt x="9682" y="1575"/>
                  </a:lnTo>
                  <a:lnTo>
                    <a:pt x="9433" y="1577"/>
                  </a:lnTo>
                  <a:lnTo>
                    <a:pt x="9098" y="1579"/>
                  </a:lnTo>
                  <a:lnTo>
                    <a:pt x="8693" y="1580"/>
                  </a:lnTo>
                  <a:lnTo>
                    <a:pt x="8231" y="1581"/>
                  </a:lnTo>
                  <a:lnTo>
                    <a:pt x="7727" y="1583"/>
                  </a:lnTo>
                  <a:lnTo>
                    <a:pt x="7195" y="1584"/>
                  </a:lnTo>
                  <a:lnTo>
                    <a:pt x="6648" y="1585"/>
                  </a:lnTo>
                  <a:lnTo>
                    <a:pt x="6101" y="1587"/>
                  </a:lnTo>
                  <a:lnTo>
                    <a:pt x="5568" y="1588"/>
                  </a:lnTo>
                  <a:lnTo>
                    <a:pt x="5064" y="1589"/>
                  </a:lnTo>
                  <a:lnTo>
                    <a:pt x="4602" y="1590"/>
                  </a:lnTo>
                  <a:lnTo>
                    <a:pt x="4198" y="1591"/>
                  </a:lnTo>
                  <a:lnTo>
                    <a:pt x="3864" y="1592"/>
                  </a:lnTo>
                  <a:lnTo>
                    <a:pt x="3615" y="1593"/>
                  </a:lnTo>
                  <a:lnTo>
                    <a:pt x="3466" y="1595"/>
                  </a:lnTo>
                  <a:lnTo>
                    <a:pt x="3433" y="1595"/>
                  </a:lnTo>
                  <a:lnTo>
                    <a:pt x="3400" y="1597"/>
                  </a:lnTo>
                  <a:lnTo>
                    <a:pt x="3368" y="1598"/>
                  </a:lnTo>
                  <a:lnTo>
                    <a:pt x="3334" y="1600"/>
                  </a:lnTo>
                  <a:lnTo>
                    <a:pt x="3300" y="1601"/>
                  </a:lnTo>
                  <a:lnTo>
                    <a:pt x="3266" y="1602"/>
                  </a:lnTo>
                  <a:lnTo>
                    <a:pt x="3233" y="1602"/>
                  </a:lnTo>
                  <a:lnTo>
                    <a:pt x="3198" y="1601"/>
                  </a:lnTo>
                  <a:lnTo>
                    <a:pt x="3081" y="1601"/>
                  </a:lnTo>
                  <a:lnTo>
                    <a:pt x="2966" y="1602"/>
                  </a:lnTo>
                  <a:lnTo>
                    <a:pt x="2849" y="1603"/>
                  </a:lnTo>
                  <a:lnTo>
                    <a:pt x="2732" y="1605"/>
                  </a:lnTo>
                  <a:lnTo>
                    <a:pt x="2615" y="1606"/>
                  </a:lnTo>
                  <a:lnTo>
                    <a:pt x="2499" y="1607"/>
                  </a:lnTo>
                  <a:lnTo>
                    <a:pt x="2381" y="1609"/>
                  </a:lnTo>
                  <a:lnTo>
                    <a:pt x="2264" y="1610"/>
                  </a:lnTo>
                  <a:lnTo>
                    <a:pt x="2147" y="1613"/>
                  </a:lnTo>
                  <a:lnTo>
                    <a:pt x="2029" y="1614"/>
                  </a:lnTo>
                  <a:lnTo>
                    <a:pt x="1912" y="1616"/>
                  </a:lnTo>
                  <a:lnTo>
                    <a:pt x="1794" y="1617"/>
                  </a:lnTo>
                  <a:lnTo>
                    <a:pt x="1677" y="1619"/>
                  </a:lnTo>
                  <a:lnTo>
                    <a:pt x="1559" y="1620"/>
                  </a:lnTo>
                  <a:lnTo>
                    <a:pt x="1441" y="1622"/>
                  </a:lnTo>
                  <a:lnTo>
                    <a:pt x="1323" y="1623"/>
                  </a:lnTo>
                  <a:lnTo>
                    <a:pt x="1296" y="1624"/>
                  </a:lnTo>
                  <a:lnTo>
                    <a:pt x="1269" y="1625"/>
                  </a:lnTo>
                  <a:lnTo>
                    <a:pt x="1240" y="1625"/>
                  </a:lnTo>
                  <a:lnTo>
                    <a:pt x="1213" y="1625"/>
                  </a:lnTo>
                  <a:lnTo>
                    <a:pt x="1184" y="1625"/>
                  </a:lnTo>
                  <a:lnTo>
                    <a:pt x="1156" y="1626"/>
                  </a:lnTo>
                  <a:lnTo>
                    <a:pt x="1129" y="1627"/>
                  </a:lnTo>
                  <a:lnTo>
                    <a:pt x="1101" y="1629"/>
                  </a:lnTo>
                  <a:lnTo>
                    <a:pt x="1097" y="1623"/>
                  </a:lnTo>
                  <a:lnTo>
                    <a:pt x="1093" y="1618"/>
                  </a:lnTo>
                  <a:lnTo>
                    <a:pt x="1090" y="1612"/>
                  </a:lnTo>
                  <a:lnTo>
                    <a:pt x="1088" y="1606"/>
                  </a:lnTo>
                  <a:lnTo>
                    <a:pt x="1084" y="1594"/>
                  </a:lnTo>
                  <a:lnTo>
                    <a:pt x="1083" y="1582"/>
                  </a:lnTo>
                  <a:lnTo>
                    <a:pt x="1083" y="1569"/>
                  </a:lnTo>
                  <a:lnTo>
                    <a:pt x="1084" y="1555"/>
                  </a:lnTo>
                  <a:lnTo>
                    <a:pt x="1086" y="1542"/>
                  </a:lnTo>
                  <a:lnTo>
                    <a:pt x="1089" y="1529"/>
                  </a:lnTo>
                  <a:lnTo>
                    <a:pt x="1094" y="1500"/>
                  </a:lnTo>
                  <a:lnTo>
                    <a:pt x="1098" y="1473"/>
                  </a:lnTo>
                  <a:lnTo>
                    <a:pt x="1098" y="1458"/>
                  </a:lnTo>
                  <a:lnTo>
                    <a:pt x="1097" y="1444"/>
                  </a:lnTo>
                  <a:lnTo>
                    <a:pt x="1096" y="1438"/>
                  </a:lnTo>
                  <a:lnTo>
                    <a:pt x="1094" y="1431"/>
                  </a:lnTo>
                  <a:lnTo>
                    <a:pt x="1092" y="1423"/>
                  </a:lnTo>
                  <a:lnTo>
                    <a:pt x="1089" y="1416"/>
                  </a:lnTo>
                  <a:lnTo>
                    <a:pt x="1086" y="1402"/>
                  </a:lnTo>
                  <a:lnTo>
                    <a:pt x="1081" y="1388"/>
                  </a:lnTo>
                  <a:lnTo>
                    <a:pt x="1076" y="1374"/>
                  </a:lnTo>
                  <a:lnTo>
                    <a:pt x="1069" y="1361"/>
                  </a:lnTo>
                  <a:lnTo>
                    <a:pt x="1060" y="1349"/>
                  </a:lnTo>
                  <a:lnTo>
                    <a:pt x="1052" y="1338"/>
                  </a:lnTo>
                  <a:lnTo>
                    <a:pt x="1043" y="1326"/>
                  </a:lnTo>
                  <a:lnTo>
                    <a:pt x="1033" y="1315"/>
                  </a:lnTo>
                  <a:lnTo>
                    <a:pt x="1012" y="1295"/>
                  </a:lnTo>
                  <a:lnTo>
                    <a:pt x="990" y="1275"/>
                  </a:lnTo>
                  <a:lnTo>
                    <a:pt x="967" y="1257"/>
                  </a:lnTo>
                  <a:lnTo>
                    <a:pt x="945" y="1239"/>
                  </a:lnTo>
                  <a:lnTo>
                    <a:pt x="936" y="1215"/>
                  </a:lnTo>
                  <a:lnTo>
                    <a:pt x="928" y="1190"/>
                  </a:lnTo>
                  <a:lnTo>
                    <a:pt x="924" y="1177"/>
                  </a:lnTo>
                  <a:lnTo>
                    <a:pt x="922" y="1165"/>
                  </a:lnTo>
                  <a:lnTo>
                    <a:pt x="920" y="1153"/>
                  </a:lnTo>
                  <a:lnTo>
                    <a:pt x="919" y="1139"/>
                  </a:lnTo>
                  <a:lnTo>
                    <a:pt x="919" y="1127"/>
                  </a:lnTo>
                  <a:lnTo>
                    <a:pt x="920" y="1115"/>
                  </a:lnTo>
                  <a:lnTo>
                    <a:pt x="922" y="1103"/>
                  </a:lnTo>
                  <a:lnTo>
                    <a:pt x="925" y="1090"/>
                  </a:lnTo>
                  <a:lnTo>
                    <a:pt x="931" y="1079"/>
                  </a:lnTo>
                  <a:lnTo>
                    <a:pt x="937" y="1068"/>
                  </a:lnTo>
                  <a:lnTo>
                    <a:pt x="945" y="1057"/>
                  </a:lnTo>
                  <a:lnTo>
                    <a:pt x="954" y="1045"/>
                  </a:lnTo>
                  <a:lnTo>
                    <a:pt x="958" y="1040"/>
                  </a:lnTo>
                  <a:lnTo>
                    <a:pt x="962" y="1036"/>
                  </a:lnTo>
                  <a:lnTo>
                    <a:pt x="967" y="1033"/>
                  </a:lnTo>
                  <a:lnTo>
                    <a:pt x="972" y="1030"/>
                  </a:lnTo>
                  <a:lnTo>
                    <a:pt x="983" y="1027"/>
                  </a:lnTo>
                  <a:lnTo>
                    <a:pt x="993" y="1026"/>
                  </a:lnTo>
                  <a:lnTo>
                    <a:pt x="1003" y="1026"/>
                  </a:lnTo>
                  <a:lnTo>
                    <a:pt x="1014" y="1025"/>
                  </a:lnTo>
                  <a:lnTo>
                    <a:pt x="1025" y="1024"/>
                  </a:lnTo>
                  <a:lnTo>
                    <a:pt x="1034" y="1020"/>
                  </a:lnTo>
                  <a:lnTo>
                    <a:pt x="1041" y="1022"/>
                  </a:lnTo>
                  <a:lnTo>
                    <a:pt x="1047" y="1024"/>
                  </a:lnTo>
                  <a:lnTo>
                    <a:pt x="1052" y="1027"/>
                  </a:lnTo>
                  <a:lnTo>
                    <a:pt x="1057" y="1031"/>
                  </a:lnTo>
                  <a:lnTo>
                    <a:pt x="1061" y="1036"/>
                  </a:lnTo>
                  <a:lnTo>
                    <a:pt x="1065" y="1041"/>
                  </a:lnTo>
                  <a:lnTo>
                    <a:pt x="1069" y="1047"/>
                  </a:lnTo>
                  <a:lnTo>
                    <a:pt x="1071" y="1053"/>
                  </a:lnTo>
                  <a:lnTo>
                    <a:pt x="1072" y="1073"/>
                  </a:lnTo>
                  <a:lnTo>
                    <a:pt x="1072" y="1091"/>
                  </a:lnTo>
                  <a:lnTo>
                    <a:pt x="1072" y="1102"/>
                  </a:lnTo>
                  <a:lnTo>
                    <a:pt x="1074" y="1110"/>
                  </a:lnTo>
                  <a:lnTo>
                    <a:pt x="1076" y="1115"/>
                  </a:lnTo>
                  <a:lnTo>
                    <a:pt x="1078" y="1119"/>
                  </a:lnTo>
                  <a:lnTo>
                    <a:pt x="1080" y="1123"/>
                  </a:lnTo>
                  <a:lnTo>
                    <a:pt x="1083" y="1127"/>
                  </a:lnTo>
                  <a:lnTo>
                    <a:pt x="1089" y="1128"/>
                  </a:lnTo>
                  <a:lnTo>
                    <a:pt x="1094" y="1128"/>
                  </a:lnTo>
                  <a:lnTo>
                    <a:pt x="1099" y="1127"/>
                  </a:lnTo>
                  <a:lnTo>
                    <a:pt x="1104" y="1124"/>
                  </a:lnTo>
                  <a:lnTo>
                    <a:pt x="1113" y="1119"/>
                  </a:lnTo>
                  <a:lnTo>
                    <a:pt x="1124" y="1115"/>
                  </a:lnTo>
                  <a:lnTo>
                    <a:pt x="1127" y="1109"/>
                  </a:lnTo>
                  <a:lnTo>
                    <a:pt x="1130" y="1103"/>
                  </a:lnTo>
                  <a:lnTo>
                    <a:pt x="1132" y="1095"/>
                  </a:lnTo>
                  <a:lnTo>
                    <a:pt x="1134" y="1089"/>
                  </a:lnTo>
                  <a:lnTo>
                    <a:pt x="1136" y="1075"/>
                  </a:lnTo>
                  <a:lnTo>
                    <a:pt x="1137" y="1061"/>
                  </a:lnTo>
                  <a:lnTo>
                    <a:pt x="1135" y="1031"/>
                  </a:lnTo>
                  <a:lnTo>
                    <a:pt x="1133" y="1000"/>
                  </a:lnTo>
                  <a:lnTo>
                    <a:pt x="1132" y="993"/>
                  </a:lnTo>
                  <a:lnTo>
                    <a:pt x="1130" y="987"/>
                  </a:lnTo>
                  <a:lnTo>
                    <a:pt x="1127" y="981"/>
                  </a:lnTo>
                  <a:lnTo>
                    <a:pt x="1123" y="976"/>
                  </a:lnTo>
                  <a:lnTo>
                    <a:pt x="1113" y="967"/>
                  </a:lnTo>
                  <a:lnTo>
                    <a:pt x="1102" y="958"/>
                  </a:lnTo>
                  <a:lnTo>
                    <a:pt x="1097" y="953"/>
                  </a:lnTo>
                  <a:lnTo>
                    <a:pt x="1093" y="949"/>
                  </a:lnTo>
                  <a:lnTo>
                    <a:pt x="1089" y="944"/>
                  </a:lnTo>
                  <a:lnTo>
                    <a:pt x="1086" y="938"/>
                  </a:lnTo>
                  <a:lnTo>
                    <a:pt x="1084" y="932"/>
                  </a:lnTo>
                  <a:lnTo>
                    <a:pt x="1083" y="926"/>
                  </a:lnTo>
                  <a:lnTo>
                    <a:pt x="1084" y="918"/>
                  </a:lnTo>
                  <a:lnTo>
                    <a:pt x="1086" y="908"/>
                  </a:lnTo>
                  <a:lnTo>
                    <a:pt x="1100" y="888"/>
                  </a:lnTo>
                  <a:lnTo>
                    <a:pt x="1113" y="867"/>
                  </a:lnTo>
                  <a:lnTo>
                    <a:pt x="1120" y="856"/>
                  </a:lnTo>
                  <a:lnTo>
                    <a:pt x="1125" y="845"/>
                  </a:lnTo>
                  <a:lnTo>
                    <a:pt x="1130" y="834"/>
                  </a:lnTo>
                  <a:lnTo>
                    <a:pt x="1134" y="821"/>
                  </a:lnTo>
                  <a:lnTo>
                    <a:pt x="1138" y="810"/>
                  </a:lnTo>
                  <a:lnTo>
                    <a:pt x="1140" y="798"/>
                  </a:lnTo>
                  <a:lnTo>
                    <a:pt x="1142" y="786"/>
                  </a:lnTo>
                  <a:lnTo>
                    <a:pt x="1142" y="773"/>
                  </a:lnTo>
                  <a:lnTo>
                    <a:pt x="1141" y="761"/>
                  </a:lnTo>
                  <a:lnTo>
                    <a:pt x="1139" y="749"/>
                  </a:lnTo>
                  <a:lnTo>
                    <a:pt x="1135" y="737"/>
                  </a:lnTo>
                  <a:lnTo>
                    <a:pt x="1130" y="723"/>
                  </a:lnTo>
                  <a:lnTo>
                    <a:pt x="1120" y="706"/>
                  </a:lnTo>
                  <a:lnTo>
                    <a:pt x="1108" y="688"/>
                  </a:lnTo>
                  <a:lnTo>
                    <a:pt x="1104" y="683"/>
                  </a:lnTo>
                  <a:lnTo>
                    <a:pt x="1101" y="679"/>
                  </a:lnTo>
                  <a:lnTo>
                    <a:pt x="1097" y="676"/>
                  </a:lnTo>
                  <a:lnTo>
                    <a:pt x="1093" y="674"/>
                  </a:lnTo>
                  <a:lnTo>
                    <a:pt x="1088" y="672"/>
                  </a:lnTo>
                  <a:lnTo>
                    <a:pt x="1083" y="671"/>
                  </a:lnTo>
                  <a:lnTo>
                    <a:pt x="1077" y="671"/>
                  </a:lnTo>
                  <a:lnTo>
                    <a:pt x="1071" y="672"/>
                  </a:lnTo>
                  <a:lnTo>
                    <a:pt x="1063" y="676"/>
                  </a:lnTo>
                  <a:lnTo>
                    <a:pt x="1056" y="681"/>
                  </a:lnTo>
                  <a:lnTo>
                    <a:pt x="1051" y="688"/>
                  </a:lnTo>
                  <a:lnTo>
                    <a:pt x="1047" y="694"/>
                  </a:lnTo>
                  <a:lnTo>
                    <a:pt x="1044" y="701"/>
                  </a:lnTo>
                  <a:lnTo>
                    <a:pt x="1042" y="709"/>
                  </a:lnTo>
                  <a:lnTo>
                    <a:pt x="1040" y="717"/>
                  </a:lnTo>
                  <a:lnTo>
                    <a:pt x="1038" y="725"/>
                  </a:lnTo>
                  <a:lnTo>
                    <a:pt x="1034" y="743"/>
                  </a:lnTo>
                  <a:lnTo>
                    <a:pt x="1030" y="759"/>
                  </a:lnTo>
                  <a:lnTo>
                    <a:pt x="1026" y="767"/>
                  </a:lnTo>
                  <a:lnTo>
                    <a:pt x="1021" y="774"/>
                  </a:lnTo>
                  <a:lnTo>
                    <a:pt x="1016" y="781"/>
                  </a:lnTo>
                  <a:lnTo>
                    <a:pt x="1009" y="787"/>
                  </a:lnTo>
                  <a:lnTo>
                    <a:pt x="1004" y="791"/>
                  </a:lnTo>
                  <a:lnTo>
                    <a:pt x="1000" y="795"/>
                  </a:lnTo>
                  <a:lnTo>
                    <a:pt x="994" y="798"/>
                  </a:lnTo>
                  <a:lnTo>
                    <a:pt x="989" y="801"/>
                  </a:lnTo>
                  <a:lnTo>
                    <a:pt x="978" y="805"/>
                  </a:lnTo>
                  <a:lnTo>
                    <a:pt x="965" y="807"/>
                  </a:lnTo>
                  <a:lnTo>
                    <a:pt x="953" y="808"/>
                  </a:lnTo>
                  <a:lnTo>
                    <a:pt x="940" y="808"/>
                  </a:lnTo>
                  <a:lnTo>
                    <a:pt x="926" y="806"/>
                  </a:lnTo>
                  <a:lnTo>
                    <a:pt x="914" y="803"/>
                  </a:lnTo>
                  <a:lnTo>
                    <a:pt x="901" y="782"/>
                  </a:lnTo>
                  <a:lnTo>
                    <a:pt x="888" y="759"/>
                  </a:lnTo>
                  <a:lnTo>
                    <a:pt x="882" y="747"/>
                  </a:lnTo>
                  <a:lnTo>
                    <a:pt x="879" y="735"/>
                  </a:lnTo>
                  <a:lnTo>
                    <a:pt x="878" y="728"/>
                  </a:lnTo>
                  <a:lnTo>
                    <a:pt x="878" y="721"/>
                  </a:lnTo>
                  <a:lnTo>
                    <a:pt x="878" y="715"/>
                  </a:lnTo>
                  <a:lnTo>
                    <a:pt x="880" y="708"/>
                  </a:lnTo>
                  <a:lnTo>
                    <a:pt x="886" y="706"/>
                  </a:lnTo>
                  <a:lnTo>
                    <a:pt x="892" y="703"/>
                  </a:lnTo>
                  <a:lnTo>
                    <a:pt x="894" y="701"/>
                  </a:lnTo>
                  <a:lnTo>
                    <a:pt x="895" y="699"/>
                  </a:lnTo>
                  <a:lnTo>
                    <a:pt x="896" y="696"/>
                  </a:lnTo>
                  <a:lnTo>
                    <a:pt x="896" y="693"/>
                  </a:lnTo>
                  <a:lnTo>
                    <a:pt x="883" y="687"/>
                  </a:lnTo>
                  <a:lnTo>
                    <a:pt x="888" y="674"/>
                  </a:lnTo>
                  <a:lnTo>
                    <a:pt x="893" y="663"/>
                  </a:lnTo>
                  <a:lnTo>
                    <a:pt x="898" y="651"/>
                  </a:lnTo>
                  <a:lnTo>
                    <a:pt x="904" y="640"/>
                  </a:lnTo>
                  <a:lnTo>
                    <a:pt x="917" y="618"/>
                  </a:lnTo>
                  <a:lnTo>
                    <a:pt x="933" y="597"/>
                  </a:lnTo>
                  <a:lnTo>
                    <a:pt x="966" y="556"/>
                  </a:lnTo>
                  <a:lnTo>
                    <a:pt x="1000" y="516"/>
                  </a:lnTo>
                  <a:lnTo>
                    <a:pt x="1017" y="495"/>
                  </a:lnTo>
                  <a:lnTo>
                    <a:pt x="1034" y="475"/>
                  </a:lnTo>
                  <a:lnTo>
                    <a:pt x="1048" y="455"/>
                  </a:lnTo>
                  <a:lnTo>
                    <a:pt x="1062" y="432"/>
                  </a:lnTo>
                  <a:lnTo>
                    <a:pt x="1067" y="422"/>
                  </a:lnTo>
                  <a:lnTo>
                    <a:pt x="1074" y="410"/>
                  </a:lnTo>
                  <a:lnTo>
                    <a:pt x="1079" y="398"/>
                  </a:lnTo>
                  <a:lnTo>
                    <a:pt x="1083" y="387"/>
                  </a:lnTo>
                  <a:lnTo>
                    <a:pt x="1086" y="375"/>
                  </a:lnTo>
                  <a:lnTo>
                    <a:pt x="1089" y="363"/>
                  </a:lnTo>
                  <a:lnTo>
                    <a:pt x="1091" y="349"/>
                  </a:lnTo>
                  <a:lnTo>
                    <a:pt x="1092" y="336"/>
                  </a:lnTo>
                  <a:lnTo>
                    <a:pt x="1095" y="325"/>
                  </a:lnTo>
                  <a:lnTo>
                    <a:pt x="1095" y="315"/>
                  </a:lnTo>
                  <a:lnTo>
                    <a:pt x="1094" y="303"/>
                  </a:lnTo>
                  <a:lnTo>
                    <a:pt x="1091" y="293"/>
                  </a:lnTo>
                  <a:lnTo>
                    <a:pt x="1089" y="284"/>
                  </a:lnTo>
                  <a:lnTo>
                    <a:pt x="1086" y="274"/>
                  </a:lnTo>
                  <a:lnTo>
                    <a:pt x="1084" y="263"/>
                  </a:lnTo>
                  <a:lnTo>
                    <a:pt x="1083" y="253"/>
                  </a:lnTo>
                  <a:lnTo>
                    <a:pt x="1088" y="249"/>
                  </a:lnTo>
                  <a:lnTo>
                    <a:pt x="1091" y="245"/>
                  </a:lnTo>
                  <a:lnTo>
                    <a:pt x="1093" y="240"/>
                  </a:lnTo>
                  <a:lnTo>
                    <a:pt x="1095" y="235"/>
                  </a:lnTo>
                  <a:lnTo>
                    <a:pt x="1097" y="224"/>
                  </a:lnTo>
                  <a:lnTo>
                    <a:pt x="1098" y="211"/>
                  </a:lnTo>
                  <a:lnTo>
                    <a:pt x="1098" y="205"/>
                  </a:lnTo>
                  <a:lnTo>
                    <a:pt x="1099" y="200"/>
                  </a:lnTo>
                  <a:lnTo>
                    <a:pt x="1101" y="194"/>
                  </a:lnTo>
                  <a:lnTo>
                    <a:pt x="1104" y="190"/>
                  </a:lnTo>
                  <a:lnTo>
                    <a:pt x="1107" y="185"/>
                  </a:lnTo>
                  <a:lnTo>
                    <a:pt x="1112" y="182"/>
                  </a:lnTo>
                  <a:lnTo>
                    <a:pt x="1119" y="179"/>
                  </a:lnTo>
                  <a:lnTo>
                    <a:pt x="1127" y="176"/>
                  </a:lnTo>
                  <a:lnTo>
                    <a:pt x="1176" y="175"/>
                  </a:lnTo>
                  <a:lnTo>
                    <a:pt x="1226" y="173"/>
                  </a:lnTo>
                  <a:lnTo>
                    <a:pt x="1277" y="173"/>
                  </a:lnTo>
                  <a:lnTo>
                    <a:pt x="1327" y="172"/>
                  </a:lnTo>
                  <a:lnTo>
                    <a:pt x="1378" y="172"/>
                  </a:lnTo>
                  <a:lnTo>
                    <a:pt x="1428" y="171"/>
                  </a:lnTo>
                  <a:lnTo>
                    <a:pt x="1479" y="171"/>
                  </a:lnTo>
                  <a:lnTo>
                    <a:pt x="1531" y="171"/>
                  </a:lnTo>
                  <a:lnTo>
                    <a:pt x="1582" y="170"/>
                  </a:lnTo>
                  <a:lnTo>
                    <a:pt x="1633" y="170"/>
                  </a:lnTo>
                  <a:lnTo>
                    <a:pt x="1683" y="170"/>
                  </a:lnTo>
                  <a:lnTo>
                    <a:pt x="1734" y="169"/>
                  </a:lnTo>
                  <a:lnTo>
                    <a:pt x="1784" y="169"/>
                  </a:lnTo>
                  <a:lnTo>
                    <a:pt x="1834" y="168"/>
                  </a:lnTo>
                  <a:lnTo>
                    <a:pt x="1883" y="167"/>
                  </a:lnTo>
                  <a:lnTo>
                    <a:pt x="1932" y="166"/>
                  </a:lnTo>
                  <a:lnTo>
                    <a:pt x="1962" y="167"/>
                  </a:lnTo>
                  <a:lnTo>
                    <a:pt x="1991" y="167"/>
                  </a:lnTo>
                  <a:lnTo>
                    <a:pt x="2018" y="168"/>
                  </a:lnTo>
                  <a:lnTo>
                    <a:pt x="2046" y="168"/>
                  </a:lnTo>
                  <a:lnTo>
                    <a:pt x="2072" y="167"/>
                  </a:lnTo>
                  <a:lnTo>
                    <a:pt x="2100" y="166"/>
                  </a:lnTo>
                  <a:lnTo>
                    <a:pt x="2127" y="164"/>
                  </a:lnTo>
                  <a:lnTo>
                    <a:pt x="2154" y="160"/>
                  </a:lnTo>
                  <a:lnTo>
                    <a:pt x="2202" y="163"/>
                  </a:lnTo>
                  <a:lnTo>
                    <a:pt x="2250" y="164"/>
                  </a:lnTo>
                  <a:lnTo>
                    <a:pt x="2298" y="164"/>
                  </a:lnTo>
                  <a:lnTo>
                    <a:pt x="2346" y="162"/>
                  </a:lnTo>
                  <a:lnTo>
                    <a:pt x="2393" y="161"/>
                  </a:lnTo>
                  <a:lnTo>
                    <a:pt x="2440" y="160"/>
                  </a:lnTo>
                  <a:lnTo>
                    <a:pt x="2486" y="160"/>
                  </a:lnTo>
                  <a:lnTo>
                    <a:pt x="2533" y="162"/>
                  </a:lnTo>
                  <a:lnTo>
                    <a:pt x="2570" y="159"/>
                  </a:lnTo>
                  <a:lnTo>
                    <a:pt x="2608" y="157"/>
                  </a:lnTo>
                  <a:lnTo>
                    <a:pt x="2627" y="156"/>
                  </a:lnTo>
                  <a:lnTo>
                    <a:pt x="2646" y="157"/>
                  </a:lnTo>
                  <a:lnTo>
                    <a:pt x="2665" y="158"/>
                  </a:lnTo>
                  <a:lnTo>
                    <a:pt x="2684" y="160"/>
                  </a:lnTo>
                  <a:lnTo>
                    <a:pt x="2695" y="158"/>
                  </a:lnTo>
                  <a:lnTo>
                    <a:pt x="2707" y="157"/>
                  </a:lnTo>
                  <a:lnTo>
                    <a:pt x="2719" y="156"/>
                  </a:lnTo>
                  <a:lnTo>
                    <a:pt x="2732" y="156"/>
                  </a:lnTo>
                  <a:lnTo>
                    <a:pt x="2756" y="156"/>
                  </a:lnTo>
                  <a:lnTo>
                    <a:pt x="2781" y="157"/>
                  </a:lnTo>
                  <a:lnTo>
                    <a:pt x="2804" y="158"/>
                  </a:lnTo>
                  <a:lnTo>
                    <a:pt x="2829" y="158"/>
                  </a:lnTo>
                  <a:lnTo>
                    <a:pt x="2852" y="158"/>
                  </a:lnTo>
                  <a:lnTo>
                    <a:pt x="2875" y="155"/>
                  </a:lnTo>
                  <a:lnTo>
                    <a:pt x="3087" y="153"/>
                  </a:lnTo>
                  <a:lnTo>
                    <a:pt x="3138" y="150"/>
                  </a:lnTo>
                  <a:lnTo>
                    <a:pt x="3188" y="149"/>
                  </a:lnTo>
                  <a:lnTo>
                    <a:pt x="3236" y="149"/>
                  </a:lnTo>
                  <a:lnTo>
                    <a:pt x="3284" y="149"/>
                  </a:lnTo>
                  <a:lnTo>
                    <a:pt x="3331" y="149"/>
                  </a:lnTo>
                  <a:lnTo>
                    <a:pt x="3379" y="148"/>
                  </a:lnTo>
                  <a:lnTo>
                    <a:pt x="3428" y="147"/>
                  </a:lnTo>
                  <a:lnTo>
                    <a:pt x="3478" y="145"/>
                  </a:lnTo>
                  <a:lnTo>
                    <a:pt x="3536" y="144"/>
                  </a:lnTo>
                  <a:lnTo>
                    <a:pt x="3594" y="144"/>
                  </a:lnTo>
                  <a:lnTo>
                    <a:pt x="3654" y="145"/>
                  </a:lnTo>
                  <a:lnTo>
                    <a:pt x="3713" y="146"/>
                  </a:lnTo>
                  <a:lnTo>
                    <a:pt x="3772" y="146"/>
                  </a:lnTo>
                  <a:lnTo>
                    <a:pt x="3831" y="146"/>
                  </a:lnTo>
                  <a:lnTo>
                    <a:pt x="3859" y="145"/>
                  </a:lnTo>
                  <a:lnTo>
                    <a:pt x="3889" y="144"/>
                  </a:lnTo>
                  <a:lnTo>
                    <a:pt x="3918" y="142"/>
                  </a:lnTo>
                  <a:lnTo>
                    <a:pt x="3946" y="140"/>
                  </a:lnTo>
                  <a:lnTo>
                    <a:pt x="3968" y="142"/>
                  </a:lnTo>
                  <a:lnTo>
                    <a:pt x="3990" y="143"/>
                  </a:lnTo>
                  <a:lnTo>
                    <a:pt x="4013" y="143"/>
                  </a:lnTo>
                  <a:lnTo>
                    <a:pt x="4035" y="142"/>
                  </a:lnTo>
                  <a:lnTo>
                    <a:pt x="4057" y="141"/>
                  </a:lnTo>
                  <a:lnTo>
                    <a:pt x="4079" y="140"/>
                  </a:lnTo>
                  <a:lnTo>
                    <a:pt x="4101" y="138"/>
                  </a:lnTo>
                  <a:lnTo>
                    <a:pt x="4121" y="138"/>
                  </a:lnTo>
                  <a:lnTo>
                    <a:pt x="4186" y="139"/>
                  </a:lnTo>
                  <a:lnTo>
                    <a:pt x="4351" y="140"/>
                  </a:lnTo>
                  <a:lnTo>
                    <a:pt x="4600" y="140"/>
                  </a:lnTo>
                  <a:lnTo>
                    <a:pt x="4920" y="141"/>
                  </a:lnTo>
                  <a:lnTo>
                    <a:pt x="5298" y="141"/>
                  </a:lnTo>
                  <a:lnTo>
                    <a:pt x="5716" y="140"/>
                  </a:lnTo>
                  <a:lnTo>
                    <a:pt x="6163" y="140"/>
                  </a:lnTo>
                  <a:lnTo>
                    <a:pt x="6624" y="139"/>
                  </a:lnTo>
                  <a:lnTo>
                    <a:pt x="7085" y="139"/>
                  </a:lnTo>
                  <a:lnTo>
                    <a:pt x="7532" y="138"/>
                  </a:lnTo>
                  <a:lnTo>
                    <a:pt x="7951" y="138"/>
                  </a:lnTo>
                  <a:lnTo>
                    <a:pt x="8328" y="138"/>
                  </a:lnTo>
                  <a:lnTo>
                    <a:pt x="8647" y="137"/>
                  </a:lnTo>
                  <a:lnTo>
                    <a:pt x="8897" y="138"/>
                  </a:lnTo>
                  <a:lnTo>
                    <a:pt x="9061" y="138"/>
                  </a:lnTo>
                  <a:lnTo>
                    <a:pt x="9127" y="139"/>
                  </a:lnTo>
                  <a:lnTo>
                    <a:pt x="9177" y="138"/>
                  </a:lnTo>
                  <a:lnTo>
                    <a:pt x="9226" y="137"/>
                  </a:lnTo>
                  <a:lnTo>
                    <a:pt x="9274" y="135"/>
                  </a:lnTo>
                  <a:lnTo>
                    <a:pt x="9322" y="134"/>
                  </a:lnTo>
                  <a:lnTo>
                    <a:pt x="9370" y="133"/>
                  </a:lnTo>
                  <a:lnTo>
                    <a:pt x="9417" y="133"/>
                  </a:lnTo>
                  <a:lnTo>
                    <a:pt x="9466" y="133"/>
                  </a:lnTo>
                  <a:lnTo>
                    <a:pt x="9515" y="134"/>
                  </a:lnTo>
                  <a:lnTo>
                    <a:pt x="9538" y="132"/>
                  </a:lnTo>
                  <a:lnTo>
                    <a:pt x="9561" y="131"/>
                  </a:lnTo>
                  <a:lnTo>
                    <a:pt x="9586" y="130"/>
                  </a:lnTo>
                  <a:lnTo>
                    <a:pt x="9610" y="129"/>
                  </a:lnTo>
                  <a:lnTo>
                    <a:pt x="9636" y="127"/>
                  </a:lnTo>
                  <a:lnTo>
                    <a:pt x="9661" y="126"/>
                  </a:lnTo>
                  <a:lnTo>
                    <a:pt x="9685" y="124"/>
                  </a:lnTo>
                  <a:lnTo>
                    <a:pt x="9709" y="122"/>
                  </a:lnTo>
                  <a:lnTo>
                    <a:pt x="9891" y="114"/>
                  </a:lnTo>
                  <a:lnTo>
                    <a:pt x="9900" y="118"/>
                  </a:lnTo>
                  <a:lnTo>
                    <a:pt x="9908" y="122"/>
                  </a:lnTo>
                  <a:lnTo>
                    <a:pt x="9916" y="127"/>
                  </a:lnTo>
                  <a:lnTo>
                    <a:pt x="9923" y="134"/>
                  </a:lnTo>
                  <a:lnTo>
                    <a:pt x="9930" y="141"/>
                  </a:lnTo>
                  <a:lnTo>
                    <a:pt x="9936" y="149"/>
                  </a:lnTo>
                  <a:lnTo>
                    <a:pt x="9940" y="157"/>
                  </a:lnTo>
                  <a:lnTo>
                    <a:pt x="9943" y="166"/>
                  </a:lnTo>
                  <a:lnTo>
                    <a:pt x="9941" y="184"/>
                  </a:lnTo>
                  <a:lnTo>
                    <a:pt x="9940" y="201"/>
                  </a:lnTo>
                  <a:lnTo>
                    <a:pt x="9938" y="218"/>
                  </a:lnTo>
                  <a:lnTo>
                    <a:pt x="9938" y="237"/>
                  </a:lnTo>
                  <a:lnTo>
                    <a:pt x="9938" y="254"/>
                  </a:lnTo>
                  <a:lnTo>
                    <a:pt x="9940" y="273"/>
                  </a:lnTo>
                  <a:lnTo>
                    <a:pt x="9942" y="290"/>
                  </a:lnTo>
                  <a:lnTo>
                    <a:pt x="9946" y="307"/>
                  </a:lnTo>
                  <a:lnTo>
                    <a:pt x="9950" y="328"/>
                  </a:lnTo>
                  <a:lnTo>
                    <a:pt x="9954" y="347"/>
                  </a:lnTo>
                  <a:lnTo>
                    <a:pt x="9960" y="367"/>
                  </a:lnTo>
                  <a:lnTo>
                    <a:pt x="9967" y="385"/>
                  </a:lnTo>
                  <a:lnTo>
                    <a:pt x="9975" y="404"/>
                  </a:lnTo>
                  <a:lnTo>
                    <a:pt x="9985" y="422"/>
                  </a:lnTo>
                  <a:lnTo>
                    <a:pt x="9995" y="440"/>
                  </a:lnTo>
                  <a:lnTo>
                    <a:pt x="10006" y="458"/>
                  </a:lnTo>
                  <a:lnTo>
                    <a:pt x="10017" y="474"/>
                  </a:lnTo>
                  <a:lnTo>
                    <a:pt x="10030" y="491"/>
                  </a:lnTo>
                  <a:lnTo>
                    <a:pt x="10043" y="507"/>
                  </a:lnTo>
                  <a:lnTo>
                    <a:pt x="10057" y="522"/>
                  </a:lnTo>
                  <a:lnTo>
                    <a:pt x="10071" y="537"/>
                  </a:lnTo>
                  <a:lnTo>
                    <a:pt x="10087" y="552"/>
                  </a:lnTo>
                  <a:lnTo>
                    <a:pt x="10102" y="566"/>
                  </a:lnTo>
                  <a:lnTo>
                    <a:pt x="10118" y="579"/>
                  </a:lnTo>
                  <a:lnTo>
                    <a:pt x="10128" y="593"/>
                  </a:lnTo>
                  <a:lnTo>
                    <a:pt x="10135" y="606"/>
                  </a:lnTo>
                  <a:lnTo>
                    <a:pt x="10141" y="620"/>
                  </a:lnTo>
                  <a:lnTo>
                    <a:pt x="10146" y="634"/>
                  </a:lnTo>
                  <a:lnTo>
                    <a:pt x="10149" y="650"/>
                  </a:lnTo>
                  <a:lnTo>
                    <a:pt x="10151" y="665"/>
                  </a:lnTo>
                  <a:lnTo>
                    <a:pt x="10152" y="681"/>
                  </a:lnTo>
                  <a:lnTo>
                    <a:pt x="10152" y="699"/>
                  </a:lnTo>
                  <a:close/>
                  <a:moveTo>
                    <a:pt x="9921" y="1369"/>
                  </a:moveTo>
                  <a:lnTo>
                    <a:pt x="9919" y="1378"/>
                  </a:lnTo>
                  <a:lnTo>
                    <a:pt x="9918" y="1388"/>
                  </a:lnTo>
                  <a:lnTo>
                    <a:pt x="9917" y="1397"/>
                  </a:lnTo>
                  <a:lnTo>
                    <a:pt x="9917" y="1406"/>
                  </a:lnTo>
                  <a:lnTo>
                    <a:pt x="9918" y="1424"/>
                  </a:lnTo>
                  <a:lnTo>
                    <a:pt x="9919" y="1443"/>
                  </a:lnTo>
                  <a:lnTo>
                    <a:pt x="9921" y="1461"/>
                  </a:lnTo>
                  <a:lnTo>
                    <a:pt x="9921" y="1479"/>
                  </a:lnTo>
                  <a:lnTo>
                    <a:pt x="9920" y="1488"/>
                  </a:lnTo>
                  <a:lnTo>
                    <a:pt x="9919" y="1497"/>
                  </a:lnTo>
                  <a:lnTo>
                    <a:pt x="9918" y="1505"/>
                  </a:lnTo>
                  <a:lnTo>
                    <a:pt x="9915" y="1514"/>
                  </a:lnTo>
                  <a:lnTo>
                    <a:pt x="9798" y="1516"/>
                  </a:lnTo>
                  <a:lnTo>
                    <a:pt x="9581" y="1519"/>
                  </a:lnTo>
                  <a:lnTo>
                    <a:pt x="9279" y="1520"/>
                  </a:lnTo>
                  <a:lnTo>
                    <a:pt x="8906" y="1521"/>
                  </a:lnTo>
                  <a:lnTo>
                    <a:pt x="8477" y="1523"/>
                  </a:lnTo>
                  <a:lnTo>
                    <a:pt x="8004" y="1523"/>
                  </a:lnTo>
                  <a:lnTo>
                    <a:pt x="7504" y="1524"/>
                  </a:lnTo>
                  <a:lnTo>
                    <a:pt x="6989" y="1525"/>
                  </a:lnTo>
                  <a:lnTo>
                    <a:pt x="6474" y="1525"/>
                  </a:lnTo>
                  <a:lnTo>
                    <a:pt x="5974" y="1526"/>
                  </a:lnTo>
                  <a:lnTo>
                    <a:pt x="5503" y="1527"/>
                  </a:lnTo>
                  <a:lnTo>
                    <a:pt x="5074" y="1527"/>
                  </a:lnTo>
                  <a:lnTo>
                    <a:pt x="4703" y="1528"/>
                  </a:lnTo>
                  <a:lnTo>
                    <a:pt x="4402" y="1529"/>
                  </a:lnTo>
                  <a:lnTo>
                    <a:pt x="4187" y="1531"/>
                  </a:lnTo>
                  <a:lnTo>
                    <a:pt x="4072" y="1532"/>
                  </a:lnTo>
                  <a:lnTo>
                    <a:pt x="3995" y="1534"/>
                  </a:lnTo>
                  <a:lnTo>
                    <a:pt x="3918" y="1535"/>
                  </a:lnTo>
                  <a:lnTo>
                    <a:pt x="3841" y="1536"/>
                  </a:lnTo>
                  <a:lnTo>
                    <a:pt x="3765" y="1537"/>
                  </a:lnTo>
                  <a:lnTo>
                    <a:pt x="3689" y="1538"/>
                  </a:lnTo>
                  <a:lnTo>
                    <a:pt x="3613" y="1539"/>
                  </a:lnTo>
                  <a:lnTo>
                    <a:pt x="3537" y="1540"/>
                  </a:lnTo>
                  <a:lnTo>
                    <a:pt x="3462" y="1541"/>
                  </a:lnTo>
                  <a:lnTo>
                    <a:pt x="3386" y="1542"/>
                  </a:lnTo>
                  <a:lnTo>
                    <a:pt x="3310" y="1543"/>
                  </a:lnTo>
                  <a:lnTo>
                    <a:pt x="3235" y="1544"/>
                  </a:lnTo>
                  <a:lnTo>
                    <a:pt x="3159" y="1545"/>
                  </a:lnTo>
                  <a:lnTo>
                    <a:pt x="3083" y="1546"/>
                  </a:lnTo>
                  <a:lnTo>
                    <a:pt x="3008" y="1547"/>
                  </a:lnTo>
                  <a:lnTo>
                    <a:pt x="2932" y="1548"/>
                  </a:lnTo>
                  <a:lnTo>
                    <a:pt x="2856" y="1549"/>
                  </a:lnTo>
                  <a:lnTo>
                    <a:pt x="2789" y="1550"/>
                  </a:lnTo>
                  <a:lnTo>
                    <a:pt x="2720" y="1551"/>
                  </a:lnTo>
                  <a:lnTo>
                    <a:pt x="2653" y="1551"/>
                  </a:lnTo>
                  <a:lnTo>
                    <a:pt x="2586" y="1551"/>
                  </a:lnTo>
                  <a:lnTo>
                    <a:pt x="2517" y="1551"/>
                  </a:lnTo>
                  <a:lnTo>
                    <a:pt x="2450" y="1551"/>
                  </a:lnTo>
                  <a:lnTo>
                    <a:pt x="2381" y="1551"/>
                  </a:lnTo>
                  <a:lnTo>
                    <a:pt x="2314" y="1551"/>
                  </a:lnTo>
                  <a:lnTo>
                    <a:pt x="2246" y="1552"/>
                  </a:lnTo>
                  <a:lnTo>
                    <a:pt x="2179" y="1552"/>
                  </a:lnTo>
                  <a:lnTo>
                    <a:pt x="2110" y="1552"/>
                  </a:lnTo>
                  <a:lnTo>
                    <a:pt x="2044" y="1552"/>
                  </a:lnTo>
                  <a:lnTo>
                    <a:pt x="1976" y="1553"/>
                  </a:lnTo>
                  <a:lnTo>
                    <a:pt x="1909" y="1554"/>
                  </a:lnTo>
                  <a:lnTo>
                    <a:pt x="1842" y="1555"/>
                  </a:lnTo>
                  <a:lnTo>
                    <a:pt x="1776" y="1556"/>
                  </a:lnTo>
                  <a:lnTo>
                    <a:pt x="1759" y="1558"/>
                  </a:lnTo>
                  <a:lnTo>
                    <a:pt x="1740" y="1559"/>
                  </a:lnTo>
                  <a:lnTo>
                    <a:pt x="1721" y="1559"/>
                  </a:lnTo>
                  <a:lnTo>
                    <a:pt x="1702" y="1558"/>
                  </a:lnTo>
                  <a:lnTo>
                    <a:pt x="1683" y="1558"/>
                  </a:lnTo>
                  <a:lnTo>
                    <a:pt x="1664" y="1558"/>
                  </a:lnTo>
                  <a:lnTo>
                    <a:pt x="1655" y="1559"/>
                  </a:lnTo>
                  <a:lnTo>
                    <a:pt x="1646" y="1560"/>
                  </a:lnTo>
                  <a:lnTo>
                    <a:pt x="1637" y="1561"/>
                  </a:lnTo>
                  <a:lnTo>
                    <a:pt x="1628" y="1563"/>
                  </a:lnTo>
                  <a:lnTo>
                    <a:pt x="1606" y="1561"/>
                  </a:lnTo>
                  <a:lnTo>
                    <a:pt x="1584" y="1561"/>
                  </a:lnTo>
                  <a:lnTo>
                    <a:pt x="1560" y="1562"/>
                  </a:lnTo>
                  <a:lnTo>
                    <a:pt x="1538" y="1563"/>
                  </a:lnTo>
                  <a:lnTo>
                    <a:pt x="1515" y="1565"/>
                  </a:lnTo>
                  <a:lnTo>
                    <a:pt x="1493" y="1565"/>
                  </a:lnTo>
                  <a:lnTo>
                    <a:pt x="1482" y="1563"/>
                  </a:lnTo>
                  <a:lnTo>
                    <a:pt x="1470" y="1563"/>
                  </a:lnTo>
                  <a:lnTo>
                    <a:pt x="1460" y="1561"/>
                  </a:lnTo>
                  <a:lnTo>
                    <a:pt x="1450" y="1560"/>
                  </a:lnTo>
                  <a:lnTo>
                    <a:pt x="1413" y="1561"/>
                  </a:lnTo>
                  <a:lnTo>
                    <a:pt x="1377" y="1561"/>
                  </a:lnTo>
                  <a:lnTo>
                    <a:pt x="1340" y="1561"/>
                  </a:lnTo>
                  <a:lnTo>
                    <a:pt x="1303" y="1560"/>
                  </a:lnTo>
                  <a:lnTo>
                    <a:pt x="1266" y="1561"/>
                  </a:lnTo>
                  <a:lnTo>
                    <a:pt x="1228" y="1561"/>
                  </a:lnTo>
                  <a:lnTo>
                    <a:pt x="1191" y="1563"/>
                  </a:lnTo>
                  <a:lnTo>
                    <a:pt x="1154" y="1567"/>
                  </a:lnTo>
                  <a:lnTo>
                    <a:pt x="1148" y="1562"/>
                  </a:lnTo>
                  <a:lnTo>
                    <a:pt x="1144" y="1558"/>
                  </a:lnTo>
                  <a:lnTo>
                    <a:pt x="1141" y="1554"/>
                  </a:lnTo>
                  <a:lnTo>
                    <a:pt x="1139" y="1549"/>
                  </a:lnTo>
                  <a:lnTo>
                    <a:pt x="1138" y="1544"/>
                  </a:lnTo>
                  <a:lnTo>
                    <a:pt x="1138" y="1538"/>
                  </a:lnTo>
                  <a:lnTo>
                    <a:pt x="1138" y="1533"/>
                  </a:lnTo>
                  <a:lnTo>
                    <a:pt x="1139" y="1527"/>
                  </a:lnTo>
                  <a:lnTo>
                    <a:pt x="1141" y="1514"/>
                  </a:lnTo>
                  <a:lnTo>
                    <a:pt x="1144" y="1502"/>
                  </a:lnTo>
                  <a:lnTo>
                    <a:pt x="1145" y="1495"/>
                  </a:lnTo>
                  <a:lnTo>
                    <a:pt x="1145" y="1489"/>
                  </a:lnTo>
                  <a:lnTo>
                    <a:pt x="1145" y="1483"/>
                  </a:lnTo>
                  <a:lnTo>
                    <a:pt x="1145" y="1478"/>
                  </a:lnTo>
                  <a:lnTo>
                    <a:pt x="1144" y="1458"/>
                  </a:lnTo>
                  <a:lnTo>
                    <a:pt x="1141" y="1440"/>
                  </a:lnTo>
                  <a:lnTo>
                    <a:pt x="1138" y="1422"/>
                  </a:lnTo>
                  <a:lnTo>
                    <a:pt x="1134" y="1404"/>
                  </a:lnTo>
                  <a:lnTo>
                    <a:pt x="1129" y="1388"/>
                  </a:lnTo>
                  <a:lnTo>
                    <a:pt x="1123" y="1371"/>
                  </a:lnTo>
                  <a:lnTo>
                    <a:pt x="1115" y="1355"/>
                  </a:lnTo>
                  <a:lnTo>
                    <a:pt x="1106" y="1340"/>
                  </a:lnTo>
                  <a:lnTo>
                    <a:pt x="1097" y="1324"/>
                  </a:lnTo>
                  <a:lnTo>
                    <a:pt x="1087" y="1310"/>
                  </a:lnTo>
                  <a:lnTo>
                    <a:pt x="1076" y="1297"/>
                  </a:lnTo>
                  <a:lnTo>
                    <a:pt x="1063" y="1283"/>
                  </a:lnTo>
                  <a:lnTo>
                    <a:pt x="1051" y="1271"/>
                  </a:lnTo>
                  <a:lnTo>
                    <a:pt x="1037" y="1260"/>
                  </a:lnTo>
                  <a:lnTo>
                    <a:pt x="1021" y="1249"/>
                  </a:lnTo>
                  <a:lnTo>
                    <a:pt x="1006" y="1238"/>
                  </a:lnTo>
                  <a:lnTo>
                    <a:pt x="999" y="1234"/>
                  </a:lnTo>
                  <a:lnTo>
                    <a:pt x="993" y="1230"/>
                  </a:lnTo>
                  <a:lnTo>
                    <a:pt x="987" y="1224"/>
                  </a:lnTo>
                  <a:lnTo>
                    <a:pt x="982" y="1219"/>
                  </a:lnTo>
                  <a:lnTo>
                    <a:pt x="977" y="1213"/>
                  </a:lnTo>
                  <a:lnTo>
                    <a:pt x="972" y="1207"/>
                  </a:lnTo>
                  <a:lnTo>
                    <a:pt x="968" y="1200"/>
                  </a:lnTo>
                  <a:lnTo>
                    <a:pt x="965" y="1192"/>
                  </a:lnTo>
                  <a:lnTo>
                    <a:pt x="960" y="1178"/>
                  </a:lnTo>
                  <a:lnTo>
                    <a:pt x="956" y="1163"/>
                  </a:lnTo>
                  <a:lnTo>
                    <a:pt x="955" y="1148"/>
                  </a:lnTo>
                  <a:lnTo>
                    <a:pt x="954" y="1132"/>
                  </a:lnTo>
                  <a:lnTo>
                    <a:pt x="954" y="1125"/>
                  </a:lnTo>
                  <a:lnTo>
                    <a:pt x="955" y="1119"/>
                  </a:lnTo>
                  <a:lnTo>
                    <a:pt x="956" y="1113"/>
                  </a:lnTo>
                  <a:lnTo>
                    <a:pt x="958" y="1107"/>
                  </a:lnTo>
                  <a:lnTo>
                    <a:pt x="961" y="1100"/>
                  </a:lnTo>
                  <a:lnTo>
                    <a:pt x="964" y="1095"/>
                  </a:lnTo>
                  <a:lnTo>
                    <a:pt x="968" y="1090"/>
                  </a:lnTo>
                  <a:lnTo>
                    <a:pt x="972" y="1085"/>
                  </a:lnTo>
                  <a:lnTo>
                    <a:pt x="977" y="1082"/>
                  </a:lnTo>
                  <a:lnTo>
                    <a:pt x="982" y="1080"/>
                  </a:lnTo>
                  <a:lnTo>
                    <a:pt x="987" y="1079"/>
                  </a:lnTo>
                  <a:lnTo>
                    <a:pt x="993" y="1078"/>
                  </a:lnTo>
                  <a:lnTo>
                    <a:pt x="998" y="1079"/>
                  </a:lnTo>
                  <a:lnTo>
                    <a:pt x="1003" y="1080"/>
                  </a:lnTo>
                  <a:lnTo>
                    <a:pt x="1008" y="1082"/>
                  </a:lnTo>
                  <a:lnTo>
                    <a:pt x="1012" y="1085"/>
                  </a:lnTo>
                  <a:lnTo>
                    <a:pt x="1017" y="1090"/>
                  </a:lnTo>
                  <a:lnTo>
                    <a:pt x="1021" y="1096"/>
                  </a:lnTo>
                  <a:lnTo>
                    <a:pt x="1025" y="1103"/>
                  </a:lnTo>
                  <a:lnTo>
                    <a:pt x="1027" y="1109"/>
                  </a:lnTo>
                  <a:lnTo>
                    <a:pt x="1031" y="1121"/>
                  </a:lnTo>
                  <a:lnTo>
                    <a:pt x="1035" y="1134"/>
                  </a:lnTo>
                  <a:lnTo>
                    <a:pt x="1037" y="1140"/>
                  </a:lnTo>
                  <a:lnTo>
                    <a:pt x="1040" y="1146"/>
                  </a:lnTo>
                  <a:lnTo>
                    <a:pt x="1043" y="1152"/>
                  </a:lnTo>
                  <a:lnTo>
                    <a:pt x="1046" y="1158"/>
                  </a:lnTo>
                  <a:lnTo>
                    <a:pt x="1051" y="1162"/>
                  </a:lnTo>
                  <a:lnTo>
                    <a:pt x="1056" y="1167"/>
                  </a:lnTo>
                  <a:lnTo>
                    <a:pt x="1063" y="1170"/>
                  </a:lnTo>
                  <a:lnTo>
                    <a:pt x="1071" y="1173"/>
                  </a:lnTo>
                  <a:lnTo>
                    <a:pt x="1083" y="1177"/>
                  </a:lnTo>
                  <a:lnTo>
                    <a:pt x="1096" y="1179"/>
                  </a:lnTo>
                  <a:lnTo>
                    <a:pt x="1109" y="1181"/>
                  </a:lnTo>
                  <a:lnTo>
                    <a:pt x="1122" y="1181"/>
                  </a:lnTo>
                  <a:lnTo>
                    <a:pt x="1129" y="1181"/>
                  </a:lnTo>
                  <a:lnTo>
                    <a:pt x="1135" y="1179"/>
                  </a:lnTo>
                  <a:lnTo>
                    <a:pt x="1141" y="1178"/>
                  </a:lnTo>
                  <a:lnTo>
                    <a:pt x="1146" y="1175"/>
                  </a:lnTo>
                  <a:lnTo>
                    <a:pt x="1152" y="1172"/>
                  </a:lnTo>
                  <a:lnTo>
                    <a:pt x="1157" y="1168"/>
                  </a:lnTo>
                  <a:lnTo>
                    <a:pt x="1162" y="1163"/>
                  </a:lnTo>
                  <a:lnTo>
                    <a:pt x="1167" y="1157"/>
                  </a:lnTo>
                  <a:lnTo>
                    <a:pt x="1175" y="1149"/>
                  </a:lnTo>
                  <a:lnTo>
                    <a:pt x="1181" y="1139"/>
                  </a:lnTo>
                  <a:lnTo>
                    <a:pt x="1187" y="1129"/>
                  </a:lnTo>
                  <a:lnTo>
                    <a:pt x="1191" y="1119"/>
                  </a:lnTo>
                  <a:lnTo>
                    <a:pt x="1194" y="1108"/>
                  </a:lnTo>
                  <a:lnTo>
                    <a:pt x="1197" y="1096"/>
                  </a:lnTo>
                  <a:lnTo>
                    <a:pt x="1198" y="1084"/>
                  </a:lnTo>
                  <a:lnTo>
                    <a:pt x="1199" y="1073"/>
                  </a:lnTo>
                  <a:lnTo>
                    <a:pt x="1199" y="1061"/>
                  </a:lnTo>
                  <a:lnTo>
                    <a:pt x="1198" y="1048"/>
                  </a:lnTo>
                  <a:lnTo>
                    <a:pt x="1197" y="1036"/>
                  </a:lnTo>
                  <a:lnTo>
                    <a:pt x="1195" y="1025"/>
                  </a:lnTo>
                  <a:lnTo>
                    <a:pt x="1192" y="1014"/>
                  </a:lnTo>
                  <a:lnTo>
                    <a:pt x="1189" y="1002"/>
                  </a:lnTo>
                  <a:lnTo>
                    <a:pt x="1186" y="991"/>
                  </a:lnTo>
                  <a:lnTo>
                    <a:pt x="1182" y="982"/>
                  </a:lnTo>
                  <a:lnTo>
                    <a:pt x="1180" y="976"/>
                  </a:lnTo>
                  <a:lnTo>
                    <a:pt x="1177" y="971"/>
                  </a:lnTo>
                  <a:lnTo>
                    <a:pt x="1174" y="966"/>
                  </a:lnTo>
                  <a:lnTo>
                    <a:pt x="1170" y="961"/>
                  </a:lnTo>
                  <a:lnTo>
                    <a:pt x="1163" y="952"/>
                  </a:lnTo>
                  <a:lnTo>
                    <a:pt x="1154" y="944"/>
                  </a:lnTo>
                  <a:lnTo>
                    <a:pt x="1147" y="936"/>
                  </a:lnTo>
                  <a:lnTo>
                    <a:pt x="1141" y="927"/>
                  </a:lnTo>
                  <a:lnTo>
                    <a:pt x="1139" y="922"/>
                  </a:lnTo>
                  <a:lnTo>
                    <a:pt x="1138" y="917"/>
                  </a:lnTo>
                  <a:lnTo>
                    <a:pt x="1138" y="911"/>
                  </a:lnTo>
                  <a:lnTo>
                    <a:pt x="1139" y="905"/>
                  </a:lnTo>
                  <a:lnTo>
                    <a:pt x="1150" y="887"/>
                  </a:lnTo>
                  <a:lnTo>
                    <a:pt x="1162" y="868"/>
                  </a:lnTo>
                  <a:lnTo>
                    <a:pt x="1171" y="849"/>
                  </a:lnTo>
                  <a:lnTo>
                    <a:pt x="1178" y="830"/>
                  </a:lnTo>
                  <a:lnTo>
                    <a:pt x="1180" y="819"/>
                  </a:lnTo>
                  <a:lnTo>
                    <a:pt x="1182" y="809"/>
                  </a:lnTo>
                  <a:lnTo>
                    <a:pt x="1184" y="799"/>
                  </a:lnTo>
                  <a:lnTo>
                    <a:pt x="1185" y="789"/>
                  </a:lnTo>
                  <a:lnTo>
                    <a:pt x="1185" y="779"/>
                  </a:lnTo>
                  <a:lnTo>
                    <a:pt x="1185" y="768"/>
                  </a:lnTo>
                  <a:lnTo>
                    <a:pt x="1184" y="758"/>
                  </a:lnTo>
                  <a:lnTo>
                    <a:pt x="1182" y="748"/>
                  </a:lnTo>
                  <a:lnTo>
                    <a:pt x="1178" y="732"/>
                  </a:lnTo>
                  <a:lnTo>
                    <a:pt x="1174" y="715"/>
                  </a:lnTo>
                  <a:lnTo>
                    <a:pt x="1169" y="700"/>
                  </a:lnTo>
                  <a:lnTo>
                    <a:pt x="1163" y="685"/>
                  </a:lnTo>
                  <a:lnTo>
                    <a:pt x="1158" y="677"/>
                  </a:lnTo>
                  <a:lnTo>
                    <a:pt x="1154" y="670"/>
                  </a:lnTo>
                  <a:lnTo>
                    <a:pt x="1149" y="664"/>
                  </a:lnTo>
                  <a:lnTo>
                    <a:pt x="1144" y="658"/>
                  </a:lnTo>
                  <a:lnTo>
                    <a:pt x="1138" y="652"/>
                  </a:lnTo>
                  <a:lnTo>
                    <a:pt x="1132" y="647"/>
                  </a:lnTo>
                  <a:lnTo>
                    <a:pt x="1125" y="642"/>
                  </a:lnTo>
                  <a:lnTo>
                    <a:pt x="1117" y="637"/>
                  </a:lnTo>
                  <a:lnTo>
                    <a:pt x="1098" y="634"/>
                  </a:lnTo>
                  <a:lnTo>
                    <a:pt x="1078" y="632"/>
                  </a:lnTo>
                  <a:lnTo>
                    <a:pt x="1069" y="632"/>
                  </a:lnTo>
                  <a:lnTo>
                    <a:pt x="1057" y="632"/>
                  </a:lnTo>
                  <a:lnTo>
                    <a:pt x="1047" y="634"/>
                  </a:lnTo>
                  <a:lnTo>
                    <a:pt x="1037" y="639"/>
                  </a:lnTo>
                  <a:lnTo>
                    <a:pt x="1025" y="649"/>
                  </a:lnTo>
                  <a:lnTo>
                    <a:pt x="1011" y="658"/>
                  </a:lnTo>
                  <a:lnTo>
                    <a:pt x="1005" y="664"/>
                  </a:lnTo>
                  <a:lnTo>
                    <a:pt x="1001" y="669"/>
                  </a:lnTo>
                  <a:lnTo>
                    <a:pt x="999" y="673"/>
                  </a:lnTo>
                  <a:lnTo>
                    <a:pt x="998" y="676"/>
                  </a:lnTo>
                  <a:lnTo>
                    <a:pt x="997" y="680"/>
                  </a:lnTo>
                  <a:lnTo>
                    <a:pt x="997" y="686"/>
                  </a:lnTo>
                  <a:lnTo>
                    <a:pt x="999" y="694"/>
                  </a:lnTo>
                  <a:lnTo>
                    <a:pt x="999" y="702"/>
                  </a:lnTo>
                  <a:lnTo>
                    <a:pt x="999" y="710"/>
                  </a:lnTo>
                  <a:lnTo>
                    <a:pt x="998" y="718"/>
                  </a:lnTo>
                  <a:lnTo>
                    <a:pt x="996" y="726"/>
                  </a:lnTo>
                  <a:lnTo>
                    <a:pt x="993" y="735"/>
                  </a:lnTo>
                  <a:lnTo>
                    <a:pt x="989" y="743"/>
                  </a:lnTo>
                  <a:lnTo>
                    <a:pt x="985" y="750"/>
                  </a:lnTo>
                  <a:lnTo>
                    <a:pt x="979" y="754"/>
                  </a:lnTo>
                  <a:lnTo>
                    <a:pt x="972" y="758"/>
                  </a:lnTo>
                  <a:lnTo>
                    <a:pt x="965" y="761"/>
                  </a:lnTo>
                  <a:lnTo>
                    <a:pt x="958" y="763"/>
                  </a:lnTo>
                  <a:lnTo>
                    <a:pt x="952" y="764"/>
                  </a:lnTo>
                  <a:lnTo>
                    <a:pt x="945" y="764"/>
                  </a:lnTo>
                  <a:lnTo>
                    <a:pt x="939" y="762"/>
                  </a:lnTo>
                  <a:lnTo>
                    <a:pt x="933" y="760"/>
                  </a:lnTo>
                  <a:lnTo>
                    <a:pt x="927" y="751"/>
                  </a:lnTo>
                  <a:lnTo>
                    <a:pt x="923" y="743"/>
                  </a:lnTo>
                  <a:lnTo>
                    <a:pt x="921" y="734"/>
                  </a:lnTo>
                  <a:lnTo>
                    <a:pt x="919" y="723"/>
                  </a:lnTo>
                  <a:lnTo>
                    <a:pt x="919" y="714"/>
                  </a:lnTo>
                  <a:lnTo>
                    <a:pt x="920" y="704"/>
                  </a:lnTo>
                  <a:lnTo>
                    <a:pt x="921" y="694"/>
                  </a:lnTo>
                  <a:lnTo>
                    <a:pt x="923" y="682"/>
                  </a:lnTo>
                  <a:lnTo>
                    <a:pt x="934" y="663"/>
                  </a:lnTo>
                  <a:lnTo>
                    <a:pt x="946" y="645"/>
                  </a:lnTo>
                  <a:lnTo>
                    <a:pt x="959" y="626"/>
                  </a:lnTo>
                  <a:lnTo>
                    <a:pt x="973" y="609"/>
                  </a:lnTo>
                  <a:lnTo>
                    <a:pt x="1003" y="576"/>
                  </a:lnTo>
                  <a:lnTo>
                    <a:pt x="1034" y="543"/>
                  </a:lnTo>
                  <a:lnTo>
                    <a:pt x="1049" y="527"/>
                  </a:lnTo>
                  <a:lnTo>
                    <a:pt x="1063" y="510"/>
                  </a:lnTo>
                  <a:lnTo>
                    <a:pt x="1078" y="492"/>
                  </a:lnTo>
                  <a:lnTo>
                    <a:pt x="1090" y="475"/>
                  </a:lnTo>
                  <a:lnTo>
                    <a:pt x="1102" y="457"/>
                  </a:lnTo>
                  <a:lnTo>
                    <a:pt x="1111" y="437"/>
                  </a:lnTo>
                  <a:lnTo>
                    <a:pt x="1117" y="427"/>
                  </a:lnTo>
                  <a:lnTo>
                    <a:pt x="1120" y="416"/>
                  </a:lnTo>
                  <a:lnTo>
                    <a:pt x="1124" y="405"/>
                  </a:lnTo>
                  <a:lnTo>
                    <a:pt x="1127" y="394"/>
                  </a:lnTo>
                  <a:lnTo>
                    <a:pt x="1132" y="377"/>
                  </a:lnTo>
                  <a:lnTo>
                    <a:pt x="1136" y="358"/>
                  </a:lnTo>
                  <a:lnTo>
                    <a:pt x="1139" y="340"/>
                  </a:lnTo>
                  <a:lnTo>
                    <a:pt x="1140" y="322"/>
                  </a:lnTo>
                  <a:lnTo>
                    <a:pt x="1139" y="303"/>
                  </a:lnTo>
                  <a:lnTo>
                    <a:pt x="1138" y="285"/>
                  </a:lnTo>
                  <a:lnTo>
                    <a:pt x="1136" y="268"/>
                  </a:lnTo>
                  <a:lnTo>
                    <a:pt x="1133" y="249"/>
                  </a:lnTo>
                  <a:lnTo>
                    <a:pt x="1138" y="244"/>
                  </a:lnTo>
                  <a:lnTo>
                    <a:pt x="1144" y="240"/>
                  </a:lnTo>
                  <a:lnTo>
                    <a:pt x="1151" y="237"/>
                  </a:lnTo>
                  <a:lnTo>
                    <a:pt x="1157" y="235"/>
                  </a:lnTo>
                  <a:lnTo>
                    <a:pt x="1165" y="234"/>
                  </a:lnTo>
                  <a:lnTo>
                    <a:pt x="1173" y="234"/>
                  </a:lnTo>
                  <a:lnTo>
                    <a:pt x="1180" y="235"/>
                  </a:lnTo>
                  <a:lnTo>
                    <a:pt x="1188" y="237"/>
                  </a:lnTo>
                  <a:lnTo>
                    <a:pt x="1252" y="234"/>
                  </a:lnTo>
                  <a:lnTo>
                    <a:pt x="1314" y="232"/>
                  </a:lnTo>
                  <a:lnTo>
                    <a:pt x="1375" y="232"/>
                  </a:lnTo>
                  <a:lnTo>
                    <a:pt x="1437" y="232"/>
                  </a:lnTo>
                  <a:lnTo>
                    <a:pt x="1496" y="233"/>
                  </a:lnTo>
                  <a:lnTo>
                    <a:pt x="1556" y="233"/>
                  </a:lnTo>
                  <a:lnTo>
                    <a:pt x="1616" y="231"/>
                  </a:lnTo>
                  <a:lnTo>
                    <a:pt x="1677" y="228"/>
                  </a:lnTo>
                  <a:lnTo>
                    <a:pt x="1754" y="227"/>
                  </a:lnTo>
                  <a:lnTo>
                    <a:pt x="1831" y="226"/>
                  </a:lnTo>
                  <a:lnTo>
                    <a:pt x="1908" y="225"/>
                  </a:lnTo>
                  <a:lnTo>
                    <a:pt x="1985" y="224"/>
                  </a:lnTo>
                  <a:lnTo>
                    <a:pt x="2062" y="223"/>
                  </a:lnTo>
                  <a:lnTo>
                    <a:pt x="2140" y="222"/>
                  </a:lnTo>
                  <a:lnTo>
                    <a:pt x="2218" y="220"/>
                  </a:lnTo>
                  <a:lnTo>
                    <a:pt x="2294" y="219"/>
                  </a:lnTo>
                  <a:lnTo>
                    <a:pt x="2372" y="217"/>
                  </a:lnTo>
                  <a:lnTo>
                    <a:pt x="2449" y="216"/>
                  </a:lnTo>
                  <a:lnTo>
                    <a:pt x="2526" y="215"/>
                  </a:lnTo>
                  <a:lnTo>
                    <a:pt x="2604" y="214"/>
                  </a:lnTo>
                  <a:lnTo>
                    <a:pt x="2681" y="213"/>
                  </a:lnTo>
                  <a:lnTo>
                    <a:pt x="2757" y="212"/>
                  </a:lnTo>
                  <a:lnTo>
                    <a:pt x="2835" y="211"/>
                  </a:lnTo>
                  <a:lnTo>
                    <a:pt x="2912" y="210"/>
                  </a:lnTo>
                  <a:lnTo>
                    <a:pt x="2981" y="209"/>
                  </a:lnTo>
                  <a:lnTo>
                    <a:pt x="3052" y="208"/>
                  </a:lnTo>
                  <a:lnTo>
                    <a:pt x="3124" y="209"/>
                  </a:lnTo>
                  <a:lnTo>
                    <a:pt x="3197" y="209"/>
                  </a:lnTo>
                  <a:lnTo>
                    <a:pt x="3270" y="210"/>
                  </a:lnTo>
                  <a:lnTo>
                    <a:pt x="3343" y="210"/>
                  </a:lnTo>
                  <a:lnTo>
                    <a:pt x="3416" y="209"/>
                  </a:lnTo>
                  <a:lnTo>
                    <a:pt x="3487" y="206"/>
                  </a:lnTo>
                  <a:lnTo>
                    <a:pt x="3635" y="205"/>
                  </a:lnTo>
                  <a:lnTo>
                    <a:pt x="3883" y="204"/>
                  </a:lnTo>
                  <a:lnTo>
                    <a:pt x="4213" y="203"/>
                  </a:lnTo>
                  <a:lnTo>
                    <a:pt x="4615" y="201"/>
                  </a:lnTo>
                  <a:lnTo>
                    <a:pt x="5072" y="200"/>
                  </a:lnTo>
                  <a:lnTo>
                    <a:pt x="5572" y="199"/>
                  </a:lnTo>
                  <a:lnTo>
                    <a:pt x="6098" y="197"/>
                  </a:lnTo>
                  <a:lnTo>
                    <a:pt x="6640" y="196"/>
                  </a:lnTo>
                  <a:lnTo>
                    <a:pt x="7181" y="194"/>
                  </a:lnTo>
                  <a:lnTo>
                    <a:pt x="7708" y="193"/>
                  </a:lnTo>
                  <a:lnTo>
                    <a:pt x="8206" y="191"/>
                  </a:lnTo>
                  <a:lnTo>
                    <a:pt x="8663" y="190"/>
                  </a:lnTo>
                  <a:lnTo>
                    <a:pt x="9063" y="188"/>
                  </a:lnTo>
                  <a:lnTo>
                    <a:pt x="9392" y="187"/>
                  </a:lnTo>
                  <a:lnTo>
                    <a:pt x="9637" y="185"/>
                  </a:lnTo>
                  <a:lnTo>
                    <a:pt x="9783" y="183"/>
                  </a:lnTo>
                  <a:lnTo>
                    <a:pt x="9795" y="185"/>
                  </a:lnTo>
                  <a:lnTo>
                    <a:pt x="9809" y="186"/>
                  </a:lnTo>
                  <a:lnTo>
                    <a:pt x="9822" y="185"/>
                  </a:lnTo>
                  <a:lnTo>
                    <a:pt x="9836" y="184"/>
                  </a:lnTo>
                  <a:lnTo>
                    <a:pt x="9844" y="184"/>
                  </a:lnTo>
                  <a:lnTo>
                    <a:pt x="9850" y="184"/>
                  </a:lnTo>
                  <a:lnTo>
                    <a:pt x="9856" y="185"/>
                  </a:lnTo>
                  <a:lnTo>
                    <a:pt x="9861" y="186"/>
                  </a:lnTo>
                  <a:lnTo>
                    <a:pt x="9866" y="188"/>
                  </a:lnTo>
                  <a:lnTo>
                    <a:pt x="9871" y="191"/>
                  </a:lnTo>
                  <a:lnTo>
                    <a:pt x="9875" y="195"/>
                  </a:lnTo>
                  <a:lnTo>
                    <a:pt x="9878" y="200"/>
                  </a:lnTo>
                  <a:lnTo>
                    <a:pt x="9877" y="223"/>
                  </a:lnTo>
                  <a:lnTo>
                    <a:pt x="9877" y="244"/>
                  </a:lnTo>
                  <a:lnTo>
                    <a:pt x="9877" y="265"/>
                  </a:lnTo>
                  <a:lnTo>
                    <a:pt x="9879" y="287"/>
                  </a:lnTo>
                  <a:lnTo>
                    <a:pt x="9881" y="307"/>
                  </a:lnTo>
                  <a:lnTo>
                    <a:pt x="9885" y="328"/>
                  </a:lnTo>
                  <a:lnTo>
                    <a:pt x="9891" y="348"/>
                  </a:lnTo>
                  <a:lnTo>
                    <a:pt x="9897" y="369"/>
                  </a:lnTo>
                  <a:lnTo>
                    <a:pt x="9904" y="388"/>
                  </a:lnTo>
                  <a:lnTo>
                    <a:pt x="9912" y="407"/>
                  </a:lnTo>
                  <a:lnTo>
                    <a:pt x="9921" y="425"/>
                  </a:lnTo>
                  <a:lnTo>
                    <a:pt x="9931" y="443"/>
                  </a:lnTo>
                  <a:lnTo>
                    <a:pt x="9944" y="461"/>
                  </a:lnTo>
                  <a:lnTo>
                    <a:pt x="9956" y="478"/>
                  </a:lnTo>
                  <a:lnTo>
                    <a:pt x="9970" y="494"/>
                  </a:lnTo>
                  <a:lnTo>
                    <a:pt x="9986" y="510"/>
                  </a:lnTo>
                  <a:lnTo>
                    <a:pt x="9994" y="520"/>
                  </a:lnTo>
                  <a:lnTo>
                    <a:pt x="10004" y="530"/>
                  </a:lnTo>
                  <a:lnTo>
                    <a:pt x="10013" y="540"/>
                  </a:lnTo>
                  <a:lnTo>
                    <a:pt x="10024" y="550"/>
                  </a:lnTo>
                  <a:lnTo>
                    <a:pt x="10046" y="570"/>
                  </a:lnTo>
                  <a:lnTo>
                    <a:pt x="10066" y="590"/>
                  </a:lnTo>
                  <a:lnTo>
                    <a:pt x="10076" y="602"/>
                  </a:lnTo>
                  <a:lnTo>
                    <a:pt x="10084" y="613"/>
                  </a:lnTo>
                  <a:lnTo>
                    <a:pt x="10090" y="625"/>
                  </a:lnTo>
                  <a:lnTo>
                    <a:pt x="10094" y="637"/>
                  </a:lnTo>
                  <a:lnTo>
                    <a:pt x="10096" y="644"/>
                  </a:lnTo>
                  <a:lnTo>
                    <a:pt x="10097" y="650"/>
                  </a:lnTo>
                  <a:lnTo>
                    <a:pt x="10097" y="657"/>
                  </a:lnTo>
                  <a:lnTo>
                    <a:pt x="10096" y="664"/>
                  </a:lnTo>
                  <a:lnTo>
                    <a:pt x="10095" y="671"/>
                  </a:lnTo>
                  <a:lnTo>
                    <a:pt x="10094" y="678"/>
                  </a:lnTo>
                  <a:lnTo>
                    <a:pt x="10091" y="686"/>
                  </a:lnTo>
                  <a:lnTo>
                    <a:pt x="10088" y="694"/>
                  </a:lnTo>
                  <a:lnTo>
                    <a:pt x="10083" y="695"/>
                  </a:lnTo>
                  <a:lnTo>
                    <a:pt x="10078" y="697"/>
                  </a:lnTo>
                  <a:lnTo>
                    <a:pt x="10072" y="697"/>
                  </a:lnTo>
                  <a:lnTo>
                    <a:pt x="10068" y="697"/>
                  </a:lnTo>
                  <a:lnTo>
                    <a:pt x="10059" y="695"/>
                  </a:lnTo>
                  <a:lnTo>
                    <a:pt x="10051" y="692"/>
                  </a:lnTo>
                  <a:lnTo>
                    <a:pt x="10043" y="687"/>
                  </a:lnTo>
                  <a:lnTo>
                    <a:pt x="10035" y="681"/>
                  </a:lnTo>
                  <a:lnTo>
                    <a:pt x="10026" y="674"/>
                  </a:lnTo>
                  <a:lnTo>
                    <a:pt x="10019" y="667"/>
                  </a:lnTo>
                  <a:lnTo>
                    <a:pt x="10011" y="660"/>
                  </a:lnTo>
                  <a:lnTo>
                    <a:pt x="10003" y="654"/>
                  </a:lnTo>
                  <a:lnTo>
                    <a:pt x="9995" y="647"/>
                  </a:lnTo>
                  <a:lnTo>
                    <a:pt x="9987" y="642"/>
                  </a:lnTo>
                  <a:lnTo>
                    <a:pt x="9977" y="637"/>
                  </a:lnTo>
                  <a:lnTo>
                    <a:pt x="9967" y="635"/>
                  </a:lnTo>
                  <a:lnTo>
                    <a:pt x="9962" y="634"/>
                  </a:lnTo>
                  <a:lnTo>
                    <a:pt x="9957" y="634"/>
                  </a:lnTo>
                  <a:lnTo>
                    <a:pt x="9952" y="635"/>
                  </a:lnTo>
                  <a:lnTo>
                    <a:pt x="9946" y="636"/>
                  </a:lnTo>
                  <a:lnTo>
                    <a:pt x="9932" y="641"/>
                  </a:lnTo>
                  <a:lnTo>
                    <a:pt x="9920" y="646"/>
                  </a:lnTo>
                  <a:lnTo>
                    <a:pt x="9908" y="652"/>
                  </a:lnTo>
                  <a:lnTo>
                    <a:pt x="9897" y="660"/>
                  </a:lnTo>
                  <a:lnTo>
                    <a:pt x="9893" y="664"/>
                  </a:lnTo>
                  <a:lnTo>
                    <a:pt x="9887" y="668"/>
                  </a:lnTo>
                  <a:lnTo>
                    <a:pt x="9883" y="673"/>
                  </a:lnTo>
                  <a:lnTo>
                    <a:pt x="9879" y="679"/>
                  </a:lnTo>
                  <a:lnTo>
                    <a:pt x="9876" y="685"/>
                  </a:lnTo>
                  <a:lnTo>
                    <a:pt x="9873" y="692"/>
                  </a:lnTo>
                  <a:lnTo>
                    <a:pt x="9871" y="698"/>
                  </a:lnTo>
                  <a:lnTo>
                    <a:pt x="9869" y="705"/>
                  </a:lnTo>
                  <a:lnTo>
                    <a:pt x="9867" y="715"/>
                  </a:lnTo>
                  <a:lnTo>
                    <a:pt x="9865" y="724"/>
                  </a:lnTo>
                  <a:lnTo>
                    <a:pt x="9865" y="735"/>
                  </a:lnTo>
                  <a:lnTo>
                    <a:pt x="9865" y="744"/>
                  </a:lnTo>
                  <a:lnTo>
                    <a:pt x="9866" y="753"/>
                  </a:lnTo>
                  <a:lnTo>
                    <a:pt x="9868" y="762"/>
                  </a:lnTo>
                  <a:lnTo>
                    <a:pt x="9870" y="771"/>
                  </a:lnTo>
                  <a:lnTo>
                    <a:pt x="9873" y="781"/>
                  </a:lnTo>
                  <a:lnTo>
                    <a:pt x="9881" y="797"/>
                  </a:lnTo>
                  <a:lnTo>
                    <a:pt x="9891" y="813"/>
                  </a:lnTo>
                  <a:lnTo>
                    <a:pt x="9901" y="829"/>
                  </a:lnTo>
                  <a:lnTo>
                    <a:pt x="9912" y="843"/>
                  </a:lnTo>
                  <a:lnTo>
                    <a:pt x="9911" y="849"/>
                  </a:lnTo>
                  <a:lnTo>
                    <a:pt x="9910" y="854"/>
                  </a:lnTo>
                  <a:lnTo>
                    <a:pt x="9907" y="859"/>
                  </a:lnTo>
                  <a:lnTo>
                    <a:pt x="9905" y="863"/>
                  </a:lnTo>
                  <a:lnTo>
                    <a:pt x="9898" y="872"/>
                  </a:lnTo>
                  <a:lnTo>
                    <a:pt x="9890" y="880"/>
                  </a:lnTo>
                  <a:lnTo>
                    <a:pt x="9881" y="888"/>
                  </a:lnTo>
                  <a:lnTo>
                    <a:pt x="9874" y="896"/>
                  </a:lnTo>
                  <a:lnTo>
                    <a:pt x="9871" y="900"/>
                  </a:lnTo>
                  <a:lnTo>
                    <a:pt x="9868" y="905"/>
                  </a:lnTo>
                  <a:lnTo>
                    <a:pt x="9865" y="909"/>
                  </a:lnTo>
                  <a:lnTo>
                    <a:pt x="9863" y="914"/>
                  </a:lnTo>
                  <a:lnTo>
                    <a:pt x="9860" y="924"/>
                  </a:lnTo>
                  <a:lnTo>
                    <a:pt x="9857" y="934"/>
                  </a:lnTo>
                  <a:lnTo>
                    <a:pt x="9855" y="943"/>
                  </a:lnTo>
                  <a:lnTo>
                    <a:pt x="9855" y="953"/>
                  </a:lnTo>
                  <a:lnTo>
                    <a:pt x="9855" y="963"/>
                  </a:lnTo>
                  <a:lnTo>
                    <a:pt x="9855" y="973"/>
                  </a:lnTo>
                  <a:lnTo>
                    <a:pt x="9857" y="982"/>
                  </a:lnTo>
                  <a:lnTo>
                    <a:pt x="9859" y="991"/>
                  </a:lnTo>
                  <a:lnTo>
                    <a:pt x="9862" y="1001"/>
                  </a:lnTo>
                  <a:lnTo>
                    <a:pt x="9866" y="1011"/>
                  </a:lnTo>
                  <a:lnTo>
                    <a:pt x="9869" y="1019"/>
                  </a:lnTo>
                  <a:lnTo>
                    <a:pt x="9874" y="1028"/>
                  </a:lnTo>
                  <a:lnTo>
                    <a:pt x="9879" y="1036"/>
                  </a:lnTo>
                  <a:lnTo>
                    <a:pt x="9884" y="1044"/>
                  </a:lnTo>
                  <a:lnTo>
                    <a:pt x="9891" y="1051"/>
                  </a:lnTo>
                  <a:lnTo>
                    <a:pt x="9897" y="1059"/>
                  </a:lnTo>
                  <a:lnTo>
                    <a:pt x="9918" y="1068"/>
                  </a:lnTo>
                  <a:lnTo>
                    <a:pt x="9941" y="1078"/>
                  </a:lnTo>
                  <a:lnTo>
                    <a:pt x="9952" y="1081"/>
                  </a:lnTo>
                  <a:lnTo>
                    <a:pt x="9963" y="1083"/>
                  </a:lnTo>
                  <a:lnTo>
                    <a:pt x="9969" y="1082"/>
                  </a:lnTo>
                  <a:lnTo>
                    <a:pt x="9974" y="1081"/>
                  </a:lnTo>
                  <a:lnTo>
                    <a:pt x="9980" y="1079"/>
                  </a:lnTo>
                  <a:lnTo>
                    <a:pt x="9986" y="1076"/>
                  </a:lnTo>
                  <a:lnTo>
                    <a:pt x="9995" y="1070"/>
                  </a:lnTo>
                  <a:lnTo>
                    <a:pt x="10003" y="1064"/>
                  </a:lnTo>
                  <a:lnTo>
                    <a:pt x="10011" y="1056"/>
                  </a:lnTo>
                  <a:lnTo>
                    <a:pt x="10018" y="1047"/>
                  </a:lnTo>
                  <a:lnTo>
                    <a:pt x="10024" y="1038"/>
                  </a:lnTo>
                  <a:lnTo>
                    <a:pt x="10030" y="1028"/>
                  </a:lnTo>
                  <a:lnTo>
                    <a:pt x="10031" y="1023"/>
                  </a:lnTo>
                  <a:lnTo>
                    <a:pt x="10032" y="1017"/>
                  </a:lnTo>
                  <a:lnTo>
                    <a:pt x="10033" y="1012"/>
                  </a:lnTo>
                  <a:lnTo>
                    <a:pt x="10033" y="1004"/>
                  </a:lnTo>
                  <a:lnTo>
                    <a:pt x="10037" y="1001"/>
                  </a:lnTo>
                  <a:lnTo>
                    <a:pt x="10043" y="998"/>
                  </a:lnTo>
                  <a:lnTo>
                    <a:pt x="10049" y="997"/>
                  </a:lnTo>
                  <a:lnTo>
                    <a:pt x="10056" y="997"/>
                  </a:lnTo>
                  <a:lnTo>
                    <a:pt x="10062" y="998"/>
                  </a:lnTo>
                  <a:lnTo>
                    <a:pt x="10069" y="1000"/>
                  </a:lnTo>
                  <a:lnTo>
                    <a:pt x="10076" y="1003"/>
                  </a:lnTo>
                  <a:lnTo>
                    <a:pt x="10082" y="1007"/>
                  </a:lnTo>
                  <a:lnTo>
                    <a:pt x="10089" y="1016"/>
                  </a:lnTo>
                  <a:lnTo>
                    <a:pt x="10095" y="1025"/>
                  </a:lnTo>
                  <a:lnTo>
                    <a:pt x="10099" y="1035"/>
                  </a:lnTo>
                  <a:lnTo>
                    <a:pt x="10102" y="1045"/>
                  </a:lnTo>
                  <a:lnTo>
                    <a:pt x="10103" y="1056"/>
                  </a:lnTo>
                  <a:lnTo>
                    <a:pt x="10103" y="1066"/>
                  </a:lnTo>
                  <a:lnTo>
                    <a:pt x="10100" y="1077"/>
                  </a:lnTo>
                  <a:lnTo>
                    <a:pt x="10097" y="1087"/>
                  </a:lnTo>
                  <a:lnTo>
                    <a:pt x="10089" y="1104"/>
                  </a:lnTo>
                  <a:lnTo>
                    <a:pt x="10081" y="1119"/>
                  </a:lnTo>
                  <a:lnTo>
                    <a:pt x="10070" y="1133"/>
                  </a:lnTo>
                  <a:lnTo>
                    <a:pt x="10059" y="1148"/>
                  </a:lnTo>
                  <a:lnTo>
                    <a:pt x="10036" y="1174"/>
                  </a:lnTo>
                  <a:lnTo>
                    <a:pt x="10011" y="1200"/>
                  </a:lnTo>
                  <a:lnTo>
                    <a:pt x="9998" y="1213"/>
                  </a:lnTo>
                  <a:lnTo>
                    <a:pt x="9987" y="1226"/>
                  </a:lnTo>
                  <a:lnTo>
                    <a:pt x="9975" y="1239"/>
                  </a:lnTo>
                  <a:lnTo>
                    <a:pt x="9964" y="1253"/>
                  </a:lnTo>
                  <a:lnTo>
                    <a:pt x="9955" y="1268"/>
                  </a:lnTo>
                  <a:lnTo>
                    <a:pt x="9947" y="1283"/>
                  </a:lnTo>
                  <a:lnTo>
                    <a:pt x="9940" y="1300"/>
                  </a:lnTo>
                  <a:lnTo>
                    <a:pt x="9933" y="1317"/>
                  </a:lnTo>
                  <a:lnTo>
                    <a:pt x="9921" y="1369"/>
                  </a:lnTo>
                  <a:close/>
                  <a:moveTo>
                    <a:pt x="9912" y="1231"/>
                  </a:moveTo>
                  <a:lnTo>
                    <a:pt x="9905" y="1243"/>
                  </a:lnTo>
                  <a:lnTo>
                    <a:pt x="9899" y="1254"/>
                  </a:lnTo>
                  <a:lnTo>
                    <a:pt x="9893" y="1266"/>
                  </a:lnTo>
                  <a:lnTo>
                    <a:pt x="9887" y="1277"/>
                  </a:lnTo>
                  <a:lnTo>
                    <a:pt x="9878" y="1303"/>
                  </a:lnTo>
                  <a:lnTo>
                    <a:pt x="9871" y="1328"/>
                  </a:lnTo>
                  <a:lnTo>
                    <a:pt x="9864" y="1355"/>
                  </a:lnTo>
                  <a:lnTo>
                    <a:pt x="9859" y="1382"/>
                  </a:lnTo>
                  <a:lnTo>
                    <a:pt x="9853" y="1408"/>
                  </a:lnTo>
                  <a:lnTo>
                    <a:pt x="9848" y="1435"/>
                  </a:lnTo>
                  <a:lnTo>
                    <a:pt x="9829" y="1450"/>
                  </a:lnTo>
                  <a:lnTo>
                    <a:pt x="9784" y="1452"/>
                  </a:lnTo>
                  <a:lnTo>
                    <a:pt x="9739" y="1453"/>
                  </a:lnTo>
                  <a:lnTo>
                    <a:pt x="9694" y="1454"/>
                  </a:lnTo>
                  <a:lnTo>
                    <a:pt x="9649" y="1455"/>
                  </a:lnTo>
                  <a:lnTo>
                    <a:pt x="9603" y="1456"/>
                  </a:lnTo>
                  <a:lnTo>
                    <a:pt x="9558" y="1456"/>
                  </a:lnTo>
                  <a:lnTo>
                    <a:pt x="9512" y="1457"/>
                  </a:lnTo>
                  <a:lnTo>
                    <a:pt x="9467" y="1457"/>
                  </a:lnTo>
                  <a:lnTo>
                    <a:pt x="9421" y="1457"/>
                  </a:lnTo>
                  <a:lnTo>
                    <a:pt x="9376" y="1457"/>
                  </a:lnTo>
                  <a:lnTo>
                    <a:pt x="9331" y="1457"/>
                  </a:lnTo>
                  <a:lnTo>
                    <a:pt x="9286" y="1458"/>
                  </a:lnTo>
                  <a:lnTo>
                    <a:pt x="9242" y="1458"/>
                  </a:lnTo>
                  <a:lnTo>
                    <a:pt x="9198" y="1458"/>
                  </a:lnTo>
                  <a:lnTo>
                    <a:pt x="9155" y="1458"/>
                  </a:lnTo>
                  <a:lnTo>
                    <a:pt x="9112" y="1459"/>
                  </a:lnTo>
                  <a:lnTo>
                    <a:pt x="3106" y="1473"/>
                  </a:lnTo>
                  <a:lnTo>
                    <a:pt x="2985" y="1475"/>
                  </a:lnTo>
                  <a:lnTo>
                    <a:pt x="1954" y="1480"/>
                  </a:lnTo>
                  <a:lnTo>
                    <a:pt x="1906" y="1480"/>
                  </a:lnTo>
                  <a:lnTo>
                    <a:pt x="1859" y="1480"/>
                  </a:lnTo>
                  <a:lnTo>
                    <a:pt x="1812" y="1480"/>
                  </a:lnTo>
                  <a:lnTo>
                    <a:pt x="1765" y="1481"/>
                  </a:lnTo>
                  <a:lnTo>
                    <a:pt x="1719" y="1482"/>
                  </a:lnTo>
                  <a:lnTo>
                    <a:pt x="1673" y="1483"/>
                  </a:lnTo>
                  <a:lnTo>
                    <a:pt x="1627" y="1484"/>
                  </a:lnTo>
                  <a:lnTo>
                    <a:pt x="1581" y="1485"/>
                  </a:lnTo>
                  <a:lnTo>
                    <a:pt x="1536" y="1486"/>
                  </a:lnTo>
                  <a:lnTo>
                    <a:pt x="1490" y="1487"/>
                  </a:lnTo>
                  <a:lnTo>
                    <a:pt x="1445" y="1488"/>
                  </a:lnTo>
                  <a:lnTo>
                    <a:pt x="1399" y="1489"/>
                  </a:lnTo>
                  <a:lnTo>
                    <a:pt x="1353" y="1489"/>
                  </a:lnTo>
                  <a:lnTo>
                    <a:pt x="1307" y="1489"/>
                  </a:lnTo>
                  <a:lnTo>
                    <a:pt x="1260" y="1489"/>
                  </a:lnTo>
                  <a:lnTo>
                    <a:pt x="1213" y="1489"/>
                  </a:lnTo>
                  <a:lnTo>
                    <a:pt x="1209" y="1484"/>
                  </a:lnTo>
                  <a:lnTo>
                    <a:pt x="1207" y="1480"/>
                  </a:lnTo>
                  <a:lnTo>
                    <a:pt x="1204" y="1475"/>
                  </a:lnTo>
                  <a:lnTo>
                    <a:pt x="1203" y="1469"/>
                  </a:lnTo>
                  <a:lnTo>
                    <a:pt x="1203" y="1458"/>
                  </a:lnTo>
                  <a:lnTo>
                    <a:pt x="1204" y="1447"/>
                  </a:lnTo>
                  <a:lnTo>
                    <a:pt x="1205" y="1436"/>
                  </a:lnTo>
                  <a:lnTo>
                    <a:pt x="1205" y="1424"/>
                  </a:lnTo>
                  <a:lnTo>
                    <a:pt x="1205" y="1419"/>
                  </a:lnTo>
                  <a:lnTo>
                    <a:pt x="1204" y="1413"/>
                  </a:lnTo>
                  <a:lnTo>
                    <a:pt x="1202" y="1408"/>
                  </a:lnTo>
                  <a:lnTo>
                    <a:pt x="1200" y="1403"/>
                  </a:lnTo>
                  <a:lnTo>
                    <a:pt x="1196" y="1384"/>
                  </a:lnTo>
                  <a:lnTo>
                    <a:pt x="1191" y="1364"/>
                  </a:lnTo>
                  <a:lnTo>
                    <a:pt x="1186" y="1346"/>
                  </a:lnTo>
                  <a:lnTo>
                    <a:pt x="1179" y="1327"/>
                  </a:lnTo>
                  <a:lnTo>
                    <a:pt x="1171" y="1310"/>
                  </a:lnTo>
                  <a:lnTo>
                    <a:pt x="1162" y="1294"/>
                  </a:lnTo>
                  <a:lnTo>
                    <a:pt x="1150" y="1277"/>
                  </a:lnTo>
                  <a:lnTo>
                    <a:pt x="1139" y="1262"/>
                  </a:lnTo>
                  <a:lnTo>
                    <a:pt x="1139" y="1257"/>
                  </a:lnTo>
                  <a:lnTo>
                    <a:pt x="1140" y="1253"/>
                  </a:lnTo>
                  <a:lnTo>
                    <a:pt x="1142" y="1249"/>
                  </a:lnTo>
                  <a:lnTo>
                    <a:pt x="1144" y="1246"/>
                  </a:lnTo>
                  <a:lnTo>
                    <a:pt x="1151" y="1242"/>
                  </a:lnTo>
                  <a:lnTo>
                    <a:pt x="1158" y="1238"/>
                  </a:lnTo>
                  <a:lnTo>
                    <a:pt x="1167" y="1235"/>
                  </a:lnTo>
                  <a:lnTo>
                    <a:pt x="1175" y="1232"/>
                  </a:lnTo>
                  <a:lnTo>
                    <a:pt x="1179" y="1230"/>
                  </a:lnTo>
                  <a:lnTo>
                    <a:pt x="1182" y="1228"/>
                  </a:lnTo>
                  <a:lnTo>
                    <a:pt x="1185" y="1225"/>
                  </a:lnTo>
                  <a:lnTo>
                    <a:pt x="1188" y="1221"/>
                  </a:lnTo>
                  <a:lnTo>
                    <a:pt x="1196" y="1215"/>
                  </a:lnTo>
                  <a:lnTo>
                    <a:pt x="1202" y="1208"/>
                  </a:lnTo>
                  <a:lnTo>
                    <a:pt x="1209" y="1201"/>
                  </a:lnTo>
                  <a:lnTo>
                    <a:pt x="1214" y="1192"/>
                  </a:lnTo>
                  <a:lnTo>
                    <a:pt x="1218" y="1184"/>
                  </a:lnTo>
                  <a:lnTo>
                    <a:pt x="1222" y="1176"/>
                  </a:lnTo>
                  <a:lnTo>
                    <a:pt x="1225" y="1168"/>
                  </a:lnTo>
                  <a:lnTo>
                    <a:pt x="1227" y="1160"/>
                  </a:lnTo>
                  <a:lnTo>
                    <a:pt x="1234" y="1124"/>
                  </a:lnTo>
                  <a:lnTo>
                    <a:pt x="1243" y="1088"/>
                  </a:lnTo>
                  <a:lnTo>
                    <a:pt x="1248" y="1084"/>
                  </a:lnTo>
                  <a:lnTo>
                    <a:pt x="1254" y="1081"/>
                  </a:lnTo>
                  <a:lnTo>
                    <a:pt x="1259" y="1079"/>
                  </a:lnTo>
                  <a:lnTo>
                    <a:pt x="1264" y="1077"/>
                  </a:lnTo>
                  <a:lnTo>
                    <a:pt x="1276" y="1075"/>
                  </a:lnTo>
                  <a:lnTo>
                    <a:pt x="1288" y="1075"/>
                  </a:lnTo>
                  <a:lnTo>
                    <a:pt x="1300" y="1075"/>
                  </a:lnTo>
                  <a:lnTo>
                    <a:pt x="1312" y="1074"/>
                  </a:lnTo>
                  <a:lnTo>
                    <a:pt x="1317" y="1073"/>
                  </a:lnTo>
                  <a:lnTo>
                    <a:pt x="1323" y="1071"/>
                  </a:lnTo>
                  <a:lnTo>
                    <a:pt x="1328" y="1069"/>
                  </a:lnTo>
                  <a:lnTo>
                    <a:pt x="1332" y="1066"/>
                  </a:lnTo>
                  <a:lnTo>
                    <a:pt x="1340" y="1068"/>
                  </a:lnTo>
                  <a:lnTo>
                    <a:pt x="1348" y="1068"/>
                  </a:lnTo>
                  <a:lnTo>
                    <a:pt x="1355" y="1068"/>
                  </a:lnTo>
                  <a:lnTo>
                    <a:pt x="1361" y="1067"/>
                  </a:lnTo>
                  <a:lnTo>
                    <a:pt x="1373" y="1062"/>
                  </a:lnTo>
                  <a:lnTo>
                    <a:pt x="1384" y="1056"/>
                  </a:lnTo>
                  <a:lnTo>
                    <a:pt x="1395" y="1048"/>
                  </a:lnTo>
                  <a:lnTo>
                    <a:pt x="1406" y="1042"/>
                  </a:lnTo>
                  <a:lnTo>
                    <a:pt x="1412" y="1039"/>
                  </a:lnTo>
                  <a:lnTo>
                    <a:pt x="1418" y="1037"/>
                  </a:lnTo>
                  <a:lnTo>
                    <a:pt x="1424" y="1035"/>
                  </a:lnTo>
                  <a:lnTo>
                    <a:pt x="1431" y="1034"/>
                  </a:lnTo>
                  <a:lnTo>
                    <a:pt x="1439" y="1030"/>
                  </a:lnTo>
                  <a:lnTo>
                    <a:pt x="1446" y="1025"/>
                  </a:lnTo>
                  <a:lnTo>
                    <a:pt x="1452" y="1020"/>
                  </a:lnTo>
                  <a:lnTo>
                    <a:pt x="1458" y="1014"/>
                  </a:lnTo>
                  <a:lnTo>
                    <a:pt x="1468" y="1001"/>
                  </a:lnTo>
                  <a:lnTo>
                    <a:pt x="1476" y="988"/>
                  </a:lnTo>
                  <a:lnTo>
                    <a:pt x="1492" y="960"/>
                  </a:lnTo>
                  <a:lnTo>
                    <a:pt x="1508" y="932"/>
                  </a:lnTo>
                  <a:lnTo>
                    <a:pt x="1509" y="922"/>
                  </a:lnTo>
                  <a:lnTo>
                    <a:pt x="1509" y="912"/>
                  </a:lnTo>
                  <a:lnTo>
                    <a:pt x="1509" y="902"/>
                  </a:lnTo>
                  <a:lnTo>
                    <a:pt x="1508" y="893"/>
                  </a:lnTo>
                  <a:lnTo>
                    <a:pt x="1507" y="884"/>
                  </a:lnTo>
                  <a:lnTo>
                    <a:pt x="1505" y="875"/>
                  </a:lnTo>
                  <a:lnTo>
                    <a:pt x="1502" y="865"/>
                  </a:lnTo>
                  <a:lnTo>
                    <a:pt x="1499" y="856"/>
                  </a:lnTo>
                  <a:lnTo>
                    <a:pt x="1496" y="847"/>
                  </a:lnTo>
                  <a:lnTo>
                    <a:pt x="1492" y="839"/>
                  </a:lnTo>
                  <a:lnTo>
                    <a:pt x="1487" y="831"/>
                  </a:lnTo>
                  <a:lnTo>
                    <a:pt x="1482" y="821"/>
                  </a:lnTo>
                  <a:lnTo>
                    <a:pt x="1475" y="813"/>
                  </a:lnTo>
                  <a:lnTo>
                    <a:pt x="1469" y="806"/>
                  </a:lnTo>
                  <a:lnTo>
                    <a:pt x="1463" y="798"/>
                  </a:lnTo>
                  <a:lnTo>
                    <a:pt x="1456" y="791"/>
                  </a:lnTo>
                  <a:lnTo>
                    <a:pt x="1438" y="783"/>
                  </a:lnTo>
                  <a:lnTo>
                    <a:pt x="1417" y="774"/>
                  </a:lnTo>
                  <a:lnTo>
                    <a:pt x="1407" y="770"/>
                  </a:lnTo>
                  <a:lnTo>
                    <a:pt x="1396" y="767"/>
                  </a:lnTo>
                  <a:lnTo>
                    <a:pt x="1384" y="764"/>
                  </a:lnTo>
                  <a:lnTo>
                    <a:pt x="1374" y="762"/>
                  </a:lnTo>
                  <a:lnTo>
                    <a:pt x="1363" y="761"/>
                  </a:lnTo>
                  <a:lnTo>
                    <a:pt x="1352" y="761"/>
                  </a:lnTo>
                  <a:lnTo>
                    <a:pt x="1340" y="761"/>
                  </a:lnTo>
                  <a:lnTo>
                    <a:pt x="1329" y="763"/>
                  </a:lnTo>
                  <a:lnTo>
                    <a:pt x="1319" y="766"/>
                  </a:lnTo>
                  <a:lnTo>
                    <a:pt x="1309" y="770"/>
                  </a:lnTo>
                  <a:lnTo>
                    <a:pt x="1299" y="775"/>
                  </a:lnTo>
                  <a:lnTo>
                    <a:pt x="1289" y="784"/>
                  </a:lnTo>
                  <a:lnTo>
                    <a:pt x="1286" y="782"/>
                  </a:lnTo>
                  <a:lnTo>
                    <a:pt x="1283" y="781"/>
                  </a:lnTo>
                  <a:lnTo>
                    <a:pt x="1280" y="780"/>
                  </a:lnTo>
                  <a:lnTo>
                    <a:pt x="1277" y="780"/>
                  </a:lnTo>
                  <a:lnTo>
                    <a:pt x="1271" y="780"/>
                  </a:lnTo>
                  <a:lnTo>
                    <a:pt x="1265" y="781"/>
                  </a:lnTo>
                  <a:lnTo>
                    <a:pt x="1259" y="781"/>
                  </a:lnTo>
                  <a:lnTo>
                    <a:pt x="1254" y="780"/>
                  </a:lnTo>
                  <a:lnTo>
                    <a:pt x="1252" y="778"/>
                  </a:lnTo>
                  <a:lnTo>
                    <a:pt x="1249" y="775"/>
                  </a:lnTo>
                  <a:lnTo>
                    <a:pt x="1247" y="772"/>
                  </a:lnTo>
                  <a:lnTo>
                    <a:pt x="1246" y="768"/>
                  </a:lnTo>
                  <a:lnTo>
                    <a:pt x="1247" y="760"/>
                  </a:lnTo>
                  <a:lnTo>
                    <a:pt x="1247" y="752"/>
                  </a:lnTo>
                  <a:lnTo>
                    <a:pt x="1247" y="744"/>
                  </a:lnTo>
                  <a:lnTo>
                    <a:pt x="1246" y="737"/>
                  </a:lnTo>
                  <a:lnTo>
                    <a:pt x="1243" y="721"/>
                  </a:lnTo>
                  <a:lnTo>
                    <a:pt x="1238" y="708"/>
                  </a:lnTo>
                  <a:lnTo>
                    <a:pt x="1231" y="694"/>
                  </a:lnTo>
                  <a:lnTo>
                    <a:pt x="1223" y="681"/>
                  </a:lnTo>
                  <a:lnTo>
                    <a:pt x="1214" y="669"/>
                  </a:lnTo>
                  <a:lnTo>
                    <a:pt x="1203" y="658"/>
                  </a:lnTo>
                  <a:lnTo>
                    <a:pt x="1192" y="647"/>
                  </a:lnTo>
                  <a:lnTo>
                    <a:pt x="1180" y="636"/>
                  </a:lnTo>
                  <a:lnTo>
                    <a:pt x="1168" y="626"/>
                  </a:lnTo>
                  <a:lnTo>
                    <a:pt x="1154" y="617"/>
                  </a:lnTo>
                  <a:lnTo>
                    <a:pt x="1129" y="599"/>
                  </a:lnTo>
                  <a:lnTo>
                    <a:pt x="1104" y="582"/>
                  </a:lnTo>
                  <a:lnTo>
                    <a:pt x="1102" y="573"/>
                  </a:lnTo>
                  <a:lnTo>
                    <a:pt x="1101" y="565"/>
                  </a:lnTo>
                  <a:lnTo>
                    <a:pt x="1102" y="557"/>
                  </a:lnTo>
                  <a:lnTo>
                    <a:pt x="1104" y="550"/>
                  </a:lnTo>
                  <a:lnTo>
                    <a:pt x="1107" y="542"/>
                  </a:lnTo>
                  <a:lnTo>
                    <a:pt x="1111" y="536"/>
                  </a:lnTo>
                  <a:lnTo>
                    <a:pt x="1116" y="529"/>
                  </a:lnTo>
                  <a:lnTo>
                    <a:pt x="1122" y="523"/>
                  </a:lnTo>
                  <a:lnTo>
                    <a:pt x="1133" y="511"/>
                  </a:lnTo>
                  <a:lnTo>
                    <a:pt x="1145" y="498"/>
                  </a:lnTo>
                  <a:lnTo>
                    <a:pt x="1150" y="491"/>
                  </a:lnTo>
                  <a:lnTo>
                    <a:pt x="1155" y="485"/>
                  </a:lnTo>
                  <a:lnTo>
                    <a:pt x="1159" y="478"/>
                  </a:lnTo>
                  <a:lnTo>
                    <a:pt x="1164" y="471"/>
                  </a:lnTo>
                  <a:lnTo>
                    <a:pt x="1171" y="449"/>
                  </a:lnTo>
                  <a:lnTo>
                    <a:pt x="1178" y="429"/>
                  </a:lnTo>
                  <a:lnTo>
                    <a:pt x="1184" y="408"/>
                  </a:lnTo>
                  <a:lnTo>
                    <a:pt x="1189" y="387"/>
                  </a:lnTo>
                  <a:lnTo>
                    <a:pt x="1193" y="365"/>
                  </a:lnTo>
                  <a:lnTo>
                    <a:pt x="1196" y="343"/>
                  </a:lnTo>
                  <a:lnTo>
                    <a:pt x="1197" y="321"/>
                  </a:lnTo>
                  <a:lnTo>
                    <a:pt x="1197" y="298"/>
                  </a:lnTo>
                  <a:lnTo>
                    <a:pt x="1199" y="294"/>
                  </a:lnTo>
                  <a:lnTo>
                    <a:pt x="1201" y="291"/>
                  </a:lnTo>
                  <a:lnTo>
                    <a:pt x="1204" y="289"/>
                  </a:lnTo>
                  <a:lnTo>
                    <a:pt x="1208" y="286"/>
                  </a:lnTo>
                  <a:lnTo>
                    <a:pt x="1214" y="284"/>
                  </a:lnTo>
                  <a:lnTo>
                    <a:pt x="1221" y="282"/>
                  </a:lnTo>
                  <a:lnTo>
                    <a:pt x="1237" y="280"/>
                  </a:lnTo>
                  <a:lnTo>
                    <a:pt x="1253" y="279"/>
                  </a:lnTo>
                  <a:lnTo>
                    <a:pt x="1283" y="282"/>
                  </a:lnTo>
                  <a:lnTo>
                    <a:pt x="1314" y="284"/>
                  </a:lnTo>
                  <a:lnTo>
                    <a:pt x="1344" y="285"/>
                  </a:lnTo>
                  <a:lnTo>
                    <a:pt x="1374" y="286"/>
                  </a:lnTo>
                  <a:lnTo>
                    <a:pt x="1432" y="286"/>
                  </a:lnTo>
                  <a:lnTo>
                    <a:pt x="1491" y="284"/>
                  </a:lnTo>
                  <a:lnTo>
                    <a:pt x="1549" y="283"/>
                  </a:lnTo>
                  <a:lnTo>
                    <a:pt x="1607" y="281"/>
                  </a:lnTo>
                  <a:lnTo>
                    <a:pt x="1667" y="281"/>
                  </a:lnTo>
                  <a:lnTo>
                    <a:pt x="1727" y="283"/>
                  </a:lnTo>
                  <a:lnTo>
                    <a:pt x="1768" y="282"/>
                  </a:lnTo>
                  <a:lnTo>
                    <a:pt x="1809" y="281"/>
                  </a:lnTo>
                  <a:lnTo>
                    <a:pt x="1851" y="279"/>
                  </a:lnTo>
                  <a:lnTo>
                    <a:pt x="1890" y="277"/>
                  </a:lnTo>
                  <a:lnTo>
                    <a:pt x="1931" y="276"/>
                  </a:lnTo>
                  <a:lnTo>
                    <a:pt x="1972" y="276"/>
                  </a:lnTo>
                  <a:lnTo>
                    <a:pt x="2012" y="277"/>
                  </a:lnTo>
                  <a:lnTo>
                    <a:pt x="2053" y="279"/>
                  </a:lnTo>
                  <a:lnTo>
                    <a:pt x="2130" y="277"/>
                  </a:lnTo>
                  <a:lnTo>
                    <a:pt x="2207" y="276"/>
                  </a:lnTo>
                  <a:lnTo>
                    <a:pt x="2284" y="274"/>
                  </a:lnTo>
                  <a:lnTo>
                    <a:pt x="2361" y="273"/>
                  </a:lnTo>
                  <a:lnTo>
                    <a:pt x="2437" y="273"/>
                  </a:lnTo>
                  <a:lnTo>
                    <a:pt x="2514" y="272"/>
                  </a:lnTo>
                  <a:lnTo>
                    <a:pt x="2591" y="271"/>
                  </a:lnTo>
                  <a:lnTo>
                    <a:pt x="2667" y="271"/>
                  </a:lnTo>
                  <a:lnTo>
                    <a:pt x="2744" y="270"/>
                  </a:lnTo>
                  <a:lnTo>
                    <a:pt x="2821" y="270"/>
                  </a:lnTo>
                  <a:lnTo>
                    <a:pt x="2897" y="269"/>
                  </a:lnTo>
                  <a:lnTo>
                    <a:pt x="2974" y="269"/>
                  </a:lnTo>
                  <a:lnTo>
                    <a:pt x="3052" y="268"/>
                  </a:lnTo>
                  <a:lnTo>
                    <a:pt x="3128" y="266"/>
                  </a:lnTo>
                  <a:lnTo>
                    <a:pt x="3206" y="265"/>
                  </a:lnTo>
                  <a:lnTo>
                    <a:pt x="3284" y="264"/>
                  </a:lnTo>
                  <a:lnTo>
                    <a:pt x="3333" y="261"/>
                  </a:lnTo>
                  <a:lnTo>
                    <a:pt x="3381" y="260"/>
                  </a:lnTo>
                  <a:lnTo>
                    <a:pt x="3430" y="260"/>
                  </a:lnTo>
                  <a:lnTo>
                    <a:pt x="3479" y="261"/>
                  </a:lnTo>
                  <a:lnTo>
                    <a:pt x="3528" y="262"/>
                  </a:lnTo>
                  <a:lnTo>
                    <a:pt x="3577" y="262"/>
                  </a:lnTo>
                  <a:lnTo>
                    <a:pt x="3603" y="261"/>
                  </a:lnTo>
                  <a:lnTo>
                    <a:pt x="3627" y="260"/>
                  </a:lnTo>
                  <a:lnTo>
                    <a:pt x="3653" y="258"/>
                  </a:lnTo>
                  <a:lnTo>
                    <a:pt x="3678" y="256"/>
                  </a:lnTo>
                  <a:lnTo>
                    <a:pt x="3689" y="258"/>
                  </a:lnTo>
                  <a:lnTo>
                    <a:pt x="3699" y="259"/>
                  </a:lnTo>
                  <a:lnTo>
                    <a:pt x="3709" y="260"/>
                  </a:lnTo>
                  <a:lnTo>
                    <a:pt x="3720" y="260"/>
                  </a:lnTo>
                  <a:lnTo>
                    <a:pt x="3742" y="260"/>
                  </a:lnTo>
                  <a:lnTo>
                    <a:pt x="3763" y="259"/>
                  </a:lnTo>
                  <a:lnTo>
                    <a:pt x="3785" y="257"/>
                  </a:lnTo>
                  <a:lnTo>
                    <a:pt x="3806" y="255"/>
                  </a:lnTo>
                  <a:lnTo>
                    <a:pt x="3829" y="254"/>
                  </a:lnTo>
                  <a:lnTo>
                    <a:pt x="3850" y="254"/>
                  </a:lnTo>
                  <a:lnTo>
                    <a:pt x="3948" y="254"/>
                  </a:lnTo>
                  <a:lnTo>
                    <a:pt x="4145" y="254"/>
                  </a:lnTo>
                  <a:lnTo>
                    <a:pt x="4428" y="254"/>
                  </a:lnTo>
                  <a:lnTo>
                    <a:pt x="4781" y="254"/>
                  </a:lnTo>
                  <a:lnTo>
                    <a:pt x="5191" y="253"/>
                  </a:lnTo>
                  <a:lnTo>
                    <a:pt x="5643" y="253"/>
                  </a:lnTo>
                  <a:lnTo>
                    <a:pt x="6125" y="252"/>
                  </a:lnTo>
                  <a:lnTo>
                    <a:pt x="6619" y="251"/>
                  </a:lnTo>
                  <a:lnTo>
                    <a:pt x="7114" y="251"/>
                  </a:lnTo>
                  <a:lnTo>
                    <a:pt x="7596" y="250"/>
                  </a:lnTo>
                  <a:lnTo>
                    <a:pt x="8048" y="249"/>
                  </a:lnTo>
                  <a:lnTo>
                    <a:pt x="8459" y="249"/>
                  </a:lnTo>
                  <a:lnTo>
                    <a:pt x="8813" y="248"/>
                  </a:lnTo>
                  <a:lnTo>
                    <a:pt x="9096" y="247"/>
                  </a:lnTo>
                  <a:lnTo>
                    <a:pt x="9296" y="247"/>
                  </a:lnTo>
                  <a:lnTo>
                    <a:pt x="9395" y="246"/>
                  </a:lnTo>
                  <a:lnTo>
                    <a:pt x="9434" y="247"/>
                  </a:lnTo>
                  <a:lnTo>
                    <a:pt x="9474" y="247"/>
                  </a:lnTo>
                  <a:lnTo>
                    <a:pt x="9515" y="246"/>
                  </a:lnTo>
                  <a:lnTo>
                    <a:pt x="9556" y="245"/>
                  </a:lnTo>
                  <a:lnTo>
                    <a:pt x="9597" y="243"/>
                  </a:lnTo>
                  <a:lnTo>
                    <a:pt x="9638" y="243"/>
                  </a:lnTo>
                  <a:lnTo>
                    <a:pt x="9677" y="243"/>
                  </a:lnTo>
                  <a:lnTo>
                    <a:pt x="9715" y="245"/>
                  </a:lnTo>
                  <a:lnTo>
                    <a:pt x="9735" y="244"/>
                  </a:lnTo>
                  <a:lnTo>
                    <a:pt x="9754" y="243"/>
                  </a:lnTo>
                  <a:lnTo>
                    <a:pt x="9772" y="243"/>
                  </a:lnTo>
                  <a:lnTo>
                    <a:pt x="9792" y="242"/>
                  </a:lnTo>
                  <a:lnTo>
                    <a:pt x="9800" y="251"/>
                  </a:lnTo>
                  <a:lnTo>
                    <a:pt x="9806" y="261"/>
                  </a:lnTo>
                  <a:lnTo>
                    <a:pt x="9811" y="274"/>
                  </a:lnTo>
                  <a:lnTo>
                    <a:pt x="9815" y="286"/>
                  </a:lnTo>
                  <a:lnTo>
                    <a:pt x="9822" y="310"/>
                  </a:lnTo>
                  <a:lnTo>
                    <a:pt x="9829" y="336"/>
                  </a:lnTo>
                  <a:lnTo>
                    <a:pt x="9832" y="350"/>
                  </a:lnTo>
                  <a:lnTo>
                    <a:pt x="9836" y="364"/>
                  </a:lnTo>
                  <a:lnTo>
                    <a:pt x="9841" y="377"/>
                  </a:lnTo>
                  <a:lnTo>
                    <a:pt x="9847" y="389"/>
                  </a:lnTo>
                  <a:lnTo>
                    <a:pt x="9860" y="415"/>
                  </a:lnTo>
                  <a:lnTo>
                    <a:pt x="9874" y="439"/>
                  </a:lnTo>
                  <a:lnTo>
                    <a:pt x="9890" y="464"/>
                  </a:lnTo>
                  <a:lnTo>
                    <a:pt x="9905" y="487"/>
                  </a:lnTo>
                  <a:lnTo>
                    <a:pt x="9921" y="511"/>
                  </a:lnTo>
                  <a:lnTo>
                    <a:pt x="9937" y="535"/>
                  </a:lnTo>
                  <a:lnTo>
                    <a:pt x="9945" y="539"/>
                  </a:lnTo>
                  <a:lnTo>
                    <a:pt x="9953" y="543"/>
                  </a:lnTo>
                  <a:lnTo>
                    <a:pt x="9957" y="547"/>
                  </a:lnTo>
                  <a:lnTo>
                    <a:pt x="9959" y="550"/>
                  </a:lnTo>
                  <a:lnTo>
                    <a:pt x="9960" y="555"/>
                  </a:lnTo>
                  <a:lnTo>
                    <a:pt x="9958" y="560"/>
                  </a:lnTo>
                  <a:lnTo>
                    <a:pt x="9957" y="566"/>
                  </a:lnTo>
                  <a:lnTo>
                    <a:pt x="9955" y="571"/>
                  </a:lnTo>
                  <a:lnTo>
                    <a:pt x="9952" y="575"/>
                  </a:lnTo>
                  <a:lnTo>
                    <a:pt x="9948" y="577"/>
                  </a:lnTo>
                  <a:lnTo>
                    <a:pt x="9944" y="578"/>
                  </a:lnTo>
                  <a:lnTo>
                    <a:pt x="9940" y="579"/>
                  </a:lnTo>
                  <a:lnTo>
                    <a:pt x="9934" y="579"/>
                  </a:lnTo>
                  <a:lnTo>
                    <a:pt x="9929" y="578"/>
                  </a:lnTo>
                  <a:lnTo>
                    <a:pt x="9919" y="576"/>
                  </a:lnTo>
                  <a:lnTo>
                    <a:pt x="9908" y="573"/>
                  </a:lnTo>
                  <a:lnTo>
                    <a:pt x="9903" y="573"/>
                  </a:lnTo>
                  <a:lnTo>
                    <a:pt x="9898" y="573"/>
                  </a:lnTo>
                  <a:lnTo>
                    <a:pt x="9893" y="574"/>
                  </a:lnTo>
                  <a:lnTo>
                    <a:pt x="9887" y="576"/>
                  </a:lnTo>
                  <a:lnTo>
                    <a:pt x="9877" y="580"/>
                  </a:lnTo>
                  <a:lnTo>
                    <a:pt x="9868" y="585"/>
                  </a:lnTo>
                  <a:lnTo>
                    <a:pt x="9859" y="592"/>
                  </a:lnTo>
                  <a:lnTo>
                    <a:pt x="9852" y="598"/>
                  </a:lnTo>
                  <a:lnTo>
                    <a:pt x="9844" y="605"/>
                  </a:lnTo>
                  <a:lnTo>
                    <a:pt x="9837" y="613"/>
                  </a:lnTo>
                  <a:lnTo>
                    <a:pt x="9831" y="621"/>
                  </a:lnTo>
                  <a:lnTo>
                    <a:pt x="9825" y="629"/>
                  </a:lnTo>
                  <a:lnTo>
                    <a:pt x="9820" y="639"/>
                  </a:lnTo>
                  <a:lnTo>
                    <a:pt x="9816" y="648"/>
                  </a:lnTo>
                  <a:lnTo>
                    <a:pt x="9813" y="657"/>
                  </a:lnTo>
                  <a:lnTo>
                    <a:pt x="9810" y="667"/>
                  </a:lnTo>
                  <a:lnTo>
                    <a:pt x="9808" y="676"/>
                  </a:lnTo>
                  <a:lnTo>
                    <a:pt x="9806" y="687"/>
                  </a:lnTo>
                  <a:lnTo>
                    <a:pt x="9805" y="696"/>
                  </a:lnTo>
                  <a:lnTo>
                    <a:pt x="9805" y="706"/>
                  </a:lnTo>
                  <a:lnTo>
                    <a:pt x="9807" y="711"/>
                  </a:lnTo>
                  <a:lnTo>
                    <a:pt x="9808" y="718"/>
                  </a:lnTo>
                  <a:lnTo>
                    <a:pt x="9807" y="721"/>
                  </a:lnTo>
                  <a:lnTo>
                    <a:pt x="9806" y="723"/>
                  </a:lnTo>
                  <a:lnTo>
                    <a:pt x="9805" y="726"/>
                  </a:lnTo>
                  <a:lnTo>
                    <a:pt x="9802" y="727"/>
                  </a:lnTo>
                  <a:lnTo>
                    <a:pt x="9798" y="729"/>
                  </a:lnTo>
                  <a:lnTo>
                    <a:pt x="9793" y="729"/>
                  </a:lnTo>
                  <a:lnTo>
                    <a:pt x="9790" y="729"/>
                  </a:lnTo>
                  <a:lnTo>
                    <a:pt x="9786" y="729"/>
                  </a:lnTo>
                  <a:lnTo>
                    <a:pt x="9780" y="726"/>
                  </a:lnTo>
                  <a:lnTo>
                    <a:pt x="9774" y="723"/>
                  </a:lnTo>
                  <a:lnTo>
                    <a:pt x="9768" y="718"/>
                  </a:lnTo>
                  <a:lnTo>
                    <a:pt x="9762" y="714"/>
                  </a:lnTo>
                  <a:lnTo>
                    <a:pt x="9756" y="710"/>
                  </a:lnTo>
                  <a:lnTo>
                    <a:pt x="9749" y="707"/>
                  </a:lnTo>
                  <a:lnTo>
                    <a:pt x="9737" y="706"/>
                  </a:lnTo>
                  <a:lnTo>
                    <a:pt x="9726" y="706"/>
                  </a:lnTo>
                  <a:lnTo>
                    <a:pt x="9715" y="707"/>
                  </a:lnTo>
                  <a:lnTo>
                    <a:pt x="9703" y="708"/>
                  </a:lnTo>
                  <a:lnTo>
                    <a:pt x="9693" y="711"/>
                  </a:lnTo>
                  <a:lnTo>
                    <a:pt x="9682" y="713"/>
                  </a:lnTo>
                  <a:lnTo>
                    <a:pt x="9672" y="717"/>
                  </a:lnTo>
                  <a:lnTo>
                    <a:pt x="9663" y="721"/>
                  </a:lnTo>
                  <a:lnTo>
                    <a:pt x="9652" y="726"/>
                  </a:lnTo>
                  <a:lnTo>
                    <a:pt x="9643" y="733"/>
                  </a:lnTo>
                  <a:lnTo>
                    <a:pt x="9634" y="739"/>
                  </a:lnTo>
                  <a:lnTo>
                    <a:pt x="9626" y="746"/>
                  </a:lnTo>
                  <a:lnTo>
                    <a:pt x="9619" y="754"/>
                  </a:lnTo>
                  <a:lnTo>
                    <a:pt x="9611" y="763"/>
                  </a:lnTo>
                  <a:lnTo>
                    <a:pt x="9604" y="772"/>
                  </a:lnTo>
                  <a:lnTo>
                    <a:pt x="9598" y="783"/>
                  </a:lnTo>
                  <a:lnTo>
                    <a:pt x="9594" y="803"/>
                  </a:lnTo>
                  <a:lnTo>
                    <a:pt x="9591" y="824"/>
                  </a:lnTo>
                  <a:lnTo>
                    <a:pt x="9590" y="843"/>
                  </a:lnTo>
                  <a:lnTo>
                    <a:pt x="9591" y="863"/>
                  </a:lnTo>
                  <a:lnTo>
                    <a:pt x="9593" y="883"/>
                  </a:lnTo>
                  <a:lnTo>
                    <a:pt x="9596" y="902"/>
                  </a:lnTo>
                  <a:lnTo>
                    <a:pt x="9599" y="911"/>
                  </a:lnTo>
                  <a:lnTo>
                    <a:pt x="9602" y="921"/>
                  </a:lnTo>
                  <a:lnTo>
                    <a:pt x="9606" y="930"/>
                  </a:lnTo>
                  <a:lnTo>
                    <a:pt x="9610" y="939"/>
                  </a:lnTo>
                  <a:lnTo>
                    <a:pt x="9618" y="950"/>
                  </a:lnTo>
                  <a:lnTo>
                    <a:pt x="9626" y="960"/>
                  </a:lnTo>
                  <a:lnTo>
                    <a:pt x="9635" y="969"/>
                  </a:lnTo>
                  <a:lnTo>
                    <a:pt x="9644" y="975"/>
                  </a:lnTo>
                  <a:lnTo>
                    <a:pt x="9655" y="979"/>
                  </a:lnTo>
                  <a:lnTo>
                    <a:pt x="9667" y="983"/>
                  </a:lnTo>
                  <a:lnTo>
                    <a:pt x="9678" y="985"/>
                  </a:lnTo>
                  <a:lnTo>
                    <a:pt x="9690" y="986"/>
                  </a:lnTo>
                  <a:lnTo>
                    <a:pt x="9702" y="987"/>
                  </a:lnTo>
                  <a:lnTo>
                    <a:pt x="9715" y="986"/>
                  </a:lnTo>
                  <a:lnTo>
                    <a:pt x="9728" y="986"/>
                  </a:lnTo>
                  <a:lnTo>
                    <a:pt x="9740" y="985"/>
                  </a:lnTo>
                  <a:lnTo>
                    <a:pt x="9764" y="982"/>
                  </a:lnTo>
                  <a:lnTo>
                    <a:pt x="9786" y="980"/>
                  </a:lnTo>
                  <a:lnTo>
                    <a:pt x="9790" y="983"/>
                  </a:lnTo>
                  <a:lnTo>
                    <a:pt x="9793" y="987"/>
                  </a:lnTo>
                  <a:lnTo>
                    <a:pt x="9795" y="991"/>
                  </a:lnTo>
                  <a:lnTo>
                    <a:pt x="9796" y="995"/>
                  </a:lnTo>
                  <a:lnTo>
                    <a:pt x="9798" y="1004"/>
                  </a:lnTo>
                  <a:lnTo>
                    <a:pt x="9798" y="1015"/>
                  </a:lnTo>
                  <a:lnTo>
                    <a:pt x="9796" y="1026"/>
                  </a:lnTo>
                  <a:lnTo>
                    <a:pt x="9795" y="1037"/>
                  </a:lnTo>
                  <a:lnTo>
                    <a:pt x="9796" y="1042"/>
                  </a:lnTo>
                  <a:lnTo>
                    <a:pt x="9798" y="1047"/>
                  </a:lnTo>
                  <a:lnTo>
                    <a:pt x="9799" y="1052"/>
                  </a:lnTo>
                  <a:lnTo>
                    <a:pt x="9802" y="1057"/>
                  </a:lnTo>
                  <a:lnTo>
                    <a:pt x="9808" y="1067"/>
                  </a:lnTo>
                  <a:lnTo>
                    <a:pt x="9814" y="1076"/>
                  </a:lnTo>
                  <a:lnTo>
                    <a:pt x="9821" y="1085"/>
                  </a:lnTo>
                  <a:lnTo>
                    <a:pt x="9828" y="1094"/>
                  </a:lnTo>
                  <a:lnTo>
                    <a:pt x="9836" y="1102"/>
                  </a:lnTo>
                  <a:lnTo>
                    <a:pt x="9845" y="1109"/>
                  </a:lnTo>
                  <a:lnTo>
                    <a:pt x="9854" y="1116"/>
                  </a:lnTo>
                  <a:lnTo>
                    <a:pt x="9863" y="1122"/>
                  </a:lnTo>
                  <a:lnTo>
                    <a:pt x="9873" y="1127"/>
                  </a:lnTo>
                  <a:lnTo>
                    <a:pt x="9882" y="1131"/>
                  </a:lnTo>
                  <a:lnTo>
                    <a:pt x="9894" y="1135"/>
                  </a:lnTo>
                  <a:lnTo>
                    <a:pt x="9905" y="1138"/>
                  </a:lnTo>
                  <a:lnTo>
                    <a:pt x="9916" y="1141"/>
                  </a:lnTo>
                  <a:lnTo>
                    <a:pt x="9927" y="1143"/>
                  </a:lnTo>
                  <a:lnTo>
                    <a:pt x="9940" y="1144"/>
                  </a:lnTo>
                  <a:lnTo>
                    <a:pt x="9952" y="1144"/>
                  </a:lnTo>
                  <a:lnTo>
                    <a:pt x="9957" y="1151"/>
                  </a:lnTo>
                  <a:lnTo>
                    <a:pt x="9960" y="1157"/>
                  </a:lnTo>
                  <a:lnTo>
                    <a:pt x="9961" y="1162"/>
                  </a:lnTo>
                  <a:lnTo>
                    <a:pt x="9961" y="1167"/>
                  </a:lnTo>
                  <a:lnTo>
                    <a:pt x="9959" y="1172"/>
                  </a:lnTo>
                  <a:lnTo>
                    <a:pt x="9955" y="1177"/>
                  </a:lnTo>
                  <a:lnTo>
                    <a:pt x="9951" y="1182"/>
                  </a:lnTo>
                  <a:lnTo>
                    <a:pt x="9946" y="1187"/>
                  </a:lnTo>
                  <a:lnTo>
                    <a:pt x="9936" y="1198"/>
                  </a:lnTo>
                  <a:lnTo>
                    <a:pt x="9924" y="1208"/>
                  </a:lnTo>
                  <a:lnTo>
                    <a:pt x="9920" y="1213"/>
                  </a:lnTo>
                  <a:lnTo>
                    <a:pt x="9916" y="1219"/>
                  </a:lnTo>
                  <a:lnTo>
                    <a:pt x="9913" y="1225"/>
                  </a:lnTo>
                  <a:lnTo>
                    <a:pt x="9912" y="1231"/>
                  </a:lnTo>
                  <a:close/>
                  <a:moveTo>
                    <a:pt x="9860" y="564"/>
                  </a:moveTo>
                  <a:lnTo>
                    <a:pt x="9847" y="576"/>
                  </a:lnTo>
                  <a:lnTo>
                    <a:pt x="9834" y="587"/>
                  </a:lnTo>
                  <a:lnTo>
                    <a:pt x="9823" y="601"/>
                  </a:lnTo>
                  <a:lnTo>
                    <a:pt x="9813" y="614"/>
                  </a:lnTo>
                  <a:lnTo>
                    <a:pt x="9804" y="628"/>
                  </a:lnTo>
                  <a:lnTo>
                    <a:pt x="9796" y="643"/>
                  </a:lnTo>
                  <a:lnTo>
                    <a:pt x="9790" y="659"/>
                  </a:lnTo>
                  <a:lnTo>
                    <a:pt x="9786" y="675"/>
                  </a:lnTo>
                  <a:lnTo>
                    <a:pt x="9782" y="680"/>
                  </a:lnTo>
                  <a:lnTo>
                    <a:pt x="9777" y="683"/>
                  </a:lnTo>
                  <a:lnTo>
                    <a:pt x="9772" y="686"/>
                  </a:lnTo>
                  <a:lnTo>
                    <a:pt x="9767" y="688"/>
                  </a:lnTo>
                  <a:lnTo>
                    <a:pt x="9762" y="688"/>
                  </a:lnTo>
                  <a:lnTo>
                    <a:pt x="9756" y="688"/>
                  </a:lnTo>
                  <a:lnTo>
                    <a:pt x="9749" y="688"/>
                  </a:lnTo>
                  <a:lnTo>
                    <a:pt x="9743" y="687"/>
                  </a:lnTo>
                  <a:lnTo>
                    <a:pt x="9731" y="683"/>
                  </a:lnTo>
                  <a:lnTo>
                    <a:pt x="9719" y="680"/>
                  </a:lnTo>
                  <a:lnTo>
                    <a:pt x="9708" y="677"/>
                  </a:lnTo>
                  <a:lnTo>
                    <a:pt x="9696" y="676"/>
                  </a:lnTo>
                  <a:lnTo>
                    <a:pt x="9685" y="679"/>
                  </a:lnTo>
                  <a:lnTo>
                    <a:pt x="9675" y="682"/>
                  </a:lnTo>
                  <a:lnTo>
                    <a:pt x="9664" y="688"/>
                  </a:lnTo>
                  <a:lnTo>
                    <a:pt x="9654" y="693"/>
                  </a:lnTo>
                  <a:lnTo>
                    <a:pt x="9644" y="698"/>
                  </a:lnTo>
                  <a:lnTo>
                    <a:pt x="9635" y="704"/>
                  </a:lnTo>
                  <a:lnTo>
                    <a:pt x="9627" y="711"/>
                  </a:lnTo>
                  <a:lnTo>
                    <a:pt x="9619" y="718"/>
                  </a:lnTo>
                  <a:lnTo>
                    <a:pt x="9610" y="726"/>
                  </a:lnTo>
                  <a:lnTo>
                    <a:pt x="9603" y="735"/>
                  </a:lnTo>
                  <a:lnTo>
                    <a:pt x="9597" y="743"/>
                  </a:lnTo>
                  <a:lnTo>
                    <a:pt x="9591" y="752"/>
                  </a:lnTo>
                  <a:lnTo>
                    <a:pt x="9585" y="761"/>
                  </a:lnTo>
                  <a:lnTo>
                    <a:pt x="9580" y="771"/>
                  </a:lnTo>
                  <a:lnTo>
                    <a:pt x="9575" y="782"/>
                  </a:lnTo>
                  <a:lnTo>
                    <a:pt x="9571" y="792"/>
                  </a:lnTo>
                  <a:lnTo>
                    <a:pt x="9566" y="805"/>
                  </a:lnTo>
                  <a:lnTo>
                    <a:pt x="9562" y="818"/>
                  </a:lnTo>
                  <a:lnTo>
                    <a:pt x="9559" y="834"/>
                  </a:lnTo>
                  <a:lnTo>
                    <a:pt x="9557" y="848"/>
                  </a:lnTo>
                  <a:lnTo>
                    <a:pt x="9556" y="863"/>
                  </a:lnTo>
                  <a:lnTo>
                    <a:pt x="9557" y="879"/>
                  </a:lnTo>
                  <a:lnTo>
                    <a:pt x="9559" y="894"/>
                  </a:lnTo>
                  <a:lnTo>
                    <a:pt x="9564" y="909"/>
                  </a:lnTo>
                  <a:lnTo>
                    <a:pt x="9568" y="918"/>
                  </a:lnTo>
                  <a:lnTo>
                    <a:pt x="9571" y="926"/>
                  </a:lnTo>
                  <a:lnTo>
                    <a:pt x="9575" y="933"/>
                  </a:lnTo>
                  <a:lnTo>
                    <a:pt x="9580" y="940"/>
                  </a:lnTo>
                  <a:lnTo>
                    <a:pt x="9585" y="947"/>
                  </a:lnTo>
                  <a:lnTo>
                    <a:pt x="9591" y="953"/>
                  </a:lnTo>
                  <a:lnTo>
                    <a:pt x="9598" y="960"/>
                  </a:lnTo>
                  <a:lnTo>
                    <a:pt x="9604" y="967"/>
                  </a:lnTo>
                  <a:lnTo>
                    <a:pt x="9635" y="988"/>
                  </a:lnTo>
                  <a:lnTo>
                    <a:pt x="9666" y="1010"/>
                  </a:lnTo>
                  <a:lnTo>
                    <a:pt x="9762" y="1012"/>
                  </a:lnTo>
                  <a:lnTo>
                    <a:pt x="9767" y="1027"/>
                  </a:lnTo>
                  <a:lnTo>
                    <a:pt x="9771" y="1043"/>
                  </a:lnTo>
                  <a:lnTo>
                    <a:pt x="9773" y="1051"/>
                  </a:lnTo>
                  <a:lnTo>
                    <a:pt x="9776" y="1060"/>
                  </a:lnTo>
                  <a:lnTo>
                    <a:pt x="9779" y="1068"/>
                  </a:lnTo>
                  <a:lnTo>
                    <a:pt x="9783" y="1076"/>
                  </a:lnTo>
                  <a:lnTo>
                    <a:pt x="9793" y="1091"/>
                  </a:lnTo>
                  <a:lnTo>
                    <a:pt x="9805" y="1107"/>
                  </a:lnTo>
                  <a:lnTo>
                    <a:pt x="9811" y="1114"/>
                  </a:lnTo>
                  <a:lnTo>
                    <a:pt x="9818" y="1121"/>
                  </a:lnTo>
                  <a:lnTo>
                    <a:pt x="9825" y="1127"/>
                  </a:lnTo>
                  <a:lnTo>
                    <a:pt x="9832" y="1133"/>
                  </a:lnTo>
                  <a:lnTo>
                    <a:pt x="9840" y="1138"/>
                  </a:lnTo>
                  <a:lnTo>
                    <a:pt x="9849" y="1143"/>
                  </a:lnTo>
                  <a:lnTo>
                    <a:pt x="9857" y="1149"/>
                  </a:lnTo>
                  <a:lnTo>
                    <a:pt x="9866" y="1152"/>
                  </a:lnTo>
                  <a:lnTo>
                    <a:pt x="9874" y="1156"/>
                  </a:lnTo>
                  <a:lnTo>
                    <a:pt x="9883" y="1158"/>
                  </a:lnTo>
                  <a:lnTo>
                    <a:pt x="9894" y="1160"/>
                  </a:lnTo>
                  <a:lnTo>
                    <a:pt x="9903" y="1161"/>
                  </a:lnTo>
                  <a:lnTo>
                    <a:pt x="9906" y="1166"/>
                  </a:lnTo>
                  <a:lnTo>
                    <a:pt x="9907" y="1171"/>
                  </a:lnTo>
                  <a:lnTo>
                    <a:pt x="9908" y="1177"/>
                  </a:lnTo>
                  <a:lnTo>
                    <a:pt x="9907" y="1182"/>
                  </a:lnTo>
                  <a:lnTo>
                    <a:pt x="9905" y="1187"/>
                  </a:lnTo>
                  <a:lnTo>
                    <a:pt x="9903" y="1191"/>
                  </a:lnTo>
                  <a:lnTo>
                    <a:pt x="9901" y="1197"/>
                  </a:lnTo>
                  <a:lnTo>
                    <a:pt x="9897" y="1202"/>
                  </a:lnTo>
                  <a:lnTo>
                    <a:pt x="9891" y="1211"/>
                  </a:lnTo>
                  <a:lnTo>
                    <a:pt x="9883" y="1221"/>
                  </a:lnTo>
                  <a:lnTo>
                    <a:pt x="9880" y="1225"/>
                  </a:lnTo>
                  <a:lnTo>
                    <a:pt x="9878" y="1230"/>
                  </a:lnTo>
                  <a:lnTo>
                    <a:pt x="9876" y="1235"/>
                  </a:lnTo>
                  <a:lnTo>
                    <a:pt x="9875" y="1241"/>
                  </a:lnTo>
                  <a:lnTo>
                    <a:pt x="9866" y="1262"/>
                  </a:lnTo>
                  <a:lnTo>
                    <a:pt x="9858" y="1283"/>
                  </a:lnTo>
                  <a:lnTo>
                    <a:pt x="9852" y="1305"/>
                  </a:lnTo>
                  <a:lnTo>
                    <a:pt x="9846" y="1327"/>
                  </a:lnTo>
                  <a:lnTo>
                    <a:pt x="9840" y="1350"/>
                  </a:lnTo>
                  <a:lnTo>
                    <a:pt x="9835" y="1372"/>
                  </a:lnTo>
                  <a:lnTo>
                    <a:pt x="9829" y="1395"/>
                  </a:lnTo>
                  <a:lnTo>
                    <a:pt x="9823" y="1416"/>
                  </a:lnTo>
                  <a:lnTo>
                    <a:pt x="9815" y="1420"/>
                  </a:lnTo>
                  <a:lnTo>
                    <a:pt x="9806" y="1423"/>
                  </a:lnTo>
                  <a:lnTo>
                    <a:pt x="9796" y="1426"/>
                  </a:lnTo>
                  <a:lnTo>
                    <a:pt x="9786" y="1428"/>
                  </a:lnTo>
                  <a:lnTo>
                    <a:pt x="9765" y="1430"/>
                  </a:lnTo>
                  <a:lnTo>
                    <a:pt x="9743" y="1430"/>
                  </a:lnTo>
                  <a:lnTo>
                    <a:pt x="9720" y="1430"/>
                  </a:lnTo>
                  <a:lnTo>
                    <a:pt x="9697" y="1429"/>
                  </a:lnTo>
                  <a:lnTo>
                    <a:pt x="9675" y="1430"/>
                  </a:lnTo>
                  <a:lnTo>
                    <a:pt x="9653" y="1431"/>
                  </a:lnTo>
                  <a:lnTo>
                    <a:pt x="9592" y="1430"/>
                  </a:lnTo>
                  <a:lnTo>
                    <a:pt x="9532" y="1431"/>
                  </a:lnTo>
                  <a:lnTo>
                    <a:pt x="9470" y="1431"/>
                  </a:lnTo>
                  <a:lnTo>
                    <a:pt x="9409" y="1432"/>
                  </a:lnTo>
                  <a:lnTo>
                    <a:pt x="9349" y="1433"/>
                  </a:lnTo>
                  <a:lnTo>
                    <a:pt x="9287" y="1433"/>
                  </a:lnTo>
                  <a:lnTo>
                    <a:pt x="9227" y="1433"/>
                  </a:lnTo>
                  <a:lnTo>
                    <a:pt x="9168" y="1431"/>
                  </a:lnTo>
                  <a:lnTo>
                    <a:pt x="9164" y="1433"/>
                  </a:lnTo>
                  <a:lnTo>
                    <a:pt x="9161" y="1434"/>
                  </a:lnTo>
                  <a:lnTo>
                    <a:pt x="9157" y="1435"/>
                  </a:lnTo>
                  <a:lnTo>
                    <a:pt x="9153" y="1436"/>
                  </a:lnTo>
                  <a:lnTo>
                    <a:pt x="9150" y="1435"/>
                  </a:lnTo>
                  <a:lnTo>
                    <a:pt x="9147" y="1435"/>
                  </a:lnTo>
                  <a:lnTo>
                    <a:pt x="9145" y="1433"/>
                  </a:lnTo>
                  <a:lnTo>
                    <a:pt x="9142" y="1431"/>
                  </a:lnTo>
                  <a:lnTo>
                    <a:pt x="2998" y="1449"/>
                  </a:lnTo>
                  <a:lnTo>
                    <a:pt x="2906" y="1450"/>
                  </a:lnTo>
                  <a:lnTo>
                    <a:pt x="2813" y="1450"/>
                  </a:lnTo>
                  <a:lnTo>
                    <a:pt x="2723" y="1451"/>
                  </a:lnTo>
                  <a:lnTo>
                    <a:pt x="2632" y="1451"/>
                  </a:lnTo>
                  <a:lnTo>
                    <a:pt x="2542" y="1452"/>
                  </a:lnTo>
                  <a:lnTo>
                    <a:pt x="2451" y="1453"/>
                  </a:lnTo>
                  <a:lnTo>
                    <a:pt x="2361" y="1453"/>
                  </a:lnTo>
                  <a:lnTo>
                    <a:pt x="2270" y="1454"/>
                  </a:lnTo>
                  <a:lnTo>
                    <a:pt x="2180" y="1455"/>
                  </a:lnTo>
                  <a:lnTo>
                    <a:pt x="2090" y="1456"/>
                  </a:lnTo>
                  <a:lnTo>
                    <a:pt x="2000" y="1457"/>
                  </a:lnTo>
                  <a:lnTo>
                    <a:pt x="1909" y="1458"/>
                  </a:lnTo>
                  <a:lnTo>
                    <a:pt x="1819" y="1459"/>
                  </a:lnTo>
                  <a:lnTo>
                    <a:pt x="1728" y="1460"/>
                  </a:lnTo>
                  <a:lnTo>
                    <a:pt x="1637" y="1462"/>
                  </a:lnTo>
                  <a:lnTo>
                    <a:pt x="1545" y="1463"/>
                  </a:lnTo>
                  <a:lnTo>
                    <a:pt x="1508" y="1464"/>
                  </a:lnTo>
                  <a:lnTo>
                    <a:pt x="1470" y="1463"/>
                  </a:lnTo>
                  <a:lnTo>
                    <a:pt x="1432" y="1462"/>
                  </a:lnTo>
                  <a:lnTo>
                    <a:pt x="1394" y="1461"/>
                  </a:lnTo>
                  <a:lnTo>
                    <a:pt x="1356" y="1459"/>
                  </a:lnTo>
                  <a:lnTo>
                    <a:pt x="1318" y="1459"/>
                  </a:lnTo>
                  <a:lnTo>
                    <a:pt x="1280" y="1459"/>
                  </a:lnTo>
                  <a:lnTo>
                    <a:pt x="1243" y="1461"/>
                  </a:lnTo>
                  <a:lnTo>
                    <a:pt x="1236" y="1437"/>
                  </a:lnTo>
                  <a:lnTo>
                    <a:pt x="1230" y="1411"/>
                  </a:lnTo>
                  <a:lnTo>
                    <a:pt x="1224" y="1386"/>
                  </a:lnTo>
                  <a:lnTo>
                    <a:pt x="1218" y="1361"/>
                  </a:lnTo>
                  <a:lnTo>
                    <a:pt x="1212" y="1336"/>
                  </a:lnTo>
                  <a:lnTo>
                    <a:pt x="1203" y="1312"/>
                  </a:lnTo>
                  <a:lnTo>
                    <a:pt x="1199" y="1301"/>
                  </a:lnTo>
                  <a:lnTo>
                    <a:pt x="1194" y="1290"/>
                  </a:lnTo>
                  <a:lnTo>
                    <a:pt x="1188" y="1278"/>
                  </a:lnTo>
                  <a:lnTo>
                    <a:pt x="1182" y="1268"/>
                  </a:lnTo>
                  <a:lnTo>
                    <a:pt x="1192" y="1261"/>
                  </a:lnTo>
                  <a:lnTo>
                    <a:pt x="1201" y="1254"/>
                  </a:lnTo>
                  <a:lnTo>
                    <a:pt x="1210" y="1246"/>
                  </a:lnTo>
                  <a:lnTo>
                    <a:pt x="1218" y="1237"/>
                  </a:lnTo>
                  <a:lnTo>
                    <a:pt x="1226" y="1228"/>
                  </a:lnTo>
                  <a:lnTo>
                    <a:pt x="1233" y="1219"/>
                  </a:lnTo>
                  <a:lnTo>
                    <a:pt x="1239" y="1209"/>
                  </a:lnTo>
                  <a:lnTo>
                    <a:pt x="1245" y="1199"/>
                  </a:lnTo>
                  <a:lnTo>
                    <a:pt x="1250" y="1188"/>
                  </a:lnTo>
                  <a:lnTo>
                    <a:pt x="1256" y="1177"/>
                  </a:lnTo>
                  <a:lnTo>
                    <a:pt x="1260" y="1167"/>
                  </a:lnTo>
                  <a:lnTo>
                    <a:pt x="1264" y="1156"/>
                  </a:lnTo>
                  <a:lnTo>
                    <a:pt x="1270" y="1132"/>
                  </a:lnTo>
                  <a:lnTo>
                    <a:pt x="1274" y="1110"/>
                  </a:lnTo>
                  <a:lnTo>
                    <a:pt x="1278" y="1106"/>
                  </a:lnTo>
                  <a:lnTo>
                    <a:pt x="1281" y="1104"/>
                  </a:lnTo>
                  <a:lnTo>
                    <a:pt x="1285" y="1104"/>
                  </a:lnTo>
                  <a:lnTo>
                    <a:pt x="1289" y="1104"/>
                  </a:lnTo>
                  <a:lnTo>
                    <a:pt x="1299" y="1105"/>
                  </a:lnTo>
                  <a:lnTo>
                    <a:pt x="1308" y="1107"/>
                  </a:lnTo>
                  <a:lnTo>
                    <a:pt x="1340" y="1099"/>
                  </a:lnTo>
                  <a:lnTo>
                    <a:pt x="1374" y="1091"/>
                  </a:lnTo>
                  <a:lnTo>
                    <a:pt x="1391" y="1086"/>
                  </a:lnTo>
                  <a:lnTo>
                    <a:pt x="1407" y="1080"/>
                  </a:lnTo>
                  <a:lnTo>
                    <a:pt x="1422" y="1074"/>
                  </a:lnTo>
                  <a:lnTo>
                    <a:pt x="1438" y="1067"/>
                  </a:lnTo>
                  <a:lnTo>
                    <a:pt x="1453" y="1059"/>
                  </a:lnTo>
                  <a:lnTo>
                    <a:pt x="1466" y="1048"/>
                  </a:lnTo>
                  <a:lnTo>
                    <a:pt x="1479" y="1038"/>
                  </a:lnTo>
                  <a:lnTo>
                    <a:pt x="1492" y="1027"/>
                  </a:lnTo>
                  <a:lnTo>
                    <a:pt x="1502" y="1014"/>
                  </a:lnTo>
                  <a:lnTo>
                    <a:pt x="1512" y="999"/>
                  </a:lnTo>
                  <a:lnTo>
                    <a:pt x="1516" y="991"/>
                  </a:lnTo>
                  <a:lnTo>
                    <a:pt x="1520" y="983"/>
                  </a:lnTo>
                  <a:lnTo>
                    <a:pt x="1523" y="974"/>
                  </a:lnTo>
                  <a:lnTo>
                    <a:pt x="1526" y="966"/>
                  </a:lnTo>
                  <a:lnTo>
                    <a:pt x="1531" y="942"/>
                  </a:lnTo>
                  <a:lnTo>
                    <a:pt x="1533" y="918"/>
                  </a:lnTo>
                  <a:lnTo>
                    <a:pt x="1533" y="905"/>
                  </a:lnTo>
                  <a:lnTo>
                    <a:pt x="1533" y="893"/>
                  </a:lnTo>
                  <a:lnTo>
                    <a:pt x="1532" y="881"/>
                  </a:lnTo>
                  <a:lnTo>
                    <a:pt x="1531" y="868"/>
                  </a:lnTo>
                  <a:lnTo>
                    <a:pt x="1528" y="856"/>
                  </a:lnTo>
                  <a:lnTo>
                    <a:pt x="1524" y="845"/>
                  </a:lnTo>
                  <a:lnTo>
                    <a:pt x="1520" y="833"/>
                  </a:lnTo>
                  <a:lnTo>
                    <a:pt x="1515" y="821"/>
                  </a:lnTo>
                  <a:lnTo>
                    <a:pt x="1509" y="811"/>
                  </a:lnTo>
                  <a:lnTo>
                    <a:pt x="1502" y="802"/>
                  </a:lnTo>
                  <a:lnTo>
                    <a:pt x="1493" y="793"/>
                  </a:lnTo>
                  <a:lnTo>
                    <a:pt x="1484" y="784"/>
                  </a:lnTo>
                  <a:lnTo>
                    <a:pt x="1467" y="772"/>
                  </a:lnTo>
                  <a:lnTo>
                    <a:pt x="1451" y="762"/>
                  </a:lnTo>
                  <a:lnTo>
                    <a:pt x="1433" y="754"/>
                  </a:lnTo>
                  <a:lnTo>
                    <a:pt x="1416" y="747"/>
                  </a:lnTo>
                  <a:lnTo>
                    <a:pt x="1398" y="742"/>
                  </a:lnTo>
                  <a:lnTo>
                    <a:pt x="1378" y="738"/>
                  </a:lnTo>
                  <a:lnTo>
                    <a:pt x="1359" y="735"/>
                  </a:lnTo>
                  <a:lnTo>
                    <a:pt x="1338" y="734"/>
                  </a:lnTo>
                  <a:lnTo>
                    <a:pt x="1274" y="750"/>
                  </a:lnTo>
                  <a:lnTo>
                    <a:pt x="1270" y="741"/>
                  </a:lnTo>
                  <a:lnTo>
                    <a:pt x="1267" y="732"/>
                  </a:lnTo>
                  <a:lnTo>
                    <a:pt x="1264" y="722"/>
                  </a:lnTo>
                  <a:lnTo>
                    <a:pt x="1261" y="712"/>
                  </a:lnTo>
                  <a:lnTo>
                    <a:pt x="1257" y="693"/>
                  </a:lnTo>
                  <a:lnTo>
                    <a:pt x="1253" y="673"/>
                  </a:lnTo>
                  <a:lnTo>
                    <a:pt x="1228" y="646"/>
                  </a:lnTo>
                  <a:lnTo>
                    <a:pt x="1201" y="620"/>
                  </a:lnTo>
                  <a:lnTo>
                    <a:pt x="1174" y="594"/>
                  </a:lnTo>
                  <a:lnTo>
                    <a:pt x="1148" y="566"/>
                  </a:lnTo>
                  <a:lnTo>
                    <a:pt x="1147" y="561"/>
                  </a:lnTo>
                  <a:lnTo>
                    <a:pt x="1148" y="557"/>
                  </a:lnTo>
                  <a:lnTo>
                    <a:pt x="1149" y="552"/>
                  </a:lnTo>
                  <a:lnTo>
                    <a:pt x="1150" y="547"/>
                  </a:lnTo>
                  <a:lnTo>
                    <a:pt x="1154" y="537"/>
                  </a:lnTo>
                  <a:lnTo>
                    <a:pt x="1159" y="528"/>
                  </a:lnTo>
                  <a:lnTo>
                    <a:pt x="1172" y="512"/>
                  </a:lnTo>
                  <a:lnTo>
                    <a:pt x="1185" y="495"/>
                  </a:lnTo>
                  <a:lnTo>
                    <a:pt x="1192" y="474"/>
                  </a:lnTo>
                  <a:lnTo>
                    <a:pt x="1199" y="454"/>
                  </a:lnTo>
                  <a:lnTo>
                    <a:pt x="1208" y="433"/>
                  </a:lnTo>
                  <a:lnTo>
                    <a:pt x="1215" y="413"/>
                  </a:lnTo>
                  <a:lnTo>
                    <a:pt x="1221" y="391"/>
                  </a:lnTo>
                  <a:lnTo>
                    <a:pt x="1226" y="370"/>
                  </a:lnTo>
                  <a:lnTo>
                    <a:pt x="1228" y="359"/>
                  </a:lnTo>
                  <a:lnTo>
                    <a:pt x="1230" y="348"/>
                  </a:lnTo>
                  <a:lnTo>
                    <a:pt x="1231" y="337"/>
                  </a:lnTo>
                  <a:lnTo>
                    <a:pt x="1231" y="326"/>
                  </a:lnTo>
                  <a:lnTo>
                    <a:pt x="1248" y="323"/>
                  </a:lnTo>
                  <a:lnTo>
                    <a:pt x="1266" y="321"/>
                  </a:lnTo>
                  <a:lnTo>
                    <a:pt x="1284" y="321"/>
                  </a:lnTo>
                  <a:lnTo>
                    <a:pt x="1302" y="320"/>
                  </a:lnTo>
                  <a:lnTo>
                    <a:pt x="1338" y="321"/>
                  </a:lnTo>
                  <a:lnTo>
                    <a:pt x="1375" y="322"/>
                  </a:lnTo>
                  <a:lnTo>
                    <a:pt x="1412" y="323"/>
                  </a:lnTo>
                  <a:lnTo>
                    <a:pt x="1448" y="322"/>
                  </a:lnTo>
                  <a:lnTo>
                    <a:pt x="1465" y="321"/>
                  </a:lnTo>
                  <a:lnTo>
                    <a:pt x="1484" y="318"/>
                  </a:lnTo>
                  <a:lnTo>
                    <a:pt x="1500" y="315"/>
                  </a:lnTo>
                  <a:lnTo>
                    <a:pt x="1517" y="309"/>
                  </a:lnTo>
                  <a:lnTo>
                    <a:pt x="1718" y="310"/>
                  </a:lnTo>
                  <a:lnTo>
                    <a:pt x="1842" y="308"/>
                  </a:lnTo>
                  <a:lnTo>
                    <a:pt x="1966" y="306"/>
                  </a:lnTo>
                  <a:lnTo>
                    <a:pt x="2091" y="305"/>
                  </a:lnTo>
                  <a:lnTo>
                    <a:pt x="2215" y="303"/>
                  </a:lnTo>
                  <a:lnTo>
                    <a:pt x="2340" y="302"/>
                  </a:lnTo>
                  <a:lnTo>
                    <a:pt x="2464" y="301"/>
                  </a:lnTo>
                  <a:lnTo>
                    <a:pt x="2589" y="300"/>
                  </a:lnTo>
                  <a:lnTo>
                    <a:pt x="2712" y="298"/>
                  </a:lnTo>
                  <a:lnTo>
                    <a:pt x="2837" y="297"/>
                  </a:lnTo>
                  <a:lnTo>
                    <a:pt x="2961" y="296"/>
                  </a:lnTo>
                  <a:lnTo>
                    <a:pt x="3085" y="295"/>
                  </a:lnTo>
                  <a:lnTo>
                    <a:pt x="3209" y="294"/>
                  </a:lnTo>
                  <a:lnTo>
                    <a:pt x="3334" y="292"/>
                  </a:lnTo>
                  <a:lnTo>
                    <a:pt x="3458" y="291"/>
                  </a:lnTo>
                  <a:lnTo>
                    <a:pt x="3581" y="289"/>
                  </a:lnTo>
                  <a:lnTo>
                    <a:pt x="3706" y="287"/>
                  </a:lnTo>
                  <a:lnTo>
                    <a:pt x="3831" y="286"/>
                  </a:lnTo>
                  <a:lnTo>
                    <a:pt x="4056" y="286"/>
                  </a:lnTo>
                  <a:lnTo>
                    <a:pt x="4365" y="285"/>
                  </a:lnTo>
                  <a:lnTo>
                    <a:pt x="4747" y="284"/>
                  </a:lnTo>
                  <a:lnTo>
                    <a:pt x="5184" y="284"/>
                  </a:lnTo>
                  <a:lnTo>
                    <a:pt x="5665" y="283"/>
                  </a:lnTo>
                  <a:lnTo>
                    <a:pt x="6173" y="283"/>
                  </a:lnTo>
                  <a:lnTo>
                    <a:pt x="6696" y="282"/>
                  </a:lnTo>
                  <a:lnTo>
                    <a:pt x="7218" y="281"/>
                  </a:lnTo>
                  <a:lnTo>
                    <a:pt x="7727" y="281"/>
                  </a:lnTo>
                  <a:lnTo>
                    <a:pt x="8208" y="280"/>
                  </a:lnTo>
                  <a:lnTo>
                    <a:pt x="8646" y="280"/>
                  </a:lnTo>
                  <a:lnTo>
                    <a:pt x="9028" y="279"/>
                  </a:lnTo>
                  <a:lnTo>
                    <a:pt x="9339" y="278"/>
                  </a:lnTo>
                  <a:lnTo>
                    <a:pt x="9564" y="278"/>
                  </a:lnTo>
                  <a:lnTo>
                    <a:pt x="9690" y="277"/>
                  </a:lnTo>
                  <a:lnTo>
                    <a:pt x="9780" y="273"/>
                  </a:lnTo>
                  <a:lnTo>
                    <a:pt x="9787" y="284"/>
                  </a:lnTo>
                  <a:lnTo>
                    <a:pt x="9793" y="296"/>
                  </a:lnTo>
                  <a:lnTo>
                    <a:pt x="9799" y="308"/>
                  </a:lnTo>
                  <a:lnTo>
                    <a:pt x="9803" y="322"/>
                  </a:lnTo>
                  <a:lnTo>
                    <a:pt x="9807" y="335"/>
                  </a:lnTo>
                  <a:lnTo>
                    <a:pt x="9812" y="348"/>
                  </a:lnTo>
                  <a:lnTo>
                    <a:pt x="9817" y="361"/>
                  </a:lnTo>
                  <a:lnTo>
                    <a:pt x="9823" y="374"/>
                  </a:lnTo>
                  <a:lnTo>
                    <a:pt x="9832" y="395"/>
                  </a:lnTo>
                  <a:lnTo>
                    <a:pt x="9842" y="417"/>
                  </a:lnTo>
                  <a:lnTo>
                    <a:pt x="9853" y="438"/>
                  </a:lnTo>
                  <a:lnTo>
                    <a:pt x="9864" y="460"/>
                  </a:lnTo>
                  <a:lnTo>
                    <a:pt x="9876" y="480"/>
                  </a:lnTo>
                  <a:lnTo>
                    <a:pt x="9888" y="501"/>
                  </a:lnTo>
                  <a:lnTo>
                    <a:pt x="9902" y="520"/>
                  </a:lnTo>
                  <a:lnTo>
                    <a:pt x="9915" y="538"/>
                  </a:lnTo>
                  <a:lnTo>
                    <a:pt x="9910" y="544"/>
                  </a:lnTo>
                  <a:lnTo>
                    <a:pt x="9904" y="549"/>
                  </a:lnTo>
                  <a:lnTo>
                    <a:pt x="9897" y="553"/>
                  </a:lnTo>
                  <a:lnTo>
                    <a:pt x="9890" y="555"/>
                  </a:lnTo>
                  <a:lnTo>
                    <a:pt x="9874" y="559"/>
                  </a:lnTo>
                  <a:lnTo>
                    <a:pt x="9860" y="564"/>
                  </a:lnTo>
                  <a:close/>
                  <a:moveTo>
                    <a:pt x="9765" y="925"/>
                  </a:moveTo>
                  <a:lnTo>
                    <a:pt x="9753" y="928"/>
                  </a:lnTo>
                  <a:lnTo>
                    <a:pt x="9741" y="929"/>
                  </a:lnTo>
                  <a:lnTo>
                    <a:pt x="9729" y="929"/>
                  </a:lnTo>
                  <a:lnTo>
                    <a:pt x="9717" y="928"/>
                  </a:lnTo>
                  <a:lnTo>
                    <a:pt x="9706" y="926"/>
                  </a:lnTo>
                  <a:lnTo>
                    <a:pt x="9694" y="924"/>
                  </a:lnTo>
                  <a:lnTo>
                    <a:pt x="9683" y="921"/>
                  </a:lnTo>
                  <a:lnTo>
                    <a:pt x="9672" y="917"/>
                  </a:lnTo>
                  <a:lnTo>
                    <a:pt x="9665" y="911"/>
                  </a:lnTo>
                  <a:lnTo>
                    <a:pt x="9660" y="906"/>
                  </a:lnTo>
                  <a:lnTo>
                    <a:pt x="9654" y="900"/>
                  </a:lnTo>
                  <a:lnTo>
                    <a:pt x="9650" y="894"/>
                  </a:lnTo>
                  <a:lnTo>
                    <a:pt x="9646" y="887"/>
                  </a:lnTo>
                  <a:lnTo>
                    <a:pt x="9644" y="881"/>
                  </a:lnTo>
                  <a:lnTo>
                    <a:pt x="9642" y="874"/>
                  </a:lnTo>
                  <a:lnTo>
                    <a:pt x="9641" y="866"/>
                  </a:lnTo>
                  <a:lnTo>
                    <a:pt x="9640" y="852"/>
                  </a:lnTo>
                  <a:lnTo>
                    <a:pt x="9640" y="837"/>
                  </a:lnTo>
                  <a:lnTo>
                    <a:pt x="9642" y="821"/>
                  </a:lnTo>
                  <a:lnTo>
                    <a:pt x="9644" y="806"/>
                  </a:lnTo>
                  <a:lnTo>
                    <a:pt x="9647" y="798"/>
                  </a:lnTo>
                  <a:lnTo>
                    <a:pt x="9652" y="791"/>
                  </a:lnTo>
                  <a:lnTo>
                    <a:pt x="9658" y="785"/>
                  </a:lnTo>
                  <a:lnTo>
                    <a:pt x="9666" y="780"/>
                  </a:lnTo>
                  <a:lnTo>
                    <a:pt x="9673" y="775"/>
                  </a:lnTo>
                  <a:lnTo>
                    <a:pt x="9682" y="772"/>
                  </a:lnTo>
                  <a:lnTo>
                    <a:pt x="9690" y="770"/>
                  </a:lnTo>
                  <a:lnTo>
                    <a:pt x="9699" y="768"/>
                  </a:lnTo>
                  <a:lnTo>
                    <a:pt x="9712" y="767"/>
                  </a:lnTo>
                  <a:lnTo>
                    <a:pt x="9722" y="767"/>
                  </a:lnTo>
                  <a:lnTo>
                    <a:pt x="9733" y="768"/>
                  </a:lnTo>
                  <a:lnTo>
                    <a:pt x="9743" y="771"/>
                  </a:lnTo>
                  <a:lnTo>
                    <a:pt x="9754" y="775"/>
                  </a:lnTo>
                  <a:lnTo>
                    <a:pt x="9764" y="781"/>
                  </a:lnTo>
                  <a:lnTo>
                    <a:pt x="9774" y="786"/>
                  </a:lnTo>
                  <a:lnTo>
                    <a:pt x="9783" y="793"/>
                  </a:lnTo>
                  <a:lnTo>
                    <a:pt x="9789" y="799"/>
                  </a:lnTo>
                  <a:lnTo>
                    <a:pt x="9794" y="807"/>
                  </a:lnTo>
                  <a:lnTo>
                    <a:pt x="9799" y="815"/>
                  </a:lnTo>
                  <a:lnTo>
                    <a:pt x="9803" y="824"/>
                  </a:lnTo>
                  <a:lnTo>
                    <a:pt x="9806" y="833"/>
                  </a:lnTo>
                  <a:lnTo>
                    <a:pt x="9808" y="842"/>
                  </a:lnTo>
                  <a:lnTo>
                    <a:pt x="9809" y="852"/>
                  </a:lnTo>
                  <a:lnTo>
                    <a:pt x="9809" y="861"/>
                  </a:lnTo>
                  <a:lnTo>
                    <a:pt x="9807" y="872"/>
                  </a:lnTo>
                  <a:lnTo>
                    <a:pt x="9805" y="881"/>
                  </a:lnTo>
                  <a:lnTo>
                    <a:pt x="9802" y="890"/>
                  </a:lnTo>
                  <a:lnTo>
                    <a:pt x="9796" y="898"/>
                  </a:lnTo>
                  <a:lnTo>
                    <a:pt x="9790" y="906"/>
                  </a:lnTo>
                  <a:lnTo>
                    <a:pt x="9783" y="913"/>
                  </a:lnTo>
                  <a:lnTo>
                    <a:pt x="9775" y="920"/>
                  </a:lnTo>
                  <a:lnTo>
                    <a:pt x="9765" y="925"/>
                  </a:lnTo>
                  <a:close/>
                  <a:moveTo>
                    <a:pt x="9731" y="895"/>
                  </a:moveTo>
                  <a:lnTo>
                    <a:pt x="9724" y="894"/>
                  </a:lnTo>
                  <a:lnTo>
                    <a:pt x="9717" y="893"/>
                  </a:lnTo>
                  <a:lnTo>
                    <a:pt x="9710" y="890"/>
                  </a:lnTo>
                  <a:lnTo>
                    <a:pt x="9703" y="887"/>
                  </a:lnTo>
                  <a:lnTo>
                    <a:pt x="9698" y="882"/>
                  </a:lnTo>
                  <a:lnTo>
                    <a:pt x="9694" y="877"/>
                  </a:lnTo>
                  <a:lnTo>
                    <a:pt x="9691" y="871"/>
                  </a:lnTo>
                  <a:lnTo>
                    <a:pt x="9690" y="864"/>
                  </a:lnTo>
                  <a:lnTo>
                    <a:pt x="9691" y="850"/>
                  </a:lnTo>
                  <a:lnTo>
                    <a:pt x="9693" y="836"/>
                  </a:lnTo>
                  <a:lnTo>
                    <a:pt x="9696" y="830"/>
                  </a:lnTo>
                  <a:lnTo>
                    <a:pt x="9699" y="824"/>
                  </a:lnTo>
                  <a:lnTo>
                    <a:pt x="9702" y="821"/>
                  </a:lnTo>
                  <a:lnTo>
                    <a:pt x="9704" y="820"/>
                  </a:lnTo>
                  <a:lnTo>
                    <a:pt x="9709" y="818"/>
                  </a:lnTo>
                  <a:lnTo>
                    <a:pt x="9712" y="817"/>
                  </a:lnTo>
                  <a:lnTo>
                    <a:pt x="9719" y="819"/>
                  </a:lnTo>
                  <a:lnTo>
                    <a:pt x="9726" y="821"/>
                  </a:lnTo>
                  <a:lnTo>
                    <a:pt x="9733" y="825"/>
                  </a:lnTo>
                  <a:lnTo>
                    <a:pt x="9739" y="828"/>
                  </a:lnTo>
                  <a:lnTo>
                    <a:pt x="9745" y="832"/>
                  </a:lnTo>
                  <a:lnTo>
                    <a:pt x="9749" y="838"/>
                  </a:lnTo>
                  <a:lnTo>
                    <a:pt x="9754" y="844"/>
                  </a:lnTo>
                  <a:lnTo>
                    <a:pt x="9756" y="851"/>
                  </a:lnTo>
                  <a:lnTo>
                    <a:pt x="9756" y="857"/>
                  </a:lnTo>
                  <a:lnTo>
                    <a:pt x="9756" y="864"/>
                  </a:lnTo>
                  <a:lnTo>
                    <a:pt x="9755" y="871"/>
                  </a:lnTo>
                  <a:lnTo>
                    <a:pt x="9753" y="878"/>
                  </a:lnTo>
                  <a:lnTo>
                    <a:pt x="9748" y="884"/>
                  </a:lnTo>
                  <a:lnTo>
                    <a:pt x="9744" y="889"/>
                  </a:lnTo>
                  <a:lnTo>
                    <a:pt x="9741" y="891"/>
                  </a:lnTo>
                  <a:lnTo>
                    <a:pt x="9738" y="892"/>
                  </a:lnTo>
                  <a:lnTo>
                    <a:pt x="9734" y="894"/>
                  </a:lnTo>
                  <a:lnTo>
                    <a:pt x="9731" y="895"/>
                  </a:lnTo>
                  <a:close/>
                  <a:moveTo>
                    <a:pt x="3305" y="1689"/>
                  </a:moveTo>
                  <a:lnTo>
                    <a:pt x="3299" y="1686"/>
                  </a:lnTo>
                  <a:lnTo>
                    <a:pt x="3305" y="1674"/>
                  </a:lnTo>
                  <a:lnTo>
                    <a:pt x="3307" y="1674"/>
                  </a:lnTo>
                  <a:lnTo>
                    <a:pt x="3309" y="1676"/>
                  </a:lnTo>
                  <a:lnTo>
                    <a:pt x="3310" y="1678"/>
                  </a:lnTo>
                  <a:lnTo>
                    <a:pt x="3310" y="1680"/>
                  </a:lnTo>
                  <a:lnTo>
                    <a:pt x="3310" y="1683"/>
                  </a:lnTo>
                  <a:lnTo>
                    <a:pt x="3309" y="1685"/>
                  </a:lnTo>
                  <a:lnTo>
                    <a:pt x="3307" y="1687"/>
                  </a:lnTo>
                  <a:lnTo>
                    <a:pt x="3305" y="1689"/>
                  </a:lnTo>
                  <a:close/>
                  <a:moveTo>
                    <a:pt x="1372" y="1016"/>
                  </a:moveTo>
                  <a:lnTo>
                    <a:pt x="1367" y="1019"/>
                  </a:lnTo>
                  <a:lnTo>
                    <a:pt x="1362" y="1021"/>
                  </a:lnTo>
                  <a:lnTo>
                    <a:pt x="1356" y="1023"/>
                  </a:lnTo>
                  <a:lnTo>
                    <a:pt x="1350" y="1024"/>
                  </a:lnTo>
                  <a:lnTo>
                    <a:pt x="1337" y="1024"/>
                  </a:lnTo>
                  <a:lnTo>
                    <a:pt x="1325" y="1023"/>
                  </a:lnTo>
                  <a:lnTo>
                    <a:pt x="1314" y="1021"/>
                  </a:lnTo>
                  <a:lnTo>
                    <a:pt x="1303" y="1017"/>
                  </a:lnTo>
                  <a:lnTo>
                    <a:pt x="1292" y="1012"/>
                  </a:lnTo>
                  <a:lnTo>
                    <a:pt x="1283" y="1004"/>
                  </a:lnTo>
                  <a:lnTo>
                    <a:pt x="1278" y="1000"/>
                  </a:lnTo>
                  <a:lnTo>
                    <a:pt x="1273" y="996"/>
                  </a:lnTo>
                  <a:lnTo>
                    <a:pt x="1269" y="991"/>
                  </a:lnTo>
                  <a:lnTo>
                    <a:pt x="1266" y="986"/>
                  </a:lnTo>
                  <a:lnTo>
                    <a:pt x="1260" y="976"/>
                  </a:lnTo>
                  <a:lnTo>
                    <a:pt x="1256" y="964"/>
                  </a:lnTo>
                  <a:lnTo>
                    <a:pt x="1252" y="940"/>
                  </a:lnTo>
                  <a:lnTo>
                    <a:pt x="1249" y="917"/>
                  </a:lnTo>
                  <a:lnTo>
                    <a:pt x="1255" y="906"/>
                  </a:lnTo>
                  <a:lnTo>
                    <a:pt x="1258" y="896"/>
                  </a:lnTo>
                  <a:lnTo>
                    <a:pt x="1261" y="885"/>
                  </a:lnTo>
                  <a:lnTo>
                    <a:pt x="1263" y="875"/>
                  </a:lnTo>
                  <a:lnTo>
                    <a:pt x="1265" y="863"/>
                  </a:lnTo>
                  <a:lnTo>
                    <a:pt x="1267" y="853"/>
                  </a:lnTo>
                  <a:lnTo>
                    <a:pt x="1270" y="842"/>
                  </a:lnTo>
                  <a:lnTo>
                    <a:pt x="1274" y="833"/>
                  </a:lnTo>
                  <a:lnTo>
                    <a:pt x="1283" y="829"/>
                  </a:lnTo>
                  <a:lnTo>
                    <a:pt x="1293" y="825"/>
                  </a:lnTo>
                  <a:lnTo>
                    <a:pt x="1303" y="820"/>
                  </a:lnTo>
                  <a:lnTo>
                    <a:pt x="1313" y="817"/>
                  </a:lnTo>
                  <a:lnTo>
                    <a:pt x="1323" y="815"/>
                  </a:lnTo>
                  <a:lnTo>
                    <a:pt x="1333" y="813"/>
                  </a:lnTo>
                  <a:lnTo>
                    <a:pt x="1344" y="812"/>
                  </a:lnTo>
                  <a:lnTo>
                    <a:pt x="1354" y="812"/>
                  </a:lnTo>
                  <a:lnTo>
                    <a:pt x="1364" y="812"/>
                  </a:lnTo>
                  <a:lnTo>
                    <a:pt x="1374" y="813"/>
                  </a:lnTo>
                  <a:lnTo>
                    <a:pt x="1384" y="815"/>
                  </a:lnTo>
                  <a:lnTo>
                    <a:pt x="1394" y="818"/>
                  </a:lnTo>
                  <a:lnTo>
                    <a:pt x="1404" y="822"/>
                  </a:lnTo>
                  <a:lnTo>
                    <a:pt x="1413" y="828"/>
                  </a:lnTo>
                  <a:lnTo>
                    <a:pt x="1422" y="833"/>
                  </a:lnTo>
                  <a:lnTo>
                    <a:pt x="1431" y="840"/>
                  </a:lnTo>
                  <a:lnTo>
                    <a:pt x="1436" y="845"/>
                  </a:lnTo>
                  <a:lnTo>
                    <a:pt x="1439" y="851"/>
                  </a:lnTo>
                  <a:lnTo>
                    <a:pt x="1442" y="857"/>
                  </a:lnTo>
                  <a:lnTo>
                    <a:pt x="1444" y="863"/>
                  </a:lnTo>
                  <a:lnTo>
                    <a:pt x="1447" y="877"/>
                  </a:lnTo>
                  <a:lnTo>
                    <a:pt x="1449" y="890"/>
                  </a:lnTo>
                  <a:lnTo>
                    <a:pt x="1448" y="904"/>
                  </a:lnTo>
                  <a:lnTo>
                    <a:pt x="1446" y="918"/>
                  </a:lnTo>
                  <a:lnTo>
                    <a:pt x="1444" y="932"/>
                  </a:lnTo>
                  <a:lnTo>
                    <a:pt x="1441" y="944"/>
                  </a:lnTo>
                  <a:lnTo>
                    <a:pt x="1434" y="955"/>
                  </a:lnTo>
                  <a:lnTo>
                    <a:pt x="1427" y="967"/>
                  </a:lnTo>
                  <a:lnTo>
                    <a:pt x="1420" y="976"/>
                  </a:lnTo>
                  <a:lnTo>
                    <a:pt x="1412" y="985"/>
                  </a:lnTo>
                  <a:lnTo>
                    <a:pt x="1404" y="993"/>
                  </a:lnTo>
                  <a:lnTo>
                    <a:pt x="1394" y="1001"/>
                  </a:lnTo>
                  <a:lnTo>
                    <a:pt x="1383" y="1009"/>
                  </a:lnTo>
                  <a:lnTo>
                    <a:pt x="1372" y="1016"/>
                  </a:lnTo>
                  <a:close/>
                  <a:moveTo>
                    <a:pt x="1366" y="967"/>
                  </a:moveTo>
                  <a:lnTo>
                    <a:pt x="1359" y="970"/>
                  </a:lnTo>
                  <a:lnTo>
                    <a:pt x="1352" y="973"/>
                  </a:lnTo>
                  <a:lnTo>
                    <a:pt x="1344" y="974"/>
                  </a:lnTo>
                  <a:lnTo>
                    <a:pt x="1336" y="974"/>
                  </a:lnTo>
                  <a:lnTo>
                    <a:pt x="1328" y="974"/>
                  </a:lnTo>
                  <a:lnTo>
                    <a:pt x="1321" y="973"/>
                  </a:lnTo>
                  <a:lnTo>
                    <a:pt x="1314" y="971"/>
                  </a:lnTo>
                  <a:lnTo>
                    <a:pt x="1308" y="968"/>
                  </a:lnTo>
                  <a:lnTo>
                    <a:pt x="1302" y="959"/>
                  </a:lnTo>
                  <a:lnTo>
                    <a:pt x="1298" y="950"/>
                  </a:lnTo>
                  <a:lnTo>
                    <a:pt x="1294" y="941"/>
                  </a:lnTo>
                  <a:lnTo>
                    <a:pt x="1293" y="931"/>
                  </a:lnTo>
                  <a:lnTo>
                    <a:pt x="1293" y="921"/>
                  </a:lnTo>
                  <a:lnTo>
                    <a:pt x="1294" y="911"/>
                  </a:lnTo>
                  <a:lnTo>
                    <a:pt x="1298" y="902"/>
                  </a:lnTo>
                  <a:lnTo>
                    <a:pt x="1302" y="894"/>
                  </a:lnTo>
                  <a:lnTo>
                    <a:pt x="1310" y="883"/>
                  </a:lnTo>
                  <a:lnTo>
                    <a:pt x="1317" y="870"/>
                  </a:lnTo>
                  <a:lnTo>
                    <a:pt x="1321" y="863"/>
                  </a:lnTo>
                  <a:lnTo>
                    <a:pt x="1325" y="858"/>
                  </a:lnTo>
                  <a:lnTo>
                    <a:pt x="1331" y="853"/>
                  </a:lnTo>
                  <a:lnTo>
                    <a:pt x="1338" y="850"/>
                  </a:lnTo>
                  <a:lnTo>
                    <a:pt x="1348" y="853"/>
                  </a:lnTo>
                  <a:lnTo>
                    <a:pt x="1358" y="856"/>
                  </a:lnTo>
                  <a:lnTo>
                    <a:pt x="1367" y="860"/>
                  </a:lnTo>
                  <a:lnTo>
                    <a:pt x="1375" y="864"/>
                  </a:lnTo>
                  <a:lnTo>
                    <a:pt x="1384" y="871"/>
                  </a:lnTo>
                  <a:lnTo>
                    <a:pt x="1392" y="877"/>
                  </a:lnTo>
                  <a:lnTo>
                    <a:pt x="1398" y="884"/>
                  </a:lnTo>
                  <a:lnTo>
                    <a:pt x="1404" y="893"/>
                  </a:lnTo>
                  <a:lnTo>
                    <a:pt x="1404" y="903"/>
                  </a:lnTo>
                  <a:lnTo>
                    <a:pt x="1403" y="913"/>
                  </a:lnTo>
                  <a:lnTo>
                    <a:pt x="1400" y="924"/>
                  </a:lnTo>
                  <a:lnTo>
                    <a:pt x="1396" y="933"/>
                  </a:lnTo>
                  <a:lnTo>
                    <a:pt x="1390" y="942"/>
                  </a:lnTo>
                  <a:lnTo>
                    <a:pt x="1383" y="951"/>
                  </a:lnTo>
                  <a:lnTo>
                    <a:pt x="1375" y="959"/>
                  </a:lnTo>
                  <a:lnTo>
                    <a:pt x="1366" y="967"/>
                  </a:lnTo>
                  <a:close/>
                  <a:moveTo>
                    <a:pt x="933" y="427"/>
                  </a:moveTo>
                  <a:lnTo>
                    <a:pt x="923" y="433"/>
                  </a:lnTo>
                  <a:lnTo>
                    <a:pt x="914" y="438"/>
                  </a:lnTo>
                  <a:lnTo>
                    <a:pt x="905" y="441"/>
                  </a:lnTo>
                  <a:lnTo>
                    <a:pt x="896" y="442"/>
                  </a:lnTo>
                  <a:lnTo>
                    <a:pt x="887" y="442"/>
                  </a:lnTo>
                  <a:lnTo>
                    <a:pt x="877" y="441"/>
                  </a:lnTo>
                  <a:lnTo>
                    <a:pt x="868" y="438"/>
                  </a:lnTo>
                  <a:lnTo>
                    <a:pt x="859" y="434"/>
                  </a:lnTo>
                  <a:lnTo>
                    <a:pt x="853" y="427"/>
                  </a:lnTo>
                  <a:lnTo>
                    <a:pt x="848" y="418"/>
                  </a:lnTo>
                  <a:lnTo>
                    <a:pt x="843" y="410"/>
                  </a:lnTo>
                  <a:lnTo>
                    <a:pt x="839" y="400"/>
                  </a:lnTo>
                  <a:lnTo>
                    <a:pt x="835" y="396"/>
                  </a:lnTo>
                  <a:lnTo>
                    <a:pt x="832" y="393"/>
                  </a:lnTo>
                  <a:lnTo>
                    <a:pt x="829" y="389"/>
                  </a:lnTo>
                  <a:lnTo>
                    <a:pt x="826" y="387"/>
                  </a:lnTo>
                  <a:lnTo>
                    <a:pt x="822" y="385"/>
                  </a:lnTo>
                  <a:lnTo>
                    <a:pt x="817" y="383"/>
                  </a:lnTo>
                  <a:lnTo>
                    <a:pt x="812" y="383"/>
                  </a:lnTo>
                  <a:lnTo>
                    <a:pt x="806" y="383"/>
                  </a:lnTo>
                  <a:lnTo>
                    <a:pt x="800" y="384"/>
                  </a:lnTo>
                  <a:lnTo>
                    <a:pt x="793" y="387"/>
                  </a:lnTo>
                  <a:lnTo>
                    <a:pt x="785" y="391"/>
                  </a:lnTo>
                  <a:lnTo>
                    <a:pt x="779" y="395"/>
                  </a:lnTo>
                  <a:lnTo>
                    <a:pt x="773" y="401"/>
                  </a:lnTo>
                  <a:lnTo>
                    <a:pt x="767" y="407"/>
                  </a:lnTo>
                  <a:lnTo>
                    <a:pt x="762" y="414"/>
                  </a:lnTo>
                  <a:lnTo>
                    <a:pt x="757" y="420"/>
                  </a:lnTo>
                  <a:lnTo>
                    <a:pt x="756" y="450"/>
                  </a:lnTo>
                  <a:lnTo>
                    <a:pt x="755" y="479"/>
                  </a:lnTo>
                  <a:lnTo>
                    <a:pt x="756" y="486"/>
                  </a:lnTo>
                  <a:lnTo>
                    <a:pt x="757" y="492"/>
                  </a:lnTo>
                  <a:lnTo>
                    <a:pt x="759" y="500"/>
                  </a:lnTo>
                  <a:lnTo>
                    <a:pt x="762" y="505"/>
                  </a:lnTo>
                  <a:lnTo>
                    <a:pt x="766" y="511"/>
                  </a:lnTo>
                  <a:lnTo>
                    <a:pt x="771" y="516"/>
                  </a:lnTo>
                  <a:lnTo>
                    <a:pt x="777" y="520"/>
                  </a:lnTo>
                  <a:lnTo>
                    <a:pt x="784" y="524"/>
                  </a:lnTo>
                  <a:lnTo>
                    <a:pt x="789" y="530"/>
                  </a:lnTo>
                  <a:lnTo>
                    <a:pt x="797" y="534"/>
                  </a:lnTo>
                  <a:lnTo>
                    <a:pt x="804" y="537"/>
                  </a:lnTo>
                  <a:lnTo>
                    <a:pt x="811" y="540"/>
                  </a:lnTo>
                  <a:lnTo>
                    <a:pt x="818" y="543"/>
                  </a:lnTo>
                  <a:lnTo>
                    <a:pt x="825" y="548"/>
                  </a:lnTo>
                  <a:lnTo>
                    <a:pt x="828" y="550"/>
                  </a:lnTo>
                  <a:lnTo>
                    <a:pt x="831" y="553"/>
                  </a:lnTo>
                  <a:lnTo>
                    <a:pt x="834" y="557"/>
                  </a:lnTo>
                  <a:lnTo>
                    <a:pt x="836" y="561"/>
                  </a:lnTo>
                  <a:lnTo>
                    <a:pt x="836" y="572"/>
                  </a:lnTo>
                  <a:lnTo>
                    <a:pt x="834" y="582"/>
                  </a:lnTo>
                  <a:lnTo>
                    <a:pt x="831" y="593"/>
                  </a:lnTo>
                  <a:lnTo>
                    <a:pt x="828" y="602"/>
                  </a:lnTo>
                  <a:lnTo>
                    <a:pt x="819" y="621"/>
                  </a:lnTo>
                  <a:lnTo>
                    <a:pt x="809" y="640"/>
                  </a:lnTo>
                  <a:lnTo>
                    <a:pt x="799" y="658"/>
                  </a:lnTo>
                  <a:lnTo>
                    <a:pt x="789" y="677"/>
                  </a:lnTo>
                  <a:lnTo>
                    <a:pt x="785" y="688"/>
                  </a:lnTo>
                  <a:lnTo>
                    <a:pt x="782" y="697"/>
                  </a:lnTo>
                  <a:lnTo>
                    <a:pt x="779" y="708"/>
                  </a:lnTo>
                  <a:lnTo>
                    <a:pt x="778" y="718"/>
                  </a:lnTo>
                  <a:lnTo>
                    <a:pt x="776" y="731"/>
                  </a:lnTo>
                  <a:lnTo>
                    <a:pt x="776" y="743"/>
                  </a:lnTo>
                  <a:lnTo>
                    <a:pt x="776" y="755"/>
                  </a:lnTo>
                  <a:lnTo>
                    <a:pt x="776" y="767"/>
                  </a:lnTo>
                  <a:lnTo>
                    <a:pt x="778" y="780"/>
                  </a:lnTo>
                  <a:lnTo>
                    <a:pt x="780" y="791"/>
                  </a:lnTo>
                  <a:lnTo>
                    <a:pt x="783" y="803"/>
                  </a:lnTo>
                  <a:lnTo>
                    <a:pt x="787" y="814"/>
                  </a:lnTo>
                  <a:lnTo>
                    <a:pt x="791" y="826"/>
                  </a:lnTo>
                  <a:lnTo>
                    <a:pt x="797" y="837"/>
                  </a:lnTo>
                  <a:lnTo>
                    <a:pt x="803" y="848"/>
                  </a:lnTo>
                  <a:lnTo>
                    <a:pt x="809" y="858"/>
                  </a:lnTo>
                  <a:lnTo>
                    <a:pt x="816" y="868"/>
                  </a:lnTo>
                  <a:lnTo>
                    <a:pt x="823" y="878"/>
                  </a:lnTo>
                  <a:lnTo>
                    <a:pt x="831" y="888"/>
                  </a:lnTo>
                  <a:lnTo>
                    <a:pt x="841" y="896"/>
                  </a:lnTo>
                  <a:lnTo>
                    <a:pt x="848" y="900"/>
                  </a:lnTo>
                  <a:lnTo>
                    <a:pt x="855" y="903"/>
                  </a:lnTo>
                  <a:lnTo>
                    <a:pt x="862" y="908"/>
                  </a:lnTo>
                  <a:lnTo>
                    <a:pt x="867" y="913"/>
                  </a:lnTo>
                  <a:lnTo>
                    <a:pt x="872" y="919"/>
                  </a:lnTo>
                  <a:lnTo>
                    <a:pt x="877" y="926"/>
                  </a:lnTo>
                  <a:lnTo>
                    <a:pt x="880" y="933"/>
                  </a:lnTo>
                  <a:lnTo>
                    <a:pt x="883" y="942"/>
                  </a:lnTo>
                  <a:lnTo>
                    <a:pt x="881" y="947"/>
                  </a:lnTo>
                  <a:lnTo>
                    <a:pt x="879" y="951"/>
                  </a:lnTo>
                  <a:lnTo>
                    <a:pt x="877" y="955"/>
                  </a:lnTo>
                  <a:lnTo>
                    <a:pt x="875" y="959"/>
                  </a:lnTo>
                  <a:lnTo>
                    <a:pt x="869" y="968"/>
                  </a:lnTo>
                  <a:lnTo>
                    <a:pt x="862" y="974"/>
                  </a:lnTo>
                  <a:lnTo>
                    <a:pt x="854" y="981"/>
                  </a:lnTo>
                  <a:lnTo>
                    <a:pt x="846" y="988"/>
                  </a:lnTo>
                  <a:lnTo>
                    <a:pt x="839" y="995"/>
                  </a:lnTo>
                  <a:lnTo>
                    <a:pt x="830" y="1004"/>
                  </a:lnTo>
                  <a:lnTo>
                    <a:pt x="823" y="1014"/>
                  </a:lnTo>
                  <a:lnTo>
                    <a:pt x="817" y="1023"/>
                  </a:lnTo>
                  <a:lnTo>
                    <a:pt x="812" y="1034"/>
                  </a:lnTo>
                  <a:lnTo>
                    <a:pt x="808" y="1045"/>
                  </a:lnTo>
                  <a:lnTo>
                    <a:pt x="805" y="1058"/>
                  </a:lnTo>
                  <a:lnTo>
                    <a:pt x="803" y="1070"/>
                  </a:lnTo>
                  <a:lnTo>
                    <a:pt x="802" y="1082"/>
                  </a:lnTo>
                  <a:lnTo>
                    <a:pt x="801" y="1094"/>
                  </a:lnTo>
                  <a:lnTo>
                    <a:pt x="802" y="1108"/>
                  </a:lnTo>
                  <a:lnTo>
                    <a:pt x="803" y="1121"/>
                  </a:lnTo>
                  <a:lnTo>
                    <a:pt x="805" y="1133"/>
                  </a:lnTo>
                  <a:lnTo>
                    <a:pt x="808" y="1145"/>
                  </a:lnTo>
                  <a:lnTo>
                    <a:pt x="811" y="1158"/>
                  </a:lnTo>
                  <a:lnTo>
                    <a:pt x="815" y="1170"/>
                  </a:lnTo>
                  <a:lnTo>
                    <a:pt x="820" y="1181"/>
                  </a:lnTo>
                  <a:lnTo>
                    <a:pt x="824" y="1191"/>
                  </a:lnTo>
                  <a:lnTo>
                    <a:pt x="832" y="1202"/>
                  </a:lnTo>
                  <a:lnTo>
                    <a:pt x="840" y="1213"/>
                  </a:lnTo>
                  <a:lnTo>
                    <a:pt x="842" y="1218"/>
                  </a:lnTo>
                  <a:lnTo>
                    <a:pt x="843" y="1224"/>
                  </a:lnTo>
                  <a:lnTo>
                    <a:pt x="843" y="1231"/>
                  </a:lnTo>
                  <a:lnTo>
                    <a:pt x="841" y="1237"/>
                  </a:lnTo>
                  <a:lnTo>
                    <a:pt x="828" y="1248"/>
                  </a:lnTo>
                  <a:lnTo>
                    <a:pt x="816" y="1257"/>
                  </a:lnTo>
                  <a:lnTo>
                    <a:pt x="804" y="1268"/>
                  </a:lnTo>
                  <a:lnTo>
                    <a:pt x="793" y="1279"/>
                  </a:lnTo>
                  <a:lnTo>
                    <a:pt x="782" y="1292"/>
                  </a:lnTo>
                  <a:lnTo>
                    <a:pt x="773" y="1304"/>
                  </a:lnTo>
                  <a:lnTo>
                    <a:pt x="770" y="1311"/>
                  </a:lnTo>
                  <a:lnTo>
                    <a:pt x="767" y="1318"/>
                  </a:lnTo>
                  <a:lnTo>
                    <a:pt x="765" y="1326"/>
                  </a:lnTo>
                  <a:lnTo>
                    <a:pt x="763" y="1335"/>
                  </a:lnTo>
                  <a:lnTo>
                    <a:pt x="764" y="1348"/>
                  </a:lnTo>
                  <a:lnTo>
                    <a:pt x="766" y="1362"/>
                  </a:lnTo>
                  <a:lnTo>
                    <a:pt x="768" y="1375"/>
                  </a:lnTo>
                  <a:lnTo>
                    <a:pt x="772" y="1389"/>
                  </a:lnTo>
                  <a:lnTo>
                    <a:pt x="774" y="1394"/>
                  </a:lnTo>
                  <a:lnTo>
                    <a:pt x="776" y="1400"/>
                  </a:lnTo>
                  <a:lnTo>
                    <a:pt x="779" y="1405"/>
                  </a:lnTo>
                  <a:lnTo>
                    <a:pt x="783" y="1410"/>
                  </a:lnTo>
                  <a:lnTo>
                    <a:pt x="787" y="1415"/>
                  </a:lnTo>
                  <a:lnTo>
                    <a:pt x="791" y="1419"/>
                  </a:lnTo>
                  <a:lnTo>
                    <a:pt x="798" y="1422"/>
                  </a:lnTo>
                  <a:lnTo>
                    <a:pt x="803" y="1426"/>
                  </a:lnTo>
                  <a:lnTo>
                    <a:pt x="811" y="1428"/>
                  </a:lnTo>
                  <a:lnTo>
                    <a:pt x="818" y="1428"/>
                  </a:lnTo>
                  <a:lnTo>
                    <a:pt x="824" y="1427"/>
                  </a:lnTo>
                  <a:lnTo>
                    <a:pt x="829" y="1424"/>
                  </a:lnTo>
                  <a:lnTo>
                    <a:pt x="834" y="1421"/>
                  </a:lnTo>
                  <a:lnTo>
                    <a:pt x="839" y="1417"/>
                  </a:lnTo>
                  <a:lnTo>
                    <a:pt x="843" y="1413"/>
                  </a:lnTo>
                  <a:lnTo>
                    <a:pt x="847" y="1408"/>
                  </a:lnTo>
                  <a:lnTo>
                    <a:pt x="854" y="1398"/>
                  </a:lnTo>
                  <a:lnTo>
                    <a:pt x="861" y="1387"/>
                  </a:lnTo>
                  <a:lnTo>
                    <a:pt x="865" y="1382"/>
                  </a:lnTo>
                  <a:lnTo>
                    <a:pt x="868" y="1377"/>
                  </a:lnTo>
                  <a:lnTo>
                    <a:pt x="872" y="1373"/>
                  </a:lnTo>
                  <a:lnTo>
                    <a:pt x="877" y="1369"/>
                  </a:lnTo>
                  <a:lnTo>
                    <a:pt x="900" y="1374"/>
                  </a:lnTo>
                  <a:lnTo>
                    <a:pt x="924" y="1381"/>
                  </a:lnTo>
                  <a:lnTo>
                    <a:pt x="929" y="1383"/>
                  </a:lnTo>
                  <a:lnTo>
                    <a:pt x="935" y="1385"/>
                  </a:lnTo>
                  <a:lnTo>
                    <a:pt x="940" y="1388"/>
                  </a:lnTo>
                  <a:lnTo>
                    <a:pt x="943" y="1391"/>
                  </a:lnTo>
                  <a:lnTo>
                    <a:pt x="947" y="1395"/>
                  </a:lnTo>
                  <a:lnTo>
                    <a:pt x="949" y="1400"/>
                  </a:lnTo>
                  <a:lnTo>
                    <a:pt x="950" y="1405"/>
                  </a:lnTo>
                  <a:lnTo>
                    <a:pt x="951" y="1412"/>
                  </a:lnTo>
                  <a:lnTo>
                    <a:pt x="957" y="1417"/>
                  </a:lnTo>
                  <a:lnTo>
                    <a:pt x="962" y="1423"/>
                  </a:lnTo>
                  <a:lnTo>
                    <a:pt x="966" y="1430"/>
                  </a:lnTo>
                  <a:lnTo>
                    <a:pt x="970" y="1436"/>
                  </a:lnTo>
                  <a:lnTo>
                    <a:pt x="972" y="1443"/>
                  </a:lnTo>
                  <a:lnTo>
                    <a:pt x="974" y="1450"/>
                  </a:lnTo>
                  <a:lnTo>
                    <a:pt x="975" y="1458"/>
                  </a:lnTo>
                  <a:lnTo>
                    <a:pt x="975" y="1465"/>
                  </a:lnTo>
                  <a:lnTo>
                    <a:pt x="974" y="1482"/>
                  </a:lnTo>
                  <a:lnTo>
                    <a:pt x="971" y="1497"/>
                  </a:lnTo>
                  <a:lnTo>
                    <a:pt x="967" y="1513"/>
                  </a:lnTo>
                  <a:lnTo>
                    <a:pt x="963" y="1529"/>
                  </a:lnTo>
                  <a:lnTo>
                    <a:pt x="953" y="1545"/>
                  </a:lnTo>
                  <a:lnTo>
                    <a:pt x="943" y="1560"/>
                  </a:lnTo>
                  <a:lnTo>
                    <a:pt x="937" y="1568"/>
                  </a:lnTo>
                  <a:lnTo>
                    <a:pt x="931" y="1575"/>
                  </a:lnTo>
                  <a:lnTo>
                    <a:pt x="923" y="1581"/>
                  </a:lnTo>
                  <a:lnTo>
                    <a:pt x="916" y="1586"/>
                  </a:lnTo>
                  <a:lnTo>
                    <a:pt x="909" y="1591"/>
                  </a:lnTo>
                  <a:lnTo>
                    <a:pt x="902" y="1595"/>
                  </a:lnTo>
                  <a:lnTo>
                    <a:pt x="894" y="1598"/>
                  </a:lnTo>
                  <a:lnTo>
                    <a:pt x="886" y="1601"/>
                  </a:lnTo>
                  <a:lnTo>
                    <a:pt x="877" y="1603"/>
                  </a:lnTo>
                  <a:lnTo>
                    <a:pt x="868" y="1604"/>
                  </a:lnTo>
                  <a:lnTo>
                    <a:pt x="859" y="1604"/>
                  </a:lnTo>
                  <a:lnTo>
                    <a:pt x="850" y="1604"/>
                  </a:lnTo>
                  <a:lnTo>
                    <a:pt x="832" y="1603"/>
                  </a:lnTo>
                  <a:lnTo>
                    <a:pt x="815" y="1602"/>
                  </a:lnTo>
                  <a:lnTo>
                    <a:pt x="798" y="1599"/>
                  </a:lnTo>
                  <a:lnTo>
                    <a:pt x="781" y="1596"/>
                  </a:lnTo>
                  <a:lnTo>
                    <a:pt x="765" y="1591"/>
                  </a:lnTo>
                  <a:lnTo>
                    <a:pt x="749" y="1585"/>
                  </a:lnTo>
                  <a:lnTo>
                    <a:pt x="733" y="1578"/>
                  </a:lnTo>
                  <a:lnTo>
                    <a:pt x="719" y="1570"/>
                  </a:lnTo>
                  <a:lnTo>
                    <a:pt x="705" y="1561"/>
                  </a:lnTo>
                  <a:lnTo>
                    <a:pt x="691" y="1551"/>
                  </a:lnTo>
                  <a:lnTo>
                    <a:pt x="679" y="1540"/>
                  </a:lnTo>
                  <a:lnTo>
                    <a:pt x="668" y="1528"/>
                  </a:lnTo>
                  <a:lnTo>
                    <a:pt x="658" y="1515"/>
                  </a:lnTo>
                  <a:lnTo>
                    <a:pt x="648" y="1501"/>
                  </a:lnTo>
                  <a:lnTo>
                    <a:pt x="640" y="1487"/>
                  </a:lnTo>
                  <a:lnTo>
                    <a:pt x="634" y="1471"/>
                  </a:lnTo>
                  <a:lnTo>
                    <a:pt x="626" y="1461"/>
                  </a:lnTo>
                  <a:lnTo>
                    <a:pt x="619" y="1451"/>
                  </a:lnTo>
                  <a:lnTo>
                    <a:pt x="613" y="1441"/>
                  </a:lnTo>
                  <a:lnTo>
                    <a:pt x="606" y="1431"/>
                  </a:lnTo>
                  <a:lnTo>
                    <a:pt x="595" y="1409"/>
                  </a:lnTo>
                  <a:lnTo>
                    <a:pt x="586" y="1388"/>
                  </a:lnTo>
                  <a:lnTo>
                    <a:pt x="579" y="1365"/>
                  </a:lnTo>
                  <a:lnTo>
                    <a:pt x="572" y="1343"/>
                  </a:lnTo>
                  <a:lnTo>
                    <a:pt x="566" y="1319"/>
                  </a:lnTo>
                  <a:lnTo>
                    <a:pt x="560" y="1297"/>
                  </a:lnTo>
                  <a:lnTo>
                    <a:pt x="560" y="1287"/>
                  </a:lnTo>
                  <a:lnTo>
                    <a:pt x="559" y="1277"/>
                  </a:lnTo>
                  <a:lnTo>
                    <a:pt x="558" y="1268"/>
                  </a:lnTo>
                  <a:lnTo>
                    <a:pt x="556" y="1259"/>
                  </a:lnTo>
                  <a:lnTo>
                    <a:pt x="552" y="1241"/>
                  </a:lnTo>
                  <a:lnTo>
                    <a:pt x="549" y="1222"/>
                  </a:lnTo>
                  <a:lnTo>
                    <a:pt x="548" y="1214"/>
                  </a:lnTo>
                  <a:lnTo>
                    <a:pt x="547" y="1205"/>
                  </a:lnTo>
                  <a:lnTo>
                    <a:pt x="547" y="1197"/>
                  </a:lnTo>
                  <a:lnTo>
                    <a:pt x="549" y="1188"/>
                  </a:lnTo>
                  <a:lnTo>
                    <a:pt x="551" y="1179"/>
                  </a:lnTo>
                  <a:lnTo>
                    <a:pt x="554" y="1171"/>
                  </a:lnTo>
                  <a:lnTo>
                    <a:pt x="559" y="1163"/>
                  </a:lnTo>
                  <a:lnTo>
                    <a:pt x="567" y="1155"/>
                  </a:lnTo>
                  <a:lnTo>
                    <a:pt x="575" y="1128"/>
                  </a:lnTo>
                  <a:lnTo>
                    <a:pt x="583" y="1102"/>
                  </a:lnTo>
                  <a:lnTo>
                    <a:pt x="586" y="1087"/>
                  </a:lnTo>
                  <a:lnTo>
                    <a:pt x="589" y="1073"/>
                  </a:lnTo>
                  <a:lnTo>
                    <a:pt x="591" y="1059"/>
                  </a:lnTo>
                  <a:lnTo>
                    <a:pt x="593" y="1044"/>
                  </a:lnTo>
                  <a:lnTo>
                    <a:pt x="594" y="1029"/>
                  </a:lnTo>
                  <a:lnTo>
                    <a:pt x="593" y="1015"/>
                  </a:lnTo>
                  <a:lnTo>
                    <a:pt x="592" y="1000"/>
                  </a:lnTo>
                  <a:lnTo>
                    <a:pt x="590" y="987"/>
                  </a:lnTo>
                  <a:lnTo>
                    <a:pt x="587" y="973"/>
                  </a:lnTo>
                  <a:lnTo>
                    <a:pt x="583" y="959"/>
                  </a:lnTo>
                  <a:lnTo>
                    <a:pt x="577" y="946"/>
                  </a:lnTo>
                  <a:lnTo>
                    <a:pt x="570" y="933"/>
                  </a:lnTo>
                  <a:lnTo>
                    <a:pt x="564" y="929"/>
                  </a:lnTo>
                  <a:lnTo>
                    <a:pt x="557" y="924"/>
                  </a:lnTo>
                  <a:lnTo>
                    <a:pt x="551" y="919"/>
                  </a:lnTo>
                  <a:lnTo>
                    <a:pt x="547" y="912"/>
                  </a:lnTo>
                  <a:lnTo>
                    <a:pt x="544" y="906"/>
                  </a:lnTo>
                  <a:lnTo>
                    <a:pt x="542" y="899"/>
                  </a:lnTo>
                  <a:lnTo>
                    <a:pt x="543" y="896"/>
                  </a:lnTo>
                  <a:lnTo>
                    <a:pt x="543" y="892"/>
                  </a:lnTo>
                  <a:lnTo>
                    <a:pt x="545" y="888"/>
                  </a:lnTo>
                  <a:lnTo>
                    <a:pt x="547" y="884"/>
                  </a:lnTo>
                  <a:lnTo>
                    <a:pt x="560" y="866"/>
                  </a:lnTo>
                  <a:lnTo>
                    <a:pt x="573" y="849"/>
                  </a:lnTo>
                  <a:lnTo>
                    <a:pt x="584" y="830"/>
                  </a:lnTo>
                  <a:lnTo>
                    <a:pt x="594" y="811"/>
                  </a:lnTo>
                  <a:lnTo>
                    <a:pt x="599" y="801"/>
                  </a:lnTo>
                  <a:lnTo>
                    <a:pt x="602" y="791"/>
                  </a:lnTo>
                  <a:lnTo>
                    <a:pt x="605" y="781"/>
                  </a:lnTo>
                  <a:lnTo>
                    <a:pt x="609" y="770"/>
                  </a:lnTo>
                  <a:lnTo>
                    <a:pt x="610" y="760"/>
                  </a:lnTo>
                  <a:lnTo>
                    <a:pt x="611" y="749"/>
                  </a:lnTo>
                  <a:lnTo>
                    <a:pt x="611" y="738"/>
                  </a:lnTo>
                  <a:lnTo>
                    <a:pt x="610" y="726"/>
                  </a:lnTo>
                  <a:lnTo>
                    <a:pt x="600" y="707"/>
                  </a:lnTo>
                  <a:lnTo>
                    <a:pt x="590" y="688"/>
                  </a:lnTo>
                  <a:lnTo>
                    <a:pt x="580" y="668"/>
                  </a:lnTo>
                  <a:lnTo>
                    <a:pt x="570" y="649"/>
                  </a:lnTo>
                  <a:lnTo>
                    <a:pt x="566" y="639"/>
                  </a:lnTo>
                  <a:lnTo>
                    <a:pt x="563" y="629"/>
                  </a:lnTo>
                  <a:lnTo>
                    <a:pt x="559" y="619"/>
                  </a:lnTo>
                  <a:lnTo>
                    <a:pt x="558" y="608"/>
                  </a:lnTo>
                  <a:lnTo>
                    <a:pt x="557" y="598"/>
                  </a:lnTo>
                  <a:lnTo>
                    <a:pt x="558" y="586"/>
                  </a:lnTo>
                  <a:lnTo>
                    <a:pt x="559" y="575"/>
                  </a:lnTo>
                  <a:lnTo>
                    <a:pt x="564" y="564"/>
                  </a:lnTo>
                  <a:lnTo>
                    <a:pt x="565" y="550"/>
                  </a:lnTo>
                  <a:lnTo>
                    <a:pt x="567" y="535"/>
                  </a:lnTo>
                  <a:lnTo>
                    <a:pt x="572" y="522"/>
                  </a:lnTo>
                  <a:lnTo>
                    <a:pt x="577" y="510"/>
                  </a:lnTo>
                  <a:lnTo>
                    <a:pt x="589" y="484"/>
                  </a:lnTo>
                  <a:lnTo>
                    <a:pt x="600" y="459"/>
                  </a:lnTo>
                  <a:lnTo>
                    <a:pt x="607" y="439"/>
                  </a:lnTo>
                  <a:lnTo>
                    <a:pt x="617" y="420"/>
                  </a:lnTo>
                  <a:lnTo>
                    <a:pt x="626" y="401"/>
                  </a:lnTo>
                  <a:lnTo>
                    <a:pt x="637" y="383"/>
                  </a:lnTo>
                  <a:lnTo>
                    <a:pt x="648" y="366"/>
                  </a:lnTo>
                  <a:lnTo>
                    <a:pt x="662" y="348"/>
                  </a:lnTo>
                  <a:lnTo>
                    <a:pt x="675" y="332"/>
                  </a:lnTo>
                  <a:lnTo>
                    <a:pt x="690" y="316"/>
                  </a:lnTo>
                  <a:lnTo>
                    <a:pt x="706" y="301"/>
                  </a:lnTo>
                  <a:lnTo>
                    <a:pt x="722" y="287"/>
                  </a:lnTo>
                  <a:lnTo>
                    <a:pt x="738" y="274"/>
                  </a:lnTo>
                  <a:lnTo>
                    <a:pt x="756" y="262"/>
                  </a:lnTo>
                  <a:lnTo>
                    <a:pt x="774" y="251"/>
                  </a:lnTo>
                  <a:lnTo>
                    <a:pt x="793" y="241"/>
                  </a:lnTo>
                  <a:lnTo>
                    <a:pt x="811" y="233"/>
                  </a:lnTo>
                  <a:lnTo>
                    <a:pt x="830" y="226"/>
                  </a:lnTo>
                  <a:lnTo>
                    <a:pt x="863" y="222"/>
                  </a:lnTo>
                  <a:lnTo>
                    <a:pt x="896" y="220"/>
                  </a:lnTo>
                  <a:lnTo>
                    <a:pt x="904" y="220"/>
                  </a:lnTo>
                  <a:lnTo>
                    <a:pt x="911" y="222"/>
                  </a:lnTo>
                  <a:lnTo>
                    <a:pt x="919" y="223"/>
                  </a:lnTo>
                  <a:lnTo>
                    <a:pt x="926" y="226"/>
                  </a:lnTo>
                  <a:lnTo>
                    <a:pt x="934" y="229"/>
                  </a:lnTo>
                  <a:lnTo>
                    <a:pt x="941" y="232"/>
                  </a:lnTo>
                  <a:lnTo>
                    <a:pt x="948" y="237"/>
                  </a:lnTo>
                  <a:lnTo>
                    <a:pt x="954" y="242"/>
                  </a:lnTo>
                  <a:lnTo>
                    <a:pt x="991" y="288"/>
                  </a:lnTo>
                  <a:lnTo>
                    <a:pt x="991" y="307"/>
                  </a:lnTo>
                  <a:lnTo>
                    <a:pt x="990" y="327"/>
                  </a:lnTo>
                  <a:lnTo>
                    <a:pt x="989" y="337"/>
                  </a:lnTo>
                  <a:lnTo>
                    <a:pt x="987" y="347"/>
                  </a:lnTo>
                  <a:lnTo>
                    <a:pt x="985" y="357"/>
                  </a:lnTo>
                  <a:lnTo>
                    <a:pt x="983" y="367"/>
                  </a:lnTo>
                  <a:lnTo>
                    <a:pt x="980" y="376"/>
                  </a:lnTo>
                  <a:lnTo>
                    <a:pt x="975" y="385"/>
                  </a:lnTo>
                  <a:lnTo>
                    <a:pt x="970" y="394"/>
                  </a:lnTo>
                  <a:lnTo>
                    <a:pt x="965" y="401"/>
                  </a:lnTo>
                  <a:lnTo>
                    <a:pt x="958" y="410"/>
                  </a:lnTo>
                  <a:lnTo>
                    <a:pt x="951" y="416"/>
                  </a:lnTo>
                  <a:lnTo>
                    <a:pt x="942" y="422"/>
                  </a:lnTo>
                  <a:lnTo>
                    <a:pt x="933" y="427"/>
                  </a:lnTo>
                  <a:close/>
                  <a:moveTo>
                    <a:pt x="911" y="394"/>
                  </a:moveTo>
                  <a:lnTo>
                    <a:pt x="904" y="392"/>
                  </a:lnTo>
                  <a:lnTo>
                    <a:pt x="898" y="390"/>
                  </a:lnTo>
                  <a:lnTo>
                    <a:pt x="893" y="386"/>
                  </a:lnTo>
                  <a:lnTo>
                    <a:pt x="888" y="382"/>
                  </a:lnTo>
                  <a:lnTo>
                    <a:pt x="877" y="373"/>
                  </a:lnTo>
                  <a:lnTo>
                    <a:pt x="868" y="364"/>
                  </a:lnTo>
                  <a:lnTo>
                    <a:pt x="864" y="358"/>
                  </a:lnTo>
                  <a:lnTo>
                    <a:pt x="859" y="354"/>
                  </a:lnTo>
                  <a:lnTo>
                    <a:pt x="854" y="350"/>
                  </a:lnTo>
                  <a:lnTo>
                    <a:pt x="849" y="347"/>
                  </a:lnTo>
                  <a:lnTo>
                    <a:pt x="843" y="344"/>
                  </a:lnTo>
                  <a:lnTo>
                    <a:pt x="836" y="342"/>
                  </a:lnTo>
                  <a:lnTo>
                    <a:pt x="829" y="342"/>
                  </a:lnTo>
                  <a:lnTo>
                    <a:pt x="821" y="342"/>
                  </a:lnTo>
                  <a:lnTo>
                    <a:pt x="809" y="346"/>
                  </a:lnTo>
                  <a:lnTo>
                    <a:pt x="796" y="350"/>
                  </a:lnTo>
                  <a:lnTo>
                    <a:pt x="783" y="355"/>
                  </a:lnTo>
                  <a:lnTo>
                    <a:pt x="771" y="362"/>
                  </a:lnTo>
                  <a:lnTo>
                    <a:pt x="760" y="368"/>
                  </a:lnTo>
                  <a:lnTo>
                    <a:pt x="750" y="376"/>
                  </a:lnTo>
                  <a:lnTo>
                    <a:pt x="744" y="380"/>
                  </a:lnTo>
                  <a:lnTo>
                    <a:pt x="740" y="385"/>
                  </a:lnTo>
                  <a:lnTo>
                    <a:pt x="736" y="390"/>
                  </a:lnTo>
                  <a:lnTo>
                    <a:pt x="732" y="396"/>
                  </a:lnTo>
                  <a:lnTo>
                    <a:pt x="727" y="404"/>
                  </a:lnTo>
                  <a:lnTo>
                    <a:pt x="722" y="414"/>
                  </a:lnTo>
                  <a:lnTo>
                    <a:pt x="718" y="423"/>
                  </a:lnTo>
                  <a:lnTo>
                    <a:pt x="715" y="432"/>
                  </a:lnTo>
                  <a:lnTo>
                    <a:pt x="713" y="442"/>
                  </a:lnTo>
                  <a:lnTo>
                    <a:pt x="711" y="453"/>
                  </a:lnTo>
                  <a:lnTo>
                    <a:pt x="710" y="463"/>
                  </a:lnTo>
                  <a:lnTo>
                    <a:pt x="709" y="474"/>
                  </a:lnTo>
                  <a:lnTo>
                    <a:pt x="709" y="484"/>
                  </a:lnTo>
                  <a:lnTo>
                    <a:pt x="710" y="494"/>
                  </a:lnTo>
                  <a:lnTo>
                    <a:pt x="712" y="505"/>
                  </a:lnTo>
                  <a:lnTo>
                    <a:pt x="714" y="515"/>
                  </a:lnTo>
                  <a:lnTo>
                    <a:pt x="717" y="525"/>
                  </a:lnTo>
                  <a:lnTo>
                    <a:pt x="720" y="534"/>
                  </a:lnTo>
                  <a:lnTo>
                    <a:pt x="724" y="544"/>
                  </a:lnTo>
                  <a:lnTo>
                    <a:pt x="729" y="553"/>
                  </a:lnTo>
                  <a:lnTo>
                    <a:pt x="738" y="560"/>
                  </a:lnTo>
                  <a:lnTo>
                    <a:pt x="747" y="568"/>
                  </a:lnTo>
                  <a:lnTo>
                    <a:pt x="755" y="577"/>
                  </a:lnTo>
                  <a:lnTo>
                    <a:pt x="761" y="586"/>
                  </a:lnTo>
                  <a:lnTo>
                    <a:pt x="765" y="598"/>
                  </a:lnTo>
                  <a:lnTo>
                    <a:pt x="768" y="608"/>
                  </a:lnTo>
                  <a:lnTo>
                    <a:pt x="768" y="614"/>
                  </a:lnTo>
                  <a:lnTo>
                    <a:pt x="768" y="620"/>
                  </a:lnTo>
                  <a:lnTo>
                    <a:pt x="768" y="626"/>
                  </a:lnTo>
                  <a:lnTo>
                    <a:pt x="766" y="632"/>
                  </a:lnTo>
                  <a:lnTo>
                    <a:pt x="756" y="661"/>
                  </a:lnTo>
                  <a:lnTo>
                    <a:pt x="747" y="691"/>
                  </a:lnTo>
                  <a:lnTo>
                    <a:pt x="742" y="707"/>
                  </a:lnTo>
                  <a:lnTo>
                    <a:pt x="738" y="723"/>
                  </a:lnTo>
                  <a:lnTo>
                    <a:pt x="736" y="740"/>
                  </a:lnTo>
                  <a:lnTo>
                    <a:pt x="734" y="755"/>
                  </a:lnTo>
                  <a:lnTo>
                    <a:pt x="733" y="771"/>
                  </a:lnTo>
                  <a:lnTo>
                    <a:pt x="733" y="788"/>
                  </a:lnTo>
                  <a:lnTo>
                    <a:pt x="734" y="804"/>
                  </a:lnTo>
                  <a:lnTo>
                    <a:pt x="737" y="819"/>
                  </a:lnTo>
                  <a:lnTo>
                    <a:pt x="742" y="835"/>
                  </a:lnTo>
                  <a:lnTo>
                    <a:pt x="749" y="849"/>
                  </a:lnTo>
                  <a:lnTo>
                    <a:pt x="752" y="856"/>
                  </a:lnTo>
                  <a:lnTo>
                    <a:pt x="757" y="862"/>
                  </a:lnTo>
                  <a:lnTo>
                    <a:pt x="761" y="870"/>
                  </a:lnTo>
                  <a:lnTo>
                    <a:pt x="766" y="876"/>
                  </a:lnTo>
                  <a:lnTo>
                    <a:pt x="768" y="882"/>
                  </a:lnTo>
                  <a:lnTo>
                    <a:pt x="772" y="888"/>
                  </a:lnTo>
                  <a:lnTo>
                    <a:pt x="777" y="894"/>
                  </a:lnTo>
                  <a:lnTo>
                    <a:pt x="782" y="899"/>
                  </a:lnTo>
                  <a:lnTo>
                    <a:pt x="796" y="909"/>
                  </a:lnTo>
                  <a:lnTo>
                    <a:pt x="809" y="920"/>
                  </a:lnTo>
                  <a:lnTo>
                    <a:pt x="815" y="925"/>
                  </a:lnTo>
                  <a:lnTo>
                    <a:pt x="820" y="930"/>
                  </a:lnTo>
                  <a:lnTo>
                    <a:pt x="823" y="935"/>
                  </a:lnTo>
                  <a:lnTo>
                    <a:pt x="825" y="941"/>
                  </a:lnTo>
                  <a:lnTo>
                    <a:pt x="826" y="944"/>
                  </a:lnTo>
                  <a:lnTo>
                    <a:pt x="826" y="947"/>
                  </a:lnTo>
                  <a:lnTo>
                    <a:pt x="825" y="951"/>
                  </a:lnTo>
                  <a:lnTo>
                    <a:pt x="824" y="954"/>
                  </a:lnTo>
                  <a:lnTo>
                    <a:pt x="819" y="963"/>
                  </a:lnTo>
                  <a:lnTo>
                    <a:pt x="812" y="971"/>
                  </a:lnTo>
                  <a:lnTo>
                    <a:pt x="801" y="983"/>
                  </a:lnTo>
                  <a:lnTo>
                    <a:pt x="791" y="995"/>
                  </a:lnTo>
                  <a:lnTo>
                    <a:pt x="783" y="1010"/>
                  </a:lnTo>
                  <a:lnTo>
                    <a:pt x="776" y="1024"/>
                  </a:lnTo>
                  <a:lnTo>
                    <a:pt x="771" y="1038"/>
                  </a:lnTo>
                  <a:lnTo>
                    <a:pt x="767" y="1053"/>
                  </a:lnTo>
                  <a:lnTo>
                    <a:pt x="764" y="1069"/>
                  </a:lnTo>
                  <a:lnTo>
                    <a:pt x="763" y="1085"/>
                  </a:lnTo>
                  <a:lnTo>
                    <a:pt x="762" y="1102"/>
                  </a:lnTo>
                  <a:lnTo>
                    <a:pt x="763" y="1118"/>
                  </a:lnTo>
                  <a:lnTo>
                    <a:pt x="765" y="1133"/>
                  </a:lnTo>
                  <a:lnTo>
                    <a:pt x="767" y="1150"/>
                  </a:lnTo>
                  <a:lnTo>
                    <a:pt x="770" y="1166"/>
                  </a:lnTo>
                  <a:lnTo>
                    <a:pt x="774" y="1181"/>
                  </a:lnTo>
                  <a:lnTo>
                    <a:pt x="779" y="1197"/>
                  </a:lnTo>
                  <a:lnTo>
                    <a:pt x="784" y="1211"/>
                  </a:lnTo>
                  <a:lnTo>
                    <a:pt x="784" y="1216"/>
                  </a:lnTo>
                  <a:lnTo>
                    <a:pt x="784" y="1222"/>
                  </a:lnTo>
                  <a:lnTo>
                    <a:pt x="783" y="1226"/>
                  </a:lnTo>
                  <a:lnTo>
                    <a:pt x="781" y="1231"/>
                  </a:lnTo>
                  <a:lnTo>
                    <a:pt x="776" y="1241"/>
                  </a:lnTo>
                  <a:lnTo>
                    <a:pt x="770" y="1249"/>
                  </a:lnTo>
                  <a:lnTo>
                    <a:pt x="756" y="1263"/>
                  </a:lnTo>
                  <a:lnTo>
                    <a:pt x="741" y="1279"/>
                  </a:lnTo>
                  <a:lnTo>
                    <a:pt x="736" y="1288"/>
                  </a:lnTo>
                  <a:lnTo>
                    <a:pt x="732" y="1298"/>
                  </a:lnTo>
                  <a:lnTo>
                    <a:pt x="729" y="1307"/>
                  </a:lnTo>
                  <a:lnTo>
                    <a:pt x="726" y="1317"/>
                  </a:lnTo>
                  <a:lnTo>
                    <a:pt x="724" y="1327"/>
                  </a:lnTo>
                  <a:lnTo>
                    <a:pt x="722" y="1338"/>
                  </a:lnTo>
                  <a:lnTo>
                    <a:pt x="721" y="1349"/>
                  </a:lnTo>
                  <a:lnTo>
                    <a:pt x="721" y="1359"/>
                  </a:lnTo>
                  <a:lnTo>
                    <a:pt x="721" y="1370"/>
                  </a:lnTo>
                  <a:lnTo>
                    <a:pt x="722" y="1381"/>
                  </a:lnTo>
                  <a:lnTo>
                    <a:pt x="724" y="1391"/>
                  </a:lnTo>
                  <a:lnTo>
                    <a:pt x="726" y="1401"/>
                  </a:lnTo>
                  <a:lnTo>
                    <a:pt x="729" y="1411"/>
                  </a:lnTo>
                  <a:lnTo>
                    <a:pt x="732" y="1420"/>
                  </a:lnTo>
                  <a:lnTo>
                    <a:pt x="736" y="1431"/>
                  </a:lnTo>
                  <a:lnTo>
                    <a:pt x="741" y="1439"/>
                  </a:lnTo>
                  <a:lnTo>
                    <a:pt x="745" y="1444"/>
                  </a:lnTo>
                  <a:lnTo>
                    <a:pt x="751" y="1448"/>
                  </a:lnTo>
                  <a:lnTo>
                    <a:pt x="755" y="1452"/>
                  </a:lnTo>
                  <a:lnTo>
                    <a:pt x="760" y="1455"/>
                  </a:lnTo>
                  <a:lnTo>
                    <a:pt x="771" y="1460"/>
                  </a:lnTo>
                  <a:lnTo>
                    <a:pt x="782" y="1464"/>
                  </a:lnTo>
                  <a:lnTo>
                    <a:pt x="795" y="1466"/>
                  </a:lnTo>
                  <a:lnTo>
                    <a:pt x="807" y="1466"/>
                  </a:lnTo>
                  <a:lnTo>
                    <a:pt x="819" y="1466"/>
                  </a:lnTo>
                  <a:lnTo>
                    <a:pt x="830" y="1465"/>
                  </a:lnTo>
                  <a:lnTo>
                    <a:pt x="835" y="1466"/>
                  </a:lnTo>
                  <a:lnTo>
                    <a:pt x="840" y="1467"/>
                  </a:lnTo>
                  <a:lnTo>
                    <a:pt x="844" y="1466"/>
                  </a:lnTo>
                  <a:lnTo>
                    <a:pt x="848" y="1465"/>
                  </a:lnTo>
                  <a:lnTo>
                    <a:pt x="855" y="1462"/>
                  </a:lnTo>
                  <a:lnTo>
                    <a:pt x="863" y="1457"/>
                  </a:lnTo>
                  <a:lnTo>
                    <a:pt x="876" y="1445"/>
                  </a:lnTo>
                  <a:lnTo>
                    <a:pt x="890" y="1431"/>
                  </a:lnTo>
                  <a:lnTo>
                    <a:pt x="896" y="1426"/>
                  </a:lnTo>
                  <a:lnTo>
                    <a:pt x="902" y="1421"/>
                  </a:lnTo>
                  <a:lnTo>
                    <a:pt x="905" y="1419"/>
                  </a:lnTo>
                  <a:lnTo>
                    <a:pt x="907" y="1418"/>
                  </a:lnTo>
                  <a:lnTo>
                    <a:pt x="910" y="1418"/>
                  </a:lnTo>
                  <a:lnTo>
                    <a:pt x="913" y="1418"/>
                  </a:lnTo>
                  <a:lnTo>
                    <a:pt x="915" y="1419"/>
                  </a:lnTo>
                  <a:lnTo>
                    <a:pt x="918" y="1421"/>
                  </a:lnTo>
                  <a:lnTo>
                    <a:pt x="920" y="1424"/>
                  </a:lnTo>
                  <a:lnTo>
                    <a:pt x="923" y="1428"/>
                  </a:lnTo>
                  <a:lnTo>
                    <a:pt x="927" y="1438"/>
                  </a:lnTo>
                  <a:lnTo>
                    <a:pt x="933" y="1452"/>
                  </a:lnTo>
                  <a:lnTo>
                    <a:pt x="935" y="1460"/>
                  </a:lnTo>
                  <a:lnTo>
                    <a:pt x="936" y="1468"/>
                  </a:lnTo>
                  <a:lnTo>
                    <a:pt x="937" y="1476"/>
                  </a:lnTo>
                  <a:lnTo>
                    <a:pt x="936" y="1483"/>
                  </a:lnTo>
                  <a:lnTo>
                    <a:pt x="934" y="1491"/>
                  </a:lnTo>
                  <a:lnTo>
                    <a:pt x="932" y="1497"/>
                  </a:lnTo>
                  <a:lnTo>
                    <a:pt x="928" y="1504"/>
                  </a:lnTo>
                  <a:lnTo>
                    <a:pt x="925" y="1511"/>
                  </a:lnTo>
                  <a:lnTo>
                    <a:pt x="917" y="1524"/>
                  </a:lnTo>
                  <a:lnTo>
                    <a:pt x="907" y="1535"/>
                  </a:lnTo>
                  <a:lnTo>
                    <a:pt x="897" y="1545"/>
                  </a:lnTo>
                  <a:lnTo>
                    <a:pt x="887" y="1554"/>
                  </a:lnTo>
                  <a:lnTo>
                    <a:pt x="875" y="1556"/>
                  </a:lnTo>
                  <a:lnTo>
                    <a:pt x="865" y="1558"/>
                  </a:lnTo>
                  <a:lnTo>
                    <a:pt x="854" y="1559"/>
                  </a:lnTo>
                  <a:lnTo>
                    <a:pt x="844" y="1559"/>
                  </a:lnTo>
                  <a:lnTo>
                    <a:pt x="832" y="1559"/>
                  </a:lnTo>
                  <a:lnTo>
                    <a:pt x="821" y="1558"/>
                  </a:lnTo>
                  <a:lnTo>
                    <a:pt x="811" y="1557"/>
                  </a:lnTo>
                  <a:lnTo>
                    <a:pt x="800" y="1555"/>
                  </a:lnTo>
                  <a:lnTo>
                    <a:pt x="788" y="1553"/>
                  </a:lnTo>
                  <a:lnTo>
                    <a:pt x="778" y="1550"/>
                  </a:lnTo>
                  <a:lnTo>
                    <a:pt x="768" y="1546"/>
                  </a:lnTo>
                  <a:lnTo>
                    <a:pt x="758" y="1542"/>
                  </a:lnTo>
                  <a:lnTo>
                    <a:pt x="748" y="1537"/>
                  </a:lnTo>
                  <a:lnTo>
                    <a:pt x="738" y="1532"/>
                  </a:lnTo>
                  <a:lnTo>
                    <a:pt x="729" y="1526"/>
                  </a:lnTo>
                  <a:lnTo>
                    <a:pt x="720" y="1520"/>
                  </a:lnTo>
                  <a:lnTo>
                    <a:pt x="707" y="1503"/>
                  </a:lnTo>
                  <a:lnTo>
                    <a:pt x="693" y="1488"/>
                  </a:lnTo>
                  <a:lnTo>
                    <a:pt x="682" y="1470"/>
                  </a:lnTo>
                  <a:lnTo>
                    <a:pt x="671" y="1454"/>
                  </a:lnTo>
                  <a:lnTo>
                    <a:pt x="660" y="1437"/>
                  </a:lnTo>
                  <a:lnTo>
                    <a:pt x="649" y="1418"/>
                  </a:lnTo>
                  <a:lnTo>
                    <a:pt x="641" y="1400"/>
                  </a:lnTo>
                  <a:lnTo>
                    <a:pt x="632" y="1382"/>
                  </a:lnTo>
                  <a:lnTo>
                    <a:pt x="625" y="1362"/>
                  </a:lnTo>
                  <a:lnTo>
                    <a:pt x="618" y="1343"/>
                  </a:lnTo>
                  <a:lnTo>
                    <a:pt x="612" y="1323"/>
                  </a:lnTo>
                  <a:lnTo>
                    <a:pt x="605" y="1304"/>
                  </a:lnTo>
                  <a:lnTo>
                    <a:pt x="601" y="1283"/>
                  </a:lnTo>
                  <a:lnTo>
                    <a:pt x="597" y="1263"/>
                  </a:lnTo>
                  <a:lnTo>
                    <a:pt x="593" y="1243"/>
                  </a:lnTo>
                  <a:lnTo>
                    <a:pt x="591" y="1222"/>
                  </a:lnTo>
                  <a:lnTo>
                    <a:pt x="585" y="1207"/>
                  </a:lnTo>
                  <a:lnTo>
                    <a:pt x="593" y="1188"/>
                  </a:lnTo>
                  <a:lnTo>
                    <a:pt x="601" y="1170"/>
                  </a:lnTo>
                  <a:lnTo>
                    <a:pt x="610" y="1151"/>
                  </a:lnTo>
                  <a:lnTo>
                    <a:pt x="617" y="1131"/>
                  </a:lnTo>
                  <a:lnTo>
                    <a:pt x="623" y="1111"/>
                  </a:lnTo>
                  <a:lnTo>
                    <a:pt x="628" y="1090"/>
                  </a:lnTo>
                  <a:lnTo>
                    <a:pt x="633" y="1070"/>
                  </a:lnTo>
                  <a:lnTo>
                    <a:pt x="636" y="1049"/>
                  </a:lnTo>
                  <a:lnTo>
                    <a:pt x="638" y="1028"/>
                  </a:lnTo>
                  <a:lnTo>
                    <a:pt x="638" y="1007"/>
                  </a:lnTo>
                  <a:lnTo>
                    <a:pt x="637" y="987"/>
                  </a:lnTo>
                  <a:lnTo>
                    <a:pt x="634" y="967"/>
                  </a:lnTo>
                  <a:lnTo>
                    <a:pt x="632" y="957"/>
                  </a:lnTo>
                  <a:lnTo>
                    <a:pt x="629" y="947"/>
                  </a:lnTo>
                  <a:lnTo>
                    <a:pt x="626" y="937"/>
                  </a:lnTo>
                  <a:lnTo>
                    <a:pt x="622" y="928"/>
                  </a:lnTo>
                  <a:lnTo>
                    <a:pt x="617" y="918"/>
                  </a:lnTo>
                  <a:lnTo>
                    <a:pt x="612" y="908"/>
                  </a:lnTo>
                  <a:lnTo>
                    <a:pt x="606" y="899"/>
                  </a:lnTo>
                  <a:lnTo>
                    <a:pt x="600" y="890"/>
                  </a:lnTo>
                  <a:lnTo>
                    <a:pt x="613" y="868"/>
                  </a:lnTo>
                  <a:lnTo>
                    <a:pt x="625" y="847"/>
                  </a:lnTo>
                  <a:lnTo>
                    <a:pt x="634" y="825"/>
                  </a:lnTo>
                  <a:lnTo>
                    <a:pt x="642" y="801"/>
                  </a:lnTo>
                  <a:lnTo>
                    <a:pt x="645" y="790"/>
                  </a:lnTo>
                  <a:lnTo>
                    <a:pt x="648" y="778"/>
                  </a:lnTo>
                  <a:lnTo>
                    <a:pt x="650" y="765"/>
                  </a:lnTo>
                  <a:lnTo>
                    <a:pt x="651" y="753"/>
                  </a:lnTo>
                  <a:lnTo>
                    <a:pt x="652" y="741"/>
                  </a:lnTo>
                  <a:lnTo>
                    <a:pt x="653" y="727"/>
                  </a:lnTo>
                  <a:lnTo>
                    <a:pt x="653" y="714"/>
                  </a:lnTo>
                  <a:lnTo>
                    <a:pt x="652" y="702"/>
                  </a:lnTo>
                  <a:lnTo>
                    <a:pt x="633" y="672"/>
                  </a:lnTo>
                  <a:lnTo>
                    <a:pt x="615" y="642"/>
                  </a:lnTo>
                  <a:lnTo>
                    <a:pt x="611" y="634"/>
                  </a:lnTo>
                  <a:lnTo>
                    <a:pt x="607" y="626"/>
                  </a:lnTo>
                  <a:lnTo>
                    <a:pt x="604" y="618"/>
                  </a:lnTo>
                  <a:lnTo>
                    <a:pt x="602" y="610"/>
                  </a:lnTo>
                  <a:lnTo>
                    <a:pt x="600" y="601"/>
                  </a:lnTo>
                  <a:lnTo>
                    <a:pt x="599" y="592"/>
                  </a:lnTo>
                  <a:lnTo>
                    <a:pt x="599" y="582"/>
                  </a:lnTo>
                  <a:lnTo>
                    <a:pt x="600" y="573"/>
                  </a:lnTo>
                  <a:lnTo>
                    <a:pt x="607" y="558"/>
                  </a:lnTo>
                  <a:lnTo>
                    <a:pt x="615" y="542"/>
                  </a:lnTo>
                  <a:lnTo>
                    <a:pt x="621" y="526"/>
                  </a:lnTo>
                  <a:lnTo>
                    <a:pt x="627" y="511"/>
                  </a:lnTo>
                  <a:lnTo>
                    <a:pt x="637" y="478"/>
                  </a:lnTo>
                  <a:lnTo>
                    <a:pt x="648" y="446"/>
                  </a:lnTo>
                  <a:lnTo>
                    <a:pt x="655" y="430"/>
                  </a:lnTo>
                  <a:lnTo>
                    <a:pt x="661" y="415"/>
                  </a:lnTo>
                  <a:lnTo>
                    <a:pt x="668" y="399"/>
                  </a:lnTo>
                  <a:lnTo>
                    <a:pt x="676" y="384"/>
                  </a:lnTo>
                  <a:lnTo>
                    <a:pt x="685" y="370"/>
                  </a:lnTo>
                  <a:lnTo>
                    <a:pt x="695" y="355"/>
                  </a:lnTo>
                  <a:lnTo>
                    <a:pt x="707" y="341"/>
                  </a:lnTo>
                  <a:lnTo>
                    <a:pt x="720" y="328"/>
                  </a:lnTo>
                  <a:lnTo>
                    <a:pt x="728" y="320"/>
                  </a:lnTo>
                  <a:lnTo>
                    <a:pt x="737" y="310"/>
                  </a:lnTo>
                  <a:lnTo>
                    <a:pt x="748" y="303"/>
                  </a:lnTo>
                  <a:lnTo>
                    <a:pt x="758" y="296"/>
                  </a:lnTo>
                  <a:lnTo>
                    <a:pt x="769" y="290"/>
                  </a:lnTo>
                  <a:lnTo>
                    <a:pt x="780" y="284"/>
                  </a:lnTo>
                  <a:lnTo>
                    <a:pt x="791" y="279"/>
                  </a:lnTo>
                  <a:lnTo>
                    <a:pt x="804" y="275"/>
                  </a:lnTo>
                  <a:lnTo>
                    <a:pt x="816" y="271"/>
                  </a:lnTo>
                  <a:lnTo>
                    <a:pt x="827" y="268"/>
                  </a:lnTo>
                  <a:lnTo>
                    <a:pt x="840" y="264"/>
                  </a:lnTo>
                  <a:lnTo>
                    <a:pt x="852" y="262"/>
                  </a:lnTo>
                  <a:lnTo>
                    <a:pt x="864" y="261"/>
                  </a:lnTo>
                  <a:lnTo>
                    <a:pt x="876" y="260"/>
                  </a:lnTo>
                  <a:lnTo>
                    <a:pt x="888" y="261"/>
                  </a:lnTo>
                  <a:lnTo>
                    <a:pt x="899" y="261"/>
                  </a:lnTo>
                  <a:lnTo>
                    <a:pt x="907" y="266"/>
                  </a:lnTo>
                  <a:lnTo>
                    <a:pt x="916" y="272"/>
                  </a:lnTo>
                  <a:lnTo>
                    <a:pt x="923" y="278"/>
                  </a:lnTo>
                  <a:lnTo>
                    <a:pt x="929" y="285"/>
                  </a:lnTo>
                  <a:lnTo>
                    <a:pt x="936" y="292"/>
                  </a:lnTo>
                  <a:lnTo>
                    <a:pt x="940" y="300"/>
                  </a:lnTo>
                  <a:lnTo>
                    <a:pt x="943" y="309"/>
                  </a:lnTo>
                  <a:lnTo>
                    <a:pt x="945" y="320"/>
                  </a:lnTo>
                  <a:lnTo>
                    <a:pt x="944" y="330"/>
                  </a:lnTo>
                  <a:lnTo>
                    <a:pt x="943" y="341"/>
                  </a:lnTo>
                  <a:lnTo>
                    <a:pt x="941" y="351"/>
                  </a:lnTo>
                  <a:lnTo>
                    <a:pt x="937" y="362"/>
                  </a:lnTo>
                  <a:lnTo>
                    <a:pt x="933" y="371"/>
                  </a:lnTo>
                  <a:lnTo>
                    <a:pt x="926" y="380"/>
                  </a:lnTo>
                  <a:lnTo>
                    <a:pt x="919" y="387"/>
                  </a:lnTo>
                  <a:lnTo>
                    <a:pt x="911" y="394"/>
                  </a:lnTo>
                  <a:close/>
                  <a:moveTo>
                    <a:pt x="461" y="842"/>
                  </a:moveTo>
                  <a:lnTo>
                    <a:pt x="454" y="847"/>
                  </a:lnTo>
                  <a:lnTo>
                    <a:pt x="447" y="850"/>
                  </a:lnTo>
                  <a:lnTo>
                    <a:pt x="439" y="852"/>
                  </a:lnTo>
                  <a:lnTo>
                    <a:pt x="432" y="852"/>
                  </a:lnTo>
                  <a:lnTo>
                    <a:pt x="417" y="850"/>
                  </a:lnTo>
                  <a:lnTo>
                    <a:pt x="404" y="847"/>
                  </a:lnTo>
                  <a:lnTo>
                    <a:pt x="397" y="845"/>
                  </a:lnTo>
                  <a:lnTo>
                    <a:pt x="390" y="843"/>
                  </a:lnTo>
                  <a:lnTo>
                    <a:pt x="384" y="843"/>
                  </a:lnTo>
                  <a:lnTo>
                    <a:pt x="376" y="842"/>
                  </a:lnTo>
                  <a:lnTo>
                    <a:pt x="370" y="843"/>
                  </a:lnTo>
                  <a:lnTo>
                    <a:pt x="363" y="846"/>
                  </a:lnTo>
                  <a:lnTo>
                    <a:pt x="357" y="850"/>
                  </a:lnTo>
                  <a:lnTo>
                    <a:pt x="351" y="856"/>
                  </a:lnTo>
                  <a:lnTo>
                    <a:pt x="344" y="872"/>
                  </a:lnTo>
                  <a:lnTo>
                    <a:pt x="338" y="887"/>
                  </a:lnTo>
                  <a:lnTo>
                    <a:pt x="335" y="902"/>
                  </a:lnTo>
                  <a:lnTo>
                    <a:pt x="332" y="918"/>
                  </a:lnTo>
                  <a:lnTo>
                    <a:pt x="332" y="934"/>
                  </a:lnTo>
                  <a:lnTo>
                    <a:pt x="335" y="950"/>
                  </a:lnTo>
                  <a:lnTo>
                    <a:pt x="339" y="966"/>
                  </a:lnTo>
                  <a:lnTo>
                    <a:pt x="345" y="982"/>
                  </a:lnTo>
                  <a:lnTo>
                    <a:pt x="349" y="987"/>
                  </a:lnTo>
                  <a:lnTo>
                    <a:pt x="354" y="990"/>
                  </a:lnTo>
                  <a:lnTo>
                    <a:pt x="359" y="992"/>
                  </a:lnTo>
                  <a:lnTo>
                    <a:pt x="363" y="993"/>
                  </a:lnTo>
                  <a:lnTo>
                    <a:pt x="373" y="994"/>
                  </a:lnTo>
                  <a:lnTo>
                    <a:pt x="384" y="992"/>
                  </a:lnTo>
                  <a:lnTo>
                    <a:pt x="394" y="990"/>
                  </a:lnTo>
                  <a:lnTo>
                    <a:pt x="404" y="989"/>
                  </a:lnTo>
                  <a:lnTo>
                    <a:pt x="409" y="989"/>
                  </a:lnTo>
                  <a:lnTo>
                    <a:pt x="414" y="990"/>
                  </a:lnTo>
                  <a:lnTo>
                    <a:pt x="419" y="991"/>
                  </a:lnTo>
                  <a:lnTo>
                    <a:pt x="425" y="993"/>
                  </a:lnTo>
                  <a:lnTo>
                    <a:pt x="436" y="1000"/>
                  </a:lnTo>
                  <a:lnTo>
                    <a:pt x="446" y="1010"/>
                  </a:lnTo>
                  <a:lnTo>
                    <a:pt x="450" y="1014"/>
                  </a:lnTo>
                  <a:lnTo>
                    <a:pt x="455" y="1019"/>
                  </a:lnTo>
                  <a:lnTo>
                    <a:pt x="458" y="1024"/>
                  </a:lnTo>
                  <a:lnTo>
                    <a:pt x="462" y="1030"/>
                  </a:lnTo>
                  <a:lnTo>
                    <a:pt x="464" y="1035"/>
                  </a:lnTo>
                  <a:lnTo>
                    <a:pt x="466" y="1041"/>
                  </a:lnTo>
                  <a:lnTo>
                    <a:pt x="468" y="1047"/>
                  </a:lnTo>
                  <a:lnTo>
                    <a:pt x="469" y="1053"/>
                  </a:lnTo>
                  <a:lnTo>
                    <a:pt x="469" y="1061"/>
                  </a:lnTo>
                  <a:lnTo>
                    <a:pt x="468" y="1068"/>
                  </a:lnTo>
                  <a:lnTo>
                    <a:pt x="467" y="1075"/>
                  </a:lnTo>
                  <a:lnTo>
                    <a:pt x="464" y="1082"/>
                  </a:lnTo>
                  <a:lnTo>
                    <a:pt x="461" y="1091"/>
                  </a:lnTo>
                  <a:lnTo>
                    <a:pt x="457" y="1100"/>
                  </a:lnTo>
                  <a:lnTo>
                    <a:pt x="452" y="1108"/>
                  </a:lnTo>
                  <a:lnTo>
                    <a:pt x="446" y="1115"/>
                  </a:lnTo>
                  <a:lnTo>
                    <a:pt x="440" y="1122"/>
                  </a:lnTo>
                  <a:lnTo>
                    <a:pt x="433" y="1127"/>
                  </a:lnTo>
                  <a:lnTo>
                    <a:pt x="426" y="1132"/>
                  </a:lnTo>
                  <a:lnTo>
                    <a:pt x="418" y="1136"/>
                  </a:lnTo>
                  <a:lnTo>
                    <a:pt x="410" y="1140"/>
                  </a:lnTo>
                  <a:lnTo>
                    <a:pt x="402" y="1143"/>
                  </a:lnTo>
                  <a:lnTo>
                    <a:pt x="393" y="1146"/>
                  </a:lnTo>
                  <a:lnTo>
                    <a:pt x="385" y="1149"/>
                  </a:lnTo>
                  <a:lnTo>
                    <a:pt x="367" y="1153"/>
                  </a:lnTo>
                  <a:lnTo>
                    <a:pt x="351" y="1155"/>
                  </a:lnTo>
                  <a:lnTo>
                    <a:pt x="340" y="1152"/>
                  </a:lnTo>
                  <a:lnTo>
                    <a:pt x="329" y="1149"/>
                  </a:lnTo>
                  <a:lnTo>
                    <a:pt x="318" y="1145"/>
                  </a:lnTo>
                  <a:lnTo>
                    <a:pt x="308" y="1141"/>
                  </a:lnTo>
                  <a:lnTo>
                    <a:pt x="298" y="1137"/>
                  </a:lnTo>
                  <a:lnTo>
                    <a:pt x="288" y="1132"/>
                  </a:lnTo>
                  <a:lnTo>
                    <a:pt x="277" y="1126"/>
                  </a:lnTo>
                  <a:lnTo>
                    <a:pt x="268" y="1120"/>
                  </a:lnTo>
                  <a:lnTo>
                    <a:pt x="259" y="1114"/>
                  </a:lnTo>
                  <a:lnTo>
                    <a:pt x="251" y="1107"/>
                  </a:lnTo>
                  <a:lnTo>
                    <a:pt x="243" y="1098"/>
                  </a:lnTo>
                  <a:lnTo>
                    <a:pt x="234" y="1090"/>
                  </a:lnTo>
                  <a:lnTo>
                    <a:pt x="227" y="1081"/>
                  </a:lnTo>
                  <a:lnTo>
                    <a:pt x="221" y="1072"/>
                  </a:lnTo>
                  <a:lnTo>
                    <a:pt x="215" y="1062"/>
                  </a:lnTo>
                  <a:lnTo>
                    <a:pt x="209" y="1051"/>
                  </a:lnTo>
                  <a:lnTo>
                    <a:pt x="203" y="1040"/>
                  </a:lnTo>
                  <a:lnTo>
                    <a:pt x="198" y="1029"/>
                  </a:lnTo>
                  <a:lnTo>
                    <a:pt x="192" y="1018"/>
                  </a:lnTo>
                  <a:lnTo>
                    <a:pt x="188" y="1005"/>
                  </a:lnTo>
                  <a:lnTo>
                    <a:pt x="185" y="994"/>
                  </a:lnTo>
                  <a:lnTo>
                    <a:pt x="182" y="982"/>
                  </a:lnTo>
                  <a:lnTo>
                    <a:pt x="180" y="970"/>
                  </a:lnTo>
                  <a:lnTo>
                    <a:pt x="178" y="956"/>
                  </a:lnTo>
                  <a:lnTo>
                    <a:pt x="177" y="944"/>
                  </a:lnTo>
                  <a:lnTo>
                    <a:pt x="176" y="932"/>
                  </a:lnTo>
                  <a:lnTo>
                    <a:pt x="176" y="919"/>
                  </a:lnTo>
                  <a:lnTo>
                    <a:pt x="177" y="906"/>
                  </a:lnTo>
                  <a:lnTo>
                    <a:pt x="178" y="893"/>
                  </a:lnTo>
                  <a:lnTo>
                    <a:pt x="180" y="881"/>
                  </a:lnTo>
                  <a:lnTo>
                    <a:pt x="182" y="867"/>
                  </a:lnTo>
                  <a:lnTo>
                    <a:pt x="184" y="855"/>
                  </a:lnTo>
                  <a:lnTo>
                    <a:pt x="196" y="832"/>
                  </a:lnTo>
                  <a:lnTo>
                    <a:pt x="208" y="808"/>
                  </a:lnTo>
                  <a:lnTo>
                    <a:pt x="220" y="785"/>
                  </a:lnTo>
                  <a:lnTo>
                    <a:pt x="233" y="762"/>
                  </a:lnTo>
                  <a:lnTo>
                    <a:pt x="240" y="751"/>
                  </a:lnTo>
                  <a:lnTo>
                    <a:pt x="249" y="741"/>
                  </a:lnTo>
                  <a:lnTo>
                    <a:pt x="257" y="731"/>
                  </a:lnTo>
                  <a:lnTo>
                    <a:pt x="265" y="721"/>
                  </a:lnTo>
                  <a:lnTo>
                    <a:pt x="275" y="712"/>
                  </a:lnTo>
                  <a:lnTo>
                    <a:pt x="285" y="704"/>
                  </a:lnTo>
                  <a:lnTo>
                    <a:pt x="296" y="697"/>
                  </a:lnTo>
                  <a:lnTo>
                    <a:pt x="308" y="691"/>
                  </a:lnTo>
                  <a:lnTo>
                    <a:pt x="322" y="685"/>
                  </a:lnTo>
                  <a:lnTo>
                    <a:pt x="337" y="678"/>
                  </a:lnTo>
                  <a:lnTo>
                    <a:pt x="352" y="673"/>
                  </a:lnTo>
                  <a:lnTo>
                    <a:pt x="368" y="669"/>
                  </a:lnTo>
                  <a:lnTo>
                    <a:pt x="384" y="666"/>
                  </a:lnTo>
                  <a:lnTo>
                    <a:pt x="400" y="665"/>
                  </a:lnTo>
                  <a:lnTo>
                    <a:pt x="407" y="665"/>
                  </a:lnTo>
                  <a:lnTo>
                    <a:pt x="415" y="666"/>
                  </a:lnTo>
                  <a:lnTo>
                    <a:pt x="423" y="668"/>
                  </a:lnTo>
                  <a:lnTo>
                    <a:pt x="431" y="670"/>
                  </a:lnTo>
                  <a:lnTo>
                    <a:pt x="439" y="674"/>
                  </a:lnTo>
                  <a:lnTo>
                    <a:pt x="447" y="678"/>
                  </a:lnTo>
                  <a:lnTo>
                    <a:pt x="453" y="683"/>
                  </a:lnTo>
                  <a:lnTo>
                    <a:pt x="460" y="689"/>
                  </a:lnTo>
                  <a:lnTo>
                    <a:pt x="465" y="695"/>
                  </a:lnTo>
                  <a:lnTo>
                    <a:pt x="471" y="702"/>
                  </a:lnTo>
                  <a:lnTo>
                    <a:pt x="476" y="709"/>
                  </a:lnTo>
                  <a:lnTo>
                    <a:pt x="479" y="716"/>
                  </a:lnTo>
                  <a:lnTo>
                    <a:pt x="486" y="732"/>
                  </a:lnTo>
                  <a:lnTo>
                    <a:pt x="490" y="749"/>
                  </a:lnTo>
                  <a:lnTo>
                    <a:pt x="494" y="766"/>
                  </a:lnTo>
                  <a:lnTo>
                    <a:pt x="495" y="784"/>
                  </a:lnTo>
                  <a:lnTo>
                    <a:pt x="490" y="799"/>
                  </a:lnTo>
                  <a:lnTo>
                    <a:pt x="483" y="815"/>
                  </a:lnTo>
                  <a:lnTo>
                    <a:pt x="479" y="822"/>
                  </a:lnTo>
                  <a:lnTo>
                    <a:pt x="474" y="830"/>
                  </a:lnTo>
                  <a:lnTo>
                    <a:pt x="468" y="836"/>
                  </a:lnTo>
                  <a:lnTo>
                    <a:pt x="461" y="842"/>
                  </a:lnTo>
                  <a:close/>
                  <a:moveTo>
                    <a:pt x="409" y="794"/>
                  </a:moveTo>
                  <a:lnTo>
                    <a:pt x="406" y="791"/>
                  </a:lnTo>
                  <a:lnTo>
                    <a:pt x="402" y="789"/>
                  </a:lnTo>
                  <a:lnTo>
                    <a:pt x="399" y="788"/>
                  </a:lnTo>
                  <a:lnTo>
                    <a:pt x="395" y="788"/>
                  </a:lnTo>
                  <a:lnTo>
                    <a:pt x="388" y="787"/>
                  </a:lnTo>
                  <a:lnTo>
                    <a:pt x="380" y="788"/>
                  </a:lnTo>
                  <a:lnTo>
                    <a:pt x="364" y="792"/>
                  </a:lnTo>
                  <a:lnTo>
                    <a:pt x="348" y="794"/>
                  </a:lnTo>
                  <a:lnTo>
                    <a:pt x="338" y="803"/>
                  </a:lnTo>
                  <a:lnTo>
                    <a:pt x="328" y="813"/>
                  </a:lnTo>
                  <a:lnTo>
                    <a:pt x="320" y="824"/>
                  </a:lnTo>
                  <a:lnTo>
                    <a:pt x="313" y="834"/>
                  </a:lnTo>
                  <a:lnTo>
                    <a:pt x="307" y="845"/>
                  </a:lnTo>
                  <a:lnTo>
                    <a:pt x="302" y="857"/>
                  </a:lnTo>
                  <a:lnTo>
                    <a:pt x="298" y="868"/>
                  </a:lnTo>
                  <a:lnTo>
                    <a:pt x="294" y="881"/>
                  </a:lnTo>
                  <a:lnTo>
                    <a:pt x="291" y="894"/>
                  </a:lnTo>
                  <a:lnTo>
                    <a:pt x="290" y="906"/>
                  </a:lnTo>
                  <a:lnTo>
                    <a:pt x="289" y="920"/>
                  </a:lnTo>
                  <a:lnTo>
                    <a:pt x="288" y="933"/>
                  </a:lnTo>
                  <a:lnTo>
                    <a:pt x="289" y="946"/>
                  </a:lnTo>
                  <a:lnTo>
                    <a:pt x="290" y="959"/>
                  </a:lnTo>
                  <a:lnTo>
                    <a:pt x="293" y="973"/>
                  </a:lnTo>
                  <a:lnTo>
                    <a:pt x="296" y="986"/>
                  </a:lnTo>
                  <a:lnTo>
                    <a:pt x="299" y="994"/>
                  </a:lnTo>
                  <a:lnTo>
                    <a:pt x="303" y="1002"/>
                  </a:lnTo>
                  <a:lnTo>
                    <a:pt x="307" y="1011"/>
                  </a:lnTo>
                  <a:lnTo>
                    <a:pt x="313" y="1018"/>
                  </a:lnTo>
                  <a:lnTo>
                    <a:pt x="318" y="1025"/>
                  </a:lnTo>
                  <a:lnTo>
                    <a:pt x="325" y="1031"/>
                  </a:lnTo>
                  <a:lnTo>
                    <a:pt x="332" y="1036"/>
                  </a:lnTo>
                  <a:lnTo>
                    <a:pt x="342" y="1040"/>
                  </a:lnTo>
                  <a:lnTo>
                    <a:pt x="347" y="1042"/>
                  </a:lnTo>
                  <a:lnTo>
                    <a:pt x="353" y="1042"/>
                  </a:lnTo>
                  <a:lnTo>
                    <a:pt x="358" y="1042"/>
                  </a:lnTo>
                  <a:lnTo>
                    <a:pt x="364" y="1040"/>
                  </a:lnTo>
                  <a:lnTo>
                    <a:pt x="376" y="1037"/>
                  </a:lnTo>
                  <a:lnTo>
                    <a:pt x="388" y="1033"/>
                  </a:lnTo>
                  <a:lnTo>
                    <a:pt x="393" y="1032"/>
                  </a:lnTo>
                  <a:lnTo>
                    <a:pt x="398" y="1032"/>
                  </a:lnTo>
                  <a:lnTo>
                    <a:pt x="402" y="1033"/>
                  </a:lnTo>
                  <a:lnTo>
                    <a:pt x="405" y="1035"/>
                  </a:lnTo>
                  <a:lnTo>
                    <a:pt x="407" y="1039"/>
                  </a:lnTo>
                  <a:lnTo>
                    <a:pt x="409" y="1044"/>
                  </a:lnTo>
                  <a:lnTo>
                    <a:pt x="410" y="1051"/>
                  </a:lnTo>
                  <a:lnTo>
                    <a:pt x="409" y="1062"/>
                  </a:lnTo>
                  <a:lnTo>
                    <a:pt x="408" y="1068"/>
                  </a:lnTo>
                  <a:lnTo>
                    <a:pt x="406" y="1073"/>
                  </a:lnTo>
                  <a:lnTo>
                    <a:pt x="404" y="1078"/>
                  </a:lnTo>
                  <a:lnTo>
                    <a:pt x="401" y="1082"/>
                  </a:lnTo>
                  <a:lnTo>
                    <a:pt x="398" y="1086"/>
                  </a:lnTo>
                  <a:lnTo>
                    <a:pt x="394" y="1089"/>
                  </a:lnTo>
                  <a:lnTo>
                    <a:pt x="390" y="1092"/>
                  </a:lnTo>
                  <a:lnTo>
                    <a:pt x="385" y="1095"/>
                  </a:lnTo>
                  <a:lnTo>
                    <a:pt x="374" y="1099"/>
                  </a:lnTo>
                  <a:lnTo>
                    <a:pt x="363" y="1103"/>
                  </a:lnTo>
                  <a:lnTo>
                    <a:pt x="352" y="1106"/>
                  </a:lnTo>
                  <a:lnTo>
                    <a:pt x="342" y="1109"/>
                  </a:lnTo>
                  <a:lnTo>
                    <a:pt x="325" y="1103"/>
                  </a:lnTo>
                  <a:lnTo>
                    <a:pt x="310" y="1095"/>
                  </a:lnTo>
                  <a:lnTo>
                    <a:pt x="296" y="1086"/>
                  </a:lnTo>
                  <a:lnTo>
                    <a:pt x="283" y="1076"/>
                  </a:lnTo>
                  <a:lnTo>
                    <a:pt x="272" y="1065"/>
                  </a:lnTo>
                  <a:lnTo>
                    <a:pt x="263" y="1052"/>
                  </a:lnTo>
                  <a:lnTo>
                    <a:pt x="254" y="1039"/>
                  </a:lnTo>
                  <a:lnTo>
                    <a:pt x="246" y="1026"/>
                  </a:lnTo>
                  <a:lnTo>
                    <a:pt x="239" y="1011"/>
                  </a:lnTo>
                  <a:lnTo>
                    <a:pt x="233" y="995"/>
                  </a:lnTo>
                  <a:lnTo>
                    <a:pt x="228" y="980"/>
                  </a:lnTo>
                  <a:lnTo>
                    <a:pt x="224" y="965"/>
                  </a:lnTo>
                  <a:lnTo>
                    <a:pt x="221" y="948"/>
                  </a:lnTo>
                  <a:lnTo>
                    <a:pt x="219" y="932"/>
                  </a:lnTo>
                  <a:lnTo>
                    <a:pt x="217" y="917"/>
                  </a:lnTo>
                  <a:lnTo>
                    <a:pt x="215" y="900"/>
                  </a:lnTo>
                  <a:lnTo>
                    <a:pt x="215" y="891"/>
                  </a:lnTo>
                  <a:lnTo>
                    <a:pt x="216" y="882"/>
                  </a:lnTo>
                  <a:lnTo>
                    <a:pt x="218" y="872"/>
                  </a:lnTo>
                  <a:lnTo>
                    <a:pt x="221" y="862"/>
                  </a:lnTo>
                  <a:lnTo>
                    <a:pt x="228" y="845"/>
                  </a:lnTo>
                  <a:lnTo>
                    <a:pt x="237" y="828"/>
                  </a:lnTo>
                  <a:lnTo>
                    <a:pt x="259" y="793"/>
                  </a:lnTo>
                  <a:lnTo>
                    <a:pt x="280" y="758"/>
                  </a:lnTo>
                  <a:lnTo>
                    <a:pt x="294" y="748"/>
                  </a:lnTo>
                  <a:lnTo>
                    <a:pt x="308" y="738"/>
                  </a:lnTo>
                  <a:lnTo>
                    <a:pt x="323" y="728"/>
                  </a:lnTo>
                  <a:lnTo>
                    <a:pt x="340" y="720"/>
                  </a:lnTo>
                  <a:lnTo>
                    <a:pt x="348" y="717"/>
                  </a:lnTo>
                  <a:lnTo>
                    <a:pt x="356" y="715"/>
                  </a:lnTo>
                  <a:lnTo>
                    <a:pt x="364" y="714"/>
                  </a:lnTo>
                  <a:lnTo>
                    <a:pt x="373" y="713"/>
                  </a:lnTo>
                  <a:lnTo>
                    <a:pt x="382" y="713"/>
                  </a:lnTo>
                  <a:lnTo>
                    <a:pt x="390" y="714"/>
                  </a:lnTo>
                  <a:lnTo>
                    <a:pt x="398" y="716"/>
                  </a:lnTo>
                  <a:lnTo>
                    <a:pt x="406" y="719"/>
                  </a:lnTo>
                  <a:lnTo>
                    <a:pt x="410" y="723"/>
                  </a:lnTo>
                  <a:lnTo>
                    <a:pt x="414" y="727"/>
                  </a:lnTo>
                  <a:lnTo>
                    <a:pt x="417" y="732"/>
                  </a:lnTo>
                  <a:lnTo>
                    <a:pt x="420" y="736"/>
                  </a:lnTo>
                  <a:lnTo>
                    <a:pt x="425" y="744"/>
                  </a:lnTo>
                  <a:lnTo>
                    <a:pt x="428" y="753"/>
                  </a:lnTo>
                  <a:lnTo>
                    <a:pt x="429" y="759"/>
                  </a:lnTo>
                  <a:lnTo>
                    <a:pt x="429" y="765"/>
                  </a:lnTo>
                  <a:lnTo>
                    <a:pt x="428" y="771"/>
                  </a:lnTo>
                  <a:lnTo>
                    <a:pt x="426" y="776"/>
                  </a:lnTo>
                  <a:lnTo>
                    <a:pt x="422" y="783"/>
                  </a:lnTo>
                  <a:lnTo>
                    <a:pt x="419" y="787"/>
                  </a:lnTo>
                  <a:lnTo>
                    <a:pt x="414" y="791"/>
                  </a:lnTo>
                  <a:lnTo>
                    <a:pt x="409" y="794"/>
                  </a:lnTo>
                  <a:close/>
                  <a:moveTo>
                    <a:pt x="200" y="621"/>
                  </a:moveTo>
                  <a:lnTo>
                    <a:pt x="193" y="621"/>
                  </a:lnTo>
                  <a:lnTo>
                    <a:pt x="200" y="621"/>
                  </a:lnTo>
                  <a:close/>
                </a:path>
              </a:pathLst>
            </a:custGeom>
            <a:solidFill>
              <a:srgbClr val="DA251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kern="0" spc="300">
                <a:solidFill>
                  <a:srgbClr val="FEB80A">
                    <a:lumMod val="40000"/>
                    <a:lumOff val="60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957887" y="1325847"/>
            <a:ext cx="724870" cy="724870"/>
            <a:chOff x="7943849" y="1691595"/>
            <a:chExt cx="966493" cy="966493"/>
          </a:xfrm>
        </p:grpSpPr>
        <p:sp>
          <p:nvSpPr>
            <p:cNvPr id="6" name="椭圆 5"/>
            <p:cNvSpPr/>
            <p:nvPr/>
          </p:nvSpPr>
          <p:spPr>
            <a:xfrm>
              <a:off x="7943849" y="1691595"/>
              <a:ext cx="966493" cy="966493"/>
            </a:xfrm>
            <a:prstGeom prst="ellipse">
              <a:avLst/>
            </a:prstGeom>
            <a:solidFill>
              <a:srgbClr val="DA251D"/>
            </a:solidFill>
            <a:ln w="9525">
              <a:solidFill>
                <a:schemeClr val="bg1"/>
              </a:solidFill>
            </a:ln>
            <a:effectLst>
              <a:outerShdw blurRad="419100" dist="419100" dir="2700000" sx="90000" sy="90000" algn="tl" rotWithShape="0">
                <a:schemeClr val="tx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7979174" y="1729301"/>
              <a:ext cx="900604" cy="900604"/>
            </a:xfrm>
            <a:prstGeom prst="ellipse">
              <a:avLst/>
            </a:prstGeom>
            <a:noFill/>
            <a:ln w="635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328953" y="2606313"/>
            <a:ext cx="724870" cy="724870"/>
            <a:chOff x="8438603" y="3398883"/>
            <a:chExt cx="966493" cy="966493"/>
          </a:xfrm>
        </p:grpSpPr>
        <p:sp>
          <p:nvSpPr>
            <p:cNvPr id="9" name="椭圆 8"/>
            <p:cNvSpPr/>
            <p:nvPr/>
          </p:nvSpPr>
          <p:spPr>
            <a:xfrm>
              <a:off x="8438603" y="3398883"/>
              <a:ext cx="966493" cy="966493"/>
            </a:xfrm>
            <a:prstGeom prst="ellipse">
              <a:avLst/>
            </a:prstGeom>
            <a:solidFill>
              <a:srgbClr val="DA251D"/>
            </a:solidFill>
            <a:ln w="9525">
              <a:solidFill>
                <a:schemeClr val="bg1"/>
              </a:solidFill>
            </a:ln>
            <a:effectLst>
              <a:outerShdw blurRad="419100" dist="419100" dir="2700000" sx="90000" sy="90000" algn="tl" rotWithShape="0">
                <a:schemeClr val="tx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8483289" y="3439713"/>
              <a:ext cx="900604" cy="900604"/>
            </a:xfrm>
            <a:prstGeom prst="ellipse">
              <a:avLst/>
            </a:prstGeom>
            <a:noFill/>
            <a:ln w="635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957887" y="3808046"/>
            <a:ext cx="724870" cy="724870"/>
            <a:chOff x="7943849" y="5001194"/>
            <a:chExt cx="966493" cy="966493"/>
          </a:xfrm>
        </p:grpSpPr>
        <p:sp>
          <p:nvSpPr>
            <p:cNvPr id="12" name="椭圆 11"/>
            <p:cNvSpPr/>
            <p:nvPr/>
          </p:nvSpPr>
          <p:spPr>
            <a:xfrm>
              <a:off x="7943849" y="5001194"/>
              <a:ext cx="966493" cy="966493"/>
            </a:xfrm>
            <a:prstGeom prst="ellipse">
              <a:avLst/>
            </a:prstGeom>
            <a:solidFill>
              <a:srgbClr val="DA251D"/>
            </a:solidFill>
            <a:ln w="9525">
              <a:solidFill>
                <a:schemeClr val="bg1"/>
              </a:solidFill>
            </a:ln>
            <a:effectLst>
              <a:outerShdw blurRad="419100" dist="419100" dir="2700000" sx="90000" sy="90000" algn="tl" rotWithShape="0">
                <a:schemeClr val="tx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cs typeface="+mn-ea"/>
                <a:sym typeface="+mn-lt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7984836" y="5043374"/>
              <a:ext cx="900604" cy="900604"/>
            </a:xfrm>
            <a:prstGeom prst="ellipse">
              <a:avLst/>
            </a:prstGeom>
            <a:noFill/>
            <a:ln w="635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437429" y="3808046"/>
            <a:ext cx="724870" cy="724870"/>
            <a:chOff x="3249905" y="5001194"/>
            <a:chExt cx="966493" cy="966493"/>
          </a:xfrm>
        </p:grpSpPr>
        <p:sp>
          <p:nvSpPr>
            <p:cNvPr id="15" name="椭圆 14"/>
            <p:cNvSpPr/>
            <p:nvPr/>
          </p:nvSpPr>
          <p:spPr>
            <a:xfrm>
              <a:off x="3249905" y="5001194"/>
              <a:ext cx="966493" cy="966493"/>
            </a:xfrm>
            <a:prstGeom prst="ellipse">
              <a:avLst/>
            </a:prstGeom>
            <a:solidFill>
              <a:srgbClr val="DA251D"/>
            </a:solidFill>
            <a:ln w="9525">
              <a:solidFill>
                <a:schemeClr val="bg1"/>
              </a:solidFill>
            </a:ln>
            <a:effectLst>
              <a:outerShdw blurRad="419100" dist="419100" dir="2700000" sx="90000" sy="90000" algn="tl" rotWithShape="0">
                <a:schemeClr val="tx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292085" y="5034138"/>
              <a:ext cx="900604" cy="900604"/>
            </a:xfrm>
            <a:prstGeom prst="ellipse">
              <a:avLst/>
            </a:prstGeom>
            <a:noFill/>
            <a:ln w="635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035216" y="2606313"/>
            <a:ext cx="724870" cy="724870"/>
            <a:chOff x="2713621" y="3398883"/>
            <a:chExt cx="966493" cy="966493"/>
          </a:xfrm>
        </p:grpSpPr>
        <p:sp>
          <p:nvSpPr>
            <p:cNvPr id="18" name="椭圆 17"/>
            <p:cNvSpPr/>
            <p:nvPr/>
          </p:nvSpPr>
          <p:spPr>
            <a:xfrm>
              <a:off x="2713621" y="3398883"/>
              <a:ext cx="966493" cy="966493"/>
            </a:xfrm>
            <a:prstGeom prst="ellipse">
              <a:avLst/>
            </a:prstGeom>
            <a:solidFill>
              <a:srgbClr val="DA251D"/>
            </a:solidFill>
            <a:ln w="9525">
              <a:solidFill>
                <a:schemeClr val="bg1"/>
              </a:solidFill>
            </a:ln>
            <a:effectLst>
              <a:outerShdw blurRad="419100" dist="419100" dir="2700000" sx="90000" sy="90000" algn="tl" rotWithShape="0">
                <a:schemeClr val="tx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2754023" y="3448322"/>
              <a:ext cx="900604" cy="900604"/>
            </a:xfrm>
            <a:prstGeom prst="ellipse">
              <a:avLst/>
            </a:prstGeom>
            <a:noFill/>
            <a:ln w="635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437429" y="1325847"/>
            <a:ext cx="724870" cy="724870"/>
            <a:chOff x="3249905" y="1691595"/>
            <a:chExt cx="966493" cy="966493"/>
          </a:xfrm>
        </p:grpSpPr>
        <p:sp>
          <p:nvSpPr>
            <p:cNvPr id="21" name="椭圆 20"/>
            <p:cNvSpPr/>
            <p:nvPr/>
          </p:nvSpPr>
          <p:spPr>
            <a:xfrm>
              <a:off x="3249905" y="1691595"/>
              <a:ext cx="966493" cy="966493"/>
            </a:xfrm>
            <a:prstGeom prst="ellipse">
              <a:avLst/>
            </a:prstGeom>
            <a:solidFill>
              <a:srgbClr val="DA251D"/>
            </a:solidFill>
            <a:ln w="9525">
              <a:solidFill>
                <a:schemeClr val="bg1"/>
              </a:solidFill>
            </a:ln>
            <a:effectLst>
              <a:outerShdw blurRad="419100" dist="419100" dir="2700000" sx="90000" sy="90000" algn="tl" rotWithShape="0">
                <a:schemeClr val="tx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286849" y="1729301"/>
              <a:ext cx="900604" cy="900604"/>
            </a:xfrm>
            <a:prstGeom prst="ellipse">
              <a:avLst/>
            </a:prstGeom>
            <a:noFill/>
            <a:ln w="635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椭圆 22"/>
          <p:cNvSpPr/>
          <p:nvPr/>
        </p:nvSpPr>
        <p:spPr>
          <a:xfrm>
            <a:off x="3103939" y="1508308"/>
            <a:ext cx="2951360" cy="2951360"/>
          </a:xfrm>
          <a:prstGeom prst="ellipse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778422" y="1343376"/>
            <a:ext cx="2346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eaLnBrk="0" hangingPunct="0"/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重点工作之二</a:t>
            </a:r>
          </a:p>
        </p:txBody>
      </p:sp>
      <p:sp>
        <p:nvSpPr>
          <p:cNvPr id="25" name="矩形 24"/>
          <p:cNvSpPr/>
          <p:nvPr/>
        </p:nvSpPr>
        <p:spPr>
          <a:xfrm>
            <a:off x="6797472" y="1623794"/>
            <a:ext cx="2034431" cy="522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99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添加适当的文字对项目进行简单介绍突出主题，文字可适当放大。</a:t>
            </a:r>
            <a:endParaRPr lang="en-US" altLang="zh-CN" sz="99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173720" y="2883681"/>
            <a:ext cx="1741680" cy="777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99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添加适当的文字对项目进行简单介绍突出主题，文字可适当放大。</a:t>
            </a:r>
            <a:endParaRPr lang="en-US" altLang="zh-CN" sz="99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797472" y="3872087"/>
            <a:ext cx="23274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重点工作之六</a:t>
            </a:r>
            <a:endParaRPr lang="zh-CN" altLang="en-US" sz="12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797472" y="4104880"/>
            <a:ext cx="2117928" cy="522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99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添加适当的文字对项目进行简单介绍突出主题，文字可适当放大。</a:t>
            </a:r>
            <a:endParaRPr lang="en-US" altLang="zh-CN" sz="99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00025" y="1391001"/>
            <a:ext cx="21178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重点工作之一</a:t>
            </a:r>
            <a:endParaRPr lang="zh-CN" altLang="en-US" sz="12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00025" y="1623794"/>
            <a:ext cx="2117803" cy="522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9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添加适当的文字对项目进行简单介绍，突出主题，文字可适当放大。</a:t>
            </a:r>
            <a:endParaRPr lang="en-US" altLang="zh-CN" sz="99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04756" y="3872087"/>
            <a:ext cx="20130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重点工作之五</a:t>
            </a:r>
            <a:endParaRPr lang="zh-CN" altLang="en-US" sz="12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85156" y="4104880"/>
            <a:ext cx="2132672" cy="522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9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添加适当的文字对项目进行简单介绍，突出主题，文字可适当放大。</a:t>
            </a:r>
            <a:endParaRPr lang="en-US" altLang="zh-CN" sz="99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0" y="2650888"/>
            <a:ext cx="19023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重点工作之三</a:t>
            </a:r>
            <a:endParaRPr lang="zh-CN" altLang="en-US" sz="12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00024" y="2883681"/>
            <a:ext cx="1702347" cy="777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9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添加适当的文字对项目进行简单介绍突出主题，文字可适当放大。</a:t>
            </a:r>
            <a:endParaRPr lang="en-US" altLang="zh-CN" sz="99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173720" y="2651195"/>
            <a:ext cx="19607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重点工作之四</a:t>
            </a:r>
            <a:endParaRPr lang="zh-CN" altLang="en-US" sz="12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3186112" y="1582860"/>
            <a:ext cx="2771775" cy="277177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25400">
            <a:solidFill>
              <a:schemeClr val="bg1"/>
            </a:solidFill>
          </a:ln>
          <a:effectLst>
            <a:outerShdw blurRad="419100" dist="838200" dir="2700000" sx="90000" sy="9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495863" y="2789694"/>
            <a:ext cx="209793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0" hangingPunct="0"/>
            <a:r>
              <a:rPr lang="zh-CN" altLang="en-US" sz="28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六大重点工作概述</a:t>
            </a:r>
          </a:p>
        </p:txBody>
      </p:sp>
      <p:sp>
        <p:nvSpPr>
          <p:cNvPr id="38" name="KSO_Shape"/>
          <p:cNvSpPr>
            <a:spLocks/>
          </p:cNvSpPr>
          <p:nvPr/>
        </p:nvSpPr>
        <p:spPr bwMode="auto">
          <a:xfrm>
            <a:off x="4057898" y="2190751"/>
            <a:ext cx="973864" cy="538870"/>
          </a:xfrm>
          <a:custGeom>
            <a:avLst/>
            <a:gdLst>
              <a:gd name="T0" fmla="*/ 1660776 w 2546350"/>
              <a:gd name="T1" fmla="*/ 783048 h 1409701"/>
              <a:gd name="T2" fmla="*/ 1769836 w 2546350"/>
              <a:gd name="T3" fmla="*/ 861918 h 1409701"/>
              <a:gd name="T4" fmla="*/ 921682 w 2546350"/>
              <a:gd name="T5" fmla="*/ 1409701 h 1409701"/>
              <a:gd name="T6" fmla="*/ 729797 w 2546350"/>
              <a:gd name="T7" fmla="*/ 859878 h 1409701"/>
              <a:gd name="T8" fmla="*/ 850647 w 2546350"/>
              <a:gd name="T9" fmla="*/ 778742 h 1409701"/>
              <a:gd name="T10" fmla="*/ 591880 w 2546350"/>
              <a:gd name="T11" fmla="*/ 727368 h 1409701"/>
              <a:gd name="T12" fmla="*/ 778102 w 2546350"/>
              <a:gd name="T13" fmla="*/ 739045 h 1409701"/>
              <a:gd name="T14" fmla="*/ 684667 w 2546350"/>
              <a:gd name="T15" fmla="*/ 817014 h 1409701"/>
              <a:gd name="T16" fmla="*/ 0 w 2546350"/>
              <a:gd name="T17" fmla="*/ 1339155 h 1409701"/>
              <a:gd name="T18" fmla="*/ 77074 w 2546350"/>
              <a:gd name="T19" fmla="*/ 740308 h 1409701"/>
              <a:gd name="T20" fmla="*/ 449520 w 2546350"/>
              <a:gd name="T21" fmla="*/ 727368 h 1409701"/>
              <a:gd name="T22" fmla="*/ 2425273 w 2546350"/>
              <a:gd name="T23" fmla="*/ 707077 h 1409701"/>
              <a:gd name="T24" fmla="*/ 2545217 w 2546350"/>
              <a:gd name="T25" fmla="*/ 788440 h 1409701"/>
              <a:gd name="T26" fmla="*/ 2353389 w 2546350"/>
              <a:gd name="T27" fmla="*/ 1338263 h 1409701"/>
              <a:gd name="T28" fmla="*/ 1748292 w 2546350"/>
              <a:gd name="T29" fmla="*/ 761030 h 1409701"/>
              <a:gd name="T30" fmla="*/ 1751639 w 2546350"/>
              <a:gd name="T31" fmla="*/ 672628 h 1409701"/>
              <a:gd name="T32" fmla="*/ 1318533 w 2546350"/>
              <a:gd name="T33" fmla="*/ 82101 h 1409701"/>
              <a:gd name="T34" fmla="*/ 1428751 w 2546350"/>
              <a:gd name="T35" fmla="*/ 162185 h 1409701"/>
              <a:gd name="T36" fmla="*/ 1493838 w 2546350"/>
              <a:gd name="T37" fmla="*/ 298986 h 1409701"/>
              <a:gd name="T38" fmla="*/ 1524257 w 2546350"/>
              <a:gd name="T39" fmla="*/ 372145 h 1409701"/>
              <a:gd name="T40" fmla="*/ 1505392 w 2546350"/>
              <a:gd name="T41" fmla="*/ 463325 h 1409701"/>
              <a:gd name="T42" fmla="*/ 1460047 w 2546350"/>
              <a:gd name="T43" fmla="*/ 561245 h 1409701"/>
              <a:gd name="T44" fmla="*/ 1364570 w 2546350"/>
              <a:gd name="T45" fmla="*/ 665831 h 1409701"/>
              <a:gd name="T46" fmla="*/ 1235529 w 2546350"/>
              <a:gd name="T47" fmla="*/ 699861 h 1409701"/>
              <a:gd name="T48" fmla="*/ 1111250 w 2546350"/>
              <a:gd name="T49" fmla="*/ 650631 h 1409701"/>
              <a:gd name="T50" fmla="*/ 1024391 w 2546350"/>
              <a:gd name="T51" fmla="*/ 535155 h 1409701"/>
              <a:gd name="T52" fmla="*/ 983737 w 2546350"/>
              <a:gd name="T53" fmla="*/ 456120 h 1409701"/>
              <a:gd name="T54" fmla="*/ 981706 w 2546350"/>
              <a:gd name="T55" fmla="*/ 350306 h 1409701"/>
              <a:gd name="T56" fmla="*/ 1016227 w 2546350"/>
              <a:gd name="T57" fmla="*/ 255428 h 1409701"/>
              <a:gd name="T58" fmla="*/ 1096056 w 2546350"/>
              <a:gd name="T59" fmla="*/ 132465 h 1409701"/>
              <a:gd name="T60" fmla="*/ 1216252 w 2546350"/>
              <a:gd name="T61" fmla="*/ 72346 h 1409701"/>
              <a:gd name="T62" fmla="*/ 607408 w 2546350"/>
              <a:gd name="T63" fmla="*/ 33571 h 1409701"/>
              <a:gd name="T64" fmla="*/ 712589 w 2546350"/>
              <a:gd name="T65" fmla="*/ 123183 h 1409701"/>
              <a:gd name="T66" fmla="*/ 769261 w 2546350"/>
              <a:gd name="T67" fmla="*/ 265656 h 1409701"/>
              <a:gd name="T68" fmla="*/ 798064 w 2546350"/>
              <a:gd name="T69" fmla="*/ 332602 h 1409701"/>
              <a:gd name="T70" fmla="*/ 773361 w 2546350"/>
              <a:gd name="T71" fmla="*/ 407758 h 1409701"/>
              <a:gd name="T72" fmla="*/ 720523 w 2546350"/>
              <a:gd name="T73" fmla="*/ 523831 h 1409701"/>
              <a:gd name="T74" fmla="*/ 618969 w 2546350"/>
              <a:gd name="T75" fmla="*/ 619796 h 1409701"/>
              <a:gd name="T76" fmla="*/ 487264 w 2546350"/>
              <a:gd name="T77" fmla="*/ 642029 h 1409701"/>
              <a:gd name="T78" fmla="*/ 367575 w 2546350"/>
              <a:gd name="T79" fmla="*/ 581909 h 1409701"/>
              <a:gd name="T80" fmla="*/ 287555 w 2546350"/>
              <a:gd name="T81" fmla="*/ 458947 h 1409701"/>
              <a:gd name="T82" fmla="*/ 251422 w 2546350"/>
              <a:gd name="T83" fmla="*/ 393595 h 1409701"/>
              <a:gd name="T84" fmla="*/ 256812 w 2546350"/>
              <a:gd name="T85" fmla="*/ 287371 h 1409701"/>
              <a:gd name="T86" fmla="*/ 290275 w 2546350"/>
              <a:gd name="T87" fmla="*/ 192832 h 1409701"/>
              <a:gd name="T88" fmla="*/ 372335 w 2546350"/>
              <a:gd name="T89" fmla="*/ 72365 h 1409701"/>
              <a:gd name="T90" fmla="*/ 493838 w 2546350"/>
              <a:gd name="T91" fmla="*/ 15875 h 1409701"/>
              <a:gd name="T92" fmla="*/ 2131399 w 2546350"/>
              <a:gd name="T93" fmla="*/ 28121 h 1409701"/>
              <a:gd name="T94" fmla="*/ 2230687 w 2546350"/>
              <a:gd name="T95" fmla="*/ 126773 h 1409701"/>
              <a:gd name="T96" fmla="*/ 2278638 w 2546350"/>
              <a:gd name="T97" fmla="*/ 268548 h 1409701"/>
              <a:gd name="T98" fmla="*/ 2303010 w 2546350"/>
              <a:gd name="T99" fmla="*/ 342808 h 1409701"/>
              <a:gd name="T100" fmla="*/ 2271717 w 2546350"/>
              <a:gd name="T101" fmla="*/ 401411 h 1409701"/>
              <a:gd name="T102" fmla="*/ 2206659 w 2546350"/>
              <a:gd name="T103" fmla="*/ 537936 h 1409701"/>
              <a:gd name="T104" fmla="*/ 2096263 w 2546350"/>
              <a:gd name="T105" fmla="*/ 618218 h 1409701"/>
              <a:gd name="T106" fmla="*/ 1962972 w 2546350"/>
              <a:gd name="T107" fmla="*/ 620259 h 1409701"/>
              <a:gd name="T108" fmla="*/ 1850763 w 2546350"/>
              <a:gd name="T109" fmla="*/ 543152 h 1409701"/>
              <a:gd name="T110" fmla="*/ 1783438 w 2546350"/>
              <a:gd name="T111" fmla="*/ 408895 h 1409701"/>
              <a:gd name="T112" fmla="*/ 1749644 w 2546350"/>
              <a:gd name="T113" fmla="*/ 354290 h 1409701"/>
              <a:gd name="T114" fmla="*/ 1770632 w 2546350"/>
              <a:gd name="T115" fmla="*/ 268288 h 1409701"/>
              <a:gd name="T116" fmla="*/ 1811774 w 2546350"/>
              <a:gd name="T117" fmla="*/ 145370 h 1409701"/>
              <a:gd name="T118" fmla="*/ 1905168 w 2546350"/>
              <a:gd name="T119" fmla="*/ 38100 h 1409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46350" h="1409701">
                <a:moveTo>
                  <a:pt x="1205490" y="715963"/>
                </a:moveTo>
                <a:lnTo>
                  <a:pt x="1293463" y="715963"/>
                </a:lnTo>
                <a:lnTo>
                  <a:pt x="1320445" y="783954"/>
                </a:lnTo>
                <a:lnTo>
                  <a:pt x="1271470" y="813191"/>
                </a:lnTo>
                <a:lnTo>
                  <a:pt x="1310469" y="955292"/>
                </a:lnTo>
                <a:lnTo>
                  <a:pt x="1402297" y="721402"/>
                </a:lnTo>
                <a:lnTo>
                  <a:pt x="1433360" y="726162"/>
                </a:lnTo>
                <a:lnTo>
                  <a:pt x="1463969" y="731601"/>
                </a:lnTo>
                <a:lnTo>
                  <a:pt x="1494805" y="737494"/>
                </a:lnTo>
                <a:lnTo>
                  <a:pt x="1509997" y="740667"/>
                </a:lnTo>
                <a:lnTo>
                  <a:pt x="1525188" y="743840"/>
                </a:lnTo>
                <a:lnTo>
                  <a:pt x="1539699" y="747239"/>
                </a:lnTo>
                <a:lnTo>
                  <a:pt x="1554664" y="750639"/>
                </a:lnTo>
                <a:lnTo>
                  <a:pt x="1568948" y="754491"/>
                </a:lnTo>
                <a:lnTo>
                  <a:pt x="1583006" y="757891"/>
                </a:lnTo>
                <a:lnTo>
                  <a:pt x="1597063" y="761971"/>
                </a:lnTo>
                <a:lnTo>
                  <a:pt x="1610441" y="765823"/>
                </a:lnTo>
                <a:lnTo>
                  <a:pt x="1623818" y="770129"/>
                </a:lnTo>
                <a:lnTo>
                  <a:pt x="1636289" y="774209"/>
                </a:lnTo>
                <a:lnTo>
                  <a:pt x="1648759" y="778515"/>
                </a:lnTo>
                <a:lnTo>
                  <a:pt x="1660776" y="783048"/>
                </a:lnTo>
                <a:lnTo>
                  <a:pt x="1672113" y="787581"/>
                </a:lnTo>
                <a:lnTo>
                  <a:pt x="1683223" y="792113"/>
                </a:lnTo>
                <a:lnTo>
                  <a:pt x="1693653" y="796873"/>
                </a:lnTo>
                <a:lnTo>
                  <a:pt x="1703629" y="801632"/>
                </a:lnTo>
                <a:lnTo>
                  <a:pt x="1712699" y="806618"/>
                </a:lnTo>
                <a:lnTo>
                  <a:pt x="1721542" y="811604"/>
                </a:lnTo>
                <a:lnTo>
                  <a:pt x="1729704" y="817043"/>
                </a:lnTo>
                <a:lnTo>
                  <a:pt x="1736960" y="822256"/>
                </a:lnTo>
                <a:lnTo>
                  <a:pt x="1743762" y="827695"/>
                </a:lnTo>
                <a:lnTo>
                  <a:pt x="1749657" y="833135"/>
                </a:lnTo>
                <a:lnTo>
                  <a:pt x="1752378" y="835854"/>
                </a:lnTo>
                <a:lnTo>
                  <a:pt x="1754872" y="838801"/>
                </a:lnTo>
                <a:lnTo>
                  <a:pt x="1757139" y="841520"/>
                </a:lnTo>
                <a:lnTo>
                  <a:pt x="1759180" y="844240"/>
                </a:lnTo>
                <a:lnTo>
                  <a:pt x="1761221" y="847186"/>
                </a:lnTo>
                <a:lnTo>
                  <a:pt x="1762808" y="850133"/>
                </a:lnTo>
                <a:lnTo>
                  <a:pt x="1764168" y="853079"/>
                </a:lnTo>
                <a:lnTo>
                  <a:pt x="1765528" y="855799"/>
                </a:lnTo>
                <a:lnTo>
                  <a:pt x="1767569" y="857838"/>
                </a:lnTo>
                <a:lnTo>
                  <a:pt x="1768703" y="859878"/>
                </a:lnTo>
                <a:lnTo>
                  <a:pt x="1769836" y="861918"/>
                </a:lnTo>
                <a:lnTo>
                  <a:pt x="1770063" y="863278"/>
                </a:lnTo>
                <a:lnTo>
                  <a:pt x="1770063" y="864184"/>
                </a:lnTo>
                <a:lnTo>
                  <a:pt x="1770063" y="1395196"/>
                </a:lnTo>
                <a:lnTo>
                  <a:pt x="1770063" y="1396556"/>
                </a:lnTo>
                <a:lnTo>
                  <a:pt x="1769610" y="1398143"/>
                </a:lnTo>
                <a:lnTo>
                  <a:pt x="1768930" y="1399502"/>
                </a:lnTo>
                <a:lnTo>
                  <a:pt x="1768023" y="1400862"/>
                </a:lnTo>
                <a:lnTo>
                  <a:pt x="1767116" y="1402222"/>
                </a:lnTo>
                <a:lnTo>
                  <a:pt x="1765755" y="1403355"/>
                </a:lnTo>
                <a:lnTo>
                  <a:pt x="1764168" y="1404488"/>
                </a:lnTo>
                <a:lnTo>
                  <a:pt x="1762581" y="1405395"/>
                </a:lnTo>
                <a:lnTo>
                  <a:pt x="1760767" y="1406528"/>
                </a:lnTo>
                <a:lnTo>
                  <a:pt x="1758726" y="1407208"/>
                </a:lnTo>
                <a:lnTo>
                  <a:pt x="1754192" y="1408795"/>
                </a:lnTo>
                <a:lnTo>
                  <a:pt x="1749430" y="1409475"/>
                </a:lnTo>
                <a:lnTo>
                  <a:pt x="1746936" y="1409701"/>
                </a:lnTo>
                <a:lnTo>
                  <a:pt x="1743989" y="1409701"/>
                </a:lnTo>
                <a:lnTo>
                  <a:pt x="1604307" y="1409701"/>
                </a:lnTo>
                <a:lnTo>
                  <a:pt x="1590791" y="1027113"/>
                </a:lnTo>
                <a:lnTo>
                  <a:pt x="1577077" y="1409701"/>
                </a:lnTo>
                <a:lnTo>
                  <a:pt x="921682" y="1409701"/>
                </a:lnTo>
                <a:lnTo>
                  <a:pt x="908166" y="1027113"/>
                </a:lnTo>
                <a:lnTo>
                  <a:pt x="894451" y="1409701"/>
                </a:lnTo>
                <a:lnTo>
                  <a:pt x="754511" y="1409701"/>
                </a:lnTo>
                <a:lnTo>
                  <a:pt x="752017" y="1409701"/>
                </a:lnTo>
                <a:lnTo>
                  <a:pt x="749523" y="1409475"/>
                </a:lnTo>
                <a:lnTo>
                  <a:pt x="744535" y="1408795"/>
                </a:lnTo>
                <a:lnTo>
                  <a:pt x="740227" y="1407208"/>
                </a:lnTo>
                <a:lnTo>
                  <a:pt x="738186" y="1406528"/>
                </a:lnTo>
                <a:lnTo>
                  <a:pt x="736145" y="1405395"/>
                </a:lnTo>
                <a:lnTo>
                  <a:pt x="734785" y="1404488"/>
                </a:lnTo>
                <a:lnTo>
                  <a:pt x="733198" y="1403355"/>
                </a:lnTo>
                <a:lnTo>
                  <a:pt x="731837" y="1402222"/>
                </a:lnTo>
                <a:lnTo>
                  <a:pt x="730704" y="1400862"/>
                </a:lnTo>
                <a:lnTo>
                  <a:pt x="729797" y="1399502"/>
                </a:lnTo>
                <a:lnTo>
                  <a:pt x="729117" y="1398143"/>
                </a:lnTo>
                <a:lnTo>
                  <a:pt x="728890" y="1396556"/>
                </a:lnTo>
                <a:lnTo>
                  <a:pt x="728663" y="1395196"/>
                </a:lnTo>
                <a:lnTo>
                  <a:pt x="728663" y="864184"/>
                </a:lnTo>
                <a:lnTo>
                  <a:pt x="728663" y="863278"/>
                </a:lnTo>
                <a:lnTo>
                  <a:pt x="728890" y="861918"/>
                </a:lnTo>
                <a:lnTo>
                  <a:pt x="729797" y="859878"/>
                </a:lnTo>
                <a:lnTo>
                  <a:pt x="731384" y="857838"/>
                </a:lnTo>
                <a:lnTo>
                  <a:pt x="733198" y="855799"/>
                </a:lnTo>
                <a:lnTo>
                  <a:pt x="734332" y="853079"/>
                </a:lnTo>
                <a:lnTo>
                  <a:pt x="735919" y="850133"/>
                </a:lnTo>
                <a:lnTo>
                  <a:pt x="737733" y="847186"/>
                </a:lnTo>
                <a:lnTo>
                  <a:pt x="739546" y="844240"/>
                </a:lnTo>
                <a:lnTo>
                  <a:pt x="741814" y="841520"/>
                </a:lnTo>
                <a:lnTo>
                  <a:pt x="744081" y="838801"/>
                </a:lnTo>
                <a:lnTo>
                  <a:pt x="746575" y="835854"/>
                </a:lnTo>
                <a:lnTo>
                  <a:pt x="749296" y="833135"/>
                </a:lnTo>
                <a:lnTo>
                  <a:pt x="755191" y="827695"/>
                </a:lnTo>
                <a:lnTo>
                  <a:pt x="761993" y="822256"/>
                </a:lnTo>
                <a:lnTo>
                  <a:pt x="769249" y="817043"/>
                </a:lnTo>
                <a:lnTo>
                  <a:pt x="777638" y="811604"/>
                </a:lnTo>
                <a:lnTo>
                  <a:pt x="786254" y="806618"/>
                </a:lnTo>
                <a:lnTo>
                  <a:pt x="795777" y="801632"/>
                </a:lnTo>
                <a:lnTo>
                  <a:pt x="805527" y="796873"/>
                </a:lnTo>
                <a:lnTo>
                  <a:pt x="816183" y="792113"/>
                </a:lnTo>
                <a:lnTo>
                  <a:pt x="827293" y="787581"/>
                </a:lnTo>
                <a:lnTo>
                  <a:pt x="838630" y="783048"/>
                </a:lnTo>
                <a:lnTo>
                  <a:pt x="850647" y="778742"/>
                </a:lnTo>
                <a:lnTo>
                  <a:pt x="863345" y="774209"/>
                </a:lnTo>
                <a:lnTo>
                  <a:pt x="876268" y="770129"/>
                </a:lnTo>
                <a:lnTo>
                  <a:pt x="889419" y="766050"/>
                </a:lnTo>
                <a:lnTo>
                  <a:pt x="903023" y="761971"/>
                </a:lnTo>
                <a:lnTo>
                  <a:pt x="917081" y="758344"/>
                </a:lnTo>
                <a:lnTo>
                  <a:pt x="931139" y="754491"/>
                </a:lnTo>
                <a:lnTo>
                  <a:pt x="945650" y="750865"/>
                </a:lnTo>
                <a:lnTo>
                  <a:pt x="960388" y="747466"/>
                </a:lnTo>
                <a:lnTo>
                  <a:pt x="975352" y="743840"/>
                </a:lnTo>
                <a:lnTo>
                  <a:pt x="990544" y="740893"/>
                </a:lnTo>
                <a:lnTo>
                  <a:pt x="1005735" y="737494"/>
                </a:lnTo>
                <a:lnTo>
                  <a:pt x="1036344" y="731828"/>
                </a:lnTo>
                <a:lnTo>
                  <a:pt x="1067407" y="726388"/>
                </a:lnTo>
                <a:lnTo>
                  <a:pt x="1098470" y="721629"/>
                </a:lnTo>
                <a:lnTo>
                  <a:pt x="1188484" y="955292"/>
                </a:lnTo>
                <a:lnTo>
                  <a:pt x="1227483" y="813191"/>
                </a:lnTo>
                <a:lnTo>
                  <a:pt x="1178281" y="783954"/>
                </a:lnTo>
                <a:lnTo>
                  <a:pt x="1205490" y="715963"/>
                </a:lnTo>
                <a:close/>
                <a:moveTo>
                  <a:pt x="476723" y="658812"/>
                </a:moveTo>
                <a:lnTo>
                  <a:pt x="564677" y="658812"/>
                </a:lnTo>
                <a:lnTo>
                  <a:pt x="591880" y="727368"/>
                </a:lnTo>
                <a:lnTo>
                  <a:pt x="542915" y="756425"/>
                </a:lnTo>
                <a:lnTo>
                  <a:pt x="581452" y="898986"/>
                </a:lnTo>
                <a:lnTo>
                  <a:pt x="673487" y="664487"/>
                </a:lnTo>
                <a:lnTo>
                  <a:pt x="704317" y="669481"/>
                </a:lnTo>
                <a:lnTo>
                  <a:pt x="735373" y="674703"/>
                </a:lnTo>
                <a:lnTo>
                  <a:pt x="766202" y="680605"/>
                </a:lnTo>
                <a:lnTo>
                  <a:pt x="781163" y="683783"/>
                </a:lnTo>
                <a:lnTo>
                  <a:pt x="796125" y="686961"/>
                </a:lnTo>
                <a:lnTo>
                  <a:pt x="811086" y="690366"/>
                </a:lnTo>
                <a:lnTo>
                  <a:pt x="825594" y="693998"/>
                </a:lnTo>
                <a:lnTo>
                  <a:pt x="840329" y="697630"/>
                </a:lnTo>
                <a:lnTo>
                  <a:pt x="854383" y="701263"/>
                </a:lnTo>
                <a:lnTo>
                  <a:pt x="868211" y="705122"/>
                </a:lnTo>
                <a:lnTo>
                  <a:pt x="870360" y="705778"/>
                </a:lnTo>
                <a:lnTo>
                  <a:pt x="856570" y="709807"/>
                </a:lnTo>
                <a:lnTo>
                  <a:pt x="842283" y="714340"/>
                </a:lnTo>
                <a:lnTo>
                  <a:pt x="828449" y="719099"/>
                </a:lnTo>
                <a:lnTo>
                  <a:pt x="815069" y="723859"/>
                </a:lnTo>
                <a:lnTo>
                  <a:pt x="802369" y="728846"/>
                </a:lnTo>
                <a:lnTo>
                  <a:pt x="789895" y="734059"/>
                </a:lnTo>
                <a:lnTo>
                  <a:pt x="778102" y="739045"/>
                </a:lnTo>
                <a:lnTo>
                  <a:pt x="766763" y="744258"/>
                </a:lnTo>
                <a:lnTo>
                  <a:pt x="755877" y="749924"/>
                </a:lnTo>
                <a:lnTo>
                  <a:pt x="746126" y="755364"/>
                </a:lnTo>
                <a:lnTo>
                  <a:pt x="736374" y="761030"/>
                </a:lnTo>
                <a:lnTo>
                  <a:pt x="727983" y="766697"/>
                </a:lnTo>
                <a:lnTo>
                  <a:pt x="719819" y="772590"/>
                </a:lnTo>
                <a:lnTo>
                  <a:pt x="712788" y="778709"/>
                </a:lnTo>
                <a:lnTo>
                  <a:pt x="709386" y="781656"/>
                </a:lnTo>
                <a:lnTo>
                  <a:pt x="706211" y="784602"/>
                </a:lnTo>
                <a:lnTo>
                  <a:pt x="703490" y="788002"/>
                </a:lnTo>
                <a:lnTo>
                  <a:pt x="700542" y="790948"/>
                </a:lnTo>
                <a:lnTo>
                  <a:pt x="698047" y="794122"/>
                </a:lnTo>
                <a:lnTo>
                  <a:pt x="696006" y="797295"/>
                </a:lnTo>
                <a:lnTo>
                  <a:pt x="693738" y="800695"/>
                </a:lnTo>
                <a:lnTo>
                  <a:pt x="692151" y="803868"/>
                </a:lnTo>
                <a:lnTo>
                  <a:pt x="690563" y="807041"/>
                </a:lnTo>
                <a:lnTo>
                  <a:pt x="689202" y="810441"/>
                </a:lnTo>
                <a:lnTo>
                  <a:pt x="686935" y="812481"/>
                </a:lnTo>
                <a:lnTo>
                  <a:pt x="685574" y="814747"/>
                </a:lnTo>
                <a:lnTo>
                  <a:pt x="684893" y="815654"/>
                </a:lnTo>
                <a:lnTo>
                  <a:pt x="684667" y="817014"/>
                </a:lnTo>
                <a:lnTo>
                  <a:pt x="684440" y="818147"/>
                </a:lnTo>
                <a:lnTo>
                  <a:pt x="684213" y="819507"/>
                </a:lnTo>
                <a:lnTo>
                  <a:pt x="684213" y="1354137"/>
                </a:lnTo>
                <a:lnTo>
                  <a:pt x="193036" y="1354137"/>
                </a:lnTo>
                <a:lnTo>
                  <a:pt x="179272" y="971549"/>
                </a:lnTo>
                <a:lnTo>
                  <a:pt x="165708" y="1354137"/>
                </a:lnTo>
                <a:lnTo>
                  <a:pt x="26069" y="1354137"/>
                </a:lnTo>
                <a:lnTo>
                  <a:pt x="23576" y="1353910"/>
                </a:lnTo>
                <a:lnTo>
                  <a:pt x="20855" y="1353683"/>
                </a:lnTo>
                <a:lnTo>
                  <a:pt x="16095" y="1352775"/>
                </a:lnTo>
                <a:lnTo>
                  <a:pt x="11561" y="1351640"/>
                </a:lnTo>
                <a:lnTo>
                  <a:pt x="9748" y="1350505"/>
                </a:lnTo>
                <a:lnTo>
                  <a:pt x="7707" y="1349824"/>
                </a:lnTo>
                <a:lnTo>
                  <a:pt x="6121" y="1348689"/>
                </a:lnTo>
                <a:lnTo>
                  <a:pt x="4761" y="1347554"/>
                </a:lnTo>
                <a:lnTo>
                  <a:pt x="3174" y="1346419"/>
                </a:lnTo>
                <a:lnTo>
                  <a:pt x="2040" y="1345057"/>
                </a:lnTo>
                <a:lnTo>
                  <a:pt x="1360" y="1343695"/>
                </a:lnTo>
                <a:lnTo>
                  <a:pt x="680" y="1342333"/>
                </a:lnTo>
                <a:lnTo>
                  <a:pt x="453" y="1340744"/>
                </a:lnTo>
                <a:lnTo>
                  <a:pt x="0" y="1339155"/>
                </a:lnTo>
                <a:lnTo>
                  <a:pt x="0" y="807729"/>
                </a:lnTo>
                <a:lnTo>
                  <a:pt x="0" y="806367"/>
                </a:lnTo>
                <a:lnTo>
                  <a:pt x="453" y="805459"/>
                </a:lnTo>
                <a:lnTo>
                  <a:pt x="1360" y="803189"/>
                </a:lnTo>
                <a:lnTo>
                  <a:pt x="2720" y="801146"/>
                </a:lnTo>
                <a:lnTo>
                  <a:pt x="4761" y="799330"/>
                </a:lnTo>
                <a:lnTo>
                  <a:pt x="5894" y="796379"/>
                </a:lnTo>
                <a:lnTo>
                  <a:pt x="7481" y="793201"/>
                </a:lnTo>
                <a:lnTo>
                  <a:pt x="9294" y="790477"/>
                </a:lnTo>
                <a:lnTo>
                  <a:pt x="10881" y="787753"/>
                </a:lnTo>
                <a:lnTo>
                  <a:pt x="13148" y="784801"/>
                </a:lnTo>
                <a:lnTo>
                  <a:pt x="15415" y="781850"/>
                </a:lnTo>
                <a:lnTo>
                  <a:pt x="17908" y="779126"/>
                </a:lnTo>
                <a:lnTo>
                  <a:pt x="20629" y="776402"/>
                </a:lnTo>
                <a:lnTo>
                  <a:pt x="26523" y="770727"/>
                </a:lnTo>
                <a:lnTo>
                  <a:pt x="33323" y="765506"/>
                </a:lnTo>
                <a:lnTo>
                  <a:pt x="40804" y="760285"/>
                </a:lnTo>
                <a:lnTo>
                  <a:pt x="48738" y="755063"/>
                </a:lnTo>
                <a:lnTo>
                  <a:pt x="57579" y="750069"/>
                </a:lnTo>
                <a:lnTo>
                  <a:pt x="66873" y="745075"/>
                </a:lnTo>
                <a:lnTo>
                  <a:pt x="77074" y="740308"/>
                </a:lnTo>
                <a:lnTo>
                  <a:pt x="87728" y="735541"/>
                </a:lnTo>
                <a:lnTo>
                  <a:pt x="98382" y="730547"/>
                </a:lnTo>
                <a:lnTo>
                  <a:pt x="110170" y="726006"/>
                </a:lnTo>
                <a:lnTo>
                  <a:pt x="122184" y="721693"/>
                </a:lnTo>
                <a:lnTo>
                  <a:pt x="134652" y="717380"/>
                </a:lnTo>
                <a:lnTo>
                  <a:pt x="147573" y="713294"/>
                </a:lnTo>
                <a:lnTo>
                  <a:pt x="160721" y="709208"/>
                </a:lnTo>
                <a:lnTo>
                  <a:pt x="174322" y="705122"/>
                </a:lnTo>
                <a:lnTo>
                  <a:pt x="188377" y="701263"/>
                </a:lnTo>
                <a:lnTo>
                  <a:pt x="202658" y="697630"/>
                </a:lnTo>
                <a:lnTo>
                  <a:pt x="216940" y="693998"/>
                </a:lnTo>
                <a:lnTo>
                  <a:pt x="231901" y="690366"/>
                </a:lnTo>
                <a:lnTo>
                  <a:pt x="246862" y="687188"/>
                </a:lnTo>
                <a:lnTo>
                  <a:pt x="261824" y="683783"/>
                </a:lnTo>
                <a:lnTo>
                  <a:pt x="277012" y="680832"/>
                </a:lnTo>
                <a:lnTo>
                  <a:pt x="307841" y="674703"/>
                </a:lnTo>
                <a:lnTo>
                  <a:pt x="338897" y="669481"/>
                </a:lnTo>
                <a:lnTo>
                  <a:pt x="369953" y="664714"/>
                </a:lnTo>
                <a:lnTo>
                  <a:pt x="459948" y="898986"/>
                </a:lnTo>
                <a:lnTo>
                  <a:pt x="498485" y="756425"/>
                </a:lnTo>
                <a:lnTo>
                  <a:pt x="449520" y="727368"/>
                </a:lnTo>
                <a:lnTo>
                  <a:pt x="476723" y="658812"/>
                </a:lnTo>
                <a:close/>
                <a:moveTo>
                  <a:pt x="1981777" y="644525"/>
                </a:moveTo>
                <a:lnTo>
                  <a:pt x="2069750" y="644525"/>
                </a:lnTo>
                <a:lnTo>
                  <a:pt x="2096959" y="712516"/>
                </a:lnTo>
                <a:lnTo>
                  <a:pt x="2047757" y="741753"/>
                </a:lnTo>
                <a:lnTo>
                  <a:pt x="2086529" y="883854"/>
                </a:lnTo>
                <a:lnTo>
                  <a:pt x="2178357" y="649964"/>
                </a:lnTo>
                <a:lnTo>
                  <a:pt x="2209420" y="654724"/>
                </a:lnTo>
                <a:lnTo>
                  <a:pt x="2240256" y="660390"/>
                </a:lnTo>
                <a:lnTo>
                  <a:pt x="2271092" y="666056"/>
                </a:lnTo>
                <a:lnTo>
                  <a:pt x="2286284" y="669229"/>
                </a:lnTo>
                <a:lnTo>
                  <a:pt x="2301248" y="672402"/>
                </a:lnTo>
                <a:lnTo>
                  <a:pt x="2316213" y="675801"/>
                </a:lnTo>
                <a:lnTo>
                  <a:pt x="2330724" y="679201"/>
                </a:lnTo>
                <a:lnTo>
                  <a:pt x="2345235" y="683053"/>
                </a:lnTo>
                <a:lnTo>
                  <a:pt x="2359293" y="686680"/>
                </a:lnTo>
                <a:lnTo>
                  <a:pt x="2373124" y="690533"/>
                </a:lnTo>
                <a:lnTo>
                  <a:pt x="2386501" y="694385"/>
                </a:lnTo>
                <a:lnTo>
                  <a:pt x="2399879" y="698691"/>
                </a:lnTo>
                <a:lnTo>
                  <a:pt x="2412576" y="702771"/>
                </a:lnTo>
                <a:lnTo>
                  <a:pt x="2425273" y="707077"/>
                </a:lnTo>
                <a:lnTo>
                  <a:pt x="2437063" y="711610"/>
                </a:lnTo>
                <a:lnTo>
                  <a:pt x="2448400" y="716143"/>
                </a:lnTo>
                <a:lnTo>
                  <a:pt x="2459510" y="720675"/>
                </a:lnTo>
                <a:lnTo>
                  <a:pt x="2469940" y="725435"/>
                </a:lnTo>
                <a:lnTo>
                  <a:pt x="2479916" y="730194"/>
                </a:lnTo>
                <a:lnTo>
                  <a:pt x="2489213" y="735180"/>
                </a:lnTo>
                <a:lnTo>
                  <a:pt x="2497829" y="740393"/>
                </a:lnTo>
                <a:lnTo>
                  <a:pt x="2505991" y="745605"/>
                </a:lnTo>
                <a:lnTo>
                  <a:pt x="2513247" y="750818"/>
                </a:lnTo>
                <a:lnTo>
                  <a:pt x="2520049" y="756257"/>
                </a:lnTo>
                <a:lnTo>
                  <a:pt x="2525944" y="761697"/>
                </a:lnTo>
                <a:lnTo>
                  <a:pt x="2528665" y="764416"/>
                </a:lnTo>
                <a:lnTo>
                  <a:pt x="2531159" y="767363"/>
                </a:lnTo>
                <a:lnTo>
                  <a:pt x="2533426" y="770082"/>
                </a:lnTo>
                <a:lnTo>
                  <a:pt x="2535467" y="772802"/>
                </a:lnTo>
                <a:lnTo>
                  <a:pt x="2537508" y="775975"/>
                </a:lnTo>
                <a:lnTo>
                  <a:pt x="2538868" y="778695"/>
                </a:lnTo>
                <a:lnTo>
                  <a:pt x="2540455" y="781641"/>
                </a:lnTo>
                <a:lnTo>
                  <a:pt x="2541815" y="784361"/>
                </a:lnTo>
                <a:lnTo>
                  <a:pt x="2543856" y="786400"/>
                </a:lnTo>
                <a:lnTo>
                  <a:pt x="2545217" y="788440"/>
                </a:lnTo>
                <a:lnTo>
                  <a:pt x="2546123" y="790480"/>
                </a:lnTo>
                <a:lnTo>
                  <a:pt x="2546350" y="791840"/>
                </a:lnTo>
                <a:lnTo>
                  <a:pt x="2546350" y="792746"/>
                </a:lnTo>
                <a:lnTo>
                  <a:pt x="2546350" y="1323758"/>
                </a:lnTo>
                <a:lnTo>
                  <a:pt x="2546350" y="1325118"/>
                </a:lnTo>
                <a:lnTo>
                  <a:pt x="2545670" y="1326705"/>
                </a:lnTo>
                <a:lnTo>
                  <a:pt x="2545217" y="1328064"/>
                </a:lnTo>
                <a:lnTo>
                  <a:pt x="2544310" y="1329424"/>
                </a:lnTo>
                <a:lnTo>
                  <a:pt x="2543176" y="1330784"/>
                </a:lnTo>
                <a:lnTo>
                  <a:pt x="2542042" y="1332144"/>
                </a:lnTo>
                <a:lnTo>
                  <a:pt x="2540455" y="1333050"/>
                </a:lnTo>
                <a:lnTo>
                  <a:pt x="2538641" y="1333957"/>
                </a:lnTo>
                <a:lnTo>
                  <a:pt x="2537054" y="1335090"/>
                </a:lnTo>
                <a:lnTo>
                  <a:pt x="2535013" y="1335770"/>
                </a:lnTo>
                <a:lnTo>
                  <a:pt x="2530479" y="1337357"/>
                </a:lnTo>
                <a:lnTo>
                  <a:pt x="2525490" y="1338037"/>
                </a:lnTo>
                <a:lnTo>
                  <a:pt x="2522996" y="1338263"/>
                </a:lnTo>
                <a:lnTo>
                  <a:pt x="2520276" y="1338263"/>
                </a:lnTo>
                <a:lnTo>
                  <a:pt x="2380604" y="1338263"/>
                </a:lnTo>
                <a:lnTo>
                  <a:pt x="2367197" y="957263"/>
                </a:lnTo>
                <a:lnTo>
                  <a:pt x="2353389" y="1338263"/>
                </a:lnTo>
                <a:lnTo>
                  <a:pt x="1800226" y="1338263"/>
                </a:lnTo>
                <a:lnTo>
                  <a:pt x="1800226" y="819507"/>
                </a:lnTo>
                <a:lnTo>
                  <a:pt x="1799999" y="818147"/>
                </a:lnTo>
                <a:lnTo>
                  <a:pt x="1799773" y="817014"/>
                </a:lnTo>
                <a:lnTo>
                  <a:pt x="1799546" y="815654"/>
                </a:lnTo>
                <a:lnTo>
                  <a:pt x="1798865" y="814747"/>
                </a:lnTo>
                <a:lnTo>
                  <a:pt x="1797278" y="812481"/>
                </a:lnTo>
                <a:lnTo>
                  <a:pt x="1795237" y="810441"/>
                </a:lnTo>
                <a:lnTo>
                  <a:pt x="1794103" y="807041"/>
                </a:lnTo>
                <a:lnTo>
                  <a:pt x="1792515" y="803868"/>
                </a:lnTo>
                <a:lnTo>
                  <a:pt x="1790474" y="800695"/>
                </a:lnTo>
                <a:lnTo>
                  <a:pt x="1788433" y="797295"/>
                </a:lnTo>
                <a:lnTo>
                  <a:pt x="1786165" y="794122"/>
                </a:lnTo>
                <a:lnTo>
                  <a:pt x="1783898" y="790948"/>
                </a:lnTo>
                <a:lnTo>
                  <a:pt x="1781176" y="788002"/>
                </a:lnTo>
                <a:lnTo>
                  <a:pt x="1778455" y="784602"/>
                </a:lnTo>
                <a:lnTo>
                  <a:pt x="1775053" y="781656"/>
                </a:lnTo>
                <a:lnTo>
                  <a:pt x="1771878" y="778709"/>
                </a:lnTo>
                <a:lnTo>
                  <a:pt x="1764621" y="772590"/>
                </a:lnTo>
                <a:lnTo>
                  <a:pt x="1756910" y="766697"/>
                </a:lnTo>
                <a:lnTo>
                  <a:pt x="1748292" y="761030"/>
                </a:lnTo>
                <a:lnTo>
                  <a:pt x="1738994" y="755364"/>
                </a:lnTo>
                <a:lnTo>
                  <a:pt x="1728789" y="749924"/>
                </a:lnTo>
                <a:lnTo>
                  <a:pt x="1718357" y="744258"/>
                </a:lnTo>
                <a:lnTo>
                  <a:pt x="1707244" y="739045"/>
                </a:lnTo>
                <a:lnTo>
                  <a:pt x="1695224" y="733832"/>
                </a:lnTo>
                <a:lnTo>
                  <a:pt x="1682978" y="728619"/>
                </a:lnTo>
                <a:lnTo>
                  <a:pt x="1670278" y="723859"/>
                </a:lnTo>
                <a:lnTo>
                  <a:pt x="1656898" y="719099"/>
                </a:lnTo>
                <a:lnTo>
                  <a:pt x="1643290" y="714340"/>
                </a:lnTo>
                <a:lnTo>
                  <a:pt x="1629230" y="709807"/>
                </a:lnTo>
                <a:lnTo>
                  <a:pt x="1624147" y="708322"/>
                </a:lnTo>
                <a:lnTo>
                  <a:pt x="1626934" y="707304"/>
                </a:lnTo>
                <a:lnTo>
                  <a:pt x="1639632" y="702998"/>
                </a:lnTo>
                <a:lnTo>
                  <a:pt x="1652556" y="698691"/>
                </a:lnTo>
                <a:lnTo>
                  <a:pt x="1665480" y="694612"/>
                </a:lnTo>
                <a:lnTo>
                  <a:pt x="1679084" y="690533"/>
                </a:lnTo>
                <a:lnTo>
                  <a:pt x="1693368" y="686906"/>
                </a:lnTo>
                <a:lnTo>
                  <a:pt x="1707426" y="683053"/>
                </a:lnTo>
                <a:lnTo>
                  <a:pt x="1722164" y="679427"/>
                </a:lnTo>
                <a:lnTo>
                  <a:pt x="1736675" y="676028"/>
                </a:lnTo>
                <a:lnTo>
                  <a:pt x="1751639" y="672628"/>
                </a:lnTo>
                <a:lnTo>
                  <a:pt x="1766831" y="669455"/>
                </a:lnTo>
                <a:lnTo>
                  <a:pt x="1781795" y="666056"/>
                </a:lnTo>
                <a:lnTo>
                  <a:pt x="1812631" y="660390"/>
                </a:lnTo>
                <a:lnTo>
                  <a:pt x="1843694" y="654950"/>
                </a:lnTo>
                <a:lnTo>
                  <a:pt x="1874757" y="650191"/>
                </a:lnTo>
                <a:lnTo>
                  <a:pt x="1964772" y="883854"/>
                </a:lnTo>
                <a:lnTo>
                  <a:pt x="2003543" y="741753"/>
                </a:lnTo>
                <a:lnTo>
                  <a:pt x="1954342" y="712516"/>
                </a:lnTo>
                <a:lnTo>
                  <a:pt x="1981777" y="644525"/>
                </a:lnTo>
                <a:close/>
                <a:moveTo>
                  <a:pt x="1248456" y="69850"/>
                </a:moveTo>
                <a:lnTo>
                  <a:pt x="1255033" y="70077"/>
                </a:lnTo>
                <a:lnTo>
                  <a:pt x="1261609" y="70304"/>
                </a:lnTo>
                <a:lnTo>
                  <a:pt x="1268186" y="70984"/>
                </a:lnTo>
                <a:lnTo>
                  <a:pt x="1274536" y="71665"/>
                </a:lnTo>
                <a:lnTo>
                  <a:pt x="1281113" y="72346"/>
                </a:lnTo>
                <a:lnTo>
                  <a:pt x="1287463" y="73707"/>
                </a:lnTo>
                <a:lnTo>
                  <a:pt x="1293813" y="74841"/>
                </a:lnTo>
                <a:lnTo>
                  <a:pt x="1299936" y="76429"/>
                </a:lnTo>
                <a:lnTo>
                  <a:pt x="1306059" y="78017"/>
                </a:lnTo>
                <a:lnTo>
                  <a:pt x="1312409" y="80059"/>
                </a:lnTo>
                <a:lnTo>
                  <a:pt x="1318533" y="82101"/>
                </a:lnTo>
                <a:lnTo>
                  <a:pt x="1324429" y="84369"/>
                </a:lnTo>
                <a:lnTo>
                  <a:pt x="1330325" y="86638"/>
                </a:lnTo>
                <a:lnTo>
                  <a:pt x="1335995" y="89134"/>
                </a:lnTo>
                <a:lnTo>
                  <a:pt x="1342118" y="91856"/>
                </a:lnTo>
                <a:lnTo>
                  <a:pt x="1347788" y="94579"/>
                </a:lnTo>
                <a:lnTo>
                  <a:pt x="1353458" y="97982"/>
                </a:lnTo>
                <a:lnTo>
                  <a:pt x="1359127" y="100931"/>
                </a:lnTo>
                <a:lnTo>
                  <a:pt x="1364570" y="104561"/>
                </a:lnTo>
                <a:lnTo>
                  <a:pt x="1370240" y="107964"/>
                </a:lnTo>
                <a:lnTo>
                  <a:pt x="1375456" y="111820"/>
                </a:lnTo>
                <a:lnTo>
                  <a:pt x="1380672" y="115677"/>
                </a:lnTo>
                <a:lnTo>
                  <a:pt x="1386115" y="119534"/>
                </a:lnTo>
                <a:lnTo>
                  <a:pt x="1391104" y="123844"/>
                </a:lnTo>
                <a:lnTo>
                  <a:pt x="1396093" y="128155"/>
                </a:lnTo>
                <a:lnTo>
                  <a:pt x="1400856" y="132465"/>
                </a:lnTo>
                <a:lnTo>
                  <a:pt x="1406072" y="137230"/>
                </a:lnTo>
                <a:lnTo>
                  <a:pt x="1410834" y="141767"/>
                </a:lnTo>
                <a:lnTo>
                  <a:pt x="1415370" y="146985"/>
                </a:lnTo>
                <a:lnTo>
                  <a:pt x="1419906" y="151976"/>
                </a:lnTo>
                <a:lnTo>
                  <a:pt x="1424442" y="156967"/>
                </a:lnTo>
                <a:lnTo>
                  <a:pt x="1428751" y="162185"/>
                </a:lnTo>
                <a:lnTo>
                  <a:pt x="1433060" y="167630"/>
                </a:lnTo>
                <a:lnTo>
                  <a:pt x="1437369" y="173075"/>
                </a:lnTo>
                <a:lnTo>
                  <a:pt x="1441224" y="178973"/>
                </a:lnTo>
                <a:lnTo>
                  <a:pt x="1445079" y="184645"/>
                </a:lnTo>
                <a:lnTo>
                  <a:pt x="1449161" y="190543"/>
                </a:lnTo>
                <a:lnTo>
                  <a:pt x="1452790" y="196669"/>
                </a:lnTo>
                <a:lnTo>
                  <a:pt x="1456419" y="202567"/>
                </a:lnTo>
                <a:lnTo>
                  <a:pt x="1460047" y="208920"/>
                </a:lnTo>
                <a:lnTo>
                  <a:pt x="1463222" y="215272"/>
                </a:lnTo>
                <a:lnTo>
                  <a:pt x="1466624" y="221624"/>
                </a:lnTo>
                <a:lnTo>
                  <a:pt x="1469572" y="228203"/>
                </a:lnTo>
                <a:lnTo>
                  <a:pt x="1472520" y="235010"/>
                </a:lnTo>
                <a:lnTo>
                  <a:pt x="1475695" y="241589"/>
                </a:lnTo>
                <a:lnTo>
                  <a:pt x="1478417" y="248395"/>
                </a:lnTo>
                <a:lnTo>
                  <a:pt x="1480911" y="255428"/>
                </a:lnTo>
                <a:lnTo>
                  <a:pt x="1483406" y="262460"/>
                </a:lnTo>
                <a:lnTo>
                  <a:pt x="1485674" y="269493"/>
                </a:lnTo>
                <a:lnTo>
                  <a:pt x="1487942" y="276753"/>
                </a:lnTo>
                <a:lnTo>
                  <a:pt x="1489983" y="284013"/>
                </a:lnTo>
                <a:lnTo>
                  <a:pt x="1492024" y="291273"/>
                </a:lnTo>
                <a:lnTo>
                  <a:pt x="1493838" y="298986"/>
                </a:lnTo>
                <a:lnTo>
                  <a:pt x="1495426" y="306473"/>
                </a:lnTo>
                <a:lnTo>
                  <a:pt x="1496786" y="313959"/>
                </a:lnTo>
                <a:lnTo>
                  <a:pt x="1498374" y="321673"/>
                </a:lnTo>
                <a:lnTo>
                  <a:pt x="1499281" y="329386"/>
                </a:lnTo>
                <a:lnTo>
                  <a:pt x="1500415" y="337100"/>
                </a:lnTo>
                <a:lnTo>
                  <a:pt x="1500809" y="340447"/>
                </a:lnTo>
                <a:lnTo>
                  <a:pt x="1501799" y="339950"/>
                </a:lnTo>
                <a:lnTo>
                  <a:pt x="1502922" y="339725"/>
                </a:lnTo>
                <a:lnTo>
                  <a:pt x="1504045" y="339725"/>
                </a:lnTo>
                <a:lnTo>
                  <a:pt x="1505392" y="339725"/>
                </a:lnTo>
                <a:lnTo>
                  <a:pt x="1506291" y="339950"/>
                </a:lnTo>
                <a:lnTo>
                  <a:pt x="1508761" y="341076"/>
                </a:lnTo>
                <a:lnTo>
                  <a:pt x="1510782" y="342427"/>
                </a:lnTo>
                <a:lnTo>
                  <a:pt x="1513028" y="344678"/>
                </a:lnTo>
                <a:lnTo>
                  <a:pt x="1515049" y="347380"/>
                </a:lnTo>
                <a:lnTo>
                  <a:pt x="1516846" y="350306"/>
                </a:lnTo>
                <a:lnTo>
                  <a:pt x="1518642" y="353909"/>
                </a:lnTo>
                <a:lnTo>
                  <a:pt x="1520214" y="357736"/>
                </a:lnTo>
                <a:lnTo>
                  <a:pt x="1521786" y="362239"/>
                </a:lnTo>
                <a:lnTo>
                  <a:pt x="1523134" y="367192"/>
                </a:lnTo>
                <a:lnTo>
                  <a:pt x="1524257" y="372145"/>
                </a:lnTo>
                <a:lnTo>
                  <a:pt x="1525380" y="377548"/>
                </a:lnTo>
                <a:lnTo>
                  <a:pt x="1526053" y="383176"/>
                </a:lnTo>
                <a:lnTo>
                  <a:pt x="1526503" y="389030"/>
                </a:lnTo>
                <a:lnTo>
                  <a:pt x="1526727" y="395334"/>
                </a:lnTo>
                <a:lnTo>
                  <a:pt x="1527176" y="401637"/>
                </a:lnTo>
                <a:lnTo>
                  <a:pt x="1526727" y="407941"/>
                </a:lnTo>
                <a:lnTo>
                  <a:pt x="1526503" y="414245"/>
                </a:lnTo>
                <a:lnTo>
                  <a:pt x="1526053" y="419873"/>
                </a:lnTo>
                <a:lnTo>
                  <a:pt x="1525380" y="425727"/>
                </a:lnTo>
                <a:lnTo>
                  <a:pt x="1524257" y="430905"/>
                </a:lnTo>
                <a:lnTo>
                  <a:pt x="1523134" y="436308"/>
                </a:lnTo>
                <a:lnTo>
                  <a:pt x="1521786" y="441036"/>
                </a:lnTo>
                <a:lnTo>
                  <a:pt x="1520214" y="445314"/>
                </a:lnTo>
                <a:lnTo>
                  <a:pt x="1518642" y="449366"/>
                </a:lnTo>
                <a:lnTo>
                  <a:pt x="1516846" y="452743"/>
                </a:lnTo>
                <a:lnTo>
                  <a:pt x="1515049" y="456120"/>
                </a:lnTo>
                <a:lnTo>
                  <a:pt x="1513028" y="458597"/>
                </a:lnTo>
                <a:lnTo>
                  <a:pt x="1510782" y="460623"/>
                </a:lnTo>
                <a:lnTo>
                  <a:pt x="1508761" y="462199"/>
                </a:lnTo>
                <a:lnTo>
                  <a:pt x="1506291" y="463100"/>
                </a:lnTo>
                <a:lnTo>
                  <a:pt x="1505392" y="463325"/>
                </a:lnTo>
                <a:lnTo>
                  <a:pt x="1504045" y="463550"/>
                </a:lnTo>
                <a:lnTo>
                  <a:pt x="1502922" y="463325"/>
                </a:lnTo>
                <a:lnTo>
                  <a:pt x="1501799" y="463100"/>
                </a:lnTo>
                <a:lnTo>
                  <a:pt x="1499553" y="462199"/>
                </a:lnTo>
                <a:lnTo>
                  <a:pt x="1497308" y="460623"/>
                </a:lnTo>
                <a:lnTo>
                  <a:pt x="1496170" y="459597"/>
                </a:lnTo>
                <a:lnTo>
                  <a:pt x="1495426" y="463692"/>
                </a:lnTo>
                <a:lnTo>
                  <a:pt x="1493838" y="471405"/>
                </a:lnTo>
                <a:lnTo>
                  <a:pt x="1492024" y="478892"/>
                </a:lnTo>
                <a:lnTo>
                  <a:pt x="1489983" y="486152"/>
                </a:lnTo>
                <a:lnTo>
                  <a:pt x="1487942" y="493638"/>
                </a:lnTo>
                <a:lnTo>
                  <a:pt x="1485674" y="500671"/>
                </a:lnTo>
                <a:lnTo>
                  <a:pt x="1483406" y="507704"/>
                </a:lnTo>
                <a:lnTo>
                  <a:pt x="1480911" y="514737"/>
                </a:lnTo>
                <a:lnTo>
                  <a:pt x="1478417" y="521770"/>
                </a:lnTo>
                <a:lnTo>
                  <a:pt x="1475695" y="528576"/>
                </a:lnTo>
                <a:lnTo>
                  <a:pt x="1472520" y="535155"/>
                </a:lnTo>
                <a:lnTo>
                  <a:pt x="1469572" y="541961"/>
                </a:lnTo>
                <a:lnTo>
                  <a:pt x="1466624" y="548540"/>
                </a:lnTo>
                <a:lnTo>
                  <a:pt x="1463222" y="554893"/>
                </a:lnTo>
                <a:lnTo>
                  <a:pt x="1460047" y="561245"/>
                </a:lnTo>
                <a:lnTo>
                  <a:pt x="1456419" y="567597"/>
                </a:lnTo>
                <a:lnTo>
                  <a:pt x="1452790" y="573496"/>
                </a:lnTo>
                <a:lnTo>
                  <a:pt x="1449161" y="579621"/>
                </a:lnTo>
                <a:lnTo>
                  <a:pt x="1445079" y="585520"/>
                </a:lnTo>
                <a:lnTo>
                  <a:pt x="1441224" y="591192"/>
                </a:lnTo>
                <a:lnTo>
                  <a:pt x="1437369" y="597090"/>
                </a:lnTo>
                <a:lnTo>
                  <a:pt x="1433060" y="602535"/>
                </a:lnTo>
                <a:lnTo>
                  <a:pt x="1428751" y="607980"/>
                </a:lnTo>
                <a:lnTo>
                  <a:pt x="1424442" y="613198"/>
                </a:lnTo>
                <a:lnTo>
                  <a:pt x="1419906" y="618189"/>
                </a:lnTo>
                <a:lnTo>
                  <a:pt x="1415370" y="623407"/>
                </a:lnTo>
                <a:lnTo>
                  <a:pt x="1410834" y="628171"/>
                </a:lnTo>
                <a:lnTo>
                  <a:pt x="1406072" y="632935"/>
                </a:lnTo>
                <a:lnTo>
                  <a:pt x="1400856" y="637699"/>
                </a:lnTo>
                <a:lnTo>
                  <a:pt x="1396093" y="642010"/>
                </a:lnTo>
                <a:lnTo>
                  <a:pt x="1391104" y="646320"/>
                </a:lnTo>
                <a:lnTo>
                  <a:pt x="1386115" y="650631"/>
                </a:lnTo>
                <a:lnTo>
                  <a:pt x="1380672" y="654714"/>
                </a:lnTo>
                <a:lnTo>
                  <a:pt x="1375456" y="658344"/>
                </a:lnTo>
                <a:lnTo>
                  <a:pt x="1370240" y="662201"/>
                </a:lnTo>
                <a:lnTo>
                  <a:pt x="1364570" y="665831"/>
                </a:lnTo>
                <a:lnTo>
                  <a:pt x="1359127" y="669007"/>
                </a:lnTo>
                <a:lnTo>
                  <a:pt x="1353458" y="672410"/>
                </a:lnTo>
                <a:lnTo>
                  <a:pt x="1347788" y="675359"/>
                </a:lnTo>
                <a:lnTo>
                  <a:pt x="1342118" y="678309"/>
                </a:lnTo>
                <a:lnTo>
                  <a:pt x="1335995" y="681031"/>
                </a:lnTo>
                <a:lnTo>
                  <a:pt x="1330325" y="683753"/>
                </a:lnTo>
                <a:lnTo>
                  <a:pt x="1324429" y="686022"/>
                </a:lnTo>
                <a:lnTo>
                  <a:pt x="1318533" y="688291"/>
                </a:lnTo>
                <a:lnTo>
                  <a:pt x="1312409" y="690333"/>
                </a:lnTo>
                <a:lnTo>
                  <a:pt x="1306059" y="692148"/>
                </a:lnTo>
                <a:lnTo>
                  <a:pt x="1299936" y="693736"/>
                </a:lnTo>
                <a:lnTo>
                  <a:pt x="1293813" y="695324"/>
                </a:lnTo>
                <a:lnTo>
                  <a:pt x="1287463" y="696458"/>
                </a:lnTo>
                <a:lnTo>
                  <a:pt x="1281113" y="697592"/>
                </a:lnTo>
                <a:lnTo>
                  <a:pt x="1274536" y="698500"/>
                </a:lnTo>
                <a:lnTo>
                  <a:pt x="1268186" y="699407"/>
                </a:lnTo>
                <a:lnTo>
                  <a:pt x="1261609" y="699861"/>
                </a:lnTo>
                <a:lnTo>
                  <a:pt x="1255033" y="700088"/>
                </a:lnTo>
                <a:lnTo>
                  <a:pt x="1248456" y="700088"/>
                </a:lnTo>
                <a:lnTo>
                  <a:pt x="1241879" y="700088"/>
                </a:lnTo>
                <a:lnTo>
                  <a:pt x="1235529" y="699861"/>
                </a:lnTo>
                <a:lnTo>
                  <a:pt x="1228952" y="699407"/>
                </a:lnTo>
                <a:lnTo>
                  <a:pt x="1222602" y="698500"/>
                </a:lnTo>
                <a:lnTo>
                  <a:pt x="1216252" y="697592"/>
                </a:lnTo>
                <a:lnTo>
                  <a:pt x="1209675" y="696458"/>
                </a:lnTo>
                <a:lnTo>
                  <a:pt x="1203325" y="695324"/>
                </a:lnTo>
                <a:lnTo>
                  <a:pt x="1197429" y="693736"/>
                </a:lnTo>
                <a:lnTo>
                  <a:pt x="1191079" y="692148"/>
                </a:lnTo>
                <a:lnTo>
                  <a:pt x="1184956" y="690333"/>
                </a:lnTo>
                <a:lnTo>
                  <a:pt x="1178832" y="688291"/>
                </a:lnTo>
                <a:lnTo>
                  <a:pt x="1172936" y="686022"/>
                </a:lnTo>
                <a:lnTo>
                  <a:pt x="1166813" y="683753"/>
                </a:lnTo>
                <a:lnTo>
                  <a:pt x="1160916" y="681031"/>
                </a:lnTo>
                <a:lnTo>
                  <a:pt x="1155247" y="678309"/>
                </a:lnTo>
                <a:lnTo>
                  <a:pt x="1149350" y="675359"/>
                </a:lnTo>
                <a:lnTo>
                  <a:pt x="1143907" y="672410"/>
                </a:lnTo>
                <a:lnTo>
                  <a:pt x="1138011" y="669007"/>
                </a:lnTo>
                <a:lnTo>
                  <a:pt x="1132568" y="665831"/>
                </a:lnTo>
                <a:lnTo>
                  <a:pt x="1127125" y="662201"/>
                </a:lnTo>
                <a:lnTo>
                  <a:pt x="1121682" y="658344"/>
                </a:lnTo>
                <a:lnTo>
                  <a:pt x="1116240" y="654714"/>
                </a:lnTo>
                <a:lnTo>
                  <a:pt x="1111250" y="650631"/>
                </a:lnTo>
                <a:lnTo>
                  <a:pt x="1106034" y="646320"/>
                </a:lnTo>
                <a:lnTo>
                  <a:pt x="1101272" y="642010"/>
                </a:lnTo>
                <a:lnTo>
                  <a:pt x="1096056" y="637699"/>
                </a:lnTo>
                <a:lnTo>
                  <a:pt x="1091293" y="632935"/>
                </a:lnTo>
                <a:lnTo>
                  <a:pt x="1086531" y="628171"/>
                </a:lnTo>
                <a:lnTo>
                  <a:pt x="1081768" y="623407"/>
                </a:lnTo>
                <a:lnTo>
                  <a:pt x="1077232" y="618189"/>
                </a:lnTo>
                <a:lnTo>
                  <a:pt x="1072697" y="613198"/>
                </a:lnTo>
                <a:lnTo>
                  <a:pt x="1068388" y="607980"/>
                </a:lnTo>
                <a:lnTo>
                  <a:pt x="1064079" y="602535"/>
                </a:lnTo>
                <a:lnTo>
                  <a:pt x="1059997" y="597090"/>
                </a:lnTo>
                <a:lnTo>
                  <a:pt x="1055688" y="591192"/>
                </a:lnTo>
                <a:lnTo>
                  <a:pt x="1052059" y="585520"/>
                </a:lnTo>
                <a:lnTo>
                  <a:pt x="1048204" y="579621"/>
                </a:lnTo>
                <a:lnTo>
                  <a:pt x="1044348" y="573496"/>
                </a:lnTo>
                <a:lnTo>
                  <a:pt x="1040947" y="567597"/>
                </a:lnTo>
                <a:lnTo>
                  <a:pt x="1037318" y="561245"/>
                </a:lnTo>
                <a:lnTo>
                  <a:pt x="1033916" y="554893"/>
                </a:lnTo>
                <a:lnTo>
                  <a:pt x="1030514" y="548540"/>
                </a:lnTo>
                <a:lnTo>
                  <a:pt x="1027566" y="541961"/>
                </a:lnTo>
                <a:lnTo>
                  <a:pt x="1024391" y="535155"/>
                </a:lnTo>
                <a:lnTo>
                  <a:pt x="1021670" y="528576"/>
                </a:lnTo>
                <a:lnTo>
                  <a:pt x="1018948" y="521770"/>
                </a:lnTo>
                <a:lnTo>
                  <a:pt x="1016227" y="514737"/>
                </a:lnTo>
                <a:lnTo>
                  <a:pt x="1013959" y="507704"/>
                </a:lnTo>
                <a:lnTo>
                  <a:pt x="1011238" y="500671"/>
                </a:lnTo>
                <a:lnTo>
                  <a:pt x="1008970" y="493638"/>
                </a:lnTo>
                <a:lnTo>
                  <a:pt x="1007155" y="486152"/>
                </a:lnTo>
                <a:lnTo>
                  <a:pt x="1005341" y="478892"/>
                </a:lnTo>
                <a:lnTo>
                  <a:pt x="1003527" y="471405"/>
                </a:lnTo>
                <a:lnTo>
                  <a:pt x="1001713" y="463692"/>
                </a:lnTo>
                <a:lnTo>
                  <a:pt x="1001178" y="460749"/>
                </a:lnTo>
                <a:lnTo>
                  <a:pt x="999308" y="462199"/>
                </a:lnTo>
                <a:lnTo>
                  <a:pt x="997052" y="463100"/>
                </a:lnTo>
                <a:lnTo>
                  <a:pt x="995698" y="463325"/>
                </a:lnTo>
                <a:lnTo>
                  <a:pt x="994569" y="463550"/>
                </a:lnTo>
                <a:lnTo>
                  <a:pt x="993215" y="463325"/>
                </a:lnTo>
                <a:lnTo>
                  <a:pt x="992312" y="463100"/>
                </a:lnTo>
                <a:lnTo>
                  <a:pt x="990056" y="462199"/>
                </a:lnTo>
                <a:lnTo>
                  <a:pt x="987799" y="460623"/>
                </a:lnTo>
                <a:lnTo>
                  <a:pt x="985768" y="458597"/>
                </a:lnTo>
                <a:lnTo>
                  <a:pt x="983737" y="456120"/>
                </a:lnTo>
                <a:lnTo>
                  <a:pt x="981706" y="452743"/>
                </a:lnTo>
                <a:lnTo>
                  <a:pt x="979900" y="449366"/>
                </a:lnTo>
                <a:lnTo>
                  <a:pt x="978095" y="445314"/>
                </a:lnTo>
                <a:lnTo>
                  <a:pt x="976741" y="441036"/>
                </a:lnTo>
                <a:lnTo>
                  <a:pt x="975387" y="436308"/>
                </a:lnTo>
                <a:lnTo>
                  <a:pt x="974484" y="430905"/>
                </a:lnTo>
                <a:lnTo>
                  <a:pt x="973356" y="425727"/>
                </a:lnTo>
                <a:lnTo>
                  <a:pt x="972679" y="419873"/>
                </a:lnTo>
                <a:lnTo>
                  <a:pt x="971776" y="414245"/>
                </a:lnTo>
                <a:lnTo>
                  <a:pt x="971550" y="407941"/>
                </a:lnTo>
                <a:lnTo>
                  <a:pt x="971550" y="401637"/>
                </a:lnTo>
                <a:lnTo>
                  <a:pt x="971550" y="395334"/>
                </a:lnTo>
                <a:lnTo>
                  <a:pt x="971776" y="389030"/>
                </a:lnTo>
                <a:lnTo>
                  <a:pt x="972679" y="383176"/>
                </a:lnTo>
                <a:lnTo>
                  <a:pt x="973356" y="377548"/>
                </a:lnTo>
                <a:lnTo>
                  <a:pt x="974484" y="372145"/>
                </a:lnTo>
                <a:lnTo>
                  <a:pt x="975387" y="367192"/>
                </a:lnTo>
                <a:lnTo>
                  <a:pt x="976741" y="362239"/>
                </a:lnTo>
                <a:lnTo>
                  <a:pt x="978095" y="357736"/>
                </a:lnTo>
                <a:lnTo>
                  <a:pt x="979900" y="353909"/>
                </a:lnTo>
                <a:lnTo>
                  <a:pt x="981706" y="350306"/>
                </a:lnTo>
                <a:lnTo>
                  <a:pt x="983737" y="347380"/>
                </a:lnTo>
                <a:lnTo>
                  <a:pt x="985768" y="344678"/>
                </a:lnTo>
                <a:lnTo>
                  <a:pt x="987799" y="342427"/>
                </a:lnTo>
                <a:lnTo>
                  <a:pt x="990056" y="341076"/>
                </a:lnTo>
                <a:lnTo>
                  <a:pt x="992312" y="339950"/>
                </a:lnTo>
                <a:lnTo>
                  <a:pt x="993215" y="339725"/>
                </a:lnTo>
                <a:lnTo>
                  <a:pt x="994569" y="339725"/>
                </a:lnTo>
                <a:lnTo>
                  <a:pt x="995698" y="339725"/>
                </a:lnTo>
                <a:lnTo>
                  <a:pt x="996322" y="339829"/>
                </a:lnTo>
                <a:lnTo>
                  <a:pt x="996723" y="337100"/>
                </a:lnTo>
                <a:lnTo>
                  <a:pt x="997630" y="329386"/>
                </a:lnTo>
                <a:lnTo>
                  <a:pt x="998991" y="321673"/>
                </a:lnTo>
                <a:lnTo>
                  <a:pt x="1000352" y="313959"/>
                </a:lnTo>
                <a:lnTo>
                  <a:pt x="1001713" y="306473"/>
                </a:lnTo>
                <a:lnTo>
                  <a:pt x="1003527" y="298986"/>
                </a:lnTo>
                <a:lnTo>
                  <a:pt x="1005341" y="291273"/>
                </a:lnTo>
                <a:lnTo>
                  <a:pt x="1007155" y="284013"/>
                </a:lnTo>
                <a:lnTo>
                  <a:pt x="1008970" y="276753"/>
                </a:lnTo>
                <a:lnTo>
                  <a:pt x="1011238" y="269493"/>
                </a:lnTo>
                <a:lnTo>
                  <a:pt x="1013959" y="262460"/>
                </a:lnTo>
                <a:lnTo>
                  <a:pt x="1016227" y="255428"/>
                </a:lnTo>
                <a:lnTo>
                  <a:pt x="1018948" y="248395"/>
                </a:lnTo>
                <a:lnTo>
                  <a:pt x="1021670" y="241589"/>
                </a:lnTo>
                <a:lnTo>
                  <a:pt x="1024391" y="235010"/>
                </a:lnTo>
                <a:lnTo>
                  <a:pt x="1027566" y="228203"/>
                </a:lnTo>
                <a:lnTo>
                  <a:pt x="1030514" y="221624"/>
                </a:lnTo>
                <a:lnTo>
                  <a:pt x="1033916" y="215272"/>
                </a:lnTo>
                <a:lnTo>
                  <a:pt x="1037318" y="208920"/>
                </a:lnTo>
                <a:lnTo>
                  <a:pt x="1040947" y="202567"/>
                </a:lnTo>
                <a:lnTo>
                  <a:pt x="1044348" y="196669"/>
                </a:lnTo>
                <a:lnTo>
                  <a:pt x="1048204" y="190543"/>
                </a:lnTo>
                <a:lnTo>
                  <a:pt x="1052059" y="184645"/>
                </a:lnTo>
                <a:lnTo>
                  <a:pt x="1055688" y="178973"/>
                </a:lnTo>
                <a:lnTo>
                  <a:pt x="1059997" y="173075"/>
                </a:lnTo>
                <a:lnTo>
                  <a:pt x="1064079" y="167630"/>
                </a:lnTo>
                <a:lnTo>
                  <a:pt x="1068388" y="162185"/>
                </a:lnTo>
                <a:lnTo>
                  <a:pt x="1072697" y="156967"/>
                </a:lnTo>
                <a:lnTo>
                  <a:pt x="1077232" y="151976"/>
                </a:lnTo>
                <a:lnTo>
                  <a:pt x="1081768" y="146985"/>
                </a:lnTo>
                <a:lnTo>
                  <a:pt x="1086531" y="141767"/>
                </a:lnTo>
                <a:lnTo>
                  <a:pt x="1091293" y="137230"/>
                </a:lnTo>
                <a:lnTo>
                  <a:pt x="1096056" y="132465"/>
                </a:lnTo>
                <a:lnTo>
                  <a:pt x="1101272" y="128155"/>
                </a:lnTo>
                <a:lnTo>
                  <a:pt x="1106034" y="123844"/>
                </a:lnTo>
                <a:lnTo>
                  <a:pt x="1111250" y="119534"/>
                </a:lnTo>
                <a:lnTo>
                  <a:pt x="1116240" y="115677"/>
                </a:lnTo>
                <a:lnTo>
                  <a:pt x="1121682" y="111820"/>
                </a:lnTo>
                <a:lnTo>
                  <a:pt x="1127125" y="107964"/>
                </a:lnTo>
                <a:lnTo>
                  <a:pt x="1132568" y="104561"/>
                </a:lnTo>
                <a:lnTo>
                  <a:pt x="1138011" y="100931"/>
                </a:lnTo>
                <a:lnTo>
                  <a:pt x="1143907" y="97982"/>
                </a:lnTo>
                <a:lnTo>
                  <a:pt x="1149350" y="94579"/>
                </a:lnTo>
                <a:lnTo>
                  <a:pt x="1155247" y="91856"/>
                </a:lnTo>
                <a:lnTo>
                  <a:pt x="1160916" y="89134"/>
                </a:lnTo>
                <a:lnTo>
                  <a:pt x="1166813" y="86638"/>
                </a:lnTo>
                <a:lnTo>
                  <a:pt x="1172936" y="84369"/>
                </a:lnTo>
                <a:lnTo>
                  <a:pt x="1178832" y="82101"/>
                </a:lnTo>
                <a:lnTo>
                  <a:pt x="1184956" y="80059"/>
                </a:lnTo>
                <a:lnTo>
                  <a:pt x="1191079" y="78017"/>
                </a:lnTo>
                <a:lnTo>
                  <a:pt x="1197429" y="76429"/>
                </a:lnTo>
                <a:lnTo>
                  <a:pt x="1203325" y="74841"/>
                </a:lnTo>
                <a:lnTo>
                  <a:pt x="1209675" y="73707"/>
                </a:lnTo>
                <a:lnTo>
                  <a:pt x="1216252" y="72346"/>
                </a:lnTo>
                <a:lnTo>
                  <a:pt x="1222602" y="71665"/>
                </a:lnTo>
                <a:lnTo>
                  <a:pt x="1228952" y="70984"/>
                </a:lnTo>
                <a:lnTo>
                  <a:pt x="1235529" y="70304"/>
                </a:lnTo>
                <a:lnTo>
                  <a:pt x="1241879" y="70077"/>
                </a:lnTo>
                <a:lnTo>
                  <a:pt x="1248456" y="69850"/>
                </a:lnTo>
                <a:close/>
                <a:moveTo>
                  <a:pt x="513333" y="14287"/>
                </a:moveTo>
                <a:lnTo>
                  <a:pt x="519907" y="14287"/>
                </a:lnTo>
                <a:lnTo>
                  <a:pt x="526481" y="14287"/>
                </a:lnTo>
                <a:lnTo>
                  <a:pt x="533055" y="14514"/>
                </a:lnTo>
                <a:lnTo>
                  <a:pt x="539629" y="14968"/>
                </a:lnTo>
                <a:lnTo>
                  <a:pt x="545976" y="15875"/>
                </a:lnTo>
                <a:lnTo>
                  <a:pt x="552550" y="16783"/>
                </a:lnTo>
                <a:lnTo>
                  <a:pt x="558670" y="17917"/>
                </a:lnTo>
                <a:lnTo>
                  <a:pt x="565017" y="19051"/>
                </a:lnTo>
                <a:lnTo>
                  <a:pt x="571365" y="20639"/>
                </a:lnTo>
                <a:lnTo>
                  <a:pt x="577485" y="22454"/>
                </a:lnTo>
                <a:lnTo>
                  <a:pt x="583379" y="24042"/>
                </a:lnTo>
                <a:lnTo>
                  <a:pt x="589499" y="26084"/>
                </a:lnTo>
                <a:lnTo>
                  <a:pt x="595620" y="28353"/>
                </a:lnTo>
                <a:lnTo>
                  <a:pt x="601740" y="30621"/>
                </a:lnTo>
                <a:lnTo>
                  <a:pt x="607408" y="33571"/>
                </a:lnTo>
                <a:lnTo>
                  <a:pt x="613301" y="36066"/>
                </a:lnTo>
                <a:lnTo>
                  <a:pt x="618969" y="39016"/>
                </a:lnTo>
                <a:lnTo>
                  <a:pt x="624862" y="41965"/>
                </a:lnTo>
                <a:lnTo>
                  <a:pt x="630303" y="45368"/>
                </a:lnTo>
                <a:lnTo>
                  <a:pt x="635970" y="48544"/>
                </a:lnTo>
                <a:lnTo>
                  <a:pt x="641184" y="52174"/>
                </a:lnTo>
                <a:lnTo>
                  <a:pt x="646851" y="56031"/>
                </a:lnTo>
                <a:lnTo>
                  <a:pt x="652065" y="59887"/>
                </a:lnTo>
                <a:lnTo>
                  <a:pt x="657052" y="63744"/>
                </a:lnTo>
                <a:lnTo>
                  <a:pt x="662492" y="68055"/>
                </a:lnTo>
                <a:lnTo>
                  <a:pt x="667479" y="72365"/>
                </a:lnTo>
                <a:lnTo>
                  <a:pt x="672239" y="76902"/>
                </a:lnTo>
                <a:lnTo>
                  <a:pt x="677227" y="81440"/>
                </a:lnTo>
                <a:lnTo>
                  <a:pt x="681760" y="86204"/>
                </a:lnTo>
                <a:lnTo>
                  <a:pt x="686521" y="90968"/>
                </a:lnTo>
                <a:lnTo>
                  <a:pt x="691281" y="96186"/>
                </a:lnTo>
                <a:lnTo>
                  <a:pt x="695815" y="101177"/>
                </a:lnTo>
                <a:lnTo>
                  <a:pt x="699895" y="106395"/>
                </a:lnTo>
                <a:lnTo>
                  <a:pt x="704202" y="112067"/>
                </a:lnTo>
                <a:lnTo>
                  <a:pt x="708509" y="117512"/>
                </a:lnTo>
                <a:lnTo>
                  <a:pt x="712589" y="123183"/>
                </a:lnTo>
                <a:lnTo>
                  <a:pt x="716443" y="128855"/>
                </a:lnTo>
                <a:lnTo>
                  <a:pt x="720523" y="134754"/>
                </a:lnTo>
                <a:lnTo>
                  <a:pt x="723924" y="140652"/>
                </a:lnTo>
                <a:lnTo>
                  <a:pt x="727777" y="146778"/>
                </a:lnTo>
                <a:lnTo>
                  <a:pt x="730951" y="153130"/>
                </a:lnTo>
                <a:lnTo>
                  <a:pt x="734578" y="159482"/>
                </a:lnTo>
                <a:lnTo>
                  <a:pt x="737751" y="166061"/>
                </a:lnTo>
                <a:lnTo>
                  <a:pt x="740925" y="172640"/>
                </a:lnTo>
                <a:lnTo>
                  <a:pt x="743872" y="179220"/>
                </a:lnTo>
                <a:lnTo>
                  <a:pt x="746592" y="186026"/>
                </a:lnTo>
                <a:lnTo>
                  <a:pt x="749539" y="192832"/>
                </a:lnTo>
                <a:lnTo>
                  <a:pt x="752259" y="199638"/>
                </a:lnTo>
                <a:lnTo>
                  <a:pt x="754753" y="206671"/>
                </a:lnTo>
                <a:lnTo>
                  <a:pt x="757020" y="213704"/>
                </a:lnTo>
                <a:lnTo>
                  <a:pt x="759287" y="220963"/>
                </a:lnTo>
                <a:lnTo>
                  <a:pt x="761327" y="228450"/>
                </a:lnTo>
                <a:lnTo>
                  <a:pt x="763367" y="235710"/>
                </a:lnTo>
                <a:lnTo>
                  <a:pt x="765180" y="242969"/>
                </a:lnTo>
                <a:lnTo>
                  <a:pt x="766540" y="250683"/>
                </a:lnTo>
                <a:lnTo>
                  <a:pt x="768127" y="258170"/>
                </a:lnTo>
                <a:lnTo>
                  <a:pt x="769261" y="265656"/>
                </a:lnTo>
                <a:lnTo>
                  <a:pt x="770621" y="273597"/>
                </a:lnTo>
                <a:lnTo>
                  <a:pt x="771528" y="281310"/>
                </a:lnTo>
                <a:lnTo>
                  <a:pt x="771841" y="283505"/>
                </a:lnTo>
                <a:lnTo>
                  <a:pt x="773361" y="282802"/>
                </a:lnTo>
                <a:lnTo>
                  <a:pt x="774259" y="282574"/>
                </a:lnTo>
                <a:lnTo>
                  <a:pt x="775606" y="282574"/>
                </a:lnTo>
                <a:lnTo>
                  <a:pt x="776729" y="282574"/>
                </a:lnTo>
                <a:lnTo>
                  <a:pt x="777852" y="282802"/>
                </a:lnTo>
                <a:lnTo>
                  <a:pt x="780098" y="283945"/>
                </a:lnTo>
                <a:lnTo>
                  <a:pt x="782344" y="285315"/>
                </a:lnTo>
                <a:lnTo>
                  <a:pt x="784589" y="287371"/>
                </a:lnTo>
                <a:lnTo>
                  <a:pt x="786611" y="289884"/>
                </a:lnTo>
                <a:lnTo>
                  <a:pt x="788407" y="293311"/>
                </a:lnTo>
                <a:lnTo>
                  <a:pt x="789979" y="296737"/>
                </a:lnTo>
                <a:lnTo>
                  <a:pt x="791776" y="300849"/>
                </a:lnTo>
                <a:lnTo>
                  <a:pt x="793348" y="305189"/>
                </a:lnTo>
                <a:lnTo>
                  <a:pt x="794471" y="309987"/>
                </a:lnTo>
                <a:lnTo>
                  <a:pt x="795818" y="315469"/>
                </a:lnTo>
                <a:lnTo>
                  <a:pt x="796492" y="320723"/>
                </a:lnTo>
                <a:lnTo>
                  <a:pt x="797390" y="326663"/>
                </a:lnTo>
                <a:lnTo>
                  <a:pt x="798064" y="332602"/>
                </a:lnTo>
                <a:lnTo>
                  <a:pt x="798289" y="338770"/>
                </a:lnTo>
                <a:lnTo>
                  <a:pt x="798513" y="345166"/>
                </a:lnTo>
                <a:lnTo>
                  <a:pt x="798289" y="351563"/>
                </a:lnTo>
                <a:lnTo>
                  <a:pt x="798064" y="357730"/>
                </a:lnTo>
                <a:lnTo>
                  <a:pt x="797390" y="363898"/>
                </a:lnTo>
                <a:lnTo>
                  <a:pt x="796492" y="369609"/>
                </a:lnTo>
                <a:lnTo>
                  <a:pt x="795818" y="375092"/>
                </a:lnTo>
                <a:lnTo>
                  <a:pt x="794471" y="380117"/>
                </a:lnTo>
                <a:lnTo>
                  <a:pt x="793348" y="385143"/>
                </a:lnTo>
                <a:lnTo>
                  <a:pt x="791776" y="389712"/>
                </a:lnTo>
                <a:lnTo>
                  <a:pt x="789979" y="393595"/>
                </a:lnTo>
                <a:lnTo>
                  <a:pt x="788407" y="397250"/>
                </a:lnTo>
                <a:lnTo>
                  <a:pt x="786611" y="400220"/>
                </a:lnTo>
                <a:lnTo>
                  <a:pt x="784589" y="403190"/>
                </a:lnTo>
                <a:lnTo>
                  <a:pt x="782344" y="405017"/>
                </a:lnTo>
                <a:lnTo>
                  <a:pt x="780098" y="406616"/>
                </a:lnTo>
                <a:lnTo>
                  <a:pt x="777852" y="407758"/>
                </a:lnTo>
                <a:lnTo>
                  <a:pt x="776729" y="407987"/>
                </a:lnTo>
                <a:lnTo>
                  <a:pt x="775606" y="407987"/>
                </a:lnTo>
                <a:lnTo>
                  <a:pt x="774259" y="407987"/>
                </a:lnTo>
                <a:lnTo>
                  <a:pt x="773361" y="407758"/>
                </a:lnTo>
                <a:lnTo>
                  <a:pt x="770890" y="406616"/>
                </a:lnTo>
                <a:lnTo>
                  <a:pt x="768869" y="405017"/>
                </a:lnTo>
                <a:lnTo>
                  <a:pt x="767445" y="403859"/>
                </a:lnTo>
                <a:lnTo>
                  <a:pt x="766540" y="408129"/>
                </a:lnTo>
                <a:lnTo>
                  <a:pt x="765180" y="415616"/>
                </a:lnTo>
                <a:lnTo>
                  <a:pt x="763367" y="423102"/>
                </a:lnTo>
                <a:lnTo>
                  <a:pt x="761327" y="430362"/>
                </a:lnTo>
                <a:lnTo>
                  <a:pt x="759287" y="437622"/>
                </a:lnTo>
                <a:lnTo>
                  <a:pt x="757020" y="444655"/>
                </a:lnTo>
                <a:lnTo>
                  <a:pt x="754753" y="452141"/>
                </a:lnTo>
                <a:lnTo>
                  <a:pt x="752259" y="458947"/>
                </a:lnTo>
                <a:lnTo>
                  <a:pt x="749539" y="465980"/>
                </a:lnTo>
                <a:lnTo>
                  <a:pt x="746592" y="472786"/>
                </a:lnTo>
                <a:lnTo>
                  <a:pt x="743872" y="479592"/>
                </a:lnTo>
                <a:lnTo>
                  <a:pt x="740925" y="486171"/>
                </a:lnTo>
                <a:lnTo>
                  <a:pt x="737751" y="492751"/>
                </a:lnTo>
                <a:lnTo>
                  <a:pt x="734578" y="499330"/>
                </a:lnTo>
                <a:lnTo>
                  <a:pt x="730951" y="505682"/>
                </a:lnTo>
                <a:lnTo>
                  <a:pt x="727777" y="511581"/>
                </a:lnTo>
                <a:lnTo>
                  <a:pt x="723924" y="517933"/>
                </a:lnTo>
                <a:lnTo>
                  <a:pt x="720523" y="523831"/>
                </a:lnTo>
                <a:lnTo>
                  <a:pt x="716443" y="529730"/>
                </a:lnTo>
                <a:lnTo>
                  <a:pt x="712589" y="535629"/>
                </a:lnTo>
                <a:lnTo>
                  <a:pt x="708509" y="541300"/>
                </a:lnTo>
                <a:lnTo>
                  <a:pt x="704202" y="546745"/>
                </a:lnTo>
                <a:lnTo>
                  <a:pt x="699895" y="551963"/>
                </a:lnTo>
                <a:lnTo>
                  <a:pt x="695815" y="557408"/>
                </a:lnTo>
                <a:lnTo>
                  <a:pt x="691281" y="562626"/>
                </a:lnTo>
                <a:lnTo>
                  <a:pt x="686521" y="567617"/>
                </a:lnTo>
                <a:lnTo>
                  <a:pt x="681760" y="572608"/>
                </a:lnTo>
                <a:lnTo>
                  <a:pt x="677227" y="577372"/>
                </a:lnTo>
                <a:lnTo>
                  <a:pt x="672239" y="581909"/>
                </a:lnTo>
                <a:lnTo>
                  <a:pt x="667479" y="586447"/>
                </a:lnTo>
                <a:lnTo>
                  <a:pt x="662492" y="590757"/>
                </a:lnTo>
                <a:lnTo>
                  <a:pt x="657052" y="594841"/>
                </a:lnTo>
                <a:lnTo>
                  <a:pt x="652065" y="598698"/>
                </a:lnTo>
                <a:lnTo>
                  <a:pt x="646851" y="602781"/>
                </a:lnTo>
                <a:lnTo>
                  <a:pt x="641184" y="606411"/>
                </a:lnTo>
                <a:lnTo>
                  <a:pt x="635970" y="609814"/>
                </a:lnTo>
                <a:lnTo>
                  <a:pt x="630303" y="613444"/>
                </a:lnTo>
                <a:lnTo>
                  <a:pt x="624862" y="616620"/>
                </a:lnTo>
                <a:lnTo>
                  <a:pt x="618969" y="619796"/>
                </a:lnTo>
                <a:lnTo>
                  <a:pt x="613301" y="622519"/>
                </a:lnTo>
                <a:lnTo>
                  <a:pt x="607408" y="625241"/>
                </a:lnTo>
                <a:lnTo>
                  <a:pt x="601740" y="627737"/>
                </a:lnTo>
                <a:lnTo>
                  <a:pt x="595620" y="630232"/>
                </a:lnTo>
                <a:lnTo>
                  <a:pt x="589499" y="632501"/>
                </a:lnTo>
                <a:lnTo>
                  <a:pt x="583379" y="634543"/>
                </a:lnTo>
                <a:lnTo>
                  <a:pt x="577485" y="636358"/>
                </a:lnTo>
                <a:lnTo>
                  <a:pt x="571365" y="638173"/>
                </a:lnTo>
                <a:lnTo>
                  <a:pt x="565017" y="639307"/>
                </a:lnTo>
                <a:lnTo>
                  <a:pt x="558670" y="640895"/>
                </a:lnTo>
                <a:lnTo>
                  <a:pt x="552550" y="642029"/>
                </a:lnTo>
                <a:lnTo>
                  <a:pt x="545976" y="642710"/>
                </a:lnTo>
                <a:lnTo>
                  <a:pt x="539629" y="643391"/>
                </a:lnTo>
                <a:lnTo>
                  <a:pt x="533055" y="644071"/>
                </a:lnTo>
                <a:lnTo>
                  <a:pt x="526481" y="644525"/>
                </a:lnTo>
                <a:lnTo>
                  <a:pt x="519907" y="644525"/>
                </a:lnTo>
                <a:lnTo>
                  <a:pt x="513333" y="644525"/>
                </a:lnTo>
                <a:lnTo>
                  <a:pt x="506759" y="644071"/>
                </a:lnTo>
                <a:lnTo>
                  <a:pt x="500186" y="643391"/>
                </a:lnTo>
                <a:lnTo>
                  <a:pt x="493838" y="642710"/>
                </a:lnTo>
                <a:lnTo>
                  <a:pt x="487264" y="642029"/>
                </a:lnTo>
                <a:lnTo>
                  <a:pt x="481144" y="640895"/>
                </a:lnTo>
                <a:lnTo>
                  <a:pt x="474797" y="639307"/>
                </a:lnTo>
                <a:lnTo>
                  <a:pt x="468450" y="638173"/>
                </a:lnTo>
                <a:lnTo>
                  <a:pt x="462329" y="636358"/>
                </a:lnTo>
                <a:lnTo>
                  <a:pt x="456435" y="634543"/>
                </a:lnTo>
                <a:lnTo>
                  <a:pt x="450315" y="632501"/>
                </a:lnTo>
                <a:lnTo>
                  <a:pt x="444194" y="630232"/>
                </a:lnTo>
                <a:lnTo>
                  <a:pt x="438301" y="627737"/>
                </a:lnTo>
                <a:lnTo>
                  <a:pt x="432407" y="625241"/>
                </a:lnTo>
                <a:lnTo>
                  <a:pt x="426513" y="622519"/>
                </a:lnTo>
                <a:lnTo>
                  <a:pt x="420846" y="619796"/>
                </a:lnTo>
                <a:lnTo>
                  <a:pt x="414952" y="616620"/>
                </a:lnTo>
                <a:lnTo>
                  <a:pt x="409512" y="613444"/>
                </a:lnTo>
                <a:lnTo>
                  <a:pt x="403844" y="609814"/>
                </a:lnTo>
                <a:lnTo>
                  <a:pt x="398631" y="606411"/>
                </a:lnTo>
                <a:lnTo>
                  <a:pt x="392963" y="602781"/>
                </a:lnTo>
                <a:lnTo>
                  <a:pt x="387750" y="598698"/>
                </a:lnTo>
                <a:lnTo>
                  <a:pt x="382763" y="594841"/>
                </a:lnTo>
                <a:lnTo>
                  <a:pt x="377322" y="590757"/>
                </a:lnTo>
                <a:lnTo>
                  <a:pt x="372335" y="586447"/>
                </a:lnTo>
                <a:lnTo>
                  <a:pt x="367575" y="581909"/>
                </a:lnTo>
                <a:lnTo>
                  <a:pt x="362588" y="577372"/>
                </a:lnTo>
                <a:lnTo>
                  <a:pt x="358054" y="572608"/>
                </a:lnTo>
                <a:lnTo>
                  <a:pt x="353294" y="567617"/>
                </a:lnTo>
                <a:lnTo>
                  <a:pt x="348760" y="562626"/>
                </a:lnTo>
                <a:lnTo>
                  <a:pt x="344000" y="557408"/>
                </a:lnTo>
                <a:lnTo>
                  <a:pt x="339919" y="551963"/>
                </a:lnTo>
                <a:lnTo>
                  <a:pt x="335612" y="546745"/>
                </a:lnTo>
                <a:lnTo>
                  <a:pt x="331305" y="541300"/>
                </a:lnTo>
                <a:lnTo>
                  <a:pt x="327225" y="535629"/>
                </a:lnTo>
                <a:lnTo>
                  <a:pt x="323371" y="529730"/>
                </a:lnTo>
                <a:lnTo>
                  <a:pt x="319291" y="523831"/>
                </a:lnTo>
                <a:lnTo>
                  <a:pt x="315891" y="517933"/>
                </a:lnTo>
                <a:lnTo>
                  <a:pt x="312037" y="511581"/>
                </a:lnTo>
                <a:lnTo>
                  <a:pt x="308863" y="505682"/>
                </a:lnTo>
                <a:lnTo>
                  <a:pt x="305236" y="499330"/>
                </a:lnTo>
                <a:lnTo>
                  <a:pt x="302063" y="492751"/>
                </a:lnTo>
                <a:lnTo>
                  <a:pt x="298889" y="486171"/>
                </a:lnTo>
                <a:lnTo>
                  <a:pt x="295942" y="479592"/>
                </a:lnTo>
                <a:lnTo>
                  <a:pt x="293222" y="472786"/>
                </a:lnTo>
                <a:lnTo>
                  <a:pt x="290275" y="465980"/>
                </a:lnTo>
                <a:lnTo>
                  <a:pt x="287555" y="458947"/>
                </a:lnTo>
                <a:lnTo>
                  <a:pt x="285061" y="452141"/>
                </a:lnTo>
                <a:lnTo>
                  <a:pt x="282795" y="444655"/>
                </a:lnTo>
                <a:lnTo>
                  <a:pt x="280528" y="437622"/>
                </a:lnTo>
                <a:lnTo>
                  <a:pt x="278488" y="430362"/>
                </a:lnTo>
                <a:lnTo>
                  <a:pt x="276447" y="423102"/>
                </a:lnTo>
                <a:lnTo>
                  <a:pt x="274861" y="415616"/>
                </a:lnTo>
                <a:lnTo>
                  <a:pt x="273274" y="408129"/>
                </a:lnTo>
                <a:lnTo>
                  <a:pt x="272602" y="404960"/>
                </a:lnTo>
                <a:lnTo>
                  <a:pt x="272532" y="405017"/>
                </a:lnTo>
                <a:lnTo>
                  <a:pt x="270286" y="406616"/>
                </a:lnTo>
                <a:lnTo>
                  <a:pt x="268041" y="407758"/>
                </a:lnTo>
                <a:lnTo>
                  <a:pt x="267142" y="407987"/>
                </a:lnTo>
                <a:lnTo>
                  <a:pt x="265795" y="407987"/>
                </a:lnTo>
                <a:lnTo>
                  <a:pt x="264672" y="407987"/>
                </a:lnTo>
                <a:lnTo>
                  <a:pt x="263549" y="407758"/>
                </a:lnTo>
                <a:lnTo>
                  <a:pt x="261303" y="406616"/>
                </a:lnTo>
                <a:lnTo>
                  <a:pt x="259058" y="405017"/>
                </a:lnTo>
                <a:lnTo>
                  <a:pt x="256812" y="403190"/>
                </a:lnTo>
                <a:lnTo>
                  <a:pt x="254791" y="400220"/>
                </a:lnTo>
                <a:lnTo>
                  <a:pt x="252994" y="397250"/>
                </a:lnTo>
                <a:lnTo>
                  <a:pt x="251422" y="393595"/>
                </a:lnTo>
                <a:lnTo>
                  <a:pt x="249625" y="389712"/>
                </a:lnTo>
                <a:lnTo>
                  <a:pt x="248053" y="385143"/>
                </a:lnTo>
                <a:lnTo>
                  <a:pt x="246930" y="380117"/>
                </a:lnTo>
                <a:lnTo>
                  <a:pt x="245583" y="375092"/>
                </a:lnTo>
                <a:lnTo>
                  <a:pt x="244909" y="369609"/>
                </a:lnTo>
                <a:lnTo>
                  <a:pt x="243786" y="363898"/>
                </a:lnTo>
                <a:lnTo>
                  <a:pt x="243337" y="357730"/>
                </a:lnTo>
                <a:lnTo>
                  <a:pt x="243113" y="351563"/>
                </a:lnTo>
                <a:lnTo>
                  <a:pt x="242888" y="345166"/>
                </a:lnTo>
                <a:lnTo>
                  <a:pt x="243113" y="338770"/>
                </a:lnTo>
                <a:lnTo>
                  <a:pt x="243337" y="332602"/>
                </a:lnTo>
                <a:lnTo>
                  <a:pt x="243786" y="326663"/>
                </a:lnTo>
                <a:lnTo>
                  <a:pt x="244909" y="320723"/>
                </a:lnTo>
                <a:lnTo>
                  <a:pt x="245583" y="315469"/>
                </a:lnTo>
                <a:lnTo>
                  <a:pt x="246930" y="309987"/>
                </a:lnTo>
                <a:lnTo>
                  <a:pt x="248053" y="305189"/>
                </a:lnTo>
                <a:lnTo>
                  <a:pt x="249625" y="300849"/>
                </a:lnTo>
                <a:lnTo>
                  <a:pt x="251422" y="296737"/>
                </a:lnTo>
                <a:lnTo>
                  <a:pt x="252994" y="293311"/>
                </a:lnTo>
                <a:lnTo>
                  <a:pt x="254791" y="289884"/>
                </a:lnTo>
                <a:lnTo>
                  <a:pt x="256812" y="287371"/>
                </a:lnTo>
                <a:lnTo>
                  <a:pt x="259058" y="285315"/>
                </a:lnTo>
                <a:lnTo>
                  <a:pt x="261303" y="283945"/>
                </a:lnTo>
                <a:lnTo>
                  <a:pt x="263549" y="282802"/>
                </a:lnTo>
                <a:lnTo>
                  <a:pt x="264672" y="282574"/>
                </a:lnTo>
                <a:lnTo>
                  <a:pt x="265795" y="282574"/>
                </a:lnTo>
                <a:lnTo>
                  <a:pt x="267142" y="282574"/>
                </a:lnTo>
                <a:lnTo>
                  <a:pt x="268041" y="282802"/>
                </a:lnTo>
                <a:lnTo>
                  <a:pt x="268071" y="282818"/>
                </a:lnTo>
                <a:lnTo>
                  <a:pt x="268287" y="281310"/>
                </a:lnTo>
                <a:lnTo>
                  <a:pt x="269193" y="273597"/>
                </a:lnTo>
                <a:lnTo>
                  <a:pt x="270554" y="265656"/>
                </a:lnTo>
                <a:lnTo>
                  <a:pt x="271687" y="258170"/>
                </a:lnTo>
                <a:lnTo>
                  <a:pt x="273274" y="250683"/>
                </a:lnTo>
                <a:lnTo>
                  <a:pt x="274861" y="242969"/>
                </a:lnTo>
                <a:lnTo>
                  <a:pt x="276447" y="235710"/>
                </a:lnTo>
                <a:lnTo>
                  <a:pt x="278488" y="228450"/>
                </a:lnTo>
                <a:lnTo>
                  <a:pt x="280528" y="220963"/>
                </a:lnTo>
                <a:lnTo>
                  <a:pt x="282795" y="213704"/>
                </a:lnTo>
                <a:lnTo>
                  <a:pt x="285061" y="206671"/>
                </a:lnTo>
                <a:lnTo>
                  <a:pt x="287555" y="199638"/>
                </a:lnTo>
                <a:lnTo>
                  <a:pt x="290275" y="192832"/>
                </a:lnTo>
                <a:lnTo>
                  <a:pt x="293222" y="186026"/>
                </a:lnTo>
                <a:lnTo>
                  <a:pt x="295942" y="179220"/>
                </a:lnTo>
                <a:lnTo>
                  <a:pt x="298889" y="172640"/>
                </a:lnTo>
                <a:lnTo>
                  <a:pt x="302063" y="166061"/>
                </a:lnTo>
                <a:lnTo>
                  <a:pt x="305236" y="159482"/>
                </a:lnTo>
                <a:lnTo>
                  <a:pt x="308863" y="153130"/>
                </a:lnTo>
                <a:lnTo>
                  <a:pt x="312037" y="146778"/>
                </a:lnTo>
                <a:lnTo>
                  <a:pt x="315891" y="140652"/>
                </a:lnTo>
                <a:lnTo>
                  <a:pt x="319291" y="134754"/>
                </a:lnTo>
                <a:lnTo>
                  <a:pt x="323371" y="128855"/>
                </a:lnTo>
                <a:lnTo>
                  <a:pt x="327225" y="123183"/>
                </a:lnTo>
                <a:lnTo>
                  <a:pt x="331305" y="117512"/>
                </a:lnTo>
                <a:lnTo>
                  <a:pt x="335612" y="112067"/>
                </a:lnTo>
                <a:lnTo>
                  <a:pt x="339919" y="106395"/>
                </a:lnTo>
                <a:lnTo>
                  <a:pt x="344000" y="101177"/>
                </a:lnTo>
                <a:lnTo>
                  <a:pt x="348760" y="96186"/>
                </a:lnTo>
                <a:lnTo>
                  <a:pt x="353294" y="90968"/>
                </a:lnTo>
                <a:lnTo>
                  <a:pt x="358054" y="86204"/>
                </a:lnTo>
                <a:lnTo>
                  <a:pt x="362588" y="81440"/>
                </a:lnTo>
                <a:lnTo>
                  <a:pt x="367575" y="76902"/>
                </a:lnTo>
                <a:lnTo>
                  <a:pt x="372335" y="72365"/>
                </a:lnTo>
                <a:lnTo>
                  <a:pt x="377322" y="68055"/>
                </a:lnTo>
                <a:lnTo>
                  <a:pt x="382763" y="63744"/>
                </a:lnTo>
                <a:lnTo>
                  <a:pt x="387750" y="59887"/>
                </a:lnTo>
                <a:lnTo>
                  <a:pt x="392963" y="56031"/>
                </a:lnTo>
                <a:lnTo>
                  <a:pt x="398631" y="52174"/>
                </a:lnTo>
                <a:lnTo>
                  <a:pt x="403844" y="48544"/>
                </a:lnTo>
                <a:lnTo>
                  <a:pt x="409512" y="45368"/>
                </a:lnTo>
                <a:lnTo>
                  <a:pt x="414952" y="41965"/>
                </a:lnTo>
                <a:lnTo>
                  <a:pt x="420846" y="39016"/>
                </a:lnTo>
                <a:lnTo>
                  <a:pt x="426513" y="36066"/>
                </a:lnTo>
                <a:lnTo>
                  <a:pt x="432407" y="33571"/>
                </a:lnTo>
                <a:lnTo>
                  <a:pt x="438301" y="30621"/>
                </a:lnTo>
                <a:lnTo>
                  <a:pt x="444194" y="28353"/>
                </a:lnTo>
                <a:lnTo>
                  <a:pt x="450315" y="26084"/>
                </a:lnTo>
                <a:lnTo>
                  <a:pt x="456435" y="24042"/>
                </a:lnTo>
                <a:lnTo>
                  <a:pt x="462329" y="22454"/>
                </a:lnTo>
                <a:lnTo>
                  <a:pt x="468450" y="20639"/>
                </a:lnTo>
                <a:lnTo>
                  <a:pt x="474797" y="19051"/>
                </a:lnTo>
                <a:lnTo>
                  <a:pt x="481144" y="17917"/>
                </a:lnTo>
                <a:lnTo>
                  <a:pt x="487264" y="16783"/>
                </a:lnTo>
                <a:lnTo>
                  <a:pt x="493838" y="15875"/>
                </a:lnTo>
                <a:lnTo>
                  <a:pt x="500186" y="14968"/>
                </a:lnTo>
                <a:lnTo>
                  <a:pt x="506759" y="14514"/>
                </a:lnTo>
                <a:lnTo>
                  <a:pt x="513333" y="14287"/>
                </a:lnTo>
                <a:close/>
                <a:moveTo>
                  <a:pt x="2026444" y="0"/>
                </a:moveTo>
                <a:lnTo>
                  <a:pt x="2033018" y="227"/>
                </a:lnTo>
                <a:lnTo>
                  <a:pt x="2039592" y="454"/>
                </a:lnTo>
                <a:lnTo>
                  <a:pt x="2046166" y="1134"/>
                </a:lnTo>
                <a:lnTo>
                  <a:pt x="2052740" y="1814"/>
                </a:lnTo>
                <a:lnTo>
                  <a:pt x="2059087" y="2948"/>
                </a:lnTo>
                <a:lnTo>
                  <a:pt x="2065434" y="3855"/>
                </a:lnTo>
                <a:lnTo>
                  <a:pt x="2071555" y="5216"/>
                </a:lnTo>
                <a:lnTo>
                  <a:pt x="2077902" y="6577"/>
                </a:lnTo>
                <a:lnTo>
                  <a:pt x="2084022" y="8164"/>
                </a:lnTo>
                <a:lnTo>
                  <a:pt x="2090369" y="10205"/>
                </a:lnTo>
                <a:lnTo>
                  <a:pt x="2096263" y="12246"/>
                </a:lnTo>
                <a:lnTo>
                  <a:pt x="2102384" y="14514"/>
                </a:lnTo>
                <a:lnTo>
                  <a:pt x="2108278" y="16782"/>
                </a:lnTo>
                <a:lnTo>
                  <a:pt x="2114171" y="19277"/>
                </a:lnTo>
                <a:lnTo>
                  <a:pt x="2120065" y="21998"/>
                </a:lnTo>
                <a:lnTo>
                  <a:pt x="2125506" y="24946"/>
                </a:lnTo>
                <a:lnTo>
                  <a:pt x="2131399" y="28121"/>
                </a:lnTo>
                <a:lnTo>
                  <a:pt x="2137067" y="31296"/>
                </a:lnTo>
                <a:lnTo>
                  <a:pt x="2142507" y="34698"/>
                </a:lnTo>
                <a:lnTo>
                  <a:pt x="2147947" y="38100"/>
                </a:lnTo>
                <a:lnTo>
                  <a:pt x="2153388" y="41955"/>
                </a:lnTo>
                <a:lnTo>
                  <a:pt x="2158602" y="45811"/>
                </a:lnTo>
                <a:lnTo>
                  <a:pt x="2164042" y="49893"/>
                </a:lnTo>
                <a:lnTo>
                  <a:pt x="2169029" y="53975"/>
                </a:lnTo>
                <a:lnTo>
                  <a:pt x="2174016" y="58284"/>
                </a:lnTo>
                <a:lnTo>
                  <a:pt x="2179003" y="62593"/>
                </a:lnTo>
                <a:lnTo>
                  <a:pt x="2183764" y="67355"/>
                </a:lnTo>
                <a:lnTo>
                  <a:pt x="2188751" y="71891"/>
                </a:lnTo>
                <a:lnTo>
                  <a:pt x="2193284" y="77107"/>
                </a:lnTo>
                <a:lnTo>
                  <a:pt x="2197818" y="82096"/>
                </a:lnTo>
                <a:lnTo>
                  <a:pt x="2202352" y="87086"/>
                </a:lnTo>
                <a:lnTo>
                  <a:pt x="2206659" y="92529"/>
                </a:lnTo>
                <a:lnTo>
                  <a:pt x="2210966" y="97745"/>
                </a:lnTo>
                <a:lnTo>
                  <a:pt x="2215046" y="103188"/>
                </a:lnTo>
                <a:lnTo>
                  <a:pt x="2219127" y="109084"/>
                </a:lnTo>
                <a:lnTo>
                  <a:pt x="2223207" y="114980"/>
                </a:lnTo>
                <a:lnTo>
                  <a:pt x="2227061" y="120650"/>
                </a:lnTo>
                <a:lnTo>
                  <a:pt x="2230687" y="126773"/>
                </a:lnTo>
                <a:lnTo>
                  <a:pt x="2234314" y="132896"/>
                </a:lnTo>
                <a:lnTo>
                  <a:pt x="2237941" y="139020"/>
                </a:lnTo>
                <a:lnTo>
                  <a:pt x="2241115" y="145370"/>
                </a:lnTo>
                <a:lnTo>
                  <a:pt x="2244515" y="151720"/>
                </a:lnTo>
                <a:lnTo>
                  <a:pt x="2247462" y="158297"/>
                </a:lnTo>
                <a:lnTo>
                  <a:pt x="2250409" y="165100"/>
                </a:lnTo>
                <a:lnTo>
                  <a:pt x="2253583" y="171677"/>
                </a:lnTo>
                <a:lnTo>
                  <a:pt x="2256303" y="178480"/>
                </a:lnTo>
                <a:lnTo>
                  <a:pt x="2258796" y="185511"/>
                </a:lnTo>
                <a:lnTo>
                  <a:pt x="2261290" y="192541"/>
                </a:lnTo>
                <a:lnTo>
                  <a:pt x="2263557" y="199798"/>
                </a:lnTo>
                <a:lnTo>
                  <a:pt x="2265824" y="206829"/>
                </a:lnTo>
                <a:lnTo>
                  <a:pt x="2267864" y="214086"/>
                </a:lnTo>
                <a:lnTo>
                  <a:pt x="2269904" y="221343"/>
                </a:lnTo>
                <a:lnTo>
                  <a:pt x="2271717" y="229054"/>
                </a:lnTo>
                <a:lnTo>
                  <a:pt x="2273078" y="236538"/>
                </a:lnTo>
                <a:lnTo>
                  <a:pt x="2274664" y="244022"/>
                </a:lnTo>
                <a:lnTo>
                  <a:pt x="2276251" y="251732"/>
                </a:lnTo>
                <a:lnTo>
                  <a:pt x="2277158" y="259443"/>
                </a:lnTo>
                <a:lnTo>
                  <a:pt x="2278518" y="267154"/>
                </a:lnTo>
                <a:lnTo>
                  <a:pt x="2278638" y="268548"/>
                </a:lnTo>
                <a:lnTo>
                  <a:pt x="2279424" y="268288"/>
                </a:lnTo>
                <a:lnTo>
                  <a:pt x="2280331" y="268288"/>
                </a:lnTo>
                <a:lnTo>
                  <a:pt x="2281692" y="268288"/>
                </a:lnTo>
                <a:lnTo>
                  <a:pt x="2282826" y="268738"/>
                </a:lnTo>
                <a:lnTo>
                  <a:pt x="2285093" y="269639"/>
                </a:lnTo>
                <a:lnTo>
                  <a:pt x="2287361" y="271215"/>
                </a:lnTo>
                <a:lnTo>
                  <a:pt x="2289402" y="273466"/>
                </a:lnTo>
                <a:lnTo>
                  <a:pt x="2291443" y="275943"/>
                </a:lnTo>
                <a:lnTo>
                  <a:pt x="2293485" y="278869"/>
                </a:lnTo>
                <a:lnTo>
                  <a:pt x="2295299" y="282472"/>
                </a:lnTo>
                <a:lnTo>
                  <a:pt x="2296660" y="286524"/>
                </a:lnTo>
                <a:lnTo>
                  <a:pt x="2298247" y="291027"/>
                </a:lnTo>
                <a:lnTo>
                  <a:pt x="2299608" y="295755"/>
                </a:lnTo>
                <a:lnTo>
                  <a:pt x="2300742" y="300708"/>
                </a:lnTo>
                <a:lnTo>
                  <a:pt x="2301876" y="306111"/>
                </a:lnTo>
                <a:lnTo>
                  <a:pt x="2302556" y="311964"/>
                </a:lnTo>
                <a:lnTo>
                  <a:pt x="2303010" y="317818"/>
                </a:lnTo>
                <a:lnTo>
                  <a:pt x="2303236" y="323897"/>
                </a:lnTo>
                <a:lnTo>
                  <a:pt x="2303463" y="330200"/>
                </a:lnTo>
                <a:lnTo>
                  <a:pt x="2303236" y="336504"/>
                </a:lnTo>
                <a:lnTo>
                  <a:pt x="2303010" y="342808"/>
                </a:lnTo>
                <a:lnTo>
                  <a:pt x="2302556" y="348662"/>
                </a:lnTo>
                <a:lnTo>
                  <a:pt x="2301876" y="354290"/>
                </a:lnTo>
                <a:lnTo>
                  <a:pt x="2300742" y="359918"/>
                </a:lnTo>
                <a:lnTo>
                  <a:pt x="2299608" y="364871"/>
                </a:lnTo>
                <a:lnTo>
                  <a:pt x="2298247" y="369599"/>
                </a:lnTo>
                <a:lnTo>
                  <a:pt x="2296660" y="373877"/>
                </a:lnTo>
                <a:lnTo>
                  <a:pt x="2295299" y="377929"/>
                </a:lnTo>
                <a:lnTo>
                  <a:pt x="2293485" y="381306"/>
                </a:lnTo>
                <a:lnTo>
                  <a:pt x="2291443" y="384683"/>
                </a:lnTo>
                <a:lnTo>
                  <a:pt x="2289402" y="387160"/>
                </a:lnTo>
                <a:lnTo>
                  <a:pt x="2287361" y="389411"/>
                </a:lnTo>
                <a:lnTo>
                  <a:pt x="2285093" y="390987"/>
                </a:lnTo>
                <a:lnTo>
                  <a:pt x="2282826" y="391663"/>
                </a:lnTo>
                <a:lnTo>
                  <a:pt x="2281692" y="391888"/>
                </a:lnTo>
                <a:lnTo>
                  <a:pt x="2280331" y="392113"/>
                </a:lnTo>
                <a:lnTo>
                  <a:pt x="2279424" y="391888"/>
                </a:lnTo>
                <a:lnTo>
                  <a:pt x="2278063" y="391663"/>
                </a:lnTo>
                <a:lnTo>
                  <a:pt x="2275795" y="390987"/>
                </a:lnTo>
                <a:lnTo>
                  <a:pt x="2273928" y="389690"/>
                </a:lnTo>
                <a:lnTo>
                  <a:pt x="2273078" y="393700"/>
                </a:lnTo>
                <a:lnTo>
                  <a:pt x="2271717" y="401411"/>
                </a:lnTo>
                <a:lnTo>
                  <a:pt x="2269904" y="408895"/>
                </a:lnTo>
                <a:lnTo>
                  <a:pt x="2267864" y="416152"/>
                </a:lnTo>
                <a:lnTo>
                  <a:pt x="2265824" y="423636"/>
                </a:lnTo>
                <a:lnTo>
                  <a:pt x="2263557" y="430666"/>
                </a:lnTo>
                <a:lnTo>
                  <a:pt x="2261290" y="437697"/>
                </a:lnTo>
                <a:lnTo>
                  <a:pt x="2258796" y="444727"/>
                </a:lnTo>
                <a:lnTo>
                  <a:pt x="2256303" y="451757"/>
                </a:lnTo>
                <a:lnTo>
                  <a:pt x="2253583" y="458561"/>
                </a:lnTo>
                <a:lnTo>
                  <a:pt x="2250409" y="465138"/>
                </a:lnTo>
                <a:lnTo>
                  <a:pt x="2247462" y="471941"/>
                </a:lnTo>
                <a:lnTo>
                  <a:pt x="2244515" y="478518"/>
                </a:lnTo>
                <a:lnTo>
                  <a:pt x="2241115" y="484868"/>
                </a:lnTo>
                <a:lnTo>
                  <a:pt x="2237941" y="491218"/>
                </a:lnTo>
                <a:lnTo>
                  <a:pt x="2234314" y="497568"/>
                </a:lnTo>
                <a:lnTo>
                  <a:pt x="2230687" y="503691"/>
                </a:lnTo>
                <a:lnTo>
                  <a:pt x="2227061" y="509588"/>
                </a:lnTo>
                <a:lnTo>
                  <a:pt x="2223207" y="515484"/>
                </a:lnTo>
                <a:lnTo>
                  <a:pt x="2219127" y="521154"/>
                </a:lnTo>
                <a:lnTo>
                  <a:pt x="2215046" y="527050"/>
                </a:lnTo>
                <a:lnTo>
                  <a:pt x="2210966" y="532720"/>
                </a:lnTo>
                <a:lnTo>
                  <a:pt x="2206659" y="537936"/>
                </a:lnTo>
                <a:lnTo>
                  <a:pt x="2202352" y="543152"/>
                </a:lnTo>
                <a:lnTo>
                  <a:pt x="2197818" y="548368"/>
                </a:lnTo>
                <a:lnTo>
                  <a:pt x="2193284" y="553357"/>
                </a:lnTo>
                <a:lnTo>
                  <a:pt x="2188751" y="558347"/>
                </a:lnTo>
                <a:lnTo>
                  <a:pt x="2183764" y="562882"/>
                </a:lnTo>
                <a:lnTo>
                  <a:pt x="2179003" y="567645"/>
                </a:lnTo>
                <a:lnTo>
                  <a:pt x="2174016" y="571954"/>
                </a:lnTo>
                <a:lnTo>
                  <a:pt x="2169029" y="576263"/>
                </a:lnTo>
                <a:lnTo>
                  <a:pt x="2164042" y="580572"/>
                </a:lnTo>
                <a:lnTo>
                  <a:pt x="2158602" y="584654"/>
                </a:lnTo>
                <a:lnTo>
                  <a:pt x="2153388" y="588283"/>
                </a:lnTo>
                <a:lnTo>
                  <a:pt x="2147947" y="592138"/>
                </a:lnTo>
                <a:lnTo>
                  <a:pt x="2142507" y="595766"/>
                </a:lnTo>
                <a:lnTo>
                  <a:pt x="2137067" y="598941"/>
                </a:lnTo>
                <a:lnTo>
                  <a:pt x="2131399" y="602343"/>
                </a:lnTo>
                <a:lnTo>
                  <a:pt x="2125506" y="605291"/>
                </a:lnTo>
                <a:lnTo>
                  <a:pt x="2120065" y="608240"/>
                </a:lnTo>
                <a:lnTo>
                  <a:pt x="2114171" y="611188"/>
                </a:lnTo>
                <a:lnTo>
                  <a:pt x="2108278" y="613683"/>
                </a:lnTo>
                <a:lnTo>
                  <a:pt x="2102384" y="615950"/>
                </a:lnTo>
                <a:lnTo>
                  <a:pt x="2096263" y="618218"/>
                </a:lnTo>
                <a:lnTo>
                  <a:pt x="2090369" y="620259"/>
                </a:lnTo>
                <a:lnTo>
                  <a:pt x="2084022" y="622300"/>
                </a:lnTo>
                <a:lnTo>
                  <a:pt x="2077902" y="623661"/>
                </a:lnTo>
                <a:lnTo>
                  <a:pt x="2071555" y="625249"/>
                </a:lnTo>
                <a:lnTo>
                  <a:pt x="2065434" y="626609"/>
                </a:lnTo>
                <a:lnTo>
                  <a:pt x="2059087" y="627743"/>
                </a:lnTo>
                <a:lnTo>
                  <a:pt x="2052740" y="628424"/>
                </a:lnTo>
                <a:lnTo>
                  <a:pt x="2046166" y="629331"/>
                </a:lnTo>
                <a:lnTo>
                  <a:pt x="2039592" y="629784"/>
                </a:lnTo>
                <a:lnTo>
                  <a:pt x="2033018" y="630011"/>
                </a:lnTo>
                <a:lnTo>
                  <a:pt x="2026444" y="630238"/>
                </a:lnTo>
                <a:lnTo>
                  <a:pt x="2019870" y="630011"/>
                </a:lnTo>
                <a:lnTo>
                  <a:pt x="2013297" y="629784"/>
                </a:lnTo>
                <a:lnTo>
                  <a:pt x="2006949" y="629331"/>
                </a:lnTo>
                <a:lnTo>
                  <a:pt x="2000602" y="628424"/>
                </a:lnTo>
                <a:lnTo>
                  <a:pt x="1994255" y="627743"/>
                </a:lnTo>
                <a:lnTo>
                  <a:pt x="1987681" y="626609"/>
                </a:lnTo>
                <a:lnTo>
                  <a:pt x="1981334" y="625249"/>
                </a:lnTo>
                <a:lnTo>
                  <a:pt x="1975213" y="623661"/>
                </a:lnTo>
                <a:lnTo>
                  <a:pt x="1968866" y="622300"/>
                </a:lnTo>
                <a:lnTo>
                  <a:pt x="1962972" y="620259"/>
                </a:lnTo>
                <a:lnTo>
                  <a:pt x="1956852" y="618218"/>
                </a:lnTo>
                <a:lnTo>
                  <a:pt x="1950731" y="615950"/>
                </a:lnTo>
                <a:lnTo>
                  <a:pt x="1944838" y="613683"/>
                </a:lnTo>
                <a:lnTo>
                  <a:pt x="1938944" y="611188"/>
                </a:lnTo>
                <a:lnTo>
                  <a:pt x="1933050" y="608240"/>
                </a:lnTo>
                <a:lnTo>
                  <a:pt x="1927383" y="605291"/>
                </a:lnTo>
                <a:lnTo>
                  <a:pt x="1921716" y="602343"/>
                </a:lnTo>
                <a:lnTo>
                  <a:pt x="1916049" y="598941"/>
                </a:lnTo>
                <a:lnTo>
                  <a:pt x="1910381" y="595766"/>
                </a:lnTo>
                <a:lnTo>
                  <a:pt x="1905168" y="592138"/>
                </a:lnTo>
                <a:lnTo>
                  <a:pt x="1899954" y="588283"/>
                </a:lnTo>
                <a:lnTo>
                  <a:pt x="1894514" y="584654"/>
                </a:lnTo>
                <a:lnTo>
                  <a:pt x="1889300" y="580572"/>
                </a:lnTo>
                <a:lnTo>
                  <a:pt x="1884313" y="576263"/>
                </a:lnTo>
                <a:lnTo>
                  <a:pt x="1879099" y="571954"/>
                </a:lnTo>
                <a:lnTo>
                  <a:pt x="1874112" y="567645"/>
                </a:lnTo>
                <a:lnTo>
                  <a:pt x="1869352" y="562882"/>
                </a:lnTo>
                <a:lnTo>
                  <a:pt x="1864591" y="558347"/>
                </a:lnTo>
                <a:lnTo>
                  <a:pt x="1859831" y="553357"/>
                </a:lnTo>
                <a:lnTo>
                  <a:pt x="1855297" y="548368"/>
                </a:lnTo>
                <a:lnTo>
                  <a:pt x="1850763" y="543152"/>
                </a:lnTo>
                <a:lnTo>
                  <a:pt x="1846456" y="537936"/>
                </a:lnTo>
                <a:lnTo>
                  <a:pt x="1842149" y="532720"/>
                </a:lnTo>
                <a:lnTo>
                  <a:pt x="1838069" y="527050"/>
                </a:lnTo>
                <a:lnTo>
                  <a:pt x="1833989" y="521154"/>
                </a:lnTo>
                <a:lnTo>
                  <a:pt x="1829908" y="515484"/>
                </a:lnTo>
                <a:lnTo>
                  <a:pt x="1826281" y="509588"/>
                </a:lnTo>
                <a:lnTo>
                  <a:pt x="1822428" y="503691"/>
                </a:lnTo>
                <a:lnTo>
                  <a:pt x="1818801" y="497568"/>
                </a:lnTo>
                <a:lnTo>
                  <a:pt x="1815400" y="491218"/>
                </a:lnTo>
                <a:lnTo>
                  <a:pt x="1811774" y="484868"/>
                </a:lnTo>
                <a:lnTo>
                  <a:pt x="1808827" y="478518"/>
                </a:lnTo>
                <a:lnTo>
                  <a:pt x="1805426" y="471941"/>
                </a:lnTo>
                <a:lnTo>
                  <a:pt x="1802479" y="465138"/>
                </a:lnTo>
                <a:lnTo>
                  <a:pt x="1799759" y="458561"/>
                </a:lnTo>
                <a:lnTo>
                  <a:pt x="1797039" y="451757"/>
                </a:lnTo>
                <a:lnTo>
                  <a:pt x="1794545" y="444727"/>
                </a:lnTo>
                <a:lnTo>
                  <a:pt x="1791825" y="437697"/>
                </a:lnTo>
                <a:lnTo>
                  <a:pt x="1789332" y="430666"/>
                </a:lnTo>
                <a:lnTo>
                  <a:pt x="1787292" y="423636"/>
                </a:lnTo>
                <a:lnTo>
                  <a:pt x="1785025" y="416152"/>
                </a:lnTo>
                <a:lnTo>
                  <a:pt x="1783438" y="408895"/>
                </a:lnTo>
                <a:lnTo>
                  <a:pt x="1781624" y="401411"/>
                </a:lnTo>
                <a:lnTo>
                  <a:pt x="1779811" y="393700"/>
                </a:lnTo>
                <a:lnTo>
                  <a:pt x="1778682" y="388377"/>
                </a:lnTo>
                <a:lnTo>
                  <a:pt x="1777853" y="389411"/>
                </a:lnTo>
                <a:lnTo>
                  <a:pt x="1775596" y="390987"/>
                </a:lnTo>
                <a:lnTo>
                  <a:pt x="1773114" y="391663"/>
                </a:lnTo>
                <a:lnTo>
                  <a:pt x="1771986" y="391888"/>
                </a:lnTo>
                <a:lnTo>
                  <a:pt x="1770632" y="392113"/>
                </a:lnTo>
                <a:lnTo>
                  <a:pt x="1769729" y="391888"/>
                </a:lnTo>
                <a:lnTo>
                  <a:pt x="1768375" y="391663"/>
                </a:lnTo>
                <a:lnTo>
                  <a:pt x="1766118" y="390987"/>
                </a:lnTo>
                <a:lnTo>
                  <a:pt x="1763861" y="389411"/>
                </a:lnTo>
                <a:lnTo>
                  <a:pt x="1761830" y="387160"/>
                </a:lnTo>
                <a:lnTo>
                  <a:pt x="1760025" y="384683"/>
                </a:lnTo>
                <a:lnTo>
                  <a:pt x="1757994" y="381306"/>
                </a:lnTo>
                <a:lnTo>
                  <a:pt x="1756188" y="377929"/>
                </a:lnTo>
                <a:lnTo>
                  <a:pt x="1754609" y="373877"/>
                </a:lnTo>
                <a:lnTo>
                  <a:pt x="1753029" y="369599"/>
                </a:lnTo>
                <a:lnTo>
                  <a:pt x="1751675" y="364871"/>
                </a:lnTo>
                <a:lnTo>
                  <a:pt x="1750546" y="359918"/>
                </a:lnTo>
                <a:lnTo>
                  <a:pt x="1749644" y="354290"/>
                </a:lnTo>
                <a:lnTo>
                  <a:pt x="1748967" y="348662"/>
                </a:lnTo>
                <a:lnTo>
                  <a:pt x="1748290" y="342808"/>
                </a:lnTo>
                <a:lnTo>
                  <a:pt x="1747838" y="336504"/>
                </a:lnTo>
                <a:lnTo>
                  <a:pt x="1747838" y="330200"/>
                </a:lnTo>
                <a:lnTo>
                  <a:pt x="1747838" y="323897"/>
                </a:lnTo>
                <a:lnTo>
                  <a:pt x="1748290" y="317818"/>
                </a:lnTo>
                <a:lnTo>
                  <a:pt x="1748967" y="311964"/>
                </a:lnTo>
                <a:lnTo>
                  <a:pt x="1749644" y="306111"/>
                </a:lnTo>
                <a:lnTo>
                  <a:pt x="1750546" y="300708"/>
                </a:lnTo>
                <a:lnTo>
                  <a:pt x="1751675" y="295755"/>
                </a:lnTo>
                <a:lnTo>
                  <a:pt x="1753029" y="291027"/>
                </a:lnTo>
                <a:lnTo>
                  <a:pt x="1754609" y="286524"/>
                </a:lnTo>
                <a:lnTo>
                  <a:pt x="1756188" y="282472"/>
                </a:lnTo>
                <a:lnTo>
                  <a:pt x="1757994" y="278869"/>
                </a:lnTo>
                <a:lnTo>
                  <a:pt x="1760025" y="275943"/>
                </a:lnTo>
                <a:lnTo>
                  <a:pt x="1761830" y="273466"/>
                </a:lnTo>
                <a:lnTo>
                  <a:pt x="1763861" y="271215"/>
                </a:lnTo>
                <a:lnTo>
                  <a:pt x="1766118" y="269639"/>
                </a:lnTo>
                <a:lnTo>
                  <a:pt x="1768375" y="268738"/>
                </a:lnTo>
                <a:lnTo>
                  <a:pt x="1769729" y="268288"/>
                </a:lnTo>
                <a:lnTo>
                  <a:pt x="1770632" y="268288"/>
                </a:lnTo>
                <a:lnTo>
                  <a:pt x="1771986" y="268288"/>
                </a:lnTo>
                <a:lnTo>
                  <a:pt x="1773114" y="268738"/>
                </a:lnTo>
                <a:lnTo>
                  <a:pt x="1774524" y="269250"/>
                </a:lnTo>
                <a:lnTo>
                  <a:pt x="1774824" y="267154"/>
                </a:lnTo>
                <a:lnTo>
                  <a:pt x="1775731" y="259443"/>
                </a:lnTo>
                <a:lnTo>
                  <a:pt x="1777091" y="251732"/>
                </a:lnTo>
                <a:lnTo>
                  <a:pt x="1778224" y="244022"/>
                </a:lnTo>
                <a:lnTo>
                  <a:pt x="1779811" y="236538"/>
                </a:lnTo>
                <a:lnTo>
                  <a:pt x="1781624" y="229054"/>
                </a:lnTo>
                <a:lnTo>
                  <a:pt x="1783438" y="221343"/>
                </a:lnTo>
                <a:lnTo>
                  <a:pt x="1785025" y="214086"/>
                </a:lnTo>
                <a:lnTo>
                  <a:pt x="1787292" y="206829"/>
                </a:lnTo>
                <a:lnTo>
                  <a:pt x="1789332" y="199798"/>
                </a:lnTo>
                <a:lnTo>
                  <a:pt x="1791825" y="192541"/>
                </a:lnTo>
                <a:lnTo>
                  <a:pt x="1794545" y="185511"/>
                </a:lnTo>
                <a:lnTo>
                  <a:pt x="1797039" y="178480"/>
                </a:lnTo>
                <a:lnTo>
                  <a:pt x="1799759" y="171677"/>
                </a:lnTo>
                <a:lnTo>
                  <a:pt x="1802479" y="165100"/>
                </a:lnTo>
                <a:lnTo>
                  <a:pt x="1805426" y="158297"/>
                </a:lnTo>
                <a:lnTo>
                  <a:pt x="1808827" y="151720"/>
                </a:lnTo>
                <a:lnTo>
                  <a:pt x="1811774" y="145370"/>
                </a:lnTo>
                <a:lnTo>
                  <a:pt x="1815400" y="139020"/>
                </a:lnTo>
                <a:lnTo>
                  <a:pt x="1818801" y="132896"/>
                </a:lnTo>
                <a:lnTo>
                  <a:pt x="1822428" y="126773"/>
                </a:lnTo>
                <a:lnTo>
                  <a:pt x="1826281" y="120650"/>
                </a:lnTo>
                <a:lnTo>
                  <a:pt x="1829908" y="114980"/>
                </a:lnTo>
                <a:lnTo>
                  <a:pt x="1833989" y="109084"/>
                </a:lnTo>
                <a:lnTo>
                  <a:pt x="1838069" y="103188"/>
                </a:lnTo>
                <a:lnTo>
                  <a:pt x="1842149" y="97745"/>
                </a:lnTo>
                <a:lnTo>
                  <a:pt x="1846456" y="92529"/>
                </a:lnTo>
                <a:lnTo>
                  <a:pt x="1850763" y="87086"/>
                </a:lnTo>
                <a:lnTo>
                  <a:pt x="1855297" y="82096"/>
                </a:lnTo>
                <a:lnTo>
                  <a:pt x="1859831" y="77107"/>
                </a:lnTo>
                <a:lnTo>
                  <a:pt x="1864591" y="71891"/>
                </a:lnTo>
                <a:lnTo>
                  <a:pt x="1869352" y="67355"/>
                </a:lnTo>
                <a:lnTo>
                  <a:pt x="1874112" y="62593"/>
                </a:lnTo>
                <a:lnTo>
                  <a:pt x="1879099" y="58284"/>
                </a:lnTo>
                <a:lnTo>
                  <a:pt x="1884313" y="53975"/>
                </a:lnTo>
                <a:lnTo>
                  <a:pt x="1889300" y="49893"/>
                </a:lnTo>
                <a:lnTo>
                  <a:pt x="1894514" y="45811"/>
                </a:lnTo>
                <a:lnTo>
                  <a:pt x="1899954" y="41955"/>
                </a:lnTo>
                <a:lnTo>
                  <a:pt x="1905168" y="38100"/>
                </a:lnTo>
                <a:lnTo>
                  <a:pt x="1910381" y="34698"/>
                </a:lnTo>
                <a:lnTo>
                  <a:pt x="1916049" y="31296"/>
                </a:lnTo>
                <a:lnTo>
                  <a:pt x="1921716" y="28121"/>
                </a:lnTo>
                <a:lnTo>
                  <a:pt x="1927383" y="24946"/>
                </a:lnTo>
                <a:lnTo>
                  <a:pt x="1933050" y="21998"/>
                </a:lnTo>
                <a:lnTo>
                  <a:pt x="1938944" y="19277"/>
                </a:lnTo>
                <a:lnTo>
                  <a:pt x="1944838" y="16782"/>
                </a:lnTo>
                <a:lnTo>
                  <a:pt x="1950731" y="14514"/>
                </a:lnTo>
                <a:lnTo>
                  <a:pt x="1956852" y="12246"/>
                </a:lnTo>
                <a:lnTo>
                  <a:pt x="1962972" y="10205"/>
                </a:lnTo>
                <a:lnTo>
                  <a:pt x="1968866" y="8164"/>
                </a:lnTo>
                <a:lnTo>
                  <a:pt x="1975213" y="6577"/>
                </a:lnTo>
                <a:lnTo>
                  <a:pt x="1981334" y="5216"/>
                </a:lnTo>
                <a:lnTo>
                  <a:pt x="1987681" y="3855"/>
                </a:lnTo>
                <a:lnTo>
                  <a:pt x="1994255" y="2948"/>
                </a:lnTo>
                <a:lnTo>
                  <a:pt x="2000602" y="1814"/>
                </a:lnTo>
                <a:lnTo>
                  <a:pt x="2006949" y="1134"/>
                </a:lnTo>
                <a:lnTo>
                  <a:pt x="2013297" y="454"/>
                </a:lnTo>
                <a:lnTo>
                  <a:pt x="2019870" y="227"/>
                </a:lnTo>
                <a:lnTo>
                  <a:pt x="202644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3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9" name="TextBox 14"/>
          <p:cNvSpPr txBox="1"/>
          <p:nvPr/>
        </p:nvSpPr>
        <p:spPr>
          <a:xfrm>
            <a:off x="2667331" y="1551508"/>
            <a:ext cx="285335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TextBox 14"/>
          <p:cNvSpPr txBox="1"/>
          <p:nvPr/>
        </p:nvSpPr>
        <p:spPr>
          <a:xfrm>
            <a:off x="6207522" y="1561033"/>
            <a:ext cx="285335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TextBox 14"/>
          <p:cNvSpPr txBox="1"/>
          <p:nvPr/>
        </p:nvSpPr>
        <p:spPr>
          <a:xfrm>
            <a:off x="2273690" y="2827229"/>
            <a:ext cx="285335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TextBox 14"/>
          <p:cNvSpPr txBox="1"/>
          <p:nvPr/>
        </p:nvSpPr>
        <p:spPr>
          <a:xfrm>
            <a:off x="6547506" y="2827229"/>
            <a:ext cx="285335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3" name="TextBox 14"/>
          <p:cNvSpPr txBox="1"/>
          <p:nvPr/>
        </p:nvSpPr>
        <p:spPr>
          <a:xfrm>
            <a:off x="2642046" y="4046858"/>
            <a:ext cx="285335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05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" name="TextBox 14"/>
          <p:cNvSpPr txBox="1"/>
          <p:nvPr/>
        </p:nvSpPr>
        <p:spPr>
          <a:xfrm>
            <a:off x="6177653" y="4041364"/>
            <a:ext cx="285335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06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06803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1562 -4.93827E-7 L 0.11076 -4.93827E-7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19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0.01562 -4.93827E-7 L 0 -4.93827E-7 " pathEditMode="relative" rAng="0" ptsTypes="AA">
                                      <p:cBhvr>
                                        <p:cTn id="1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3.61111E-6 3.58025E-6 L 0.11024 0.12623 " pathEditMode="relative" rAng="0" ptsTypes="AA">
                                      <p:cBhvr>
                                        <p:cTn id="36" dur="75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3" y="629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2.77778E-6 -4.93827E-7 L 0.13108 -4.93827E-7 " pathEditMode="relative" rAng="0" ptsTypes="AA">
                                      <p:cBhvr>
                                        <p:cTn id="38" dur="75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45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3.61111E-6 -2.46914E-6 L 0.11076 -0.11821 " pathEditMode="relative" rAng="0" ptsTypes="AA">
                                      <p:cBhvr>
                                        <p:cTn id="40" dur="75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38" y="-5926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4.16667E-6 -2.46914E-6 L -0.10052 -0.11882 " pathEditMode="relative" rAng="0" ptsTypes="AA">
                                      <p:cBhvr>
                                        <p:cTn id="42" dur="75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35" y="-5957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8.33333E-7 -4.93827E-7 L -0.11858 -0.00309 " pathEditMode="relative" rAng="0" ptsTypes="AA">
                                      <p:cBhvr>
                                        <p:cTn id="44" dur="75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37" y="-154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2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4.16667E-6 3.58025E-6 L -0.10782 0.11512 " pathEditMode="relative" rAng="0" ptsTypes="AA">
                                      <p:cBhvr>
                                        <p:cTn id="46" dur="75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99" y="5741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52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53" presetClass="entr" presetSubtype="52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53" presetClass="entr" presetSubtype="52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5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4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 animBg="1"/>
      <p:bldP spid="36" grpId="1" animBg="1"/>
      <p:bldP spid="36" grpId="2" animBg="1"/>
      <p:bldP spid="37" grpId="0"/>
      <p:bldP spid="38" grpId="0" animBg="1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05395" y="351578"/>
            <a:ext cx="3897494" cy="464896"/>
            <a:chOff x="2483888" y="2268349"/>
            <a:chExt cx="5752726" cy="685788"/>
          </a:xfrm>
        </p:grpSpPr>
        <p:sp>
          <p:nvSpPr>
            <p:cNvPr id="3" name="TextBox 15"/>
            <p:cNvSpPr txBox="1"/>
            <p:nvPr/>
          </p:nvSpPr>
          <p:spPr>
            <a:xfrm>
              <a:off x="3189069" y="2320721"/>
              <a:ext cx="4395076" cy="5448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kern="0" spc="300" dirty="0">
                  <a:solidFill>
                    <a:srgbClr val="DA251D"/>
                  </a:solidFill>
                  <a:cs typeface="+mn-ea"/>
                  <a:sym typeface="+mn-lt"/>
                </a:rPr>
                <a:t>团队建设情况</a:t>
              </a:r>
            </a:p>
          </p:txBody>
        </p:sp>
        <p:sp>
          <p:nvSpPr>
            <p:cNvPr id="4" name="Freeform 7"/>
            <p:cNvSpPr>
              <a:spLocks noEditPoints="1"/>
            </p:cNvSpPr>
            <p:nvPr/>
          </p:nvSpPr>
          <p:spPr bwMode="auto">
            <a:xfrm>
              <a:off x="2483888" y="2268349"/>
              <a:ext cx="5752726" cy="685788"/>
            </a:xfrm>
            <a:custGeom>
              <a:avLst/>
              <a:gdLst>
                <a:gd name="T0" fmla="*/ 10079 w 11041"/>
                <a:gd name="T1" fmla="*/ 1695 h 1751"/>
                <a:gd name="T2" fmla="*/ 769 w 11041"/>
                <a:gd name="T3" fmla="*/ 1713 h 1751"/>
                <a:gd name="T4" fmla="*/ 6 w 11041"/>
                <a:gd name="T5" fmla="*/ 973 h 1751"/>
                <a:gd name="T6" fmla="*/ 657 w 11041"/>
                <a:gd name="T7" fmla="*/ 166 h 1751"/>
                <a:gd name="T8" fmla="*/ 4373 w 11041"/>
                <a:gd name="T9" fmla="*/ 18 h 1751"/>
                <a:gd name="T10" fmla="*/ 10363 w 11041"/>
                <a:gd name="T11" fmla="*/ 69 h 1751"/>
                <a:gd name="T12" fmla="*/ 11026 w 11041"/>
                <a:gd name="T13" fmla="*/ 913 h 1751"/>
                <a:gd name="T14" fmla="*/ 10137 w 11041"/>
                <a:gd name="T15" fmla="*/ 1632 h 1751"/>
                <a:gd name="T16" fmla="*/ 3042 w 11041"/>
                <a:gd name="T17" fmla="*/ 1673 h 1751"/>
                <a:gd name="T18" fmla="*/ 404 w 11041"/>
                <a:gd name="T19" fmla="*/ 1388 h 1751"/>
                <a:gd name="T20" fmla="*/ 386 w 11041"/>
                <a:gd name="T21" fmla="*/ 537 h 1751"/>
                <a:gd name="T22" fmla="*/ 1582 w 11041"/>
                <a:gd name="T23" fmla="*/ 106 h 1751"/>
                <a:gd name="T24" fmla="*/ 10468 w 11041"/>
                <a:gd name="T25" fmla="*/ 248 h 1751"/>
                <a:gd name="T26" fmla="*/ 10959 w 11041"/>
                <a:gd name="T27" fmla="*/ 960 h 1751"/>
                <a:gd name="T28" fmla="*/ 10717 w 11041"/>
                <a:gd name="T29" fmla="*/ 782 h 1751"/>
                <a:gd name="T30" fmla="*/ 10643 w 11041"/>
                <a:gd name="T31" fmla="*/ 1019 h 1751"/>
                <a:gd name="T32" fmla="*/ 10759 w 11041"/>
                <a:gd name="T33" fmla="*/ 651 h 1751"/>
                <a:gd name="T34" fmla="*/ 10299 w 11041"/>
                <a:gd name="T35" fmla="*/ 1269 h 1751"/>
                <a:gd name="T36" fmla="*/ 10240 w 11041"/>
                <a:gd name="T37" fmla="*/ 668 h 1751"/>
                <a:gd name="T38" fmla="*/ 10038 w 11041"/>
                <a:gd name="T39" fmla="*/ 234 h 1751"/>
                <a:gd name="T40" fmla="*/ 10474 w 11041"/>
                <a:gd name="T41" fmla="*/ 843 h 1751"/>
                <a:gd name="T42" fmla="*/ 10286 w 11041"/>
                <a:gd name="T43" fmla="*/ 1318 h 1751"/>
                <a:gd name="T44" fmla="*/ 10312 w 11041"/>
                <a:gd name="T45" fmla="*/ 400 h 1751"/>
                <a:gd name="T46" fmla="*/ 10397 w 11041"/>
                <a:gd name="T47" fmla="*/ 600 h 1751"/>
                <a:gd name="T48" fmla="*/ 10053 w 11041"/>
                <a:gd name="T49" fmla="*/ 756 h 1751"/>
                <a:gd name="T50" fmla="*/ 10017 w 11041"/>
                <a:gd name="T51" fmla="*/ 958 h 1751"/>
                <a:gd name="T52" fmla="*/ 5568 w 11041"/>
                <a:gd name="T53" fmla="*/ 1588 h 1751"/>
                <a:gd name="T54" fmla="*/ 919 w 11041"/>
                <a:gd name="T55" fmla="*/ 1139 h 1751"/>
                <a:gd name="T56" fmla="*/ 1139 w 11041"/>
                <a:gd name="T57" fmla="*/ 749 h 1751"/>
                <a:gd name="T58" fmla="*/ 1094 w 11041"/>
                <a:gd name="T59" fmla="*/ 303 h 1751"/>
                <a:gd name="T60" fmla="*/ 3379 w 11041"/>
                <a:gd name="T61" fmla="*/ 148 h 1751"/>
                <a:gd name="T62" fmla="*/ 9975 w 11041"/>
                <a:gd name="T63" fmla="*/ 404 h 1751"/>
                <a:gd name="T64" fmla="*/ 2179 w 11041"/>
                <a:gd name="T65" fmla="*/ 1552 h 1751"/>
                <a:gd name="T66" fmla="*/ 956 w 11041"/>
                <a:gd name="T67" fmla="*/ 1163 h 1751"/>
                <a:gd name="T68" fmla="*/ 1162 w 11041"/>
                <a:gd name="T69" fmla="*/ 868 h 1751"/>
                <a:gd name="T70" fmla="*/ 1120 w 11041"/>
                <a:gd name="T71" fmla="*/ 416 h 1751"/>
                <a:gd name="T72" fmla="*/ 9861 w 11041"/>
                <a:gd name="T73" fmla="*/ 186 h 1751"/>
                <a:gd name="T74" fmla="*/ 9865 w 11041"/>
                <a:gd name="T75" fmla="*/ 744 h 1751"/>
                <a:gd name="T76" fmla="*/ 10059 w 11041"/>
                <a:gd name="T77" fmla="*/ 1148 h 1751"/>
                <a:gd name="T78" fmla="*/ 1179 w 11041"/>
                <a:gd name="T79" fmla="*/ 1327 h 1751"/>
                <a:gd name="T80" fmla="*/ 1456 w 11041"/>
                <a:gd name="T81" fmla="*/ 791 h 1751"/>
                <a:gd name="T82" fmla="*/ 1314 w 11041"/>
                <a:gd name="T83" fmla="*/ 284 h 1751"/>
                <a:gd name="T84" fmla="*/ 9638 w 11041"/>
                <a:gd name="T85" fmla="*/ 243 h 1751"/>
                <a:gd name="T86" fmla="*/ 9749 w 11041"/>
                <a:gd name="T87" fmla="*/ 707 h 1751"/>
                <a:gd name="T88" fmla="*/ 9955 w 11041"/>
                <a:gd name="T89" fmla="*/ 1177 h 1751"/>
                <a:gd name="T90" fmla="*/ 9818 w 11041"/>
                <a:gd name="T91" fmla="*/ 1121 h 1751"/>
                <a:gd name="T92" fmla="*/ 1637 w 11041"/>
                <a:gd name="T93" fmla="*/ 1462 h 1751"/>
                <a:gd name="T94" fmla="*/ 1398 w 11041"/>
                <a:gd name="T95" fmla="*/ 742 h 1751"/>
                <a:gd name="T96" fmla="*/ 9028 w 11041"/>
                <a:gd name="T97" fmla="*/ 279 h 1751"/>
                <a:gd name="T98" fmla="*/ 9802 w 11041"/>
                <a:gd name="T99" fmla="*/ 890 h 1751"/>
                <a:gd name="T100" fmla="*/ 1263 w 11041"/>
                <a:gd name="T101" fmla="*/ 875 h 1751"/>
                <a:gd name="T102" fmla="*/ 1390 w 11041"/>
                <a:gd name="T103" fmla="*/ 942 h 1751"/>
                <a:gd name="T104" fmla="*/ 797 w 11041"/>
                <a:gd name="T105" fmla="*/ 837 h 1751"/>
                <a:gd name="T106" fmla="*/ 839 w 11041"/>
                <a:gd name="T107" fmla="*/ 1417 h 1751"/>
                <a:gd name="T108" fmla="*/ 556 w 11041"/>
                <a:gd name="T109" fmla="*/ 1259 h 1751"/>
                <a:gd name="T110" fmla="*/ 722 w 11041"/>
                <a:gd name="T111" fmla="*/ 287 h 1751"/>
                <a:gd name="T112" fmla="*/ 747 w 11041"/>
                <a:gd name="T113" fmla="*/ 568 h 1751"/>
                <a:gd name="T114" fmla="*/ 722 w 11041"/>
                <a:gd name="T115" fmla="*/ 1381 h 1751"/>
                <a:gd name="T116" fmla="*/ 618 w 11041"/>
                <a:gd name="T117" fmla="*/ 1343 h 1751"/>
                <a:gd name="T118" fmla="*/ 840 w 11041"/>
                <a:gd name="T119" fmla="*/ 264 h 1751"/>
                <a:gd name="T120" fmla="*/ 446 w 11041"/>
                <a:gd name="T121" fmla="*/ 1115 h 1751"/>
                <a:gd name="T122" fmla="*/ 490 w 11041"/>
                <a:gd name="T123" fmla="*/ 749 h 1751"/>
                <a:gd name="T124" fmla="*/ 254 w 11041"/>
                <a:gd name="T125" fmla="*/ 1039 h 1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041" h="1751">
                  <a:moveTo>
                    <a:pt x="10931" y="1086"/>
                  </a:moveTo>
                  <a:lnTo>
                    <a:pt x="10909" y="1111"/>
                  </a:lnTo>
                  <a:lnTo>
                    <a:pt x="10887" y="1135"/>
                  </a:lnTo>
                  <a:lnTo>
                    <a:pt x="10877" y="1148"/>
                  </a:lnTo>
                  <a:lnTo>
                    <a:pt x="10866" y="1160"/>
                  </a:lnTo>
                  <a:lnTo>
                    <a:pt x="10853" y="1170"/>
                  </a:lnTo>
                  <a:lnTo>
                    <a:pt x="10841" y="1180"/>
                  </a:lnTo>
                  <a:lnTo>
                    <a:pt x="10831" y="1180"/>
                  </a:lnTo>
                  <a:lnTo>
                    <a:pt x="10822" y="1182"/>
                  </a:lnTo>
                  <a:lnTo>
                    <a:pt x="10814" y="1184"/>
                  </a:lnTo>
                  <a:lnTo>
                    <a:pt x="10805" y="1186"/>
                  </a:lnTo>
                  <a:lnTo>
                    <a:pt x="10798" y="1190"/>
                  </a:lnTo>
                  <a:lnTo>
                    <a:pt x="10792" y="1193"/>
                  </a:lnTo>
                  <a:lnTo>
                    <a:pt x="10786" y="1199"/>
                  </a:lnTo>
                  <a:lnTo>
                    <a:pt x="10781" y="1204"/>
                  </a:lnTo>
                  <a:lnTo>
                    <a:pt x="10776" y="1209"/>
                  </a:lnTo>
                  <a:lnTo>
                    <a:pt x="10772" y="1215"/>
                  </a:lnTo>
                  <a:lnTo>
                    <a:pt x="10768" y="1221"/>
                  </a:lnTo>
                  <a:lnTo>
                    <a:pt x="10764" y="1227"/>
                  </a:lnTo>
                  <a:lnTo>
                    <a:pt x="10757" y="1242"/>
                  </a:lnTo>
                  <a:lnTo>
                    <a:pt x="10751" y="1257"/>
                  </a:lnTo>
                  <a:lnTo>
                    <a:pt x="10746" y="1272"/>
                  </a:lnTo>
                  <a:lnTo>
                    <a:pt x="10740" y="1288"/>
                  </a:lnTo>
                  <a:lnTo>
                    <a:pt x="10734" y="1302"/>
                  </a:lnTo>
                  <a:lnTo>
                    <a:pt x="10727" y="1316"/>
                  </a:lnTo>
                  <a:lnTo>
                    <a:pt x="10723" y="1323"/>
                  </a:lnTo>
                  <a:lnTo>
                    <a:pt x="10719" y="1329"/>
                  </a:lnTo>
                  <a:lnTo>
                    <a:pt x="10713" y="1336"/>
                  </a:lnTo>
                  <a:lnTo>
                    <a:pt x="10708" y="1342"/>
                  </a:lnTo>
                  <a:lnTo>
                    <a:pt x="10703" y="1347"/>
                  </a:lnTo>
                  <a:lnTo>
                    <a:pt x="10696" y="1352"/>
                  </a:lnTo>
                  <a:lnTo>
                    <a:pt x="10689" y="1357"/>
                  </a:lnTo>
                  <a:lnTo>
                    <a:pt x="10682" y="1360"/>
                  </a:lnTo>
                  <a:lnTo>
                    <a:pt x="10673" y="1361"/>
                  </a:lnTo>
                  <a:lnTo>
                    <a:pt x="10664" y="1362"/>
                  </a:lnTo>
                  <a:lnTo>
                    <a:pt x="10657" y="1363"/>
                  </a:lnTo>
                  <a:lnTo>
                    <a:pt x="10649" y="1365"/>
                  </a:lnTo>
                  <a:lnTo>
                    <a:pt x="10642" y="1367"/>
                  </a:lnTo>
                  <a:lnTo>
                    <a:pt x="10636" y="1370"/>
                  </a:lnTo>
                  <a:lnTo>
                    <a:pt x="10630" y="1374"/>
                  </a:lnTo>
                  <a:lnTo>
                    <a:pt x="10623" y="1377"/>
                  </a:lnTo>
                  <a:lnTo>
                    <a:pt x="10612" y="1387"/>
                  </a:lnTo>
                  <a:lnTo>
                    <a:pt x="10602" y="1397"/>
                  </a:lnTo>
                  <a:lnTo>
                    <a:pt x="10593" y="1407"/>
                  </a:lnTo>
                  <a:lnTo>
                    <a:pt x="10584" y="1419"/>
                  </a:lnTo>
                  <a:lnTo>
                    <a:pt x="10567" y="1445"/>
                  </a:lnTo>
                  <a:lnTo>
                    <a:pt x="10551" y="1471"/>
                  </a:lnTo>
                  <a:lnTo>
                    <a:pt x="10543" y="1484"/>
                  </a:lnTo>
                  <a:lnTo>
                    <a:pt x="10535" y="1496"/>
                  </a:lnTo>
                  <a:lnTo>
                    <a:pt x="10525" y="1508"/>
                  </a:lnTo>
                  <a:lnTo>
                    <a:pt x="10515" y="1520"/>
                  </a:lnTo>
                  <a:lnTo>
                    <a:pt x="10505" y="1534"/>
                  </a:lnTo>
                  <a:lnTo>
                    <a:pt x="10493" y="1548"/>
                  </a:lnTo>
                  <a:lnTo>
                    <a:pt x="10480" y="1561"/>
                  </a:lnTo>
                  <a:lnTo>
                    <a:pt x="10468" y="1575"/>
                  </a:lnTo>
                  <a:lnTo>
                    <a:pt x="10455" y="1587"/>
                  </a:lnTo>
                  <a:lnTo>
                    <a:pt x="10441" y="1599"/>
                  </a:lnTo>
                  <a:lnTo>
                    <a:pt x="10425" y="1610"/>
                  </a:lnTo>
                  <a:lnTo>
                    <a:pt x="10411" y="1621"/>
                  </a:lnTo>
                  <a:lnTo>
                    <a:pt x="10395" y="1631"/>
                  </a:lnTo>
                  <a:lnTo>
                    <a:pt x="10378" y="1640"/>
                  </a:lnTo>
                  <a:lnTo>
                    <a:pt x="10362" y="1649"/>
                  </a:lnTo>
                  <a:lnTo>
                    <a:pt x="10345" y="1656"/>
                  </a:lnTo>
                  <a:lnTo>
                    <a:pt x="10328" y="1664"/>
                  </a:lnTo>
                  <a:lnTo>
                    <a:pt x="10311" y="1670"/>
                  </a:lnTo>
                  <a:lnTo>
                    <a:pt x="10293" y="1675"/>
                  </a:lnTo>
                  <a:lnTo>
                    <a:pt x="10275" y="1679"/>
                  </a:lnTo>
                  <a:lnTo>
                    <a:pt x="10246" y="1680"/>
                  </a:lnTo>
                  <a:lnTo>
                    <a:pt x="10219" y="1682"/>
                  </a:lnTo>
                  <a:lnTo>
                    <a:pt x="10204" y="1684"/>
                  </a:lnTo>
                  <a:lnTo>
                    <a:pt x="10190" y="1686"/>
                  </a:lnTo>
                  <a:lnTo>
                    <a:pt x="10176" y="1690"/>
                  </a:lnTo>
                  <a:lnTo>
                    <a:pt x="10161" y="1696"/>
                  </a:lnTo>
                  <a:lnTo>
                    <a:pt x="10079" y="1695"/>
                  </a:lnTo>
                  <a:lnTo>
                    <a:pt x="10000" y="1695"/>
                  </a:lnTo>
                  <a:lnTo>
                    <a:pt x="9925" y="1696"/>
                  </a:lnTo>
                  <a:lnTo>
                    <a:pt x="9852" y="1696"/>
                  </a:lnTo>
                  <a:lnTo>
                    <a:pt x="9778" y="1698"/>
                  </a:lnTo>
                  <a:lnTo>
                    <a:pt x="9703" y="1700"/>
                  </a:lnTo>
                  <a:lnTo>
                    <a:pt x="9627" y="1705"/>
                  </a:lnTo>
                  <a:lnTo>
                    <a:pt x="9546" y="1710"/>
                  </a:lnTo>
                  <a:lnTo>
                    <a:pt x="9533" y="1705"/>
                  </a:lnTo>
                  <a:lnTo>
                    <a:pt x="9522" y="1702"/>
                  </a:lnTo>
                  <a:lnTo>
                    <a:pt x="9515" y="1701"/>
                  </a:lnTo>
                  <a:lnTo>
                    <a:pt x="9509" y="1702"/>
                  </a:lnTo>
                  <a:lnTo>
                    <a:pt x="9503" y="1704"/>
                  </a:lnTo>
                  <a:lnTo>
                    <a:pt x="9497" y="1707"/>
                  </a:lnTo>
                  <a:lnTo>
                    <a:pt x="9473" y="1706"/>
                  </a:lnTo>
                  <a:lnTo>
                    <a:pt x="9449" y="1705"/>
                  </a:lnTo>
                  <a:lnTo>
                    <a:pt x="9423" y="1705"/>
                  </a:lnTo>
                  <a:lnTo>
                    <a:pt x="9398" y="1705"/>
                  </a:lnTo>
                  <a:lnTo>
                    <a:pt x="9371" y="1706"/>
                  </a:lnTo>
                  <a:lnTo>
                    <a:pt x="9345" y="1707"/>
                  </a:lnTo>
                  <a:lnTo>
                    <a:pt x="9319" y="1708"/>
                  </a:lnTo>
                  <a:lnTo>
                    <a:pt x="9294" y="1709"/>
                  </a:lnTo>
                  <a:lnTo>
                    <a:pt x="9146" y="1711"/>
                  </a:lnTo>
                  <a:lnTo>
                    <a:pt x="8901" y="1712"/>
                  </a:lnTo>
                  <a:lnTo>
                    <a:pt x="8571" y="1713"/>
                  </a:lnTo>
                  <a:lnTo>
                    <a:pt x="8171" y="1714"/>
                  </a:lnTo>
                  <a:lnTo>
                    <a:pt x="7714" y="1715"/>
                  </a:lnTo>
                  <a:lnTo>
                    <a:pt x="7215" y="1716"/>
                  </a:lnTo>
                  <a:lnTo>
                    <a:pt x="6688" y="1717"/>
                  </a:lnTo>
                  <a:lnTo>
                    <a:pt x="6147" y="1718"/>
                  </a:lnTo>
                  <a:lnTo>
                    <a:pt x="5605" y="1718"/>
                  </a:lnTo>
                  <a:lnTo>
                    <a:pt x="5078" y="1720"/>
                  </a:lnTo>
                  <a:lnTo>
                    <a:pt x="4579" y="1721"/>
                  </a:lnTo>
                  <a:lnTo>
                    <a:pt x="4122" y="1723"/>
                  </a:lnTo>
                  <a:lnTo>
                    <a:pt x="3721" y="1724"/>
                  </a:lnTo>
                  <a:lnTo>
                    <a:pt x="3391" y="1727"/>
                  </a:lnTo>
                  <a:lnTo>
                    <a:pt x="3145" y="1729"/>
                  </a:lnTo>
                  <a:lnTo>
                    <a:pt x="2998" y="1732"/>
                  </a:lnTo>
                  <a:lnTo>
                    <a:pt x="2953" y="1732"/>
                  </a:lnTo>
                  <a:lnTo>
                    <a:pt x="2908" y="1733"/>
                  </a:lnTo>
                  <a:lnTo>
                    <a:pt x="2862" y="1733"/>
                  </a:lnTo>
                  <a:lnTo>
                    <a:pt x="2817" y="1733"/>
                  </a:lnTo>
                  <a:lnTo>
                    <a:pt x="2771" y="1734"/>
                  </a:lnTo>
                  <a:lnTo>
                    <a:pt x="2725" y="1734"/>
                  </a:lnTo>
                  <a:lnTo>
                    <a:pt x="2679" y="1735"/>
                  </a:lnTo>
                  <a:lnTo>
                    <a:pt x="2633" y="1735"/>
                  </a:lnTo>
                  <a:lnTo>
                    <a:pt x="2586" y="1736"/>
                  </a:lnTo>
                  <a:lnTo>
                    <a:pt x="2540" y="1737"/>
                  </a:lnTo>
                  <a:lnTo>
                    <a:pt x="2494" y="1738"/>
                  </a:lnTo>
                  <a:lnTo>
                    <a:pt x="2448" y="1738"/>
                  </a:lnTo>
                  <a:lnTo>
                    <a:pt x="2401" y="1739"/>
                  </a:lnTo>
                  <a:lnTo>
                    <a:pt x="2355" y="1740"/>
                  </a:lnTo>
                  <a:lnTo>
                    <a:pt x="2309" y="1740"/>
                  </a:lnTo>
                  <a:lnTo>
                    <a:pt x="2263" y="1741"/>
                  </a:lnTo>
                  <a:lnTo>
                    <a:pt x="1203" y="1747"/>
                  </a:lnTo>
                  <a:lnTo>
                    <a:pt x="1171" y="1748"/>
                  </a:lnTo>
                  <a:lnTo>
                    <a:pt x="1137" y="1749"/>
                  </a:lnTo>
                  <a:lnTo>
                    <a:pt x="1102" y="1749"/>
                  </a:lnTo>
                  <a:lnTo>
                    <a:pt x="1065" y="1749"/>
                  </a:lnTo>
                  <a:lnTo>
                    <a:pt x="1030" y="1748"/>
                  </a:lnTo>
                  <a:lnTo>
                    <a:pt x="994" y="1749"/>
                  </a:lnTo>
                  <a:lnTo>
                    <a:pt x="959" y="1749"/>
                  </a:lnTo>
                  <a:lnTo>
                    <a:pt x="926" y="1751"/>
                  </a:lnTo>
                  <a:lnTo>
                    <a:pt x="918" y="1745"/>
                  </a:lnTo>
                  <a:lnTo>
                    <a:pt x="909" y="1740"/>
                  </a:lnTo>
                  <a:lnTo>
                    <a:pt x="900" y="1737"/>
                  </a:lnTo>
                  <a:lnTo>
                    <a:pt x="890" y="1735"/>
                  </a:lnTo>
                  <a:lnTo>
                    <a:pt x="869" y="1732"/>
                  </a:lnTo>
                  <a:lnTo>
                    <a:pt x="848" y="1730"/>
                  </a:lnTo>
                  <a:lnTo>
                    <a:pt x="826" y="1729"/>
                  </a:lnTo>
                  <a:lnTo>
                    <a:pt x="806" y="1727"/>
                  </a:lnTo>
                  <a:lnTo>
                    <a:pt x="796" y="1725"/>
                  </a:lnTo>
                  <a:lnTo>
                    <a:pt x="786" y="1722"/>
                  </a:lnTo>
                  <a:lnTo>
                    <a:pt x="777" y="1718"/>
                  </a:lnTo>
                  <a:lnTo>
                    <a:pt x="769" y="1713"/>
                  </a:lnTo>
                  <a:lnTo>
                    <a:pt x="753" y="1709"/>
                  </a:lnTo>
                  <a:lnTo>
                    <a:pt x="736" y="1704"/>
                  </a:lnTo>
                  <a:lnTo>
                    <a:pt x="720" y="1698"/>
                  </a:lnTo>
                  <a:lnTo>
                    <a:pt x="704" y="1692"/>
                  </a:lnTo>
                  <a:lnTo>
                    <a:pt x="687" y="1685"/>
                  </a:lnTo>
                  <a:lnTo>
                    <a:pt x="671" y="1678"/>
                  </a:lnTo>
                  <a:lnTo>
                    <a:pt x="656" y="1670"/>
                  </a:lnTo>
                  <a:lnTo>
                    <a:pt x="640" y="1662"/>
                  </a:lnTo>
                  <a:lnTo>
                    <a:pt x="626" y="1652"/>
                  </a:lnTo>
                  <a:lnTo>
                    <a:pt x="611" y="1643"/>
                  </a:lnTo>
                  <a:lnTo>
                    <a:pt x="596" y="1633"/>
                  </a:lnTo>
                  <a:lnTo>
                    <a:pt x="583" y="1622"/>
                  </a:lnTo>
                  <a:lnTo>
                    <a:pt x="570" y="1610"/>
                  </a:lnTo>
                  <a:lnTo>
                    <a:pt x="556" y="1599"/>
                  </a:lnTo>
                  <a:lnTo>
                    <a:pt x="544" y="1587"/>
                  </a:lnTo>
                  <a:lnTo>
                    <a:pt x="532" y="1574"/>
                  </a:lnTo>
                  <a:lnTo>
                    <a:pt x="522" y="1560"/>
                  </a:lnTo>
                  <a:lnTo>
                    <a:pt x="511" y="1547"/>
                  </a:lnTo>
                  <a:lnTo>
                    <a:pt x="502" y="1533"/>
                  </a:lnTo>
                  <a:lnTo>
                    <a:pt x="494" y="1516"/>
                  </a:lnTo>
                  <a:lnTo>
                    <a:pt x="487" y="1501"/>
                  </a:lnTo>
                  <a:lnTo>
                    <a:pt x="481" y="1484"/>
                  </a:lnTo>
                  <a:lnTo>
                    <a:pt x="477" y="1466"/>
                  </a:lnTo>
                  <a:lnTo>
                    <a:pt x="474" y="1448"/>
                  </a:lnTo>
                  <a:lnTo>
                    <a:pt x="471" y="1445"/>
                  </a:lnTo>
                  <a:lnTo>
                    <a:pt x="466" y="1443"/>
                  </a:lnTo>
                  <a:lnTo>
                    <a:pt x="462" y="1441"/>
                  </a:lnTo>
                  <a:lnTo>
                    <a:pt x="457" y="1440"/>
                  </a:lnTo>
                  <a:lnTo>
                    <a:pt x="448" y="1438"/>
                  </a:lnTo>
                  <a:lnTo>
                    <a:pt x="438" y="1437"/>
                  </a:lnTo>
                  <a:lnTo>
                    <a:pt x="428" y="1437"/>
                  </a:lnTo>
                  <a:lnTo>
                    <a:pt x="418" y="1436"/>
                  </a:lnTo>
                  <a:lnTo>
                    <a:pt x="408" y="1435"/>
                  </a:lnTo>
                  <a:lnTo>
                    <a:pt x="400" y="1431"/>
                  </a:lnTo>
                  <a:lnTo>
                    <a:pt x="390" y="1429"/>
                  </a:lnTo>
                  <a:lnTo>
                    <a:pt x="381" y="1426"/>
                  </a:lnTo>
                  <a:lnTo>
                    <a:pt x="372" y="1421"/>
                  </a:lnTo>
                  <a:lnTo>
                    <a:pt x="365" y="1416"/>
                  </a:lnTo>
                  <a:lnTo>
                    <a:pt x="358" y="1410"/>
                  </a:lnTo>
                  <a:lnTo>
                    <a:pt x="352" y="1403"/>
                  </a:lnTo>
                  <a:lnTo>
                    <a:pt x="346" y="1396"/>
                  </a:lnTo>
                  <a:lnTo>
                    <a:pt x="341" y="1389"/>
                  </a:lnTo>
                  <a:lnTo>
                    <a:pt x="331" y="1371"/>
                  </a:lnTo>
                  <a:lnTo>
                    <a:pt x="324" y="1354"/>
                  </a:lnTo>
                  <a:lnTo>
                    <a:pt x="318" y="1336"/>
                  </a:lnTo>
                  <a:lnTo>
                    <a:pt x="314" y="1318"/>
                  </a:lnTo>
                  <a:lnTo>
                    <a:pt x="315" y="1314"/>
                  </a:lnTo>
                  <a:lnTo>
                    <a:pt x="315" y="1311"/>
                  </a:lnTo>
                  <a:lnTo>
                    <a:pt x="315" y="1308"/>
                  </a:lnTo>
                  <a:lnTo>
                    <a:pt x="314" y="1305"/>
                  </a:lnTo>
                  <a:lnTo>
                    <a:pt x="311" y="1301"/>
                  </a:lnTo>
                  <a:lnTo>
                    <a:pt x="306" y="1297"/>
                  </a:lnTo>
                  <a:lnTo>
                    <a:pt x="295" y="1292"/>
                  </a:lnTo>
                  <a:lnTo>
                    <a:pt x="283" y="1288"/>
                  </a:lnTo>
                  <a:lnTo>
                    <a:pt x="270" y="1283"/>
                  </a:lnTo>
                  <a:lnTo>
                    <a:pt x="257" y="1279"/>
                  </a:lnTo>
                  <a:lnTo>
                    <a:pt x="244" y="1274"/>
                  </a:lnTo>
                  <a:lnTo>
                    <a:pt x="231" y="1269"/>
                  </a:lnTo>
                  <a:lnTo>
                    <a:pt x="207" y="1257"/>
                  </a:lnTo>
                  <a:lnTo>
                    <a:pt x="184" y="1244"/>
                  </a:lnTo>
                  <a:lnTo>
                    <a:pt x="162" y="1228"/>
                  </a:lnTo>
                  <a:lnTo>
                    <a:pt x="140" y="1211"/>
                  </a:lnTo>
                  <a:lnTo>
                    <a:pt x="121" y="1193"/>
                  </a:lnTo>
                  <a:lnTo>
                    <a:pt x="102" y="1173"/>
                  </a:lnTo>
                  <a:lnTo>
                    <a:pt x="85" y="1153"/>
                  </a:lnTo>
                  <a:lnTo>
                    <a:pt x="70" y="1130"/>
                  </a:lnTo>
                  <a:lnTo>
                    <a:pt x="55" y="1108"/>
                  </a:lnTo>
                  <a:lnTo>
                    <a:pt x="43" y="1083"/>
                  </a:lnTo>
                  <a:lnTo>
                    <a:pt x="33" y="1059"/>
                  </a:lnTo>
                  <a:lnTo>
                    <a:pt x="24" y="1033"/>
                  </a:lnTo>
                  <a:lnTo>
                    <a:pt x="17" y="1006"/>
                  </a:lnTo>
                  <a:lnTo>
                    <a:pt x="13" y="980"/>
                  </a:lnTo>
                  <a:lnTo>
                    <a:pt x="8" y="976"/>
                  </a:lnTo>
                  <a:lnTo>
                    <a:pt x="6" y="973"/>
                  </a:lnTo>
                  <a:lnTo>
                    <a:pt x="4" y="968"/>
                  </a:lnTo>
                  <a:lnTo>
                    <a:pt x="2" y="964"/>
                  </a:lnTo>
                  <a:lnTo>
                    <a:pt x="0" y="954"/>
                  </a:lnTo>
                  <a:lnTo>
                    <a:pt x="0" y="944"/>
                  </a:lnTo>
                  <a:lnTo>
                    <a:pt x="1" y="934"/>
                  </a:lnTo>
                  <a:lnTo>
                    <a:pt x="3" y="924"/>
                  </a:lnTo>
                  <a:lnTo>
                    <a:pt x="5" y="914"/>
                  </a:lnTo>
                  <a:lnTo>
                    <a:pt x="9" y="906"/>
                  </a:lnTo>
                  <a:lnTo>
                    <a:pt x="65" y="761"/>
                  </a:lnTo>
                  <a:lnTo>
                    <a:pt x="83" y="733"/>
                  </a:lnTo>
                  <a:lnTo>
                    <a:pt x="104" y="705"/>
                  </a:lnTo>
                  <a:lnTo>
                    <a:pt x="125" y="678"/>
                  </a:lnTo>
                  <a:lnTo>
                    <a:pt x="147" y="653"/>
                  </a:lnTo>
                  <a:lnTo>
                    <a:pt x="160" y="641"/>
                  </a:lnTo>
                  <a:lnTo>
                    <a:pt x="172" y="628"/>
                  </a:lnTo>
                  <a:lnTo>
                    <a:pt x="184" y="617"/>
                  </a:lnTo>
                  <a:lnTo>
                    <a:pt x="198" y="606"/>
                  </a:lnTo>
                  <a:lnTo>
                    <a:pt x="211" y="596"/>
                  </a:lnTo>
                  <a:lnTo>
                    <a:pt x="224" y="585"/>
                  </a:lnTo>
                  <a:lnTo>
                    <a:pt x="237" y="576"/>
                  </a:lnTo>
                  <a:lnTo>
                    <a:pt x="252" y="568"/>
                  </a:lnTo>
                  <a:lnTo>
                    <a:pt x="258" y="565"/>
                  </a:lnTo>
                  <a:lnTo>
                    <a:pt x="263" y="562"/>
                  </a:lnTo>
                  <a:lnTo>
                    <a:pt x="270" y="560"/>
                  </a:lnTo>
                  <a:lnTo>
                    <a:pt x="276" y="558"/>
                  </a:lnTo>
                  <a:lnTo>
                    <a:pt x="290" y="555"/>
                  </a:lnTo>
                  <a:lnTo>
                    <a:pt x="303" y="552"/>
                  </a:lnTo>
                  <a:lnTo>
                    <a:pt x="309" y="550"/>
                  </a:lnTo>
                  <a:lnTo>
                    <a:pt x="315" y="548"/>
                  </a:lnTo>
                  <a:lnTo>
                    <a:pt x="321" y="544"/>
                  </a:lnTo>
                  <a:lnTo>
                    <a:pt x="326" y="540"/>
                  </a:lnTo>
                  <a:lnTo>
                    <a:pt x="331" y="536"/>
                  </a:lnTo>
                  <a:lnTo>
                    <a:pt x="336" y="531"/>
                  </a:lnTo>
                  <a:lnTo>
                    <a:pt x="339" y="525"/>
                  </a:lnTo>
                  <a:lnTo>
                    <a:pt x="342" y="518"/>
                  </a:lnTo>
                  <a:lnTo>
                    <a:pt x="348" y="502"/>
                  </a:lnTo>
                  <a:lnTo>
                    <a:pt x="355" y="485"/>
                  </a:lnTo>
                  <a:lnTo>
                    <a:pt x="360" y="477"/>
                  </a:lnTo>
                  <a:lnTo>
                    <a:pt x="364" y="470"/>
                  </a:lnTo>
                  <a:lnTo>
                    <a:pt x="369" y="463"/>
                  </a:lnTo>
                  <a:lnTo>
                    <a:pt x="375" y="456"/>
                  </a:lnTo>
                  <a:lnTo>
                    <a:pt x="382" y="449"/>
                  </a:lnTo>
                  <a:lnTo>
                    <a:pt x="388" y="443"/>
                  </a:lnTo>
                  <a:lnTo>
                    <a:pt x="395" y="438"/>
                  </a:lnTo>
                  <a:lnTo>
                    <a:pt x="402" y="434"/>
                  </a:lnTo>
                  <a:lnTo>
                    <a:pt x="410" y="430"/>
                  </a:lnTo>
                  <a:lnTo>
                    <a:pt x="418" y="427"/>
                  </a:lnTo>
                  <a:lnTo>
                    <a:pt x="428" y="425"/>
                  </a:lnTo>
                  <a:lnTo>
                    <a:pt x="437" y="424"/>
                  </a:lnTo>
                  <a:lnTo>
                    <a:pt x="448" y="425"/>
                  </a:lnTo>
                  <a:lnTo>
                    <a:pt x="457" y="424"/>
                  </a:lnTo>
                  <a:lnTo>
                    <a:pt x="465" y="422"/>
                  </a:lnTo>
                  <a:lnTo>
                    <a:pt x="473" y="418"/>
                  </a:lnTo>
                  <a:lnTo>
                    <a:pt x="479" y="412"/>
                  </a:lnTo>
                  <a:lnTo>
                    <a:pt x="483" y="405"/>
                  </a:lnTo>
                  <a:lnTo>
                    <a:pt x="487" y="398"/>
                  </a:lnTo>
                  <a:lnTo>
                    <a:pt x="490" y="389"/>
                  </a:lnTo>
                  <a:lnTo>
                    <a:pt x="496" y="371"/>
                  </a:lnTo>
                  <a:lnTo>
                    <a:pt x="500" y="352"/>
                  </a:lnTo>
                  <a:lnTo>
                    <a:pt x="503" y="343"/>
                  </a:lnTo>
                  <a:lnTo>
                    <a:pt x="506" y="334"/>
                  </a:lnTo>
                  <a:lnTo>
                    <a:pt x="509" y="326"/>
                  </a:lnTo>
                  <a:lnTo>
                    <a:pt x="513" y="319"/>
                  </a:lnTo>
                  <a:lnTo>
                    <a:pt x="519" y="307"/>
                  </a:lnTo>
                  <a:lnTo>
                    <a:pt x="524" y="296"/>
                  </a:lnTo>
                  <a:lnTo>
                    <a:pt x="530" y="286"/>
                  </a:lnTo>
                  <a:lnTo>
                    <a:pt x="536" y="276"/>
                  </a:lnTo>
                  <a:lnTo>
                    <a:pt x="549" y="257"/>
                  </a:lnTo>
                  <a:lnTo>
                    <a:pt x="565" y="239"/>
                  </a:lnTo>
                  <a:lnTo>
                    <a:pt x="581" y="223"/>
                  </a:lnTo>
                  <a:lnTo>
                    <a:pt x="598" y="207"/>
                  </a:lnTo>
                  <a:lnTo>
                    <a:pt x="617" y="193"/>
                  </a:lnTo>
                  <a:lnTo>
                    <a:pt x="636" y="179"/>
                  </a:lnTo>
                  <a:lnTo>
                    <a:pt x="657" y="166"/>
                  </a:lnTo>
                  <a:lnTo>
                    <a:pt x="677" y="154"/>
                  </a:lnTo>
                  <a:lnTo>
                    <a:pt x="698" y="144"/>
                  </a:lnTo>
                  <a:lnTo>
                    <a:pt x="719" y="133"/>
                  </a:lnTo>
                  <a:lnTo>
                    <a:pt x="762" y="114"/>
                  </a:lnTo>
                  <a:lnTo>
                    <a:pt x="803" y="97"/>
                  </a:lnTo>
                  <a:lnTo>
                    <a:pt x="822" y="95"/>
                  </a:lnTo>
                  <a:lnTo>
                    <a:pt x="842" y="91"/>
                  </a:lnTo>
                  <a:lnTo>
                    <a:pt x="860" y="87"/>
                  </a:lnTo>
                  <a:lnTo>
                    <a:pt x="877" y="83"/>
                  </a:lnTo>
                  <a:lnTo>
                    <a:pt x="896" y="77"/>
                  </a:lnTo>
                  <a:lnTo>
                    <a:pt x="913" y="74"/>
                  </a:lnTo>
                  <a:lnTo>
                    <a:pt x="931" y="71"/>
                  </a:lnTo>
                  <a:lnTo>
                    <a:pt x="948" y="70"/>
                  </a:lnTo>
                  <a:lnTo>
                    <a:pt x="973" y="66"/>
                  </a:lnTo>
                  <a:lnTo>
                    <a:pt x="1000" y="62"/>
                  </a:lnTo>
                  <a:lnTo>
                    <a:pt x="1026" y="59"/>
                  </a:lnTo>
                  <a:lnTo>
                    <a:pt x="1052" y="57"/>
                  </a:lnTo>
                  <a:lnTo>
                    <a:pt x="1079" y="56"/>
                  </a:lnTo>
                  <a:lnTo>
                    <a:pt x="1105" y="55"/>
                  </a:lnTo>
                  <a:lnTo>
                    <a:pt x="1132" y="55"/>
                  </a:lnTo>
                  <a:lnTo>
                    <a:pt x="1157" y="55"/>
                  </a:lnTo>
                  <a:lnTo>
                    <a:pt x="1754" y="49"/>
                  </a:lnTo>
                  <a:lnTo>
                    <a:pt x="1835" y="49"/>
                  </a:lnTo>
                  <a:lnTo>
                    <a:pt x="1915" y="48"/>
                  </a:lnTo>
                  <a:lnTo>
                    <a:pt x="1993" y="48"/>
                  </a:lnTo>
                  <a:lnTo>
                    <a:pt x="2071" y="47"/>
                  </a:lnTo>
                  <a:lnTo>
                    <a:pt x="2148" y="46"/>
                  </a:lnTo>
                  <a:lnTo>
                    <a:pt x="2227" y="45"/>
                  </a:lnTo>
                  <a:lnTo>
                    <a:pt x="2305" y="43"/>
                  </a:lnTo>
                  <a:lnTo>
                    <a:pt x="2385" y="41"/>
                  </a:lnTo>
                  <a:lnTo>
                    <a:pt x="2442" y="43"/>
                  </a:lnTo>
                  <a:lnTo>
                    <a:pt x="2499" y="43"/>
                  </a:lnTo>
                  <a:lnTo>
                    <a:pt x="2555" y="43"/>
                  </a:lnTo>
                  <a:lnTo>
                    <a:pt x="2610" y="43"/>
                  </a:lnTo>
                  <a:lnTo>
                    <a:pt x="2665" y="42"/>
                  </a:lnTo>
                  <a:lnTo>
                    <a:pt x="2719" y="41"/>
                  </a:lnTo>
                  <a:lnTo>
                    <a:pt x="2775" y="40"/>
                  </a:lnTo>
                  <a:lnTo>
                    <a:pt x="2829" y="38"/>
                  </a:lnTo>
                  <a:lnTo>
                    <a:pt x="2882" y="37"/>
                  </a:lnTo>
                  <a:lnTo>
                    <a:pt x="2936" y="36"/>
                  </a:lnTo>
                  <a:lnTo>
                    <a:pt x="2989" y="33"/>
                  </a:lnTo>
                  <a:lnTo>
                    <a:pt x="3042" y="32"/>
                  </a:lnTo>
                  <a:lnTo>
                    <a:pt x="3096" y="31"/>
                  </a:lnTo>
                  <a:lnTo>
                    <a:pt x="3148" y="30"/>
                  </a:lnTo>
                  <a:lnTo>
                    <a:pt x="3201" y="30"/>
                  </a:lnTo>
                  <a:lnTo>
                    <a:pt x="3253" y="30"/>
                  </a:lnTo>
                  <a:lnTo>
                    <a:pt x="3275" y="29"/>
                  </a:lnTo>
                  <a:lnTo>
                    <a:pt x="3298" y="29"/>
                  </a:lnTo>
                  <a:lnTo>
                    <a:pt x="3322" y="29"/>
                  </a:lnTo>
                  <a:lnTo>
                    <a:pt x="3345" y="29"/>
                  </a:lnTo>
                  <a:lnTo>
                    <a:pt x="3370" y="30"/>
                  </a:lnTo>
                  <a:lnTo>
                    <a:pt x="3393" y="30"/>
                  </a:lnTo>
                  <a:lnTo>
                    <a:pt x="3417" y="29"/>
                  </a:lnTo>
                  <a:lnTo>
                    <a:pt x="3438" y="28"/>
                  </a:lnTo>
                  <a:lnTo>
                    <a:pt x="3485" y="27"/>
                  </a:lnTo>
                  <a:lnTo>
                    <a:pt x="3531" y="26"/>
                  </a:lnTo>
                  <a:lnTo>
                    <a:pt x="3578" y="25"/>
                  </a:lnTo>
                  <a:lnTo>
                    <a:pt x="3624" y="23"/>
                  </a:lnTo>
                  <a:lnTo>
                    <a:pt x="3669" y="22"/>
                  </a:lnTo>
                  <a:lnTo>
                    <a:pt x="3715" y="21"/>
                  </a:lnTo>
                  <a:lnTo>
                    <a:pt x="3761" y="21"/>
                  </a:lnTo>
                  <a:lnTo>
                    <a:pt x="3807" y="21"/>
                  </a:lnTo>
                  <a:lnTo>
                    <a:pt x="3847" y="21"/>
                  </a:lnTo>
                  <a:lnTo>
                    <a:pt x="3887" y="21"/>
                  </a:lnTo>
                  <a:lnTo>
                    <a:pt x="3926" y="20"/>
                  </a:lnTo>
                  <a:lnTo>
                    <a:pt x="3965" y="19"/>
                  </a:lnTo>
                  <a:lnTo>
                    <a:pt x="4003" y="18"/>
                  </a:lnTo>
                  <a:lnTo>
                    <a:pt x="4042" y="19"/>
                  </a:lnTo>
                  <a:lnTo>
                    <a:pt x="4080" y="20"/>
                  </a:lnTo>
                  <a:lnTo>
                    <a:pt x="4118" y="23"/>
                  </a:lnTo>
                  <a:lnTo>
                    <a:pt x="4144" y="22"/>
                  </a:lnTo>
                  <a:lnTo>
                    <a:pt x="4197" y="21"/>
                  </a:lnTo>
                  <a:lnTo>
                    <a:pt x="4273" y="19"/>
                  </a:lnTo>
                  <a:lnTo>
                    <a:pt x="4373" y="18"/>
                  </a:lnTo>
                  <a:lnTo>
                    <a:pt x="4635" y="17"/>
                  </a:lnTo>
                  <a:lnTo>
                    <a:pt x="4968" y="15"/>
                  </a:lnTo>
                  <a:lnTo>
                    <a:pt x="5357" y="14"/>
                  </a:lnTo>
                  <a:lnTo>
                    <a:pt x="5788" y="14"/>
                  </a:lnTo>
                  <a:lnTo>
                    <a:pt x="6247" y="13"/>
                  </a:lnTo>
                  <a:lnTo>
                    <a:pt x="6722" y="13"/>
                  </a:lnTo>
                  <a:lnTo>
                    <a:pt x="7195" y="13"/>
                  </a:lnTo>
                  <a:lnTo>
                    <a:pt x="7654" y="12"/>
                  </a:lnTo>
                  <a:lnTo>
                    <a:pt x="8085" y="12"/>
                  </a:lnTo>
                  <a:lnTo>
                    <a:pt x="8475" y="12"/>
                  </a:lnTo>
                  <a:lnTo>
                    <a:pt x="8807" y="11"/>
                  </a:lnTo>
                  <a:lnTo>
                    <a:pt x="9069" y="10"/>
                  </a:lnTo>
                  <a:lnTo>
                    <a:pt x="9245" y="9"/>
                  </a:lnTo>
                  <a:lnTo>
                    <a:pt x="9324" y="7"/>
                  </a:lnTo>
                  <a:lnTo>
                    <a:pt x="9328" y="9"/>
                  </a:lnTo>
                  <a:lnTo>
                    <a:pt x="9332" y="10"/>
                  </a:lnTo>
                  <a:lnTo>
                    <a:pt x="9335" y="11"/>
                  </a:lnTo>
                  <a:lnTo>
                    <a:pt x="9340" y="11"/>
                  </a:lnTo>
                  <a:lnTo>
                    <a:pt x="9347" y="10"/>
                  </a:lnTo>
                  <a:lnTo>
                    <a:pt x="9354" y="8"/>
                  </a:lnTo>
                  <a:lnTo>
                    <a:pt x="9360" y="6"/>
                  </a:lnTo>
                  <a:lnTo>
                    <a:pt x="9367" y="4"/>
                  </a:lnTo>
                  <a:lnTo>
                    <a:pt x="9371" y="4"/>
                  </a:lnTo>
                  <a:lnTo>
                    <a:pt x="9375" y="4"/>
                  </a:lnTo>
                  <a:lnTo>
                    <a:pt x="9378" y="5"/>
                  </a:lnTo>
                  <a:lnTo>
                    <a:pt x="9382" y="6"/>
                  </a:lnTo>
                  <a:lnTo>
                    <a:pt x="9420" y="8"/>
                  </a:lnTo>
                  <a:lnTo>
                    <a:pt x="9456" y="10"/>
                  </a:lnTo>
                  <a:lnTo>
                    <a:pt x="9492" y="12"/>
                  </a:lnTo>
                  <a:lnTo>
                    <a:pt x="9528" y="14"/>
                  </a:lnTo>
                  <a:lnTo>
                    <a:pt x="9563" y="16"/>
                  </a:lnTo>
                  <a:lnTo>
                    <a:pt x="9599" y="17"/>
                  </a:lnTo>
                  <a:lnTo>
                    <a:pt x="9637" y="17"/>
                  </a:lnTo>
                  <a:lnTo>
                    <a:pt x="9675" y="15"/>
                  </a:lnTo>
                  <a:lnTo>
                    <a:pt x="9682" y="18"/>
                  </a:lnTo>
                  <a:lnTo>
                    <a:pt x="9687" y="19"/>
                  </a:lnTo>
                  <a:lnTo>
                    <a:pt x="9693" y="18"/>
                  </a:lnTo>
                  <a:lnTo>
                    <a:pt x="9699" y="15"/>
                  </a:lnTo>
                  <a:lnTo>
                    <a:pt x="9734" y="9"/>
                  </a:lnTo>
                  <a:lnTo>
                    <a:pt x="9771" y="2"/>
                  </a:lnTo>
                  <a:lnTo>
                    <a:pt x="9780" y="1"/>
                  </a:lnTo>
                  <a:lnTo>
                    <a:pt x="9789" y="0"/>
                  </a:lnTo>
                  <a:lnTo>
                    <a:pt x="9799" y="0"/>
                  </a:lnTo>
                  <a:lnTo>
                    <a:pt x="9807" y="0"/>
                  </a:lnTo>
                  <a:lnTo>
                    <a:pt x="9816" y="1"/>
                  </a:lnTo>
                  <a:lnTo>
                    <a:pt x="9825" y="3"/>
                  </a:lnTo>
                  <a:lnTo>
                    <a:pt x="9833" y="6"/>
                  </a:lnTo>
                  <a:lnTo>
                    <a:pt x="9841" y="10"/>
                  </a:lnTo>
                  <a:lnTo>
                    <a:pt x="9854" y="12"/>
                  </a:lnTo>
                  <a:lnTo>
                    <a:pt x="9865" y="13"/>
                  </a:lnTo>
                  <a:lnTo>
                    <a:pt x="9877" y="13"/>
                  </a:lnTo>
                  <a:lnTo>
                    <a:pt x="9888" y="13"/>
                  </a:lnTo>
                  <a:lnTo>
                    <a:pt x="9911" y="12"/>
                  </a:lnTo>
                  <a:lnTo>
                    <a:pt x="9934" y="11"/>
                  </a:lnTo>
                  <a:lnTo>
                    <a:pt x="9957" y="9"/>
                  </a:lnTo>
                  <a:lnTo>
                    <a:pt x="9980" y="8"/>
                  </a:lnTo>
                  <a:lnTo>
                    <a:pt x="9992" y="8"/>
                  </a:lnTo>
                  <a:lnTo>
                    <a:pt x="10004" y="8"/>
                  </a:lnTo>
                  <a:lnTo>
                    <a:pt x="10016" y="9"/>
                  </a:lnTo>
                  <a:lnTo>
                    <a:pt x="10030" y="11"/>
                  </a:lnTo>
                  <a:lnTo>
                    <a:pt x="10063" y="14"/>
                  </a:lnTo>
                  <a:lnTo>
                    <a:pt x="10099" y="15"/>
                  </a:lnTo>
                  <a:lnTo>
                    <a:pt x="10136" y="16"/>
                  </a:lnTo>
                  <a:lnTo>
                    <a:pt x="10174" y="17"/>
                  </a:lnTo>
                  <a:lnTo>
                    <a:pt x="10192" y="18"/>
                  </a:lnTo>
                  <a:lnTo>
                    <a:pt x="10211" y="20"/>
                  </a:lnTo>
                  <a:lnTo>
                    <a:pt x="10229" y="22"/>
                  </a:lnTo>
                  <a:lnTo>
                    <a:pt x="10247" y="24"/>
                  </a:lnTo>
                  <a:lnTo>
                    <a:pt x="10265" y="28"/>
                  </a:lnTo>
                  <a:lnTo>
                    <a:pt x="10282" y="32"/>
                  </a:lnTo>
                  <a:lnTo>
                    <a:pt x="10299" y="38"/>
                  </a:lnTo>
                  <a:lnTo>
                    <a:pt x="10316" y="45"/>
                  </a:lnTo>
                  <a:lnTo>
                    <a:pt x="10339" y="56"/>
                  </a:lnTo>
                  <a:lnTo>
                    <a:pt x="10363" y="69"/>
                  </a:lnTo>
                  <a:lnTo>
                    <a:pt x="10385" y="84"/>
                  </a:lnTo>
                  <a:lnTo>
                    <a:pt x="10408" y="100"/>
                  </a:lnTo>
                  <a:lnTo>
                    <a:pt x="10429" y="117"/>
                  </a:lnTo>
                  <a:lnTo>
                    <a:pt x="10451" y="135"/>
                  </a:lnTo>
                  <a:lnTo>
                    <a:pt x="10471" y="153"/>
                  </a:lnTo>
                  <a:lnTo>
                    <a:pt x="10491" y="171"/>
                  </a:lnTo>
                  <a:lnTo>
                    <a:pt x="10499" y="184"/>
                  </a:lnTo>
                  <a:lnTo>
                    <a:pt x="10506" y="198"/>
                  </a:lnTo>
                  <a:lnTo>
                    <a:pt x="10513" y="211"/>
                  </a:lnTo>
                  <a:lnTo>
                    <a:pt x="10519" y="226"/>
                  </a:lnTo>
                  <a:lnTo>
                    <a:pt x="10523" y="232"/>
                  </a:lnTo>
                  <a:lnTo>
                    <a:pt x="10527" y="239"/>
                  </a:lnTo>
                  <a:lnTo>
                    <a:pt x="10533" y="244"/>
                  </a:lnTo>
                  <a:lnTo>
                    <a:pt x="10538" y="249"/>
                  </a:lnTo>
                  <a:lnTo>
                    <a:pt x="10543" y="254"/>
                  </a:lnTo>
                  <a:lnTo>
                    <a:pt x="10549" y="258"/>
                  </a:lnTo>
                  <a:lnTo>
                    <a:pt x="10556" y="261"/>
                  </a:lnTo>
                  <a:lnTo>
                    <a:pt x="10564" y="263"/>
                  </a:lnTo>
                  <a:lnTo>
                    <a:pt x="10583" y="263"/>
                  </a:lnTo>
                  <a:lnTo>
                    <a:pt x="10600" y="264"/>
                  </a:lnTo>
                  <a:lnTo>
                    <a:pt x="10616" y="268"/>
                  </a:lnTo>
                  <a:lnTo>
                    <a:pt x="10633" y="271"/>
                  </a:lnTo>
                  <a:lnTo>
                    <a:pt x="10648" y="276"/>
                  </a:lnTo>
                  <a:lnTo>
                    <a:pt x="10662" y="283"/>
                  </a:lnTo>
                  <a:lnTo>
                    <a:pt x="10677" y="291"/>
                  </a:lnTo>
                  <a:lnTo>
                    <a:pt x="10691" y="301"/>
                  </a:lnTo>
                  <a:lnTo>
                    <a:pt x="10699" y="307"/>
                  </a:lnTo>
                  <a:lnTo>
                    <a:pt x="10706" y="314"/>
                  </a:lnTo>
                  <a:lnTo>
                    <a:pt x="10712" y="321"/>
                  </a:lnTo>
                  <a:lnTo>
                    <a:pt x="10720" y="328"/>
                  </a:lnTo>
                  <a:lnTo>
                    <a:pt x="10731" y="342"/>
                  </a:lnTo>
                  <a:lnTo>
                    <a:pt x="10741" y="358"/>
                  </a:lnTo>
                  <a:lnTo>
                    <a:pt x="10749" y="375"/>
                  </a:lnTo>
                  <a:lnTo>
                    <a:pt x="10756" y="392"/>
                  </a:lnTo>
                  <a:lnTo>
                    <a:pt x="10763" y="410"/>
                  </a:lnTo>
                  <a:lnTo>
                    <a:pt x="10768" y="427"/>
                  </a:lnTo>
                  <a:lnTo>
                    <a:pt x="10776" y="433"/>
                  </a:lnTo>
                  <a:lnTo>
                    <a:pt x="10785" y="438"/>
                  </a:lnTo>
                  <a:lnTo>
                    <a:pt x="10794" y="443"/>
                  </a:lnTo>
                  <a:lnTo>
                    <a:pt x="10804" y="446"/>
                  </a:lnTo>
                  <a:lnTo>
                    <a:pt x="10824" y="454"/>
                  </a:lnTo>
                  <a:lnTo>
                    <a:pt x="10844" y="460"/>
                  </a:lnTo>
                  <a:lnTo>
                    <a:pt x="10855" y="463"/>
                  </a:lnTo>
                  <a:lnTo>
                    <a:pt x="10864" y="467"/>
                  </a:lnTo>
                  <a:lnTo>
                    <a:pt x="10873" y="471"/>
                  </a:lnTo>
                  <a:lnTo>
                    <a:pt x="10882" y="476"/>
                  </a:lnTo>
                  <a:lnTo>
                    <a:pt x="10889" y="482"/>
                  </a:lnTo>
                  <a:lnTo>
                    <a:pt x="10897" y="489"/>
                  </a:lnTo>
                  <a:lnTo>
                    <a:pt x="10904" y="498"/>
                  </a:lnTo>
                  <a:lnTo>
                    <a:pt x="10910" y="509"/>
                  </a:lnTo>
                  <a:lnTo>
                    <a:pt x="10919" y="521"/>
                  </a:lnTo>
                  <a:lnTo>
                    <a:pt x="10929" y="534"/>
                  </a:lnTo>
                  <a:lnTo>
                    <a:pt x="10937" y="549"/>
                  </a:lnTo>
                  <a:lnTo>
                    <a:pt x="10945" y="563"/>
                  </a:lnTo>
                  <a:lnTo>
                    <a:pt x="10960" y="593"/>
                  </a:lnTo>
                  <a:lnTo>
                    <a:pt x="10972" y="623"/>
                  </a:lnTo>
                  <a:lnTo>
                    <a:pt x="10983" y="654"/>
                  </a:lnTo>
                  <a:lnTo>
                    <a:pt x="10994" y="686"/>
                  </a:lnTo>
                  <a:lnTo>
                    <a:pt x="11004" y="717"/>
                  </a:lnTo>
                  <a:lnTo>
                    <a:pt x="11014" y="747"/>
                  </a:lnTo>
                  <a:lnTo>
                    <a:pt x="11014" y="758"/>
                  </a:lnTo>
                  <a:lnTo>
                    <a:pt x="11015" y="768"/>
                  </a:lnTo>
                  <a:lnTo>
                    <a:pt x="11017" y="780"/>
                  </a:lnTo>
                  <a:lnTo>
                    <a:pt x="11020" y="790"/>
                  </a:lnTo>
                  <a:lnTo>
                    <a:pt x="11027" y="810"/>
                  </a:lnTo>
                  <a:lnTo>
                    <a:pt x="11034" y="832"/>
                  </a:lnTo>
                  <a:lnTo>
                    <a:pt x="11038" y="841"/>
                  </a:lnTo>
                  <a:lnTo>
                    <a:pt x="11040" y="851"/>
                  </a:lnTo>
                  <a:lnTo>
                    <a:pt x="11041" y="861"/>
                  </a:lnTo>
                  <a:lnTo>
                    <a:pt x="11041" y="872"/>
                  </a:lnTo>
                  <a:lnTo>
                    <a:pt x="11040" y="882"/>
                  </a:lnTo>
                  <a:lnTo>
                    <a:pt x="11038" y="892"/>
                  </a:lnTo>
                  <a:lnTo>
                    <a:pt x="11032" y="903"/>
                  </a:lnTo>
                  <a:lnTo>
                    <a:pt x="11026" y="913"/>
                  </a:lnTo>
                  <a:lnTo>
                    <a:pt x="10931" y="1086"/>
                  </a:lnTo>
                  <a:close/>
                  <a:moveTo>
                    <a:pt x="10885" y="1081"/>
                  </a:moveTo>
                  <a:lnTo>
                    <a:pt x="10878" y="1092"/>
                  </a:lnTo>
                  <a:lnTo>
                    <a:pt x="10871" y="1104"/>
                  </a:lnTo>
                  <a:lnTo>
                    <a:pt x="10862" y="1113"/>
                  </a:lnTo>
                  <a:lnTo>
                    <a:pt x="10853" y="1121"/>
                  </a:lnTo>
                  <a:lnTo>
                    <a:pt x="10843" y="1129"/>
                  </a:lnTo>
                  <a:lnTo>
                    <a:pt x="10833" y="1135"/>
                  </a:lnTo>
                  <a:lnTo>
                    <a:pt x="10823" y="1141"/>
                  </a:lnTo>
                  <a:lnTo>
                    <a:pt x="10812" y="1146"/>
                  </a:lnTo>
                  <a:lnTo>
                    <a:pt x="10800" y="1151"/>
                  </a:lnTo>
                  <a:lnTo>
                    <a:pt x="10789" y="1155"/>
                  </a:lnTo>
                  <a:lnTo>
                    <a:pt x="10778" y="1158"/>
                  </a:lnTo>
                  <a:lnTo>
                    <a:pt x="10766" y="1161"/>
                  </a:lnTo>
                  <a:lnTo>
                    <a:pt x="10742" y="1164"/>
                  </a:lnTo>
                  <a:lnTo>
                    <a:pt x="10719" y="1166"/>
                  </a:lnTo>
                  <a:lnTo>
                    <a:pt x="10714" y="1170"/>
                  </a:lnTo>
                  <a:lnTo>
                    <a:pt x="10711" y="1173"/>
                  </a:lnTo>
                  <a:lnTo>
                    <a:pt x="10709" y="1177"/>
                  </a:lnTo>
                  <a:lnTo>
                    <a:pt x="10708" y="1181"/>
                  </a:lnTo>
                  <a:lnTo>
                    <a:pt x="10708" y="1189"/>
                  </a:lnTo>
                  <a:lnTo>
                    <a:pt x="10710" y="1198"/>
                  </a:lnTo>
                  <a:lnTo>
                    <a:pt x="10712" y="1206"/>
                  </a:lnTo>
                  <a:lnTo>
                    <a:pt x="10715" y="1214"/>
                  </a:lnTo>
                  <a:lnTo>
                    <a:pt x="10715" y="1218"/>
                  </a:lnTo>
                  <a:lnTo>
                    <a:pt x="10717" y="1222"/>
                  </a:lnTo>
                  <a:lnTo>
                    <a:pt x="10717" y="1226"/>
                  </a:lnTo>
                  <a:lnTo>
                    <a:pt x="10715" y="1230"/>
                  </a:lnTo>
                  <a:lnTo>
                    <a:pt x="10712" y="1246"/>
                  </a:lnTo>
                  <a:lnTo>
                    <a:pt x="10709" y="1261"/>
                  </a:lnTo>
                  <a:lnTo>
                    <a:pt x="10705" y="1275"/>
                  </a:lnTo>
                  <a:lnTo>
                    <a:pt x="10699" y="1289"/>
                  </a:lnTo>
                  <a:lnTo>
                    <a:pt x="10692" y="1302"/>
                  </a:lnTo>
                  <a:lnTo>
                    <a:pt x="10684" y="1313"/>
                  </a:lnTo>
                  <a:lnTo>
                    <a:pt x="10679" y="1319"/>
                  </a:lnTo>
                  <a:lnTo>
                    <a:pt x="10673" y="1324"/>
                  </a:lnTo>
                  <a:lnTo>
                    <a:pt x="10666" y="1328"/>
                  </a:lnTo>
                  <a:lnTo>
                    <a:pt x="10660" y="1332"/>
                  </a:lnTo>
                  <a:lnTo>
                    <a:pt x="10654" y="1337"/>
                  </a:lnTo>
                  <a:lnTo>
                    <a:pt x="10647" y="1340"/>
                  </a:lnTo>
                  <a:lnTo>
                    <a:pt x="10641" y="1342"/>
                  </a:lnTo>
                  <a:lnTo>
                    <a:pt x="10634" y="1342"/>
                  </a:lnTo>
                  <a:lnTo>
                    <a:pt x="10620" y="1342"/>
                  </a:lnTo>
                  <a:lnTo>
                    <a:pt x="10607" y="1339"/>
                  </a:lnTo>
                  <a:lnTo>
                    <a:pt x="10595" y="1337"/>
                  </a:lnTo>
                  <a:lnTo>
                    <a:pt x="10583" y="1335"/>
                  </a:lnTo>
                  <a:lnTo>
                    <a:pt x="10576" y="1335"/>
                  </a:lnTo>
                  <a:lnTo>
                    <a:pt x="10571" y="1336"/>
                  </a:lnTo>
                  <a:lnTo>
                    <a:pt x="10566" y="1338"/>
                  </a:lnTo>
                  <a:lnTo>
                    <a:pt x="10561" y="1341"/>
                  </a:lnTo>
                  <a:lnTo>
                    <a:pt x="10555" y="1363"/>
                  </a:lnTo>
                  <a:lnTo>
                    <a:pt x="10548" y="1386"/>
                  </a:lnTo>
                  <a:lnTo>
                    <a:pt x="10539" y="1407"/>
                  </a:lnTo>
                  <a:lnTo>
                    <a:pt x="10528" y="1429"/>
                  </a:lnTo>
                  <a:lnTo>
                    <a:pt x="10518" y="1450"/>
                  </a:lnTo>
                  <a:lnTo>
                    <a:pt x="10505" y="1470"/>
                  </a:lnTo>
                  <a:lnTo>
                    <a:pt x="10492" y="1491"/>
                  </a:lnTo>
                  <a:lnTo>
                    <a:pt x="10477" y="1510"/>
                  </a:lnTo>
                  <a:lnTo>
                    <a:pt x="10462" y="1529"/>
                  </a:lnTo>
                  <a:lnTo>
                    <a:pt x="10445" y="1546"/>
                  </a:lnTo>
                  <a:lnTo>
                    <a:pt x="10427" y="1562"/>
                  </a:lnTo>
                  <a:lnTo>
                    <a:pt x="10408" y="1577"/>
                  </a:lnTo>
                  <a:lnTo>
                    <a:pt x="10388" y="1591"/>
                  </a:lnTo>
                  <a:lnTo>
                    <a:pt x="10367" y="1603"/>
                  </a:lnTo>
                  <a:lnTo>
                    <a:pt x="10344" y="1614"/>
                  </a:lnTo>
                  <a:lnTo>
                    <a:pt x="10322" y="1623"/>
                  </a:lnTo>
                  <a:lnTo>
                    <a:pt x="10298" y="1631"/>
                  </a:lnTo>
                  <a:lnTo>
                    <a:pt x="10276" y="1636"/>
                  </a:lnTo>
                  <a:lnTo>
                    <a:pt x="10253" y="1639"/>
                  </a:lnTo>
                  <a:lnTo>
                    <a:pt x="10230" y="1641"/>
                  </a:lnTo>
                  <a:lnTo>
                    <a:pt x="10207" y="1641"/>
                  </a:lnTo>
                  <a:lnTo>
                    <a:pt x="10184" y="1639"/>
                  </a:lnTo>
                  <a:lnTo>
                    <a:pt x="10160" y="1636"/>
                  </a:lnTo>
                  <a:lnTo>
                    <a:pt x="10137" y="1632"/>
                  </a:lnTo>
                  <a:lnTo>
                    <a:pt x="10117" y="1635"/>
                  </a:lnTo>
                  <a:lnTo>
                    <a:pt x="10098" y="1637"/>
                  </a:lnTo>
                  <a:lnTo>
                    <a:pt x="10079" y="1638"/>
                  </a:lnTo>
                  <a:lnTo>
                    <a:pt x="10059" y="1639"/>
                  </a:lnTo>
                  <a:lnTo>
                    <a:pt x="10021" y="1639"/>
                  </a:lnTo>
                  <a:lnTo>
                    <a:pt x="9983" y="1638"/>
                  </a:lnTo>
                  <a:lnTo>
                    <a:pt x="9944" y="1637"/>
                  </a:lnTo>
                  <a:lnTo>
                    <a:pt x="9905" y="1637"/>
                  </a:lnTo>
                  <a:lnTo>
                    <a:pt x="9885" y="1637"/>
                  </a:lnTo>
                  <a:lnTo>
                    <a:pt x="9866" y="1639"/>
                  </a:lnTo>
                  <a:lnTo>
                    <a:pt x="9846" y="1641"/>
                  </a:lnTo>
                  <a:lnTo>
                    <a:pt x="9826" y="1644"/>
                  </a:lnTo>
                  <a:lnTo>
                    <a:pt x="9804" y="1644"/>
                  </a:lnTo>
                  <a:lnTo>
                    <a:pt x="9781" y="1644"/>
                  </a:lnTo>
                  <a:lnTo>
                    <a:pt x="9759" y="1644"/>
                  </a:lnTo>
                  <a:lnTo>
                    <a:pt x="9737" y="1645"/>
                  </a:lnTo>
                  <a:lnTo>
                    <a:pt x="9715" y="1645"/>
                  </a:lnTo>
                  <a:lnTo>
                    <a:pt x="9692" y="1645"/>
                  </a:lnTo>
                  <a:lnTo>
                    <a:pt x="9671" y="1645"/>
                  </a:lnTo>
                  <a:lnTo>
                    <a:pt x="9647" y="1643"/>
                  </a:lnTo>
                  <a:lnTo>
                    <a:pt x="9638" y="1645"/>
                  </a:lnTo>
                  <a:lnTo>
                    <a:pt x="9629" y="1647"/>
                  </a:lnTo>
                  <a:lnTo>
                    <a:pt x="9620" y="1647"/>
                  </a:lnTo>
                  <a:lnTo>
                    <a:pt x="9611" y="1648"/>
                  </a:lnTo>
                  <a:lnTo>
                    <a:pt x="9593" y="1648"/>
                  </a:lnTo>
                  <a:lnTo>
                    <a:pt x="9575" y="1647"/>
                  </a:lnTo>
                  <a:lnTo>
                    <a:pt x="9556" y="1646"/>
                  </a:lnTo>
                  <a:lnTo>
                    <a:pt x="9538" y="1645"/>
                  </a:lnTo>
                  <a:lnTo>
                    <a:pt x="9519" y="1645"/>
                  </a:lnTo>
                  <a:lnTo>
                    <a:pt x="9500" y="1648"/>
                  </a:lnTo>
                  <a:lnTo>
                    <a:pt x="9394" y="1649"/>
                  </a:lnTo>
                  <a:lnTo>
                    <a:pt x="9188" y="1649"/>
                  </a:lnTo>
                  <a:lnTo>
                    <a:pt x="8898" y="1650"/>
                  </a:lnTo>
                  <a:lnTo>
                    <a:pt x="8536" y="1651"/>
                  </a:lnTo>
                  <a:lnTo>
                    <a:pt x="8118" y="1652"/>
                  </a:lnTo>
                  <a:lnTo>
                    <a:pt x="7657" y="1652"/>
                  </a:lnTo>
                  <a:lnTo>
                    <a:pt x="7168" y="1653"/>
                  </a:lnTo>
                  <a:lnTo>
                    <a:pt x="6665" y="1654"/>
                  </a:lnTo>
                  <a:lnTo>
                    <a:pt x="6161" y="1655"/>
                  </a:lnTo>
                  <a:lnTo>
                    <a:pt x="5673" y="1656"/>
                  </a:lnTo>
                  <a:lnTo>
                    <a:pt x="5212" y="1658"/>
                  </a:lnTo>
                  <a:lnTo>
                    <a:pt x="4793" y="1659"/>
                  </a:lnTo>
                  <a:lnTo>
                    <a:pt x="4431" y="1660"/>
                  </a:lnTo>
                  <a:lnTo>
                    <a:pt x="4139" y="1660"/>
                  </a:lnTo>
                  <a:lnTo>
                    <a:pt x="3933" y="1661"/>
                  </a:lnTo>
                  <a:lnTo>
                    <a:pt x="3826" y="1662"/>
                  </a:lnTo>
                  <a:lnTo>
                    <a:pt x="3805" y="1660"/>
                  </a:lnTo>
                  <a:lnTo>
                    <a:pt x="3784" y="1659"/>
                  </a:lnTo>
                  <a:lnTo>
                    <a:pt x="3763" y="1659"/>
                  </a:lnTo>
                  <a:lnTo>
                    <a:pt x="3743" y="1659"/>
                  </a:lnTo>
                  <a:lnTo>
                    <a:pt x="3701" y="1661"/>
                  </a:lnTo>
                  <a:lnTo>
                    <a:pt x="3659" y="1664"/>
                  </a:lnTo>
                  <a:lnTo>
                    <a:pt x="3616" y="1666"/>
                  </a:lnTo>
                  <a:lnTo>
                    <a:pt x="3574" y="1668"/>
                  </a:lnTo>
                  <a:lnTo>
                    <a:pt x="3553" y="1668"/>
                  </a:lnTo>
                  <a:lnTo>
                    <a:pt x="3531" y="1668"/>
                  </a:lnTo>
                  <a:lnTo>
                    <a:pt x="3509" y="1667"/>
                  </a:lnTo>
                  <a:lnTo>
                    <a:pt x="3487" y="1666"/>
                  </a:lnTo>
                  <a:lnTo>
                    <a:pt x="3463" y="1666"/>
                  </a:lnTo>
                  <a:lnTo>
                    <a:pt x="3438" y="1666"/>
                  </a:lnTo>
                  <a:lnTo>
                    <a:pt x="3414" y="1666"/>
                  </a:lnTo>
                  <a:lnTo>
                    <a:pt x="3388" y="1666"/>
                  </a:lnTo>
                  <a:lnTo>
                    <a:pt x="3363" y="1666"/>
                  </a:lnTo>
                  <a:lnTo>
                    <a:pt x="3338" y="1666"/>
                  </a:lnTo>
                  <a:lnTo>
                    <a:pt x="3312" y="1667"/>
                  </a:lnTo>
                  <a:lnTo>
                    <a:pt x="3287" y="1668"/>
                  </a:lnTo>
                  <a:lnTo>
                    <a:pt x="3252" y="1668"/>
                  </a:lnTo>
                  <a:lnTo>
                    <a:pt x="3217" y="1668"/>
                  </a:lnTo>
                  <a:lnTo>
                    <a:pt x="3201" y="1668"/>
                  </a:lnTo>
                  <a:lnTo>
                    <a:pt x="3185" y="1669"/>
                  </a:lnTo>
                  <a:lnTo>
                    <a:pt x="3169" y="1670"/>
                  </a:lnTo>
                  <a:lnTo>
                    <a:pt x="3155" y="1672"/>
                  </a:lnTo>
                  <a:lnTo>
                    <a:pt x="3099" y="1673"/>
                  </a:lnTo>
                  <a:lnTo>
                    <a:pt x="3042" y="1673"/>
                  </a:lnTo>
                  <a:lnTo>
                    <a:pt x="2986" y="1673"/>
                  </a:lnTo>
                  <a:lnTo>
                    <a:pt x="2931" y="1674"/>
                  </a:lnTo>
                  <a:lnTo>
                    <a:pt x="2876" y="1674"/>
                  </a:lnTo>
                  <a:lnTo>
                    <a:pt x="2821" y="1675"/>
                  </a:lnTo>
                  <a:lnTo>
                    <a:pt x="2766" y="1675"/>
                  </a:lnTo>
                  <a:lnTo>
                    <a:pt x="2711" y="1676"/>
                  </a:lnTo>
                  <a:lnTo>
                    <a:pt x="2657" y="1677"/>
                  </a:lnTo>
                  <a:lnTo>
                    <a:pt x="2603" y="1677"/>
                  </a:lnTo>
                  <a:lnTo>
                    <a:pt x="2549" y="1678"/>
                  </a:lnTo>
                  <a:lnTo>
                    <a:pt x="2495" y="1678"/>
                  </a:lnTo>
                  <a:lnTo>
                    <a:pt x="2440" y="1679"/>
                  </a:lnTo>
                  <a:lnTo>
                    <a:pt x="2386" y="1679"/>
                  </a:lnTo>
                  <a:lnTo>
                    <a:pt x="2332" y="1679"/>
                  </a:lnTo>
                  <a:lnTo>
                    <a:pt x="2278" y="1679"/>
                  </a:lnTo>
                  <a:lnTo>
                    <a:pt x="2197" y="1680"/>
                  </a:lnTo>
                  <a:lnTo>
                    <a:pt x="2118" y="1680"/>
                  </a:lnTo>
                  <a:lnTo>
                    <a:pt x="2041" y="1681"/>
                  </a:lnTo>
                  <a:lnTo>
                    <a:pt x="1965" y="1682"/>
                  </a:lnTo>
                  <a:lnTo>
                    <a:pt x="1888" y="1683"/>
                  </a:lnTo>
                  <a:lnTo>
                    <a:pt x="1811" y="1684"/>
                  </a:lnTo>
                  <a:lnTo>
                    <a:pt x="1731" y="1686"/>
                  </a:lnTo>
                  <a:lnTo>
                    <a:pt x="1649" y="1687"/>
                  </a:lnTo>
                  <a:lnTo>
                    <a:pt x="1564" y="1687"/>
                  </a:lnTo>
                  <a:lnTo>
                    <a:pt x="1478" y="1687"/>
                  </a:lnTo>
                  <a:lnTo>
                    <a:pt x="1392" y="1687"/>
                  </a:lnTo>
                  <a:lnTo>
                    <a:pt x="1306" y="1688"/>
                  </a:lnTo>
                  <a:lnTo>
                    <a:pt x="1219" y="1688"/>
                  </a:lnTo>
                  <a:lnTo>
                    <a:pt x="1132" y="1688"/>
                  </a:lnTo>
                  <a:lnTo>
                    <a:pt x="1045" y="1689"/>
                  </a:lnTo>
                  <a:lnTo>
                    <a:pt x="957" y="1689"/>
                  </a:lnTo>
                  <a:lnTo>
                    <a:pt x="929" y="1690"/>
                  </a:lnTo>
                  <a:lnTo>
                    <a:pt x="902" y="1689"/>
                  </a:lnTo>
                  <a:lnTo>
                    <a:pt x="874" y="1688"/>
                  </a:lnTo>
                  <a:lnTo>
                    <a:pt x="848" y="1685"/>
                  </a:lnTo>
                  <a:lnTo>
                    <a:pt x="821" y="1681"/>
                  </a:lnTo>
                  <a:lnTo>
                    <a:pt x="796" y="1676"/>
                  </a:lnTo>
                  <a:lnTo>
                    <a:pt x="769" y="1670"/>
                  </a:lnTo>
                  <a:lnTo>
                    <a:pt x="744" y="1662"/>
                  </a:lnTo>
                  <a:lnTo>
                    <a:pt x="720" y="1653"/>
                  </a:lnTo>
                  <a:lnTo>
                    <a:pt x="695" y="1643"/>
                  </a:lnTo>
                  <a:lnTo>
                    <a:pt x="672" y="1631"/>
                  </a:lnTo>
                  <a:lnTo>
                    <a:pt x="649" y="1618"/>
                  </a:lnTo>
                  <a:lnTo>
                    <a:pt x="627" y="1603"/>
                  </a:lnTo>
                  <a:lnTo>
                    <a:pt x="606" y="1588"/>
                  </a:lnTo>
                  <a:lnTo>
                    <a:pt x="586" y="1571"/>
                  </a:lnTo>
                  <a:lnTo>
                    <a:pt x="567" y="1552"/>
                  </a:lnTo>
                  <a:lnTo>
                    <a:pt x="553" y="1536"/>
                  </a:lnTo>
                  <a:lnTo>
                    <a:pt x="541" y="1519"/>
                  </a:lnTo>
                  <a:lnTo>
                    <a:pt x="531" y="1500"/>
                  </a:lnTo>
                  <a:lnTo>
                    <a:pt x="522" y="1481"/>
                  </a:lnTo>
                  <a:lnTo>
                    <a:pt x="518" y="1470"/>
                  </a:lnTo>
                  <a:lnTo>
                    <a:pt x="514" y="1461"/>
                  </a:lnTo>
                  <a:lnTo>
                    <a:pt x="511" y="1451"/>
                  </a:lnTo>
                  <a:lnTo>
                    <a:pt x="509" y="1440"/>
                  </a:lnTo>
                  <a:lnTo>
                    <a:pt x="507" y="1430"/>
                  </a:lnTo>
                  <a:lnTo>
                    <a:pt x="505" y="1418"/>
                  </a:lnTo>
                  <a:lnTo>
                    <a:pt x="505" y="1407"/>
                  </a:lnTo>
                  <a:lnTo>
                    <a:pt x="504" y="1396"/>
                  </a:lnTo>
                  <a:lnTo>
                    <a:pt x="501" y="1392"/>
                  </a:lnTo>
                  <a:lnTo>
                    <a:pt x="499" y="1390"/>
                  </a:lnTo>
                  <a:lnTo>
                    <a:pt x="496" y="1389"/>
                  </a:lnTo>
                  <a:lnTo>
                    <a:pt x="493" y="1388"/>
                  </a:lnTo>
                  <a:lnTo>
                    <a:pt x="486" y="1388"/>
                  </a:lnTo>
                  <a:lnTo>
                    <a:pt x="480" y="1390"/>
                  </a:lnTo>
                  <a:lnTo>
                    <a:pt x="473" y="1393"/>
                  </a:lnTo>
                  <a:lnTo>
                    <a:pt x="466" y="1395"/>
                  </a:lnTo>
                  <a:lnTo>
                    <a:pt x="462" y="1395"/>
                  </a:lnTo>
                  <a:lnTo>
                    <a:pt x="459" y="1395"/>
                  </a:lnTo>
                  <a:lnTo>
                    <a:pt x="456" y="1395"/>
                  </a:lnTo>
                  <a:lnTo>
                    <a:pt x="452" y="1393"/>
                  </a:lnTo>
                  <a:lnTo>
                    <a:pt x="440" y="1395"/>
                  </a:lnTo>
                  <a:lnTo>
                    <a:pt x="428" y="1394"/>
                  </a:lnTo>
                  <a:lnTo>
                    <a:pt x="415" y="1392"/>
                  </a:lnTo>
                  <a:lnTo>
                    <a:pt x="404" y="1388"/>
                  </a:lnTo>
                  <a:lnTo>
                    <a:pt x="393" y="1383"/>
                  </a:lnTo>
                  <a:lnTo>
                    <a:pt x="383" y="1375"/>
                  </a:lnTo>
                  <a:lnTo>
                    <a:pt x="372" y="1367"/>
                  </a:lnTo>
                  <a:lnTo>
                    <a:pt x="363" y="1357"/>
                  </a:lnTo>
                  <a:lnTo>
                    <a:pt x="359" y="1352"/>
                  </a:lnTo>
                  <a:lnTo>
                    <a:pt x="356" y="1346"/>
                  </a:lnTo>
                  <a:lnTo>
                    <a:pt x="354" y="1340"/>
                  </a:lnTo>
                  <a:lnTo>
                    <a:pt x="353" y="1334"/>
                  </a:lnTo>
                  <a:lnTo>
                    <a:pt x="351" y="1320"/>
                  </a:lnTo>
                  <a:lnTo>
                    <a:pt x="350" y="1306"/>
                  </a:lnTo>
                  <a:lnTo>
                    <a:pt x="350" y="1293"/>
                  </a:lnTo>
                  <a:lnTo>
                    <a:pt x="350" y="1278"/>
                  </a:lnTo>
                  <a:lnTo>
                    <a:pt x="348" y="1265"/>
                  </a:lnTo>
                  <a:lnTo>
                    <a:pt x="345" y="1253"/>
                  </a:lnTo>
                  <a:lnTo>
                    <a:pt x="327" y="1249"/>
                  </a:lnTo>
                  <a:lnTo>
                    <a:pt x="309" y="1246"/>
                  </a:lnTo>
                  <a:lnTo>
                    <a:pt x="290" y="1244"/>
                  </a:lnTo>
                  <a:lnTo>
                    <a:pt x="270" y="1242"/>
                  </a:lnTo>
                  <a:lnTo>
                    <a:pt x="248" y="1232"/>
                  </a:lnTo>
                  <a:lnTo>
                    <a:pt x="224" y="1221"/>
                  </a:lnTo>
                  <a:lnTo>
                    <a:pt x="202" y="1210"/>
                  </a:lnTo>
                  <a:lnTo>
                    <a:pt x="178" y="1197"/>
                  </a:lnTo>
                  <a:lnTo>
                    <a:pt x="174" y="1190"/>
                  </a:lnTo>
                  <a:lnTo>
                    <a:pt x="169" y="1185"/>
                  </a:lnTo>
                  <a:lnTo>
                    <a:pt x="164" y="1180"/>
                  </a:lnTo>
                  <a:lnTo>
                    <a:pt x="158" y="1175"/>
                  </a:lnTo>
                  <a:lnTo>
                    <a:pt x="145" y="1165"/>
                  </a:lnTo>
                  <a:lnTo>
                    <a:pt x="135" y="1154"/>
                  </a:lnTo>
                  <a:lnTo>
                    <a:pt x="124" y="1140"/>
                  </a:lnTo>
                  <a:lnTo>
                    <a:pt x="113" y="1126"/>
                  </a:lnTo>
                  <a:lnTo>
                    <a:pt x="102" y="1112"/>
                  </a:lnTo>
                  <a:lnTo>
                    <a:pt x="92" y="1097"/>
                  </a:lnTo>
                  <a:lnTo>
                    <a:pt x="84" y="1082"/>
                  </a:lnTo>
                  <a:lnTo>
                    <a:pt x="76" y="1067"/>
                  </a:lnTo>
                  <a:lnTo>
                    <a:pt x="70" y="1051"/>
                  </a:lnTo>
                  <a:lnTo>
                    <a:pt x="64" y="1035"/>
                  </a:lnTo>
                  <a:lnTo>
                    <a:pt x="59" y="1019"/>
                  </a:lnTo>
                  <a:lnTo>
                    <a:pt x="53" y="1002"/>
                  </a:lnTo>
                  <a:lnTo>
                    <a:pt x="50" y="985"/>
                  </a:lnTo>
                  <a:lnTo>
                    <a:pt x="48" y="969"/>
                  </a:lnTo>
                  <a:lnTo>
                    <a:pt x="47" y="951"/>
                  </a:lnTo>
                  <a:lnTo>
                    <a:pt x="46" y="934"/>
                  </a:lnTo>
                  <a:lnTo>
                    <a:pt x="47" y="917"/>
                  </a:lnTo>
                  <a:lnTo>
                    <a:pt x="49" y="899"/>
                  </a:lnTo>
                  <a:lnTo>
                    <a:pt x="54" y="879"/>
                  </a:lnTo>
                  <a:lnTo>
                    <a:pt x="61" y="858"/>
                  </a:lnTo>
                  <a:lnTo>
                    <a:pt x="68" y="839"/>
                  </a:lnTo>
                  <a:lnTo>
                    <a:pt x="77" y="819"/>
                  </a:lnTo>
                  <a:lnTo>
                    <a:pt x="86" y="800"/>
                  </a:lnTo>
                  <a:lnTo>
                    <a:pt x="96" y="782"/>
                  </a:lnTo>
                  <a:lnTo>
                    <a:pt x="108" y="764"/>
                  </a:lnTo>
                  <a:lnTo>
                    <a:pt x="120" y="746"/>
                  </a:lnTo>
                  <a:lnTo>
                    <a:pt x="132" y="729"/>
                  </a:lnTo>
                  <a:lnTo>
                    <a:pt x="146" y="712"/>
                  </a:lnTo>
                  <a:lnTo>
                    <a:pt x="160" y="696"/>
                  </a:lnTo>
                  <a:lnTo>
                    <a:pt x="174" y="679"/>
                  </a:lnTo>
                  <a:lnTo>
                    <a:pt x="189" y="664"/>
                  </a:lnTo>
                  <a:lnTo>
                    <a:pt x="205" y="649"/>
                  </a:lnTo>
                  <a:lnTo>
                    <a:pt x="221" y="634"/>
                  </a:lnTo>
                  <a:lnTo>
                    <a:pt x="236" y="620"/>
                  </a:lnTo>
                  <a:lnTo>
                    <a:pt x="245" y="614"/>
                  </a:lnTo>
                  <a:lnTo>
                    <a:pt x="252" y="609"/>
                  </a:lnTo>
                  <a:lnTo>
                    <a:pt x="260" y="605"/>
                  </a:lnTo>
                  <a:lnTo>
                    <a:pt x="268" y="602"/>
                  </a:lnTo>
                  <a:lnTo>
                    <a:pt x="285" y="597"/>
                  </a:lnTo>
                  <a:lnTo>
                    <a:pt x="303" y="593"/>
                  </a:lnTo>
                  <a:lnTo>
                    <a:pt x="339" y="588"/>
                  </a:lnTo>
                  <a:lnTo>
                    <a:pt x="375" y="581"/>
                  </a:lnTo>
                  <a:lnTo>
                    <a:pt x="380" y="577"/>
                  </a:lnTo>
                  <a:lnTo>
                    <a:pt x="383" y="572"/>
                  </a:lnTo>
                  <a:lnTo>
                    <a:pt x="385" y="567"/>
                  </a:lnTo>
                  <a:lnTo>
                    <a:pt x="386" y="562"/>
                  </a:lnTo>
                  <a:lnTo>
                    <a:pt x="386" y="551"/>
                  </a:lnTo>
                  <a:lnTo>
                    <a:pt x="386" y="537"/>
                  </a:lnTo>
                  <a:lnTo>
                    <a:pt x="385" y="525"/>
                  </a:lnTo>
                  <a:lnTo>
                    <a:pt x="384" y="513"/>
                  </a:lnTo>
                  <a:lnTo>
                    <a:pt x="385" y="507"/>
                  </a:lnTo>
                  <a:lnTo>
                    <a:pt x="386" y="501"/>
                  </a:lnTo>
                  <a:lnTo>
                    <a:pt x="388" y="494"/>
                  </a:lnTo>
                  <a:lnTo>
                    <a:pt x="391" y="489"/>
                  </a:lnTo>
                  <a:lnTo>
                    <a:pt x="396" y="484"/>
                  </a:lnTo>
                  <a:lnTo>
                    <a:pt x="400" y="479"/>
                  </a:lnTo>
                  <a:lnTo>
                    <a:pt x="406" y="475"/>
                  </a:lnTo>
                  <a:lnTo>
                    <a:pt x="411" y="472"/>
                  </a:lnTo>
                  <a:lnTo>
                    <a:pt x="422" y="467"/>
                  </a:lnTo>
                  <a:lnTo>
                    <a:pt x="434" y="464"/>
                  </a:lnTo>
                  <a:lnTo>
                    <a:pt x="439" y="467"/>
                  </a:lnTo>
                  <a:lnTo>
                    <a:pt x="444" y="469"/>
                  </a:lnTo>
                  <a:lnTo>
                    <a:pt x="449" y="470"/>
                  </a:lnTo>
                  <a:lnTo>
                    <a:pt x="454" y="471"/>
                  </a:lnTo>
                  <a:lnTo>
                    <a:pt x="463" y="471"/>
                  </a:lnTo>
                  <a:lnTo>
                    <a:pt x="474" y="469"/>
                  </a:lnTo>
                  <a:lnTo>
                    <a:pt x="483" y="466"/>
                  </a:lnTo>
                  <a:lnTo>
                    <a:pt x="492" y="462"/>
                  </a:lnTo>
                  <a:lnTo>
                    <a:pt x="501" y="457"/>
                  </a:lnTo>
                  <a:lnTo>
                    <a:pt x="510" y="450"/>
                  </a:lnTo>
                  <a:lnTo>
                    <a:pt x="515" y="442"/>
                  </a:lnTo>
                  <a:lnTo>
                    <a:pt x="520" y="432"/>
                  </a:lnTo>
                  <a:lnTo>
                    <a:pt x="523" y="422"/>
                  </a:lnTo>
                  <a:lnTo>
                    <a:pt x="526" y="412"/>
                  </a:lnTo>
                  <a:lnTo>
                    <a:pt x="530" y="389"/>
                  </a:lnTo>
                  <a:lnTo>
                    <a:pt x="535" y="368"/>
                  </a:lnTo>
                  <a:lnTo>
                    <a:pt x="541" y="353"/>
                  </a:lnTo>
                  <a:lnTo>
                    <a:pt x="546" y="339"/>
                  </a:lnTo>
                  <a:lnTo>
                    <a:pt x="553" y="326"/>
                  </a:lnTo>
                  <a:lnTo>
                    <a:pt x="560" y="312"/>
                  </a:lnTo>
                  <a:lnTo>
                    <a:pt x="568" y="300"/>
                  </a:lnTo>
                  <a:lnTo>
                    <a:pt x="576" y="288"/>
                  </a:lnTo>
                  <a:lnTo>
                    <a:pt x="585" y="276"/>
                  </a:lnTo>
                  <a:lnTo>
                    <a:pt x="594" y="264"/>
                  </a:lnTo>
                  <a:lnTo>
                    <a:pt x="604" y="253"/>
                  </a:lnTo>
                  <a:lnTo>
                    <a:pt x="615" y="242"/>
                  </a:lnTo>
                  <a:lnTo>
                    <a:pt x="626" y="232"/>
                  </a:lnTo>
                  <a:lnTo>
                    <a:pt x="636" y="223"/>
                  </a:lnTo>
                  <a:lnTo>
                    <a:pt x="648" y="213"/>
                  </a:lnTo>
                  <a:lnTo>
                    <a:pt x="660" y="204"/>
                  </a:lnTo>
                  <a:lnTo>
                    <a:pt x="672" y="195"/>
                  </a:lnTo>
                  <a:lnTo>
                    <a:pt x="685" y="187"/>
                  </a:lnTo>
                  <a:lnTo>
                    <a:pt x="711" y="172"/>
                  </a:lnTo>
                  <a:lnTo>
                    <a:pt x="738" y="159"/>
                  </a:lnTo>
                  <a:lnTo>
                    <a:pt x="766" y="147"/>
                  </a:lnTo>
                  <a:lnTo>
                    <a:pt x="795" y="138"/>
                  </a:lnTo>
                  <a:lnTo>
                    <a:pt x="823" y="130"/>
                  </a:lnTo>
                  <a:lnTo>
                    <a:pt x="853" y="123"/>
                  </a:lnTo>
                  <a:lnTo>
                    <a:pt x="881" y="119"/>
                  </a:lnTo>
                  <a:lnTo>
                    <a:pt x="911" y="117"/>
                  </a:lnTo>
                  <a:lnTo>
                    <a:pt x="917" y="115"/>
                  </a:lnTo>
                  <a:lnTo>
                    <a:pt x="924" y="113"/>
                  </a:lnTo>
                  <a:lnTo>
                    <a:pt x="931" y="113"/>
                  </a:lnTo>
                  <a:lnTo>
                    <a:pt x="938" y="113"/>
                  </a:lnTo>
                  <a:lnTo>
                    <a:pt x="952" y="113"/>
                  </a:lnTo>
                  <a:lnTo>
                    <a:pt x="966" y="114"/>
                  </a:lnTo>
                  <a:lnTo>
                    <a:pt x="980" y="115"/>
                  </a:lnTo>
                  <a:lnTo>
                    <a:pt x="994" y="114"/>
                  </a:lnTo>
                  <a:lnTo>
                    <a:pt x="1000" y="112"/>
                  </a:lnTo>
                  <a:lnTo>
                    <a:pt x="1006" y="110"/>
                  </a:lnTo>
                  <a:lnTo>
                    <a:pt x="1012" y="107"/>
                  </a:lnTo>
                  <a:lnTo>
                    <a:pt x="1018" y="103"/>
                  </a:lnTo>
                  <a:lnTo>
                    <a:pt x="1055" y="106"/>
                  </a:lnTo>
                  <a:lnTo>
                    <a:pt x="1092" y="108"/>
                  </a:lnTo>
                  <a:lnTo>
                    <a:pt x="1128" y="109"/>
                  </a:lnTo>
                  <a:lnTo>
                    <a:pt x="1165" y="109"/>
                  </a:lnTo>
                  <a:lnTo>
                    <a:pt x="1235" y="109"/>
                  </a:lnTo>
                  <a:lnTo>
                    <a:pt x="1306" y="108"/>
                  </a:lnTo>
                  <a:lnTo>
                    <a:pt x="1376" y="106"/>
                  </a:lnTo>
                  <a:lnTo>
                    <a:pt x="1445" y="105"/>
                  </a:lnTo>
                  <a:lnTo>
                    <a:pt x="1513" y="104"/>
                  </a:lnTo>
                  <a:lnTo>
                    <a:pt x="1582" y="106"/>
                  </a:lnTo>
                  <a:lnTo>
                    <a:pt x="1647" y="103"/>
                  </a:lnTo>
                  <a:lnTo>
                    <a:pt x="1714" y="102"/>
                  </a:lnTo>
                  <a:lnTo>
                    <a:pt x="1782" y="101"/>
                  </a:lnTo>
                  <a:lnTo>
                    <a:pt x="1850" y="101"/>
                  </a:lnTo>
                  <a:lnTo>
                    <a:pt x="1918" y="101"/>
                  </a:lnTo>
                  <a:lnTo>
                    <a:pt x="1986" y="100"/>
                  </a:lnTo>
                  <a:lnTo>
                    <a:pt x="2054" y="99"/>
                  </a:lnTo>
                  <a:lnTo>
                    <a:pt x="2120" y="97"/>
                  </a:lnTo>
                  <a:lnTo>
                    <a:pt x="2205" y="96"/>
                  </a:lnTo>
                  <a:lnTo>
                    <a:pt x="2291" y="95"/>
                  </a:lnTo>
                  <a:lnTo>
                    <a:pt x="2379" y="93"/>
                  </a:lnTo>
                  <a:lnTo>
                    <a:pt x="2467" y="91"/>
                  </a:lnTo>
                  <a:lnTo>
                    <a:pt x="2555" y="90"/>
                  </a:lnTo>
                  <a:lnTo>
                    <a:pt x="2641" y="88"/>
                  </a:lnTo>
                  <a:lnTo>
                    <a:pt x="2726" y="88"/>
                  </a:lnTo>
                  <a:lnTo>
                    <a:pt x="2807" y="89"/>
                  </a:lnTo>
                  <a:lnTo>
                    <a:pt x="2957" y="88"/>
                  </a:lnTo>
                  <a:lnTo>
                    <a:pt x="3205" y="87"/>
                  </a:lnTo>
                  <a:lnTo>
                    <a:pt x="3539" y="86"/>
                  </a:lnTo>
                  <a:lnTo>
                    <a:pt x="3944" y="85"/>
                  </a:lnTo>
                  <a:lnTo>
                    <a:pt x="4405" y="84"/>
                  </a:lnTo>
                  <a:lnTo>
                    <a:pt x="4909" y="81"/>
                  </a:lnTo>
                  <a:lnTo>
                    <a:pt x="5442" y="80"/>
                  </a:lnTo>
                  <a:lnTo>
                    <a:pt x="5989" y="78"/>
                  </a:lnTo>
                  <a:lnTo>
                    <a:pt x="6536" y="77"/>
                  </a:lnTo>
                  <a:lnTo>
                    <a:pt x="7068" y="75"/>
                  </a:lnTo>
                  <a:lnTo>
                    <a:pt x="7572" y="74"/>
                  </a:lnTo>
                  <a:lnTo>
                    <a:pt x="8034" y="72"/>
                  </a:lnTo>
                  <a:lnTo>
                    <a:pt x="8440" y="71"/>
                  </a:lnTo>
                  <a:lnTo>
                    <a:pt x="8775" y="69"/>
                  </a:lnTo>
                  <a:lnTo>
                    <a:pt x="9026" y="68"/>
                  </a:lnTo>
                  <a:lnTo>
                    <a:pt x="9177" y="67"/>
                  </a:lnTo>
                  <a:lnTo>
                    <a:pt x="9264" y="64"/>
                  </a:lnTo>
                  <a:lnTo>
                    <a:pt x="9352" y="62"/>
                  </a:lnTo>
                  <a:lnTo>
                    <a:pt x="9441" y="61"/>
                  </a:lnTo>
                  <a:lnTo>
                    <a:pt x="9530" y="61"/>
                  </a:lnTo>
                  <a:lnTo>
                    <a:pt x="9619" y="61"/>
                  </a:lnTo>
                  <a:lnTo>
                    <a:pt x="9708" y="61"/>
                  </a:lnTo>
                  <a:lnTo>
                    <a:pt x="9796" y="62"/>
                  </a:lnTo>
                  <a:lnTo>
                    <a:pt x="9884" y="62"/>
                  </a:lnTo>
                  <a:lnTo>
                    <a:pt x="9917" y="64"/>
                  </a:lnTo>
                  <a:lnTo>
                    <a:pt x="9949" y="67"/>
                  </a:lnTo>
                  <a:lnTo>
                    <a:pt x="9965" y="69"/>
                  </a:lnTo>
                  <a:lnTo>
                    <a:pt x="9982" y="70"/>
                  </a:lnTo>
                  <a:lnTo>
                    <a:pt x="9998" y="69"/>
                  </a:lnTo>
                  <a:lnTo>
                    <a:pt x="10014" y="66"/>
                  </a:lnTo>
                  <a:lnTo>
                    <a:pt x="10031" y="70"/>
                  </a:lnTo>
                  <a:lnTo>
                    <a:pt x="10048" y="72"/>
                  </a:lnTo>
                  <a:lnTo>
                    <a:pt x="10065" y="73"/>
                  </a:lnTo>
                  <a:lnTo>
                    <a:pt x="10083" y="73"/>
                  </a:lnTo>
                  <a:lnTo>
                    <a:pt x="10117" y="72"/>
                  </a:lnTo>
                  <a:lnTo>
                    <a:pt x="10151" y="70"/>
                  </a:lnTo>
                  <a:lnTo>
                    <a:pt x="10168" y="69"/>
                  </a:lnTo>
                  <a:lnTo>
                    <a:pt x="10184" y="69"/>
                  </a:lnTo>
                  <a:lnTo>
                    <a:pt x="10200" y="69"/>
                  </a:lnTo>
                  <a:lnTo>
                    <a:pt x="10217" y="71"/>
                  </a:lnTo>
                  <a:lnTo>
                    <a:pt x="10232" y="74"/>
                  </a:lnTo>
                  <a:lnTo>
                    <a:pt x="10248" y="79"/>
                  </a:lnTo>
                  <a:lnTo>
                    <a:pt x="10264" y="86"/>
                  </a:lnTo>
                  <a:lnTo>
                    <a:pt x="10278" y="94"/>
                  </a:lnTo>
                  <a:lnTo>
                    <a:pt x="10294" y="101"/>
                  </a:lnTo>
                  <a:lnTo>
                    <a:pt x="10310" y="109"/>
                  </a:lnTo>
                  <a:lnTo>
                    <a:pt x="10325" y="117"/>
                  </a:lnTo>
                  <a:lnTo>
                    <a:pt x="10340" y="126"/>
                  </a:lnTo>
                  <a:lnTo>
                    <a:pt x="10356" y="136"/>
                  </a:lnTo>
                  <a:lnTo>
                    <a:pt x="10370" y="146"/>
                  </a:lnTo>
                  <a:lnTo>
                    <a:pt x="10385" y="157"/>
                  </a:lnTo>
                  <a:lnTo>
                    <a:pt x="10399" y="168"/>
                  </a:lnTo>
                  <a:lnTo>
                    <a:pt x="10412" y="180"/>
                  </a:lnTo>
                  <a:lnTo>
                    <a:pt x="10425" y="193"/>
                  </a:lnTo>
                  <a:lnTo>
                    <a:pt x="10437" y="206"/>
                  </a:lnTo>
                  <a:lnTo>
                    <a:pt x="10449" y="219"/>
                  </a:lnTo>
                  <a:lnTo>
                    <a:pt x="10459" y="234"/>
                  </a:lnTo>
                  <a:lnTo>
                    <a:pt x="10468" y="248"/>
                  </a:lnTo>
                  <a:lnTo>
                    <a:pt x="10477" y="263"/>
                  </a:lnTo>
                  <a:lnTo>
                    <a:pt x="10484" y="280"/>
                  </a:lnTo>
                  <a:lnTo>
                    <a:pt x="10493" y="284"/>
                  </a:lnTo>
                  <a:lnTo>
                    <a:pt x="10500" y="289"/>
                  </a:lnTo>
                  <a:lnTo>
                    <a:pt x="10506" y="295"/>
                  </a:lnTo>
                  <a:lnTo>
                    <a:pt x="10511" y="301"/>
                  </a:lnTo>
                  <a:lnTo>
                    <a:pt x="10517" y="307"/>
                  </a:lnTo>
                  <a:lnTo>
                    <a:pt x="10523" y="312"/>
                  </a:lnTo>
                  <a:lnTo>
                    <a:pt x="10526" y="315"/>
                  </a:lnTo>
                  <a:lnTo>
                    <a:pt x="10530" y="317"/>
                  </a:lnTo>
                  <a:lnTo>
                    <a:pt x="10536" y="318"/>
                  </a:lnTo>
                  <a:lnTo>
                    <a:pt x="10540" y="319"/>
                  </a:lnTo>
                  <a:lnTo>
                    <a:pt x="10547" y="317"/>
                  </a:lnTo>
                  <a:lnTo>
                    <a:pt x="10553" y="316"/>
                  </a:lnTo>
                  <a:lnTo>
                    <a:pt x="10558" y="316"/>
                  </a:lnTo>
                  <a:lnTo>
                    <a:pt x="10564" y="316"/>
                  </a:lnTo>
                  <a:lnTo>
                    <a:pt x="10576" y="318"/>
                  </a:lnTo>
                  <a:lnTo>
                    <a:pt x="10588" y="322"/>
                  </a:lnTo>
                  <a:lnTo>
                    <a:pt x="10599" y="326"/>
                  </a:lnTo>
                  <a:lnTo>
                    <a:pt x="10610" y="329"/>
                  </a:lnTo>
                  <a:lnTo>
                    <a:pt x="10621" y="332"/>
                  </a:lnTo>
                  <a:lnTo>
                    <a:pt x="10633" y="333"/>
                  </a:lnTo>
                  <a:lnTo>
                    <a:pt x="10640" y="333"/>
                  </a:lnTo>
                  <a:lnTo>
                    <a:pt x="10647" y="334"/>
                  </a:lnTo>
                  <a:lnTo>
                    <a:pt x="10653" y="335"/>
                  </a:lnTo>
                  <a:lnTo>
                    <a:pt x="10659" y="337"/>
                  </a:lnTo>
                  <a:lnTo>
                    <a:pt x="10665" y="339"/>
                  </a:lnTo>
                  <a:lnTo>
                    <a:pt x="10672" y="343"/>
                  </a:lnTo>
                  <a:lnTo>
                    <a:pt x="10677" y="346"/>
                  </a:lnTo>
                  <a:lnTo>
                    <a:pt x="10682" y="350"/>
                  </a:lnTo>
                  <a:lnTo>
                    <a:pt x="10691" y="361"/>
                  </a:lnTo>
                  <a:lnTo>
                    <a:pt x="10699" y="371"/>
                  </a:lnTo>
                  <a:lnTo>
                    <a:pt x="10706" y="382"/>
                  </a:lnTo>
                  <a:lnTo>
                    <a:pt x="10712" y="393"/>
                  </a:lnTo>
                  <a:lnTo>
                    <a:pt x="10715" y="403"/>
                  </a:lnTo>
                  <a:lnTo>
                    <a:pt x="10718" y="414"/>
                  </a:lnTo>
                  <a:lnTo>
                    <a:pt x="10719" y="425"/>
                  </a:lnTo>
                  <a:lnTo>
                    <a:pt x="10720" y="435"/>
                  </a:lnTo>
                  <a:lnTo>
                    <a:pt x="10721" y="440"/>
                  </a:lnTo>
                  <a:lnTo>
                    <a:pt x="10722" y="445"/>
                  </a:lnTo>
                  <a:lnTo>
                    <a:pt x="10724" y="449"/>
                  </a:lnTo>
                  <a:lnTo>
                    <a:pt x="10726" y="455"/>
                  </a:lnTo>
                  <a:lnTo>
                    <a:pt x="10729" y="459"/>
                  </a:lnTo>
                  <a:lnTo>
                    <a:pt x="10733" y="462"/>
                  </a:lnTo>
                  <a:lnTo>
                    <a:pt x="10737" y="465"/>
                  </a:lnTo>
                  <a:lnTo>
                    <a:pt x="10743" y="467"/>
                  </a:lnTo>
                  <a:lnTo>
                    <a:pt x="10784" y="481"/>
                  </a:lnTo>
                  <a:lnTo>
                    <a:pt x="10826" y="495"/>
                  </a:lnTo>
                  <a:lnTo>
                    <a:pt x="10836" y="500"/>
                  </a:lnTo>
                  <a:lnTo>
                    <a:pt x="10846" y="505"/>
                  </a:lnTo>
                  <a:lnTo>
                    <a:pt x="10855" y="511"/>
                  </a:lnTo>
                  <a:lnTo>
                    <a:pt x="10864" y="517"/>
                  </a:lnTo>
                  <a:lnTo>
                    <a:pt x="10872" y="524"/>
                  </a:lnTo>
                  <a:lnTo>
                    <a:pt x="10879" y="532"/>
                  </a:lnTo>
                  <a:lnTo>
                    <a:pt x="10885" y="541"/>
                  </a:lnTo>
                  <a:lnTo>
                    <a:pt x="10891" y="552"/>
                  </a:lnTo>
                  <a:lnTo>
                    <a:pt x="10903" y="568"/>
                  </a:lnTo>
                  <a:lnTo>
                    <a:pt x="10913" y="584"/>
                  </a:lnTo>
                  <a:lnTo>
                    <a:pt x="10922" y="601"/>
                  </a:lnTo>
                  <a:lnTo>
                    <a:pt x="10930" y="619"/>
                  </a:lnTo>
                  <a:lnTo>
                    <a:pt x="10943" y="656"/>
                  </a:lnTo>
                  <a:lnTo>
                    <a:pt x="10956" y="693"/>
                  </a:lnTo>
                  <a:lnTo>
                    <a:pt x="10967" y="731"/>
                  </a:lnTo>
                  <a:lnTo>
                    <a:pt x="10981" y="767"/>
                  </a:lnTo>
                  <a:lnTo>
                    <a:pt x="10989" y="786"/>
                  </a:lnTo>
                  <a:lnTo>
                    <a:pt x="10998" y="803"/>
                  </a:lnTo>
                  <a:lnTo>
                    <a:pt x="11008" y="820"/>
                  </a:lnTo>
                  <a:lnTo>
                    <a:pt x="11020" y="837"/>
                  </a:lnTo>
                  <a:lnTo>
                    <a:pt x="11014" y="852"/>
                  </a:lnTo>
                  <a:lnTo>
                    <a:pt x="11008" y="868"/>
                  </a:lnTo>
                  <a:lnTo>
                    <a:pt x="11001" y="884"/>
                  </a:lnTo>
                  <a:lnTo>
                    <a:pt x="10993" y="900"/>
                  </a:lnTo>
                  <a:lnTo>
                    <a:pt x="10976" y="931"/>
                  </a:lnTo>
                  <a:lnTo>
                    <a:pt x="10959" y="960"/>
                  </a:lnTo>
                  <a:lnTo>
                    <a:pt x="10939" y="991"/>
                  </a:lnTo>
                  <a:lnTo>
                    <a:pt x="10921" y="1021"/>
                  </a:lnTo>
                  <a:lnTo>
                    <a:pt x="10903" y="1051"/>
                  </a:lnTo>
                  <a:lnTo>
                    <a:pt x="10885" y="1081"/>
                  </a:lnTo>
                  <a:close/>
                  <a:moveTo>
                    <a:pt x="10879" y="859"/>
                  </a:moveTo>
                  <a:lnTo>
                    <a:pt x="10877" y="877"/>
                  </a:lnTo>
                  <a:lnTo>
                    <a:pt x="10874" y="894"/>
                  </a:lnTo>
                  <a:lnTo>
                    <a:pt x="10870" y="911"/>
                  </a:lnTo>
                  <a:lnTo>
                    <a:pt x="10865" y="929"/>
                  </a:lnTo>
                  <a:lnTo>
                    <a:pt x="10859" y="945"/>
                  </a:lnTo>
                  <a:lnTo>
                    <a:pt x="10851" y="961"/>
                  </a:lnTo>
                  <a:lnTo>
                    <a:pt x="10844" y="978"/>
                  </a:lnTo>
                  <a:lnTo>
                    <a:pt x="10835" y="993"/>
                  </a:lnTo>
                  <a:lnTo>
                    <a:pt x="10825" y="1007"/>
                  </a:lnTo>
                  <a:lnTo>
                    <a:pt x="10814" y="1021"/>
                  </a:lnTo>
                  <a:lnTo>
                    <a:pt x="10802" y="1034"/>
                  </a:lnTo>
                  <a:lnTo>
                    <a:pt x="10789" y="1046"/>
                  </a:lnTo>
                  <a:lnTo>
                    <a:pt x="10776" y="1058"/>
                  </a:lnTo>
                  <a:lnTo>
                    <a:pt x="10761" y="1067"/>
                  </a:lnTo>
                  <a:lnTo>
                    <a:pt x="10747" y="1076"/>
                  </a:lnTo>
                  <a:lnTo>
                    <a:pt x="10731" y="1083"/>
                  </a:lnTo>
                  <a:lnTo>
                    <a:pt x="10723" y="1085"/>
                  </a:lnTo>
                  <a:lnTo>
                    <a:pt x="10713" y="1087"/>
                  </a:lnTo>
                  <a:lnTo>
                    <a:pt x="10704" y="1089"/>
                  </a:lnTo>
                  <a:lnTo>
                    <a:pt x="10695" y="1090"/>
                  </a:lnTo>
                  <a:lnTo>
                    <a:pt x="10687" y="1090"/>
                  </a:lnTo>
                  <a:lnTo>
                    <a:pt x="10678" y="1090"/>
                  </a:lnTo>
                  <a:lnTo>
                    <a:pt x="10668" y="1089"/>
                  </a:lnTo>
                  <a:lnTo>
                    <a:pt x="10660" y="1088"/>
                  </a:lnTo>
                  <a:lnTo>
                    <a:pt x="10651" y="1086"/>
                  </a:lnTo>
                  <a:lnTo>
                    <a:pt x="10643" y="1084"/>
                  </a:lnTo>
                  <a:lnTo>
                    <a:pt x="10635" y="1081"/>
                  </a:lnTo>
                  <a:lnTo>
                    <a:pt x="10627" y="1077"/>
                  </a:lnTo>
                  <a:lnTo>
                    <a:pt x="10619" y="1073"/>
                  </a:lnTo>
                  <a:lnTo>
                    <a:pt x="10612" y="1068"/>
                  </a:lnTo>
                  <a:lnTo>
                    <a:pt x="10605" y="1063"/>
                  </a:lnTo>
                  <a:lnTo>
                    <a:pt x="10599" y="1057"/>
                  </a:lnTo>
                  <a:lnTo>
                    <a:pt x="10594" y="1050"/>
                  </a:lnTo>
                  <a:lnTo>
                    <a:pt x="10589" y="1044"/>
                  </a:lnTo>
                  <a:lnTo>
                    <a:pt x="10585" y="1037"/>
                  </a:lnTo>
                  <a:lnTo>
                    <a:pt x="10582" y="1030"/>
                  </a:lnTo>
                  <a:lnTo>
                    <a:pt x="10579" y="1023"/>
                  </a:lnTo>
                  <a:lnTo>
                    <a:pt x="10575" y="1016"/>
                  </a:lnTo>
                  <a:lnTo>
                    <a:pt x="10573" y="1007"/>
                  </a:lnTo>
                  <a:lnTo>
                    <a:pt x="10572" y="999"/>
                  </a:lnTo>
                  <a:lnTo>
                    <a:pt x="10571" y="991"/>
                  </a:lnTo>
                  <a:lnTo>
                    <a:pt x="10571" y="983"/>
                  </a:lnTo>
                  <a:lnTo>
                    <a:pt x="10571" y="975"/>
                  </a:lnTo>
                  <a:lnTo>
                    <a:pt x="10572" y="967"/>
                  </a:lnTo>
                  <a:lnTo>
                    <a:pt x="10574" y="959"/>
                  </a:lnTo>
                  <a:lnTo>
                    <a:pt x="10576" y="951"/>
                  </a:lnTo>
                  <a:lnTo>
                    <a:pt x="10580" y="944"/>
                  </a:lnTo>
                  <a:lnTo>
                    <a:pt x="10584" y="937"/>
                  </a:lnTo>
                  <a:lnTo>
                    <a:pt x="10590" y="928"/>
                  </a:lnTo>
                  <a:lnTo>
                    <a:pt x="10598" y="922"/>
                  </a:lnTo>
                  <a:lnTo>
                    <a:pt x="10606" y="917"/>
                  </a:lnTo>
                  <a:lnTo>
                    <a:pt x="10614" y="913"/>
                  </a:lnTo>
                  <a:lnTo>
                    <a:pt x="10634" y="909"/>
                  </a:lnTo>
                  <a:lnTo>
                    <a:pt x="10653" y="908"/>
                  </a:lnTo>
                  <a:lnTo>
                    <a:pt x="10662" y="907"/>
                  </a:lnTo>
                  <a:lnTo>
                    <a:pt x="10672" y="905"/>
                  </a:lnTo>
                  <a:lnTo>
                    <a:pt x="10681" y="903"/>
                  </a:lnTo>
                  <a:lnTo>
                    <a:pt x="10689" y="900"/>
                  </a:lnTo>
                  <a:lnTo>
                    <a:pt x="10697" y="895"/>
                  </a:lnTo>
                  <a:lnTo>
                    <a:pt x="10704" y="888"/>
                  </a:lnTo>
                  <a:lnTo>
                    <a:pt x="10707" y="884"/>
                  </a:lnTo>
                  <a:lnTo>
                    <a:pt x="10710" y="879"/>
                  </a:lnTo>
                  <a:lnTo>
                    <a:pt x="10713" y="874"/>
                  </a:lnTo>
                  <a:lnTo>
                    <a:pt x="10715" y="867"/>
                  </a:lnTo>
                  <a:lnTo>
                    <a:pt x="10718" y="849"/>
                  </a:lnTo>
                  <a:lnTo>
                    <a:pt x="10719" y="830"/>
                  </a:lnTo>
                  <a:lnTo>
                    <a:pt x="10720" y="810"/>
                  </a:lnTo>
                  <a:lnTo>
                    <a:pt x="10718" y="791"/>
                  </a:lnTo>
                  <a:lnTo>
                    <a:pt x="10717" y="782"/>
                  </a:lnTo>
                  <a:lnTo>
                    <a:pt x="10714" y="772"/>
                  </a:lnTo>
                  <a:lnTo>
                    <a:pt x="10711" y="763"/>
                  </a:lnTo>
                  <a:lnTo>
                    <a:pt x="10708" y="754"/>
                  </a:lnTo>
                  <a:lnTo>
                    <a:pt x="10704" y="746"/>
                  </a:lnTo>
                  <a:lnTo>
                    <a:pt x="10700" y="738"/>
                  </a:lnTo>
                  <a:lnTo>
                    <a:pt x="10694" y="731"/>
                  </a:lnTo>
                  <a:lnTo>
                    <a:pt x="10688" y="723"/>
                  </a:lnTo>
                  <a:lnTo>
                    <a:pt x="10682" y="721"/>
                  </a:lnTo>
                  <a:lnTo>
                    <a:pt x="10675" y="719"/>
                  </a:lnTo>
                  <a:lnTo>
                    <a:pt x="10668" y="717"/>
                  </a:lnTo>
                  <a:lnTo>
                    <a:pt x="10661" y="716"/>
                  </a:lnTo>
                  <a:lnTo>
                    <a:pt x="10647" y="715"/>
                  </a:lnTo>
                  <a:lnTo>
                    <a:pt x="10634" y="715"/>
                  </a:lnTo>
                  <a:lnTo>
                    <a:pt x="10620" y="713"/>
                  </a:lnTo>
                  <a:lnTo>
                    <a:pt x="10608" y="710"/>
                  </a:lnTo>
                  <a:lnTo>
                    <a:pt x="10602" y="708"/>
                  </a:lnTo>
                  <a:lnTo>
                    <a:pt x="10596" y="705"/>
                  </a:lnTo>
                  <a:lnTo>
                    <a:pt x="10591" y="702"/>
                  </a:lnTo>
                  <a:lnTo>
                    <a:pt x="10587" y="697"/>
                  </a:lnTo>
                  <a:lnTo>
                    <a:pt x="10581" y="688"/>
                  </a:lnTo>
                  <a:lnTo>
                    <a:pt x="10576" y="677"/>
                  </a:lnTo>
                  <a:lnTo>
                    <a:pt x="10572" y="667"/>
                  </a:lnTo>
                  <a:lnTo>
                    <a:pt x="10569" y="656"/>
                  </a:lnTo>
                  <a:lnTo>
                    <a:pt x="10567" y="645"/>
                  </a:lnTo>
                  <a:lnTo>
                    <a:pt x="10567" y="633"/>
                  </a:lnTo>
                  <a:lnTo>
                    <a:pt x="10568" y="622"/>
                  </a:lnTo>
                  <a:lnTo>
                    <a:pt x="10570" y="611"/>
                  </a:lnTo>
                  <a:lnTo>
                    <a:pt x="10573" y="605"/>
                  </a:lnTo>
                  <a:lnTo>
                    <a:pt x="10575" y="600"/>
                  </a:lnTo>
                  <a:lnTo>
                    <a:pt x="10579" y="595"/>
                  </a:lnTo>
                  <a:lnTo>
                    <a:pt x="10583" y="589"/>
                  </a:lnTo>
                  <a:lnTo>
                    <a:pt x="10592" y="581"/>
                  </a:lnTo>
                  <a:lnTo>
                    <a:pt x="10602" y="575"/>
                  </a:lnTo>
                  <a:lnTo>
                    <a:pt x="10626" y="565"/>
                  </a:lnTo>
                  <a:lnTo>
                    <a:pt x="10648" y="558"/>
                  </a:lnTo>
                  <a:lnTo>
                    <a:pt x="10658" y="558"/>
                  </a:lnTo>
                  <a:lnTo>
                    <a:pt x="10669" y="559"/>
                  </a:lnTo>
                  <a:lnTo>
                    <a:pt x="10680" y="561"/>
                  </a:lnTo>
                  <a:lnTo>
                    <a:pt x="10690" y="563"/>
                  </a:lnTo>
                  <a:lnTo>
                    <a:pt x="10700" y="566"/>
                  </a:lnTo>
                  <a:lnTo>
                    <a:pt x="10709" y="570"/>
                  </a:lnTo>
                  <a:lnTo>
                    <a:pt x="10719" y="574"/>
                  </a:lnTo>
                  <a:lnTo>
                    <a:pt x="10728" y="578"/>
                  </a:lnTo>
                  <a:lnTo>
                    <a:pt x="10746" y="589"/>
                  </a:lnTo>
                  <a:lnTo>
                    <a:pt x="10763" y="602"/>
                  </a:lnTo>
                  <a:lnTo>
                    <a:pt x="10778" y="615"/>
                  </a:lnTo>
                  <a:lnTo>
                    <a:pt x="10792" y="629"/>
                  </a:lnTo>
                  <a:lnTo>
                    <a:pt x="10803" y="643"/>
                  </a:lnTo>
                  <a:lnTo>
                    <a:pt x="10815" y="657"/>
                  </a:lnTo>
                  <a:lnTo>
                    <a:pt x="10825" y="670"/>
                  </a:lnTo>
                  <a:lnTo>
                    <a:pt x="10835" y="686"/>
                  </a:lnTo>
                  <a:lnTo>
                    <a:pt x="10853" y="715"/>
                  </a:lnTo>
                  <a:lnTo>
                    <a:pt x="10873" y="746"/>
                  </a:lnTo>
                  <a:lnTo>
                    <a:pt x="10881" y="769"/>
                  </a:lnTo>
                  <a:lnTo>
                    <a:pt x="10890" y="794"/>
                  </a:lnTo>
                  <a:lnTo>
                    <a:pt x="10893" y="807"/>
                  </a:lnTo>
                  <a:lnTo>
                    <a:pt x="10894" y="819"/>
                  </a:lnTo>
                  <a:lnTo>
                    <a:pt x="10894" y="827"/>
                  </a:lnTo>
                  <a:lnTo>
                    <a:pt x="10894" y="834"/>
                  </a:lnTo>
                  <a:lnTo>
                    <a:pt x="10893" y="840"/>
                  </a:lnTo>
                  <a:lnTo>
                    <a:pt x="10891" y="847"/>
                  </a:lnTo>
                  <a:lnTo>
                    <a:pt x="10879" y="859"/>
                  </a:lnTo>
                  <a:close/>
                  <a:moveTo>
                    <a:pt x="10728" y="1046"/>
                  </a:moveTo>
                  <a:lnTo>
                    <a:pt x="10721" y="1049"/>
                  </a:lnTo>
                  <a:lnTo>
                    <a:pt x="10714" y="1050"/>
                  </a:lnTo>
                  <a:lnTo>
                    <a:pt x="10708" y="1051"/>
                  </a:lnTo>
                  <a:lnTo>
                    <a:pt x="10701" y="1052"/>
                  </a:lnTo>
                  <a:lnTo>
                    <a:pt x="10689" y="1050"/>
                  </a:lnTo>
                  <a:lnTo>
                    <a:pt x="10676" y="1046"/>
                  </a:lnTo>
                  <a:lnTo>
                    <a:pt x="10668" y="1042"/>
                  </a:lnTo>
                  <a:lnTo>
                    <a:pt x="10661" y="1037"/>
                  </a:lnTo>
                  <a:lnTo>
                    <a:pt x="10655" y="1031"/>
                  </a:lnTo>
                  <a:lnTo>
                    <a:pt x="10649" y="1025"/>
                  </a:lnTo>
                  <a:lnTo>
                    <a:pt x="10643" y="1019"/>
                  </a:lnTo>
                  <a:lnTo>
                    <a:pt x="10639" y="1012"/>
                  </a:lnTo>
                  <a:lnTo>
                    <a:pt x="10637" y="1003"/>
                  </a:lnTo>
                  <a:lnTo>
                    <a:pt x="10636" y="995"/>
                  </a:lnTo>
                  <a:lnTo>
                    <a:pt x="10636" y="988"/>
                  </a:lnTo>
                  <a:lnTo>
                    <a:pt x="10637" y="982"/>
                  </a:lnTo>
                  <a:lnTo>
                    <a:pt x="10638" y="975"/>
                  </a:lnTo>
                  <a:lnTo>
                    <a:pt x="10640" y="968"/>
                  </a:lnTo>
                  <a:lnTo>
                    <a:pt x="10643" y="961"/>
                  </a:lnTo>
                  <a:lnTo>
                    <a:pt x="10647" y="956"/>
                  </a:lnTo>
                  <a:lnTo>
                    <a:pt x="10650" y="954"/>
                  </a:lnTo>
                  <a:lnTo>
                    <a:pt x="10653" y="952"/>
                  </a:lnTo>
                  <a:lnTo>
                    <a:pt x="10656" y="951"/>
                  </a:lnTo>
                  <a:lnTo>
                    <a:pt x="10660" y="951"/>
                  </a:lnTo>
                  <a:lnTo>
                    <a:pt x="10672" y="956"/>
                  </a:lnTo>
                  <a:lnTo>
                    <a:pt x="10683" y="961"/>
                  </a:lnTo>
                  <a:lnTo>
                    <a:pt x="10688" y="964"/>
                  </a:lnTo>
                  <a:lnTo>
                    <a:pt x="10695" y="965"/>
                  </a:lnTo>
                  <a:lnTo>
                    <a:pt x="10701" y="965"/>
                  </a:lnTo>
                  <a:lnTo>
                    <a:pt x="10709" y="964"/>
                  </a:lnTo>
                  <a:lnTo>
                    <a:pt x="10717" y="947"/>
                  </a:lnTo>
                  <a:lnTo>
                    <a:pt x="10722" y="931"/>
                  </a:lnTo>
                  <a:lnTo>
                    <a:pt x="10726" y="923"/>
                  </a:lnTo>
                  <a:lnTo>
                    <a:pt x="10731" y="917"/>
                  </a:lnTo>
                  <a:lnTo>
                    <a:pt x="10734" y="913"/>
                  </a:lnTo>
                  <a:lnTo>
                    <a:pt x="10737" y="910"/>
                  </a:lnTo>
                  <a:lnTo>
                    <a:pt x="10741" y="908"/>
                  </a:lnTo>
                  <a:lnTo>
                    <a:pt x="10746" y="907"/>
                  </a:lnTo>
                  <a:lnTo>
                    <a:pt x="10751" y="893"/>
                  </a:lnTo>
                  <a:lnTo>
                    <a:pt x="10754" y="878"/>
                  </a:lnTo>
                  <a:lnTo>
                    <a:pt x="10757" y="862"/>
                  </a:lnTo>
                  <a:lnTo>
                    <a:pt x="10759" y="848"/>
                  </a:lnTo>
                  <a:lnTo>
                    <a:pt x="10760" y="833"/>
                  </a:lnTo>
                  <a:lnTo>
                    <a:pt x="10760" y="817"/>
                  </a:lnTo>
                  <a:lnTo>
                    <a:pt x="10759" y="802"/>
                  </a:lnTo>
                  <a:lnTo>
                    <a:pt x="10758" y="787"/>
                  </a:lnTo>
                  <a:lnTo>
                    <a:pt x="10755" y="772"/>
                  </a:lnTo>
                  <a:lnTo>
                    <a:pt x="10752" y="757"/>
                  </a:lnTo>
                  <a:lnTo>
                    <a:pt x="10747" y="743"/>
                  </a:lnTo>
                  <a:lnTo>
                    <a:pt x="10742" y="729"/>
                  </a:lnTo>
                  <a:lnTo>
                    <a:pt x="10736" y="715"/>
                  </a:lnTo>
                  <a:lnTo>
                    <a:pt x="10729" y="702"/>
                  </a:lnTo>
                  <a:lnTo>
                    <a:pt x="10722" y="690"/>
                  </a:lnTo>
                  <a:lnTo>
                    <a:pt x="10712" y="677"/>
                  </a:lnTo>
                  <a:lnTo>
                    <a:pt x="10707" y="673"/>
                  </a:lnTo>
                  <a:lnTo>
                    <a:pt x="10701" y="672"/>
                  </a:lnTo>
                  <a:lnTo>
                    <a:pt x="10695" y="671"/>
                  </a:lnTo>
                  <a:lnTo>
                    <a:pt x="10688" y="671"/>
                  </a:lnTo>
                  <a:lnTo>
                    <a:pt x="10675" y="673"/>
                  </a:lnTo>
                  <a:lnTo>
                    <a:pt x="10660" y="676"/>
                  </a:lnTo>
                  <a:lnTo>
                    <a:pt x="10653" y="677"/>
                  </a:lnTo>
                  <a:lnTo>
                    <a:pt x="10647" y="677"/>
                  </a:lnTo>
                  <a:lnTo>
                    <a:pt x="10641" y="676"/>
                  </a:lnTo>
                  <a:lnTo>
                    <a:pt x="10635" y="674"/>
                  </a:lnTo>
                  <a:lnTo>
                    <a:pt x="10630" y="671"/>
                  </a:lnTo>
                  <a:lnTo>
                    <a:pt x="10625" y="666"/>
                  </a:lnTo>
                  <a:lnTo>
                    <a:pt x="10620" y="659"/>
                  </a:lnTo>
                  <a:lnTo>
                    <a:pt x="10617" y="651"/>
                  </a:lnTo>
                  <a:lnTo>
                    <a:pt x="10615" y="644"/>
                  </a:lnTo>
                  <a:lnTo>
                    <a:pt x="10616" y="636"/>
                  </a:lnTo>
                  <a:lnTo>
                    <a:pt x="10618" y="630"/>
                  </a:lnTo>
                  <a:lnTo>
                    <a:pt x="10621" y="623"/>
                  </a:lnTo>
                  <a:lnTo>
                    <a:pt x="10626" y="618"/>
                  </a:lnTo>
                  <a:lnTo>
                    <a:pt x="10631" y="613"/>
                  </a:lnTo>
                  <a:lnTo>
                    <a:pt x="10636" y="608"/>
                  </a:lnTo>
                  <a:lnTo>
                    <a:pt x="10642" y="604"/>
                  </a:lnTo>
                  <a:lnTo>
                    <a:pt x="10655" y="603"/>
                  </a:lnTo>
                  <a:lnTo>
                    <a:pt x="10668" y="603"/>
                  </a:lnTo>
                  <a:lnTo>
                    <a:pt x="10681" y="605"/>
                  </a:lnTo>
                  <a:lnTo>
                    <a:pt x="10693" y="608"/>
                  </a:lnTo>
                  <a:lnTo>
                    <a:pt x="10705" y="612"/>
                  </a:lnTo>
                  <a:lnTo>
                    <a:pt x="10717" y="618"/>
                  </a:lnTo>
                  <a:lnTo>
                    <a:pt x="10729" y="624"/>
                  </a:lnTo>
                  <a:lnTo>
                    <a:pt x="10740" y="630"/>
                  </a:lnTo>
                  <a:lnTo>
                    <a:pt x="10759" y="651"/>
                  </a:lnTo>
                  <a:lnTo>
                    <a:pt x="10777" y="671"/>
                  </a:lnTo>
                  <a:lnTo>
                    <a:pt x="10794" y="694"/>
                  </a:lnTo>
                  <a:lnTo>
                    <a:pt x="10809" y="717"/>
                  </a:lnTo>
                  <a:lnTo>
                    <a:pt x="10816" y="728"/>
                  </a:lnTo>
                  <a:lnTo>
                    <a:pt x="10822" y="741"/>
                  </a:lnTo>
                  <a:lnTo>
                    <a:pt x="10827" y="754"/>
                  </a:lnTo>
                  <a:lnTo>
                    <a:pt x="10832" y="766"/>
                  </a:lnTo>
                  <a:lnTo>
                    <a:pt x="10836" y="780"/>
                  </a:lnTo>
                  <a:lnTo>
                    <a:pt x="10840" y="793"/>
                  </a:lnTo>
                  <a:lnTo>
                    <a:pt x="10842" y="806"/>
                  </a:lnTo>
                  <a:lnTo>
                    <a:pt x="10844" y="819"/>
                  </a:lnTo>
                  <a:lnTo>
                    <a:pt x="10843" y="836"/>
                  </a:lnTo>
                  <a:lnTo>
                    <a:pt x="10841" y="852"/>
                  </a:lnTo>
                  <a:lnTo>
                    <a:pt x="10839" y="870"/>
                  </a:lnTo>
                  <a:lnTo>
                    <a:pt x="10836" y="886"/>
                  </a:lnTo>
                  <a:lnTo>
                    <a:pt x="10832" y="901"/>
                  </a:lnTo>
                  <a:lnTo>
                    <a:pt x="10828" y="918"/>
                  </a:lnTo>
                  <a:lnTo>
                    <a:pt x="10823" y="934"/>
                  </a:lnTo>
                  <a:lnTo>
                    <a:pt x="10817" y="949"/>
                  </a:lnTo>
                  <a:lnTo>
                    <a:pt x="10810" y="964"/>
                  </a:lnTo>
                  <a:lnTo>
                    <a:pt x="10801" y="978"/>
                  </a:lnTo>
                  <a:lnTo>
                    <a:pt x="10792" y="991"/>
                  </a:lnTo>
                  <a:lnTo>
                    <a:pt x="10782" y="1004"/>
                  </a:lnTo>
                  <a:lnTo>
                    <a:pt x="10770" y="1016"/>
                  </a:lnTo>
                  <a:lnTo>
                    <a:pt x="10757" y="1027"/>
                  </a:lnTo>
                  <a:lnTo>
                    <a:pt x="10743" y="1037"/>
                  </a:lnTo>
                  <a:lnTo>
                    <a:pt x="10728" y="1046"/>
                  </a:lnTo>
                  <a:close/>
                  <a:moveTo>
                    <a:pt x="10426" y="1382"/>
                  </a:moveTo>
                  <a:lnTo>
                    <a:pt x="10359" y="1441"/>
                  </a:lnTo>
                  <a:lnTo>
                    <a:pt x="10336" y="1449"/>
                  </a:lnTo>
                  <a:lnTo>
                    <a:pt x="10315" y="1458"/>
                  </a:lnTo>
                  <a:lnTo>
                    <a:pt x="10292" y="1466"/>
                  </a:lnTo>
                  <a:lnTo>
                    <a:pt x="10270" y="1474"/>
                  </a:lnTo>
                  <a:lnTo>
                    <a:pt x="10259" y="1477"/>
                  </a:lnTo>
                  <a:lnTo>
                    <a:pt x="10246" y="1480"/>
                  </a:lnTo>
                  <a:lnTo>
                    <a:pt x="10235" y="1481"/>
                  </a:lnTo>
                  <a:lnTo>
                    <a:pt x="10223" y="1482"/>
                  </a:lnTo>
                  <a:lnTo>
                    <a:pt x="10211" y="1482"/>
                  </a:lnTo>
                  <a:lnTo>
                    <a:pt x="10199" y="1481"/>
                  </a:lnTo>
                  <a:lnTo>
                    <a:pt x="10186" y="1478"/>
                  </a:lnTo>
                  <a:lnTo>
                    <a:pt x="10174" y="1475"/>
                  </a:lnTo>
                  <a:lnTo>
                    <a:pt x="10149" y="1460"/>
                  </a:lnTo>
                  <a:lnTo>
                    <a:pt x="10123" y="1446"/>
                  </a:lnTo>
                  <a:lnTo>
                    <a:pt x="10117" y="1441"/>
                  </a:lnTo>
                  <a:lnTo>
                    <a:pt x="10111" y="1437"/>
                  </a:lnTo>
                  <a:lnTo>
                    <a:pt x="10106" y="1432"/>
                  </a:lnTo>
                  <a:lnTo>
                    <a:pt x="10102" y="1426"/>
                  </a:lnTo>
                  <a:lnTo>
                    <a:pt x="10098" y="1419"/>
                  </a:lnTo>
                  <a:lnTo>
                    <a:pt x="10095" y="1413"/>
                  </a:lnTo>
                  <a:lnTo>
                    <a:pt x="10092" y="1406"/>
                  </a:lnTo>
                  <a:lnTo>
                    <a:pt x="10091" y="1398"/>
                  </a:lnTo>
                  <a:lnTo>
                    <a:pt x="10088" y="1386"/>
                  </a:lnTo>
                  <a:lnTo>
                    <a:pt x="10087" y="1374"/>
                  </a:lnTo>
                  <a:lnTo>
                    <a:pt x="10088" y="1362"/>
                  </a:lnTo>
                  <a:lnTo>
                    <a:pt x="10090" y="1352"/>
                  </a:lnTo>
                  <a:lnTo>
                    <a:pt x="10093" y="1342"/>
                  </a:lnTo>
                  <a:lnTo>
                    <a:pt x="10097" y="1331"/>
                  </a:lnTo>
                  <a:lnTo>
                    <a:pt x="10102" y="1322"/>
                  </a:lnTo>
                  <a:lnTo>
                    <a:pt x="10108" y="1313"/>
                  </a:lnTo>
                  <a:lnTo>
                    <a:pt x="10114" y="1304"/>
                  </a:lnTo>
                  <a:lnTo>
                    <a:pt x="10123" y="1296"/>
                  </a:lnTo>
                  <a:lnTo>
                    <a:pt x="10131" y="1288"/>
                  </a:lnTo>
                  <a:lnTo>
                    <a:pt x="10139" y="1280"/>
                  </a:lnTo>
                  <a:lnTo>
                    <a:pt x="10156" y="1266"/>
                  </a:lnTo>
                  <a:lnTo>
                    <a:pt x="10174" y="1253"/>
                  </a:lnTo>
                  <a:lnTo>
                    <a:pt x="10182" y="1250"/>
                  </a:lnTo>
                  <a:lnTo>
                    <a:pt x="10190" y="1249"/>
                  </a:lnTo>
                  <a:lnTo>
                    <a:pt x="10197" y="1248"/>
                  </a:lnTo>
                  <a:lnTo>
                    <a:pt x="10205" y="1248"/>
                  </a:lnTo>
                  <a:lnTo>
                    <a:pt x="10221" y="1250"/>
                  </a:lnTo>
                  <a:lnTo>
                    <a:pt x="10236" y="1254"/>
                  </a:lnTo>
                  <a:lnTo>
                    <a:pt x="10266" y="1264"/>
                  </a:lnTo>
                  <a:lnTo>
                    <a:pt x="10294" y="1272"/>
                  </a:lnTo>
                  <a:lnTo>
                    <a:pt x="10299" y="1269"/>
                  </a:lnTo>
                  <a:lnTo>
                    <a:pt x="10305" y="1265"/>
                  </a:lnTo>
                  <a:lnTo>
                    <a:pt x="10309" y="1261"/>
                  </a:lnTo>
                  <a:lnTo>
                    <a:pt x="10312" y="1256"/>
                  </a:lnTo>
                  <a:lnTo>
                    <a:pt x="10315" y="1251"/>
                  </a:lnTo>
                  <a:lnTo>
                    <a:pt x="10316" y="1245"/>
                  </a:lnTo>
                  <a:lnTo>
                    <a:pt x="10318" y="1238"/>
                  </a:lnTo>
                  <a:lnTo>
                    <a:pt x="10318" y="1232"/>
                  </a:lnTo>
                  <a:lnTo>
                    <a:pt x="10318" y="1219"/>
                  </a:lnTo>
                  <a:lnTo>
                    <a:pt x="10317" y="1207"/>
                  </a:lnTo>
                  <a:lnTo>
                    <a:pt x="10315" y="1195"/>
                  </a:lnTo>
                  <a:lnTo>
                    <a:pt x="10313" y="1183"/>
                  </a:lnTo>
                  <a:lnTo>
                    <a:pt x="10304" y="1171"/>
                  </a:lnTo>
                  <a:lnTo>
                    <a:pt x="10294" y="1158"/>
                  </a:lnTo>
                  <a:lnTo>
                    <a:pt x="10289" y="1152"/>
                  </a:lnTo>
                  <a:lnTo>
                    <a:pt x="10283" y="1146"/>
                  </a:lnTo>
                  <a:lnTo>
                    <a:pt x="10277" y="1142"/>
                  </a:lnTo>
                  <a:lnTo>
                    <a:pt x="10269" y="1140"/>
                  </a:lnTo>
                  <a:lnTo>
                    <a:pt x="10249" y="1143"/>
                  </a:lnTo>
                  <a:lnTo>
                    <a:pt x="10229" y="1144"/>
                  </a:lnTo>
                  <a:lnTo>
                    <a:pt x="10219" y="1143"/>
                  </a:lnTo>
                  <a:lnTo>
                    <a:pt x="10209" y="1140"/>
                  </a:lnTo>
                  <a:lnTo>
                    <a:pt x="10205" y="1138"/>
                  </a:lnTo>
                  <a:lnTo>
                    <a:pt x="10202" y="1136"/>
                  </a:lnTo>
                  <a:lnTo>
                    <a:pt x="10198" y="1133"/>
                  </a:lnTo>
                  <a:lnTo>
                    <a:pt x="10195" y="1129"/>
                  </a:lnTo>
                  <a:lnTo>
                    <a:pt x="10197" y="1118"/>
                  </a:lnTo>
                  <a:lnTo>
                    <a:pt x="10200" y="1108"/>
                  </a:lnTo>
                  <a:lnTo>
                    <a:pt x="10204" y="1097"/>
                  </a:lnTo>
                  <a:lnTo>
                    <a:pt x="10209" y="1088"/>
                  </a:lnTo>
                  <a:lnTo>
                    <a:pt x="10222" y="1071"/>
                  </a:lnTo>
                  <a:lnTo>
                    <a:pt x="10235" y="1054"/>
                  </a:lnTo>
                  <a:lnTo>
                    <a:pt x="10240" y="1041"/>
                  </a:lnTo>
                  <a:lnTo>
                    <a:pt x="10243" y="1028"/>
                  </a:lnTo>
                  <a:lnTo>
                    <a:pt x="10245" y="1016"/>
                  </a:lnTo>
                  <a:lnTo>
                    <a:pt x="10246" y="1002"/>
                  </a:lnTo>
                  <a:lnTo>
                    <a:pt x="10245" y="990"/>
                  </a:lnTo>
                  <a:lnTo>
                    <a:pt x="10244" y="977"/>
                  </a:lnTo>
                  <a:lnTo>
                    <a:pt x="10242" y="965"/>
                  </a:lnTo>
                  <a:lnTo>
                    <a:pt x="10239" y="952"/>
                  </a:lnTo>
                  <a:lnTo>
                    <a:pt x="10235" y="940"/>
                  </a:lnTo>
                  <a:lnTo>
                    <a:pt x="10230" y="929"/>
                  </a:lnTo>
                  <a:lnTo>
                    <a:pt x="10225" y="918"/>
                  </a:lnTo>
                  <a:lnTo>
                    <a:pt x="10219" y="906"/>
                  </a:lnTo>
                  <a:lnTo>
                    <a:pt x="10212" y="895"/>
                  </a:lnTo>
                  <a:lnTo>
                    <a:pt x="10204" y="885"/>
                  </a:lnTo>
                  <a:lnTo>
                    <a:pt x="10197" y="875"/>
                  </a:lnTo>
                  <a:lnTo>
                    <a:pt x="10189" y="864"/>
                  </a:lnTo>
                  <a:lnTo>
                    <a:pt x="10175" y="855"/>
                  </a:lnTo>
                  <a:lnTo>
                    <a:pt x="10158" y="843"/>
                  </a:lnTo>
                  <a:lnTo>
                    <a:pt x="10154" y="840"/>
                  </a:lnTo>
                  <a:lnTo>
                    <a:pt x="10152" y="836"/>
                  </a:lnTo>
                  <a:lnTo>
                    <a:pt x="10149" y="833"/>
                  </a:lnTo>
                  <a:lnTo>
                    <a:pt x="10148" y="829"/>
                  </a:lnTo>
                  <a:lnTo>
                    <a:pt x="10147" y="825"/>
                  </a:lnTo>
                  <a:lnTo>
                    <a:pt x="10148" y="819"/>
                  </a:lnTo>
                  <a:lnTo>
                    <a:pt x="10149" y="814"/>
                  </a:lnTo>
                  <a:lnTo>
                    <a:pt x="10152" y="809"/>
                  </a:lnTo>
                  <a:lnTo>
                    <a:pt x="10164" y="804"/>
                  </a:lnTo>
                  <a:lnTo>
                    <a:pt x="10178" y="797"/>
                  </a:lnTo>
                  <a:lnTo>
                    <a:pt x="10189" y="789"/>
                  </a:lnTo>
                  <a:lnTo>
                    <a:pt x="10200" y="780"/>
                  </a:lnTo>
                  <a:lnTo>
                    <a:pt x="10211" y="768"/>
                  </a:lnTo>
                  <a:lnTo>
                    <a:pt x="10220" y="756"/>
                  </a:lnTo>
                  <a:lnTo>
                    <a:pt x="10223" y="750"/>
                  </a:lnTo>
                  <a:lnTo>
                    <a:pt x="10227" y="743"/>
                  </a:lnTo>
                  <a:lnTo>
                    <a:pt x="10230" y="736"/>
                  </a:lnTo>
                  <a:lnTo>
                    <a:pt x="10232" y="728"/>
                  </a:lnTo>
                  <a:lnTo>
                    <a:pt x="10236" y="720"/>
                  </a:lnTo>
                  <a:lnTo>
                    <a:pt x="10239" y="711"/>
                  </a:lnTo>
                  <a:lnTo>
                    <a:pt x="10241" y="703"/>
                  </a:lnTo>
                  <a:lnTo>
                    <a:pt x="10242" y="694"/>
                  </a:lnTo>
                  <a:lnTo>
                    <a:pt x="10242" y="686"/>
                  </a:lnTo>
                  <a:lnTo>
                    <a:pt x="10241" y="676"/>
                  </a:lnTo>
                  <a:lnTo>
                    <a:pt x="10240" y="668"/>
                  </a:lnTo>
                  <a:lnTo>
                    <a:pt x="10238" y="659"/>
                  </a:lnTo>
                  <a:lnTo>
                    <a:pt x="10235" y="642"/>
                  </a:lnTo>
                  <a:lnTo>
                    <a:pt x="10231" y="625"/>
                  </a:lnTo>
                  <a:lnTo>
                    <a:pt x="10228" y="608"/>
                  </a:lnTo>
                  <a:lnTo>
                    <a:pt x="10226" y="590"/>
                  </a:lnTo>
                  <a:lnTo>
                    <a:pt x="10220" y="581"/>
                  </a:lnTo>
                  <a:lnTo>
                    <a:pt x="10215" y="571"/>
                  </a:lnTo>
                  <a:lnTo>
                    <a:pt x="10208" y="562"/>
                  </a:lnTo>
                  <a:lnTo>
                    <a:pt x="10204" y="552"/>
                  </a:lnTo>
                  <a:lnTo>
                    <a:pt x="10202" y="547"/>
                  </a:lnTo>
                  <a:lnTo>
                    <a:pt x="10201" y="541"/>
                  </a:lnTo>
                  <a:lnTo>
                    <a:pt x="10200" y="536"/>
                  </a:lnTo>
                  <a:lnTo>
                    <a:pt x="10200" y="531"/>
                  </a:lnTo>
                  <a:lnTo>
                    <a:pt x="10201" y="526"/>
                  </a:lnTo>
                  <a:lnTo>
                    <a:pt x="10202" y="521"/>
                  </a:lnTo>
                  <a:lnTo>
                    <a:pt x="10204" y="516"/>
                  </a:lnTo>
                  <a:lnTo>
                    <a:pt x="10207" y="511"/>
                  </a:lnTo>
                  <a:lnTo>
                    <a:pt x="10218" y="506"/>
                  </a:lnTo>
                  <a:lnTo>
                    <a:pt x="10228" y="501"/>
                  </a:lnTo>
                  <a:lnTo>
                    <a:pt x="10237" y="493"/>
                  </a:lnTo>
                  <a:lnTo>
                    <a:pt x="10245" y="485"/>
                  </a:lnTo>
                  <a:lnTo>
                    <a:pt x="10253" y="476"/>
                  </a:lnTo>
                  <a:lnTo>
                    <a:pt x="10260" y="467"/>
                  </a:lnTo>
                  <a:lnTo>
                    <a:pt x="10265" y="458"/>
                  </a:lnTo>
                  <a:lnTo>
                    <a:pt x="10269" y="448"/>
                  </a:lnTo>
                  <a:lnTo>
                    <a:pt x="10273" y="439"/>
                  </a:lnTo>
                  <a:lnTo>
                    <a:pt x="10275" y="429"/>
                  </a:lnTo>
                  <a:lnTo>
                    <a:pt x="10275" y="420"/>
                  </a:lnTo>
                  <a:lnTo>
                    <a:pt x="10274" y="411"/>
                  </a:lnTo>
                  <a:lnTo>
                    <a:pt x="10272" y="401"/>
                  </a:lnTo>
                  <a:lnTo>
                    <a:pt x="10270" y="393"/>
                  </a:lnTo>
                  <a:lnTo>
                    <a:pt x="10267" y="385"/>
                  </a:lnTo>
                  <a:lnTo>
                    <a:pt x="10263" y="378"/>
                  </a:lnTo>
                  <a:lnTo>
                    <a:pt x="10259" y="370"/>
                  </a:lnTo>
                  <a:lnTo>
                    <a:pt x="10252" y="364"/>
                  </a:lnTo>
                  <a:lnTo>
                    <a:pt x="10246" y="359"/>
                  </a:lnTo>
                  <a:lnTo>
                    <a:pt x="10240" y="357"/>
                  </a:lnTo>
                  <a:lnTo>
                    <a:pt x="10234" y="356"/>
                  </a:lnTo>
                  <a:lnTo>
                    <a:pt x="10226" y="357"/>
                  </a:lnTo>
                  <a:lnTo>
                    <a:pt x="10219" y="359"/>
                  </a:lnTo>
                  <a:lnTo>
                    <a:pt x="10211" y="363"/>
                  </a:lnTo>
                  <a:lnTo>
                    <a:pt x="10205" y="365"/>
                  </a:lnTo>
                  <a:lnTo>
                    <a:pt x="10200" y="368"/>
                  </a:lnTo>
                  <a:lnTo>
                    <a:pt x="10195" y="372"/>
                  </a:lnTo>
                  <a:lnTo>
                    <a:pt x="10190" y="376"/>
                  </a:lnTo>
                  <a:lnTo>
                    <a:pt x="10181" y="385"/>
                  </a:lnTo>
                  <a:lnTo>
                    <a:pt x="10173" y="394"/>
                  </a:lnTo>
                  <a:lnTo>
                    <a:pt x="10168" y="399"/>
                  </a:lnTo>
                  <a:lnTo>
                    <a:pt x="10162" y="402"/>
                  </a:lnTo>
                  <a:lnTo>
                    <a:pt x="10157" y="405"/>
                  </a:lnTo>
                  <a:lnTo>
                    <a:pt x="10152" y="408"/>
                  </a:lnTo>
                  <a:lnTo>
                    <a:pt x="10146" y="409"/>
                  </a:lnTo>
                  <a:lnTo>
                    <a:pt x="10139" y="409"/>
                  </a:lnTo>
                  <a:lnTo>
                    <a:pt x="10132" y="407"/>
                  </a:lnTo>
                  <a:lnTo>
                    <a:pt x="10125" y="403"/>
                  </a:lnTo>
                  <a:lnTo>
                    <a:pt x="10109" y="399"/>
                  </a:lnTo>
                  <a:lnTo>
                    <a:pt x="10095" y="393"/>
                  </a:lnTo>
                  <a:lnTo>
                    <a:pt x="10081" y="384"/>
                  </a:lnTo>
                  <a:lnTo>
                    <a:pt x="10066" y="375"/>
                  </a:lnTo>
                  <a:lnTo>
                    <a:pt x="10060" y="369"/>
                  </a:lnTo>
                  <a:lnTo>
                    <a:pt x="10055" y="363"/>
                  </a:lnTo>
                  <a:lnTo>
                    <a:pt x="10050" y="356"/>
                  </a:lnTo>
                  <a:lnTo>
                    <a:pt x="10045" y="350"/>
                  </a:lnTo>
                  <a:lnTo>
                    <a:pt x="10041" y="343"/>
                  </a:lnTo>
                  <a:lnTo>
                    <a:pt x="10037" y="336"/>
                  </a:lnTo>
                  <a:lnTo>
                    <a:pt x="10035" y="329"/>
                  </a:lnTo>
                  <a:lnTo>
                    <a:pt x="10033" y="322"/>
                  </a:lnTo>
                  <a:lnTo>
                    <a:pt x="10029" y="309"/>
                  </a:lnTo>
                  <a:lnTo>
                    <a:pt x="10025" y="296"/>
                  </a:lnTo>
                  <a:lnTo>
                    <a:pt x="10025" y="283"/>
                  </a:lnTo>
                  <a:lnTo>
                    <a:pt x="10025" y="271"/>
                  </a:lnTo>
                  <a:lnTo>
                    <a:pt x="10028" y="257"/>
                  </a:lnTo>
                  <a:lnTo>
                    <a:pt x="10032" y="246"/>
                  </a:lnTo>
                  <a:lnTo>
                    <a:pt x="10038" y="234"/>
                  </a:lnTo>
                  <a:lnTo>
                    <a:pt x="10045" y="224"/>
                  </a:lnTo>
                  <a:lnTo>
                    <a:pt x="10052" y="214"/>
                  </a:lnTo>
                  <a:lnTo>
                    <a:pt x="10061" y="206"/>
                  </a:lnTo>
                  <a:lnTo>
                    <a:pt x="10069" y="198"/>
                  </a:lnTo>
                  <a:lnTo>
                    <a:pt x="10079" y="192"/>
                  </a:lnTo>
                  <a:lnTo>
                    <a:pt x="10089" y="186"/>
                  </a:lnTo>
                  <a:lnTo>
                    <a:pt x="10099" y="181"/>
                  </a:lnTo>
                  <a:lnTo>
                    <a:pt x="10110" y="177"/>
                  </a:lnTo>
                  <a:lnTo>
                    <a:pt x="10121" y="172"/>
                  </a:lnTo>
                  <a:lnTo>
                    <a:pt x="10132" y="169"/>
                  </a:lnTo>
                  <a:lnTo>
                    <a:pt x="10143" y="168"/>
                  </a:lnTo>
                  <a:lnTo>
                    <a:pt x="10154" y="167"/>
                  </a:lnTo>
                  <a:lnTo>
                    <a:pt x="10166" y="166"/>
                  </a:lnTo>
                  <a:lnTo>
                    <a:pt x="10177" y="167"/>
                  </a:lnTo>
                  <a:lnTo>
                    <a:pt x="10188" y="169"/>
                  </a:lnTo>
                  <a:lnTo>
                    <a:pt x="10199" y="171"/>
                  </a:lnTo>
                  <a:lnTo>
                    <a:pt x="10211" y="175"/>
                  </a:lnTo>
                  <a:lnTo>
                    <a:pt x="10227" y="179"/>
                  </a:lnTo>
                  <a:lnTo>
                    <a:pt x="10243" y="185"/>
                  </a:lnTo>
                  <a:lnTo>
                    <a:pt x="10259" y="191"/>
                  </a:lnTo>
                  <a:lnTo>
                    <a:pt x="10274" y="199"/>
                  </a:lnTo>
                  <a:lnTo>
                    <a:pt x="10288" y="208"/>
                  </a:lnTo>
                  <a:lnTo>
                    <a:pt x="10301" y="218"/>
                  </a:lnTo>
                  <a:lnTo>
                    <a:pt x="10315" y="230"/>
                  </a:lnTo>
                  <a:lnTo>
                    <a:pt x="10327" y="242"/>
                  </a:lnTo>
                  <a:lnTo>
                    <a:pt x="10338" y="254"/>
                  </a:lnTo>
                  <a:lnTo>
                    <a:pt x="10349" y="268"/>
                  </a:lnTo>
                  <a:lnTo>
                    <a:pt x="10359" y="282"/>
                  </a:lnTo>
                  <a:lnTo>
                    <a:pt x="10367" y="296"/>
                  </a:lnTo>
                  <a:lnTo>
                    <a:pt x="10375" y="311"/>
                  </a:lnTo>
                  <a:lnTo>
                    <a:pt x="10382" y="327"/>
                  </a:lnTo>
                  <a:lnTo>
                    <a:pt x="10387" y="342"/>
                  </a:lnTo>
                  <a:lnTo>
                    <a:pt x="10392" y="357"/>
                  </a:lnTo>
                  <a:lnTo>
                    <a:pt x="10411" y="380"/>
                  </a:lnTo>
                  <a:lnTo>
                    <a:pt x="10429" y="401"/>
                  </a:lnTo>
                  <a:lnTo>
                    <a:pt x="10441" y="411"/>
                  </a:lnTo>
                  <a:lnTo>
                    <a:pt x="10452" y="418"/>
                  </a:lnTo>
                  <a:lnTo>
                    <a:pt x="10464" y="425"/>
                  </a:lnTo>
                  <a:lnTo>
                    <a:pt x="10478" y="430"/>
                  </a:lnTo>
                  <a:lnTo>
                    <a:pt x="10481" y="435"/>
                  </a:lnTo>
                  <a:lnTo>
                    <a:pt x="10484" y="440"/>
                  </a:lnTo>
                  <a:lnTo>
                    <a:pt x="10485" y="445"/>
                  </a:lnTo>
                  <a:lnTo>
                    <a:pt x="10485" y="450"/>
                  </a:lnTo>
                  <a:lnTo>
                    <a:pt x="10484" y="455"/>
                  </a:lnTo>
                  <a:lnTo>
                    <a:pt x="10482" y="460"/>
                  </a:lnTo>
                  <a:lnTo>
                    <a:pt x="10480" y="464"/>
                  </a:lnTo>
                  <a:lnTo>
                    <a:pt x="10478" y="469"/>
                  </a:lnTo>
                  <a:lnTo>
                    <a:pt x="10472" y="477"/>
                  </a:lnTo>
                  <a:lnTo>
                    <a:pt x="10466" y="486"/>
                  </a:lnTo>
                  <a:lnTo>
                    <a:pt x="10461" y="495"/>
                  </a:lnTo>
                  <a:lnTo>
                    <a:pt x="10457" y="505"/>
                  </a:lnTo>
                  <a:lnTo>
                    <a:pt x="10449" y="525"/>
                  </a:lnTo>
                  <a:lnTo>
                    <a:pt x="10443" y="547"/>
                  </a:lnTo>
                  <a:lnTo>
                    <a:pt x="10438" y="568"/>
                  </a:lnTo>
                  <a:lnTo>
                    <a:pt x="10435" y="589"/>
                  </a:lnTo>
                  <a:lnTo>
                    <a:pt x="10434" y="612"/>
                  </a:lnTo>
                  <a:lnTo>
                    <a:pt x="10435" y="633"/>
                  </a:lnTo>
                  <a:lnTo>
                    <a:pt x="10437" y="655"/>
                  </a:lnTo>
                  <a:lnTo>
                    <a:pt x="10442" y="677"/>
                  </a:lnTo>
                  <a:lnTo>
                    <a:pt x="10444" y="685"/>
                  </a:lnTo>
                  <a:lnTo>
                    <a:pt x="10446" y="692"/>
                  </a:lnTo>
                  <a:lnTo>
                    <a:pt x="10450" y="699"/>
                  </a:lnTo>
                  <a:lnTo>
                    <a:pt x="10454" y="705"/>
                  </a:lnTo>
                  <a:lnTo>
                    <a:pt x="10465" y="716"/>
                  </a:lnTo>
                  <a:lnTo>
                    <a:pt x="10476" y="727"/>
                  </a:lnTo>
                  <a:lnTo>
                    <a:pt x="10487" y="739"/>
                  </a:lnTo>
                  <a:lnTo>
                    <a:pt x="10496" y="750"/>
                  </a:lnTo>
                  <a:lnTo>
                    <a:pt x="10499" y="756"/>
                  </a:lnTo>
                  <a:lnTo>
                    <a:pt x="10502" y="763"/>
                  </a:lnTo>
                  <a:lnTo>
                    <a:pt x="10503" y="770"/>
                  </a:lnTo>
                  <a:lnTo>
                    <a:pt x="10503" y="778"/>
                  </a:lnTo>
                  <a:lnTo>
                    <a:pt x="10494" y="800"/>
                  </a:lnTo>
                  <a:lnTo>
                    <a:pt x="10483" y="821"/>
                  </a:lnTo>
                  <a:lnTo>
                    <a:pt x="10474" y="843"/>
                  </a:lnTo>
                  <a:lnTo>
                    <a:pt x="10466" y="864"/>
                  </a:lnTo>
                  <a:lnTo>
                    <a:pt x="10463" y="876"/>
                  </a:lnTo>
                  <a:lnTo>
                    <a:pt x="10460" y="887"/>
                  </a:lnTo>
                  <a:lnTo>
                    <a:pt x="10457" y="898"/>
                  </a:lnTo>
                  <a:lnTo>
                    <a:pt x="10456" y="910"/>
                  </a:lnTo>
                  <a:lnTo>
                    <a:pt x="10455" y="922"/>
                  </a:lnTo>
                  <a:lnTo>
                    <a:pt x="10455" y="934"/>
                  </a:lnTo>
                  <a:lnTo>
                    <a:pt x="10455" y="947"/>
                  </a:lnTo>
                  <a:lnTo>
                    <a:pt x="10457" y="959"/>
                  </a:lnTo>
                  <a:lnTo>
                    <a:pt x="10462" y="975"/>
                  </a:lnTo>
                  <a:lnTo>
                    <a:pt x="10468" y="989"/>
                  </a:lnTo>
                  <a:lnTo>
                    <a:pt x="10475" y="1003"/>
                  </a:lnTo>
                  <a:lnTo>
                    <a:pt x="10482" y="1018"/>
                  </a:lnTo>
                  <a:lnTo>
                    <a:pt x="10499" y="1045"/>
                  </a:lnTo>
                  <a:lnTo>
                    <a:pt x="10515" y="1073"/>
                  </a:lnTo>
                  <a:lnTo>
                    <a:pt x="10527" y="1137"/>
                  </a:lnTo>
                  <a:lnTo>
                    <a:pt x="10520" y="1153"/>
                  </a:lnTo>
                  <a:lnTo>
                    <a:pt x="10513" y="1168"/>
                  </a:lnTo>
                  <a:lnTo>
                    <a:pt x="10507" y="1183"/>
                  </a:lnTo>
                  <a:lnTo>
                    <a:pt x="10502" y="1199"/>
                  </a:lnTo>
                  <a:lnTo>
                    <a:pt x="10494" y="1231"/>
                  </a:lnTo>
                  <a:lnTo>
                    <a:pt x="10485" y="1263"/>
                  </a:lnTo>
                  <a:lnTo>
                    <a:pt x="10480" y="1279"/>
                  </a:lnTo>
                  <a:lnTo>
                    <a:pt x="10476" y="1295"/>
                  </a:lnTo>
                  <a:lnTo>
                    <a:pt x="10470" y="1310"/>
                  </a:lnTo>
                  <a:lnTo>
                    <a:pt x="10464" y="1325"/>
                  </a:lnTo>
                  <a:lnTo>
                    <a:pt x="10457" y="1341"/>
                  </a:lnTo>
                  <a:lnTo>
                    <a:pt x="10448" y="1355"/>
                  </a:lnTo>
                  <a:lnTo>
                    <a:pt x="10438" y="1368"/>
                  </a:lnTo>
                  <a:lnTo>
                    <a:pt x="10426" y="1382"/>
                  </a:lnTo>
                  <a:close/>
                  <a:moveTo>
                    <a:pt x="10423" y="1299"/>
                  </a:moveTo>
                  <a:lnTo>
                    <a:pt x="10386" y="1373"/>
                  </a:lnTo>
                  <a:lnTo>
                    <a:pt x="10377" y="1383"/>
                  </a:lnTo>
                  <a:lnTo>
                    <a:pt x="10368" y="1392"/>
                  </a:lnTo>
                  <a:lnTo>
                    <a:pt x="10358" y="1400"/>
                  </a:lnTo>
                  <a:lnTo>
                    <a:pt x="10347" y="1408"/>
                  </a:lnTo>
                  <a:lnTo>
                    <a:pt x="10337" y="1415"/>
                  </a:lnTo>
                  <a:lnTo>
                    <a:pt x="10326" y="1421"/>
                  </a:lnTo>
                  <a:lnTo>
                    <a:pt x="10315" y="1428"/>
                  </a:lnTo>
                  <a:lnTo>
                    <a:pt x="10304" y="1433"/>
                  </a:lnTo>
                  <a:lnTo>
                    <a:pt x="10291" y="1437"/>
                  </a:lnTo>
                  <a:lnTo>
                    <a:pt x="10279" y="1441"/>
                  </a:lnTo>
                  <a:lnTo>
                    <a:pt x="10267" y="1444"/>
                  </a:lnTo>
                  <a:lnTo>
                    <a:pt x="10253" y="1446"/>
                  </a:lnTo>
                  <a:lnTo>
                    <a:pt x="10241" y="1447"/>
                  </a:lnTo>
                  <a:lnTo>
                    <a:pt x="10228" y="1448"/>
                  </a:lnTo>
                  <a:lnTo>
                    <a:pt x="10215" y="1447"/>
                  </a:lnTo>
                  <a:lnTo>
                    <a:pt x="10201" y="1446"/>
                  </a:lnTo>
                  <a:lnTo>
                    <a:pt x="10193" y="1443"/>
                  </a:lnTo>
                  <a:lnTo>
                    <a:pt x="10185" y="1440"/>
                  </a:lnTo>
                  <a:lnTo>
                    <a:pt x="10177" y="1435"/>
                  </a:lnTo>
                  <a:lnTo>
                    <a:pt x="10170" y="1430"/>
                  </a:lnTo>
                  <a:lnTo>
                    <a:pt x="10156" y="1417"/>
                  </a:lnTo>
                  <a:lnTo>
                    <a:pt x="10143" y="1404"/>
                  </a:lnTo>
                  <a:lnTo>
                    <a:pt x="10139" y="1392"/>
                  </a:lnTo>
                  <a:lnTo>
                    <a:pt x="10137" y="1378"/>
                  </a:lnTo>
                  <a:lnTo>
                    <a:pt x="10136" y="1365"/>
                  </a:lnTo>
                  <a:lnTo>
                    <a:pt x="10137" y="1352"/>
                  </a:lnTo>
                  <a:lnTo>
                    <a:pt x="10149" y="1339"/>
                  </a:lnTo>
                  <a:lnTo>
                    <a:pt x="10162" y="1328"/>
                  </a:lnTo>
                  <a:lnTo>
                    <a:pt x="10170" y="1323"/>
                  </a:lnTo>
                  <a:lnTo>
                    <a:pt x="10177" y="1318"/>
                  </a:lnTo>
                  <a:lnTo>
                    <a:pt x="10185" y="1314"/>
                  </a:lnTo>
                  <a:lnTo>
                    <a:pt x="10192" y="1311"/>
                  </a:lnTo>
                  <a:lnTo>
                    <a:pt x="10200" y="1308"/>
                  </a:lnTo>
                  <a:lnTo>
                    <a:pt x="10208" y="1306"/>
                  </a:lnTo>
                  <a:lnTo>
                    <a:pt x="10217" y="1305"/>
                  </a:lnTo>
                  <a:lnTo>
                    <a:pt x="10224" y="1304"/>
                  </a:lnTo>
                  <a:lnTo>
                    <a:pt x="10232" y="1304"/>
                  </a:lnTo>
                  <a:lnTo>
                    <a:pt x="10240" y="1305"/>
                  </a:lnTo>
                  <a:lnTo>
                    <a:pt x="10248" y="1307"/>
                  </a:lnTo>
                  <a:lnTo>
                    <a:pt x="10257" y="1310"/>
                  </a:lnTo>
                  <a:lnTo>
                    <a:pt x="10271" y="1315"/>
                  </a:lnTo>
                  <a:lnTo>
                    <a:pt x="10286" y="1318"/>
                  </a:lnTo>
                  <a:lnTo>
                    <a:pt x="10294" y="1319"/>
                  </a:lnTo>
                  <a:lnTo>
                    <a:pt x="10303" y="1319"/>
                  </a:lnTo>
                  <a:lnTo>
                    <a:pt x="10311" y="1318"/>
                  </a:lnTo>
                  <a:lnTo>
                    <a:pt x="10319" y="1315"/>
                  </a:lnTo>
                  <a:lnTo>
                    <a:pt x="10328" y="1305"/>
                  </a:lnTo>
                  <a:lnTo>
                    <a:pt x="10336" y="1294"/>
                  </a:lnTo>
                  <a:lnTo>
                    <a:pt x="10342" y="1282"/>
                  </a:lnTo>
                  <a:lnTo>
                    <a:pt x="10347" y="1270"/>
                  </a:lnTo>
                  <a:lnTo>
                    <a:pt x="10352" y="1258"/>
                  </a:lnTo>
                  <a:lnTo>
                    <a:pt x="10355" y="1245"/>
                  </a:lnTo>
                  <a:lnTo>
                    <a:pt x="10357" y="1231"/>
                  </a:lnTo>
                  <a:lnTo>
                    <a:pt x="10359" y="1217"/>
                  </a:lnTo>
                  <a:lnTo>
                    <a:pt x="10357" y="1207"/>
                  </a:lnTo>
                  <a:lnTo>
                    <a:pt x="10355" y="1199"/>
                  </a:lnTo>
                  <a:lnTo>
                    <a:pt x="10353" y="1189"/>
                  </a:lnTo>
                  <a:lnTo>
                    <a:pt x="10349" y="1180"/>
                  </a:lnTo>
                  <a:lnTo>
                    <a:pt x="10345" y="1171"/>
                  </a:lnTo>
                  <a:lnTo>
                    <a:pt x="10340" y="1163"/>
                  </a:lnTo>
                  <a:lnTo>
                    <a:pt x="10336" y="1155"/>
                  </a:lnTo>
                  <a:lnTo>
                    <a:pt x="10330" y="1146"/>
                  </a:lnTo>
                  <a:lnTo>
                    <a:pt x="10325" y="1138"/>
                  </a:lnTo>
                  <a:lnTo>
                    <a:pt x="10318" y="1131"/>
                  </a:lnTo>
                  <a:lnTo>
                    <a:pt x="10312" y="1124"/>
                  </a:lnTo>
                  <a:lnTo>
                    <a:pt x="10305" y="1117"/>
                  </a:lnTo>
                  <a:lnTo>
                    <a:pt x="10296" y="1111"/>
                  </a:lnTo>
                  <a:lnTo>
                    <a:pt x="10289" y="1105"/>
                  </a:lnTo>
                  <a:lnTo>
                    <a:pt x="10281" y="1099"/>
                  </a:lnTo>
                  <a:lnTo>
                    <a:pt x="10272" y="1094"/>
                  </a:lnTo>
                  <a:lnTo>
                    <a:pt x="10279" y="1060"/>
                  </a:lnTo>
                  <a:lnTo>
                    <a:pt x="10285" y="1023"/>
                  </a:lnTo>
                  <a:lnTo>
                    <a:pt x="10286" y="1004"/>
                  </a:lnTo>
                  <a:lnTo>
                    <a:pt x="10286" y="986"/>
                  </a:lnTo>
                  <a:lnTo>
                    <a:pt x="10285" y="968"/>
                  </a:lnTo>
                  <a:lnTo>
                    <a:pt x="10281" y="949"/>
                  </a:lnTo>
                  <a:lnTo>
                    <a:pt x="10275" y="933"/>
                  </a:lnTo>
                  <a:lnTo>
                    <a:pt x="10268" y="917"/>
                  </a:lnTo>
                  <a:lnTo>
                    <a:pt x="10260" y="901"/>
                  </a:lnTo>
                  <a:lnTo>
                    <a:pt x="10251" y="885"/>
                  </a:lnTo>
                  <a:lnTo>
                    <a:pt x="10243" y="870"/>
                  </a:lnTo>
                  <a:lnTo>
                    <a:pt x="10236" y="853"/>
                  </a:lnTo>
                  <a:lnTo>
                    <a:pt x="10231" y="836"/>
                  </a:lnTo>
                  <a:lnTo>
                    <a:pt x="10226" y="818"/>
                  </a:lnTo>
                  <a:lnTo>
                    <a:pt x="10238" y="805"/>
                  </a:lnTo>
                  <a:lnTo>
                    <a:pt x="10248" y="791"/>
                  </a:lnTo>
                  <a:lnTo>
                    <a:pt x="10257" y="775"/>
                  </a:lnTo>
                  <a:lnTo>
                    <a:pt x="10265" y="760"/>
                  </a:lnTo>
                  <a:lnTo>
                    <a:pt x="10270" y="744"/>
                  </a:lnTo>
                  <a:lnTo>
                    <a:pt x="10275" y="727"/>
                  </a:lnTo>
                  <a:lnTo>
                    <a:pt x="10278" y="711"/>
                  </a:lnTo>
                  <a:lnTo>
                    <a:pt x="10280" y="694"/>
                  </a:lnTo>
                  <a:lnTo>
                    <a:pt x="10280" y="676"/>
                  </a:lnTo>
                  <a:lnTo>
                    <a:pt x="10280" y="659"/>
                  </a:lnTo>
                  <a:lnTo>
                    <a:pt x="10278" y="642"/>
                  </a:lnTo>
                  <a:lnTo>
                    <a:pt x="10276" y="625"/>
                  </a:lnTo>
                  <a:lnTo>
                    <a:pt x="10273" y="608"/>
                  </a:lnTo>
                  <a:lnTo>
                    <a:pt x="10268" y="592"/>
                  </a:lnTo>
                  <a:lnTo>
                    <a:pt x="10263" y="575"/>
                  </a:lnTo>
                  <a:lnTo>
                    <a:pt x="10257" y="559"/>
                  </a:lnTo>
                  <a:lnTo>
                    <a:pt x="10259" y="549"/>
                  </a:lnTo>
                  <a:lnTo>
                    <a:pt x="10262" y="539"/>
                  </a:lnTo>
                  <a:lnTo>
                    <a:pt x="10265" y="530"/>
                  </a:lnTo>
                  <a:lnTo>
                    <a:pt x="10270" y="522"/>
                  </a:lnTo>
                  <a:lnTo>
                    <a:pt x="10280" y="506"/>
                  </a:lnTo>
                  <a:lnTo>
                    <a:pt x="10290" y="489"/>
                  </a:lnTo>
                  <a:lnTo>
                    <a:pt x="10295" y="481"/>
                  </a:lnTo>
                  <a:lnTo>
                    <a:pt x="10300" y="473"/>
                  </a:lnTo>
                  <a:lnTo>
                    <a:pt x="10305" y="465"/>
                  </a:lnTo>
                  <a:lnTo>
                    <a:pt x="10309" y="456"/>
                  </a:lnTo>
                  <a:lnTo>
                    <a:pt x="10311" y="447"/>
                  </a:lnTo>
                  <a:lnTo>
                    <a:pt x="10313" y="437"/>
                  </a:lnTo>
                  <a:lnTo>
                    <a:pt x="10314" y="428"/>
                  </a:lnTo>
                  <a:lnTo>
                    <a:pt x="10313" y="417"/>
                  </a:lnTo>
                  <a:lnTo>
                    <a:pt x="10313" y="409"/>
                  </a:lnTo>
                  <a:lnTo>
                    <a:pt x="10312" y="400"/>
                  </a:lnTo>
                  <a:lnTo>
                    <a:pt x="10310" y="392"/>
                  </a:lnTo>
                  <a:lnTo>
                    <a:pt x="10308" y="384"/>
                  </a:lnTo>
                  <a:lnTo>
                    <a:pt x="10305" y="377"/>
                  </a:lnTo>
                  <a:lnTo>
                    <a:pt x="10301" y="369"/>
                  </a:lnTo>
                  <a:lnTo>
                    <a:pt x="10297" y="363"/>
                  </a:lnTo>
                  <a:lnTo>
                    <a:pt x="10292" y="355"/>
                  </a:lnTo>
                  <a:lnTo>
                    <a:pt x="10282" y="342"/>
                  </a:lnTo>
                  <a:lnTo>
                    <a:pt x="10271" y="331"/>
                  </a:lnTo>
                  <a:lnTo>
                    <a:pt x="10260" y="320"/>
                  </a:lnTo>
                  <a:lnTo>
                    <a:pt x="10247" y="310"/>
                  </a:lnTo>
                  <a:lnTo>
                    <a:pt x="10231" y="314"/>
                  </a:lnTo>
                  <a:lnTo>
                    <a:pt x="10215" y="319"/>
                  </a:lnTo>
                  <a:lnTo>
                    <a:pt x="10198" y="323"/>
                  </a:lnTo>
                  <a:lnTo>
                    <a:pt x="10183" y="329"/>
                  </a:lnTo>
                  <a:lnTo>
                    <a:pt x="10167" y="336"/>
                  </a:lnTo>
                  <a:lnTo>
                    <a:pt x="10152" y="345"/>
                  </a:lnTo>
                  <a:lnTo>
                    <a:pt x="10138" y="355"/>
                  </a:lnTo>
                  <a:lnTo>
                    <a:pt x="10125" y="367"/>
                  </a:lnTo>
                  <a:lnTo>
                    <a:pt x="10112" y="359"/>
                  </a:lnTo>
                  <a:lnTo>
                    <a:pt x="10101" y="350"/>
                  </a:lnTo>
                  <a:lnTo>
                    <a:pt x="10091" y="340"/>
                  </a:lnTo>
                  <a:lnTo>
                    <a:pt x="10083" y="330"/>
                  </a:lnTo>
                  <a:lnTo>
                    <a:pt x="10080" y="324"/>
                  </a:lnTo>
                  <a:lnTo>
                    <a:pt x="10077" y="318"/>
                  </a:lnTo>
                  <a:lnTo>
                    <a:pt x="10074" y="311"/>
                  </a:lnTo>
                  <a:lnTo>
                    <a:pt x="10071" y="305"/>
                  </a:lnTo>
                  <a:lnTo>
                    <a:pt x="10070" y="298"/>
                  </a:lnTo>
                  <a:lnTo>
                    <a:pt x="10069" y="292"/>
                  </a:lnTo>
                  <a:lnTo>
                    <a:pt x="10068" y="285"/>
                  </a:lnTo>
                  <a:lnTo>
                    <a:pt x="10069" y="278"/>
                  </a:lnTo>
                  <a:lnTo>
                    <a:pt x="10071" y="269"/>
                  </a:lnTo>
                  <a:lnTo>
                    <a:pt x="10076" y="259"/>
                  </a:lnTo>
                  <a:lnTo>
                    <a:pt x="10080" y="250"/>
                  </a:lnTo>
                  <a:lnTo>
                    <a:pt x="10086" y="242"/>
                  </a:lnTo>
                  <a:lnTo>
                    <a:pt x="10092" y="234"/>
                  </a:lnTo>
                  <a:lnTo>
                    <a:pt x="10100" y="228"/>
                  </a:lnTo>
                  <a:lnTo>
                    <a:pt x="10108" y="223"/>
                  </a:lnTo>
                  <a:lnTo>
                    <a:pt x="10118" y="219"/>
                  </a:lnTo>
                  <a:lnTo>
                    <a:pt x="10132" y="216"/>
                  </a:lnTo>
                  <a:lnTo>
                    <a:pt x="10145" y="214"/>
                  </a:lnTo>
                  <a:lnTo>
                    <a:pt x="10158" y="212"/>
                  </a:lnTo>
                  <a:lnTo>
                    <a:pt x="10172" y="212"/>
                  </a:lnTo>
                  <a:lnTo>
                    <a:pt x="10185" y="213"/>
                  </a:lnTo>
                  <a:lnTo>
                    <a:pt x="10197" y="215"/>
                  </a:lnTo>
                  <a:lnTo>
                    <a:pt x="10211" y="217"/>
                  </a:lnTo>
                  <a:lnTo>
                    <a:pt x="10223" y="220"/>
                  </a:lnTo>
                  <a:lnTo>
                    <a:pt x="10235" y="226"/>
                  </a:lnTo>
                  <a:lnTo>
                    <a:pt x="10247" y="231"/>
                  </a:lnTo>
                  <a:lnTo>
                    <a:pt x="10259" y="237"/>
                  </a:lnTo>
                  <a:lnTo>
                    <a:pt x="10270" y="243"/>
                  </a:lnTo>
                  <a:lnTo>
                    <a:pt x="10281" y="251"/>
                  </a:lnTo>
                  <a:lnTo>
                    <a:pt x="10290" y="259"/>
                  </a:lnTo>
                  <a:lnTo>
                    <a:pt x="10300" y="269"/>
                  </a:lnTo>
                  <a:lnTo>
                    <a:pt x="10310" y="279"/>
                  </a:lnTo>
                  <a:lnTo>
                    <a:pt x="10316" y="289"/>
                  </a:lnTo>
                  <a:lnTo>
                    <a:pt x="10323" y="300"/>
                  </a:lnTo>
                  <a:lnTo>
                    <a:pt x="10328" y="311"/>
                  </a:lnTo>
                  <a:lnTo>
                    <a:pt x="10333" y="324"/>
                  </a:lnTo>
                  <a:lnTo>
                    <a:pt x="10343" y="347"/>
                  </a:lnTo>
                  <a:lnTo>
                    <a:pt x="10354" y="371"/>
                  </a:lnTo>
                  <a:lnTo>
                    <a:pt x="10360" y="382"/>
                  </a:lnTo>
                  <a:lnTo>
                    <a:pt x="10366" y="393"/>
                  </a:lnTo>
                  <a:lnTo>
                    <a:pt x="10373" y="403"/>
                  </a:lnTo>
                  <a:lnTo>
                    <a:pt x="10381" y="414"/>
                  </a:lnTo>
                  <a:lnTo>
                    <a:pt x="10390" y="423"/>
                  </a:lnTo>
                  <a:lnTo>
                    <a:pt x="10401" y="432"/>
                  </a:lnTo>
                  <a:lnTo>
                    <a:pt x="10413" y="439"/>
                  </a:lnTo>
                  <a:lnTo>
                    <a:pt x="10426" y="446"/>
                  </a:lnTo>
                  <a:lnTo>
                    <a:pt x="10432" y="459"/>
                  </a:lnTo>
                  <a:lnTo>
                    <a:pt x="10420" y="496"/>
                  </a:lnTo>
                  <a:lnTo>
                    <a:pt x="10409" y="536"/>
                  </a:lnTo>
                  <a:lnTo>
                    <a:pt x="10405" y="557"/>
                  </a:lnTo>
                  <a:lnTo>
                    <a:pt x="10401" y="578"/>
                  </a:lnTo>
                  <a:lnTo>
                    <a:pt x="10397" y="600"/>
                  </a:lnTo>
                  <a:lnTo>
                    <a:pt x="10395" y="620"/>
                  </a:lnTo>
                  <a:lnTo>
                    <a:pt x="10395" y="641"/>
                  </a:lnTo>
                  <a:lnTo>
                    <a:pt x="10396" y="661"/>
                  </a:lnTo>
                  <a:lnTo>
                    <a:pt x="10397" y="671"/>
                  </a:lnTo>
                  <a:lnTo>
                    <a:pt x="10399" y="681"/>
                  </a:lnTo>
                  <a:lnTo>
                    <a:pt x="10401" y="692"/>
                  </a:lnTo>
                  <a:lnTo>
                    <a:pt x="10404" y="701"/>
                  </a:lnTo>
                  <a:lnTo>
                    <a:pt x="10407" y="710"/>
                  </a:lnTo>
                  <a:lnTo>
                    <a:pt x="10411" y="719"/>
                  </a:lnTo>
                  <a:lnTo>
                    <a:pt x="10415" y="728"/>
                  </a:lnTo>
                  <a:lnTo>
                    <a:pt x="10420" y="737"/>
                  </a:lnTo>
                  <a:lnTo>
                    <a:pt x="10426" y="746"/>
                  </a:lnTo>
                  <a:lnTo>
                    <a:pt x="10432" y="754"/>
                  </a:lnTo>
                  <a:lnTo>
                    <a:pt x="10439" y="761"/>
                  </a:lnTo>
                  <a:lnTo>
                    <a:pt x="10448" y="769"/>
                  </a:lnTo>
                  <a:lnTo>
                    <a:pt x="10450" y="775"/>
                  </a:lnTo>
                  <a:lnTo>
                    <a:pt x="10451" y="782"/>
                  </a:lnTo>
                  <a:lnTo>
                    <a:pt x="10451" y="787"/>
                  </a:lnTo>
                  <a:lnTo>
                    <a:pt x="10450" y="792"/>
                  </a:lnTo>
                  <a:lnTo>
                    <a:pt x="10447" y="802"/>
                  </a:lnTo>
                  <a:lnTo>
                    <a:pt x="10442" y="812"/>
                  </a:lnTo>
                  <a:lnTo>
                    <a:pt x="10436" y="821"/>
                  </a:lnTo>
                  <a:lnTo>
                    <a:pt x="10431" y="832"/>
                  </a:lnTo>
                  <a:lnTo>
                    <a:pt x="10429" y="837"/>
                  </a:lnTo>
                  <a:lnTo>
                    <a:pt x="10427" y="842"/>
                  </a:lnTo>
                  <a:lnTo>
                    <a:pt x="10426" y="847"/>
                  </a:lnTo>
                  <a:lnTo>
                    <a:pt x="10426" y="852"/>
                  </a:lnTo>
                  <a:lnTo>
                    <a:pt x="10422" y="868"/>
                  </a:lnTo>
                  <a:lnTo>
                    <a:pt x="10419" y="884"/>
                  </a:lnTo>
                  <a:lnTo>
                    <a:pt x="10416" y="899"/>
                  </a:lnTo>
                  <a:lnTo>
                    <a:pt x="10414" y="914"/>
                  </a:lnTo>
                  <a:lnTo>
                    <a:pt x="10414" y="930"/>
                  </a:lnTo>
                  <a:lnTo>
                    <a:pt x="10414" y="945"/>
                  </a:lnTo>
                  <a:lnTo>
                    <a:pt x="10415" y="960"/>
                  </a:lnTo>
                  <a:lnTo>
                    <a:pt x="10417" y="975"/>
                  </a:lnTo>
                  <a:lnTo>
                    <a:pt x="10419" y="989"/>
                  </a:lnTo>
                  <a:lnTo>
                    <a:pt x="10423" y="1003"/>
                  </a:lnTo>
                  <a:lnTo>
                    <a:pt x="10428" y="1018"/>
                  </a:lnTo>
                  <a:lnTo>
                    <a:pt x="10434" y="1032"/>
                  </a:lnTo>
                  <a:lnTo>
                    <a:pt x="10442" y="1045"/>
                  </a:lnTo>
                  <a:lnTo>
                    <a:pt x="10450" y="1058"/>
                  </a:lnTo>
                  <a:lnTo>
                    <a:pt x="10459" y="1071"/>
                  </a:lnTo>
                  <a:lnTo>
                    <a:pt x="10469" y="1083"/>
                  </a:lnTo>
                  <a:lnTo>
                    <a:pt x="10471" y="1089"/>
                  </a:lnTo>
                  <a:lnTo>
                    <a:pt x="10473" y="1095"/>
                  </a:lnTo>
                  <a:lnTo>
                    <a:pt x="10473" y="1102"/>
                  </a:lnTo>
                  <a:lnTo>
                    <a:pt x="10473" y="1108"/>
                  </a:lnTo>
                  <a:lnTo>
                    <a:pt x="10470" y="1119"/>
                  </a:lnTo>
                  <a:lnTo>
                    <a:pt x="10465" y="1130"/>
                  </a:lnTo>
                  <a:lnTo>
                    <a:pt x="10459" y="1142"/>
                  </a:lnTo>
                  <a:lnTo>
                    <a:pt x="10453" y="1154"/>
                  </a:lnTo>
                  <a:lnTo>
                    <a:pt x="10448" y="1166"/>
                  </a:lnTo>
                  <a:lnTo>
                    <a:pt x="10445" y="1178"/>
                  </a:lnTo>
                  <a:lnTo>
                    <a:pt x="10441" y="1208"/>
                  </a:lnTo>
                  <a:lnTo>
                    <a:pt x="10436" y="1238"/>
                  </a:lnTo>
                  <a:lnTo>
                    <a:pt x="10433" y="1254"/>
                  </a:lnTo>
                  <a:lnTo>
                    <a:pt x="10431" y="1269"/>
                  </a:lnTo>
                  <a:lnTo>
                    <a:pt x="10427" y="1284"/>
                  </a:lnTo>
                  <a:lnTo>
                    <a:pt x="10423" y="1299"/>
                  </a:lnTo>
                  <a:close/>
                  <a:moveTo>
                    <a:pt x="10152" y="699"/>
                  </a:moveTo>
                  <a:lnTo>
                    <a:pt x="10139" y="719"/>
                  </a:lnTo>
                  <a:lnTo>
                    <a:pt x="10124" y="739"/>
                  </a:lnTo>
                  <a:lnTo>
                    <a:pt x="10120" y="743"/>
                  </a:lnTo>
                  <a:lnTo>
                    <a:pt x="10114" y="747"/>
                  </a:lnTo>
                  <a:lnTo>
                    <a:pt x="10109" y="750"/>
                  </a:lnTo>
                  <a:lnTo>
                    <a:pt x="10104" y="752"/>
                  </a:lnTo>
                  <a:lnTo>
                    <a:pt x="10098" y="754"/>
                  </a:lnTo>
                  <a:lnTo>
                    <a:pt x="10092" y="755"/>
                  </a:lnTo>
                  <a:lnTo>
                    <a:pt x="10086" y="756"/>
                  </a:lnTo>
                  <a:lnTo>
                    <a:pt x="10079" y="755"/>
                  </a:lnTo>
                  <a:lnTo>
                    <a:pt x="10071" y="756"/>
                  </a:lnTo>
                  <a:lnTo>
                    <a:pt x="10065" y="757"/>
                  </a:lnTo>
                  <a:lnTo>
                    <a:pt x="10059" y="757"/>
                  </a:lnTo>
                  <a:lnTo>
                    <a:pt x="10053" y="756"/>
                  </a:lnTo>
                  <a:lnTo>
                    <a:pt x="10047" y="755"/>
                  </a:lnTo>
                  <a:lnTo>
                    <a:pt x="10042" y="753"/>
                  </a:lnTo>
                  <a:lnTo>
                    <a:pt x="10037" y="750"/>
                  </a:lnTo>
                  <a:lnTo>
                    <a:pt x="10032" y="748"/>
                  </a:lnTo>
                  <a:lnTo>
                    <a:pt x="10022" y="741"/>
                  </a:lnTo>
                  <a:lnTo>
                    <a:pt x="10013" y="733"/>
                  </a:lnTo>
                  <a:lnTo>
                    <a:pt x="10004" y="724"/>
                  </a:lnTo>
                  <a:lnTo>
                    <a:pt x="9996" y="716"/>
                  </a:lnTo>
                  <a:lnTo>
                    <a:pt x="9987" y="708"/>
                  </a:lnTo>
                  <a:lnTo>
                    <a:pt x="9978" y="700"/>
                  </a:lnTo>
                  <a:lnTo>
                    <a:pt x="9969" y="695"/>
                  </a:lnTo>
                  <a:lnTo>
                    <a:pt x="9960" y="691"/>
                  </a:lnTo>
                  <a:lnTo>
                    <a:pt x="9955" y="689"/>
                  </a:lnTo>
                  <a:lnTo>
                    <a:pt x="9950" y="689"/>
                  </a:lnTo>
                  <a:lnTo>
                    <a:pt x="9945" y="689"/>
                  </a:lnTo>
                  <a:lnTo>
                    <a:pt x="9940" y="690"/>
                  </a:lnTo>
                  <a:lnTo>
                    <a:pt x="9933" y="691"/>
                  </a:lnTo>
                  <a:lnTo>
                    <a:pt x="9928" y="694"/>
                  </a:lnTo>
                  <a:lnTo>
                    <a:pt x="9922" y="697"/>
                  </a:lnTo>
                  <a:lnTo>
                    <a:pt x="9915" y="702"/>
                  </a:lnTo>
                  <a:lnTo>
                    <a:pt x="9910" y="708"/>
                  </a:lnTo>
                  <a:lnTo>
                    <a:pt x="9907" y="715"/>
                  </a:lnTo>
                  <a:lnTo>
                    <a:pt x="9905" y="723"/>
                  </a:lnTo>
                  <a:lnTo>
                    <a:pt x="9904" y="732"/>
                  </a:lnTo>
                  <a:lnTo>
                    <a:pt x="9904" y="749"/>
                  </a:lnTo>
                  <a:lnTo>
                    <a:pt x="9906" y="766"/>
                  </a:lnTo>
                  <a:lnTo>
                    <a:pt x="9907" y="775"/>
                  </a:lnTo>
                  <a:lnTo>
                    <a:pt x="9909" y="784"/>
                  </a:lnTo>
                  <a:lnTo>
                    <a:pt x="9913" y="791"/>
                  </a:lnTo>
                  <a:lnTo>
                    <a:pt x="9918" y="797"/>
                  </a:lnTo>
                  <a:lnTo>
                    <a:pt x="9929" y="807"/>
                  </a:lnTo>
                  <a:lnTo>
                    <a:pt x="9943" y="816"/>
                  </a:lnTo>
                  <a:lnTo>
                    <a:pt x="9950" y="821"/>
                  </a:lnTo>
                  <a:lnTo>
                    <a:pt x="9956" y="826"/>
                  </a:lnTo>
                  <a:lnTo>
                    <a:pt x="9961" y="831"/>
                  </a:lnTo>
                  <a:lnTo>
                    <a:pt x="9966" y="837"/>
                  </a:lnTo>
                  <a:lnTo>
                    <a:pt x="9969" y="843"/>
                  </a:lnTo>
                  <a:lnTo>
                    <a:pt x="9971" y="850"/>
                  </a:lnTo>
                  <a:lnTo>
                    <a:pt x="9972" y="858"/>
                  </a:lnTo>
                  <a:lnTo>
                    <a:pt x="9970" y="867"/>
                  </a:lnTo>
                  <a:lnTo>
                    <a:pt x="9959" y="873"/>
                  </a:lnTo>
                  <a:lnTo>
                    <a:pt x="9948" y="880"/>
                  </a:lnTo>
                  <a:lnTo>
                    <a:pt x="9937" y="887"/>
                  </a:lnTo>
                  <a:lnTo>
                    <a:pt x="9925" y="896"/>
                  </a:lnTo>
                  <a:lnTo>
                    <a:pt x="9916" y="906"/>
                  </a:lnTo>
                  <a:lnTo>
                    <a:pt x="9908" y="917"/>
                  </a:lnTo>
                  <a:lnTo>
                    <a:pt x="9902" y="928"/>
                  </a:lnTo>
                  <a:lnTo>
                    <a:pt x="9897" y="939"/>
                  </a:lnTo>
                  <a:lnTo>
                    <a:pt x="9895" y="946"/>
                  </a:lnTo>
                  <a:lnTo>
                    <a:pt x="9894" y="952"/>
                  </a:lnTo>
                  <a:lnTo>
                    <a:pt x="9893" y="959"/>
                  </a:lnTo>
                  <a:lnTo>
                    <a:pt x="9893" y="966"/>
                  </a:lnTo>
                  <a:lnTo>
                    <a:pt x="9894" y="978"/>
                  </a:lnTo>
                  <a:lnTo>
                    <a:pt x="9897" y="990"/>
                  </a:lnTo>
                  <a:lnTo>
                    <a:pt x="9901" y="1001"/>
                  </a:lnTo>
                  <a:lnTo>
                    <a:pt x="9907" y="1013"/>
                  </a:lnTo>
                  <a:lnTo>
                    <a:pt x="9914" y="1024"/>
                  </a:lnTo>
                  <a:lnTo>
                    <a:pt x="9921" y="1034"/>
                  </a:lnTo>
                  <a:lnTo>
                    <a:pt x="9930" y="1038"/>
                  </a:lnTo>
                  <a:lnTo>
                    <a:pt x="9941" y="1043"/>
                  </a:lnTo>
                  <a:lnTo>
                    <a:pt x="9946" y="1045"/>
                  </a:lnTo>
                  <a:lnTo>
                    <a:pt x="9951" y="1045"/>
                  </a:lnTo>
                  <a:lnTo>
                    <a:pt x="9956" y="1045"/>
                  </a:lnTo>
                  <a:lnTo>
                    <a:pt x="9961" y="1042"/>
                  </a:lnTo>
                  <a:lnTo>
                    <a:pt x="9968" y="1037"/>
                  </a:lnTo>
                  <a:lnTo>
                    <a:pt x="9974" y="1031"/>
                  </a:lnTo>
                  <a:lnTo>
                    <a:pt x="9979" y="1024"/>
                  </a:lnTo>
                  <a:lnTo>
                    <a:pt x="9984" y="1016"/>
                  </a:lnTo>
                  <a:lnTo>
                    <a:pt x="9992" y="1000"/>
                  </a:lnTo>
                  <a:lnTo>
                    <a:pt x="9999" y="985"/>
                  </a:lnTo>
                  <a:lnTo>
                    <a:pt x="10003" y="977"/>
                  </a:lnTo>
                  <a:lnTo>
                    <a:pt x="10007" y="971"/>
                  </a:lnTo>
                  <a:lnTo>
                    <a:pt x="10012" y="965"/>
                  </a:lnTo>
                  <a:lnTo>
                    <a:pt x="10017" y="958"/>
                  </a:lnTo>
                  <a:lnTo>
                    <a:pt x="10024" y="954"/>
                  </a:lnTo>
                  <a:lnTo>
                    <a:pt x="10032" y="951"/>
                  </a:lnTo>
                  <a:lnTo>
                    <a:pt x="10041" y="949"/>
                  </a:lnTo>
                  <a:lnTo>
                    <a:pt x="10051" y="949"/>
                  </a:lnTo>
                  <a:lnTo>
                    <a:pt x="10058" y="948"/>
                  </a:lnTo>
                  <a:lnTo>
                    <a:pt x="10065" y="948"/>
                  </a:lnTo>
                  <a:lnTo>
                    <a:pt x="10071" y="949"/>
                  </a:lnTo>
                  <a:lnTo>
                    <a:pt x="10078" y="950"/>
                  </a:lnTo>
                  <a:lnTo>
                    <a:pt x="10084" y="952"/>
                  </a:lnTo>
                  <a:lnTo>
                    <a:pt x="10090" y="955"/>
                  </a:lnTo>
                  <a:lnTo>
                    <a:pt x="10095" y="958"/>
                  </a:lnTo>
                  <a:lnTo>
                    <a:pt x="10100" y="963"/>
                  </a:lnTo>
                  <a:lnTo>
                    <a:pt x="10110" y="971"/>
                  </a:lnTo>
                  <a:lnTo>
                    <a:pt x="10118" y="980"/>
                  </a:lnTo>
                  <a:lnTo>
                    <a:pt x="10127" y="990"/>
                  </a:lnTo>
                  <a:lnTo>
                    <a:pt x="10134" y="1000"/>
                  </a:lnTo>
                  <a:lnTo>
                    <a:pt x="10139" y="1010"/>
                  </a:lnTo>
                  <a:lnTo>
                    <a:pt x="10142" y="1020"/>
                  </a:lnTo>
                  <a:lnTo>
                    <a:pt x="10145" y="1029"/>
                  </a:lnTo>
                  <a:lnTo>
                    <a:pt x="10146" y="1038"/>
                  </a:lnTo>
                  <a:lnTo>
                    <a:pt x="10146" y="1048"/>
                  </a:lnTo>
                  <a:lnTo>
                    <a:pt x="10145" y="1058"/>
                  </a:lnTo>
                  <a:lnTo>
                    <a:pt x="10143" y="1068"/>
                  </a:lnTo>
                  <a:lnTo>
                    <a:pt x="10141" y="1077"/>
                  </a:lnTo>
                  <a:lnTo>
                    <a:pt x="10135" y="1096"/>
                  </a:lnTo>
                  <a:lnTo>
                    <a:pt x="10127" y="1116"/>
                  </a:lnTo>
                  <a:lnTo>
                    <a:pt x="10117" y="1134"/>
                  </a:lnTo>
                  <a:lnTo>
                    <a:pt x="10109" y="1152"/>
                  </a:lnTo>
                  <a:lnTo>
                    <a:pt x="10083" y="1178"/>
                  </a:lnTo>
                  <a:lnTo>
                    <a:pt x="10056" y="1206"/>
                  </a:lnTo>
                  <a:lnTo>
                    <a:pt x="10044" y="1220"/>
                  </a:lnTo>
                  <a:lnTo>
                    <a:pt x="10032" y="1235"/>
                  </a:lnTo>
                  <a:lnTo>
                    <a:pt x="10020" y="1251"/>
                  </a:lnTo>
                  <a:lnTo>
                    <a:pt x="10009" y="1266"/>
                  </a:lnTo>
                  <a:lnTo>
                    <a:pt x="9999" y="1281"/>
                  </a:lnTo>
                  <a:lnTo>
                    <a:pt x="9990" y="1298"/>
                  </a:lnTo>
                  <a:lnTo>
                    <a:pt x="9982" y="1315"/>
                  </a:lnTo>
                  <a:lnTo>
                    <a:pt x="9974" y="1331"/>
                  </a:lnTo>
                  <a:lnTo>
                    <a:pt x="9968" y="1349"/>
                  </a:lnTo>
                  <a:lnTo>
                    <a:pt x="9964" y="1366"/>
                  </a:lnTo>
                  <a:lnTo>
                    <a:pt x="9960" y="1385"/>
                  </a:lnTo>
                  <a:lnTo>
                    <a:pt x="9958" y="1403"/>
                  </a:lnTo>
                  <a:lnTo>
                    <a:pt x="9961" y="1437"/>
                  </a:lnTo>
                  <a:lnTo>
                    <a:pt x="9963" y="1474"/>
                  </a:lnTo>
                  <a:lnTo>
                    <a:pt x="9964" y="1492"/>
                  </a:lnTo>
                  <a:lnTo>
                    <a:pt x="9967" y="1510"/>
                  </a:lnTo>
                  <a:lnTo>
                    <a:pt x="9969" y="1519"/>
                  </a:lnTo>
                  <a:lnTo>
                    <a:pt x="9971" y="1528"/>
                  </a:lnTo>
                  <a:lnTo>
                    <a:pt x="9973" y="1536"/>
                  </a:lnTo>
                  <a:lnTo>
                    <a:pt x="9976" y="1544"/>
                  </a:lnTo>
                  <a:lnTo>
                    <a:pt x="9970" y="1554"/>
                  </a:lnTo>
                  <a:lnTo>
                    <a:pt x="9963" y="1561"/>
                  </a:lnTo>
                  <a:lnTo>
                    <a:pt x="9955" y="1568"/>
                  </a:lnTo>
                  <a:lnTo>
                    <a:pt x="9947" y="1572"/>
                  </a:lnTo>
                  <a:lnTo>
                    <a:pt x="9939" y="1575"/>
                  </a:lnTo>
                  <a:lnTo>
                    <a:pt x="9930" y="1576"/>
                  </a:lnTo>
                  <a:lnTo>
                    <a:pt x="9921" y="1577"/>
                  </a:lnTo>
                  <a:lnTo>
                    <a:pt x="9911" y="1576"/>
                  </a:lnTo>
                  <a:lnTo>
                    <a:pt x="9892" y="1574"/>
                  </a:lnTo>
                  <a:lnTo>
                    <a:pt x="9872" y="1572"/>
                  </a:lnTo>
                  <a:lnTo>
                    <a:pt x="9862" y="1571"/>
                  </a:lnTo>
                  <a:lnTo>
                    <a:pt x="9852" y="1571"/>
                  </a:lnTo>
                  <a:lnTo>
                    <a:pt x="9842" y="1572"/>
                  </a:lnTo>
                  <a:lnTo>
                    <a:pt x="9832" y="1574"/>
                  </a:lnTo>
                  <a:lnTo>
                    <a:pt x="9682" y="1575"/>
                  </a:lnTo>
                  <a:lnTo>
                    <a:pt x="9433" y="1577"/>
                  </a:lnTo>
                  <a:lnTo>
                    <a:pt x="9098" y="1579"/>
                  </a:lnTo>
                  <a:lnTo>
                    <a:pt x="8693" y="1580"/>
                  </a:lnTo>
                  <a:lnTo>
                    <a:pt x="8231" y="1581"/>
                  </a:lnTo>
                  <a:lnTo>
                    <a:pt x="7727" y="1583"/>
                  </a:lnTo>
                  <a:lnTo>
                    <a:pt x="7195" y="1584"/>
                  </a:lnTo>
                  <a:lnTo>
                    <a:pt x="6648" y="1585"/>
                  </a:lnTo>
                  <a:lnTo>
                    <a:pt x="6101" y="1587"/>
                  </a:lnTo>
                  <a:lnTo>
                    <a:pt x="5568" y="1588"/>
                  </a:lnTo>
                  <a:lnTo>
                    <a:pt x="5064" y="1589"/>
                  </a:lnTo>
                  <a:lnTo>
                    <a:pt x="4602" y="1590"/>
                  </a:lnTo>
                  <a:lnTo>
                    <a:pt x="4198" y="1591"/>
                  </a:lnTo>
                  <a:lnTo>
                    <a:pt x="3864" y="1592"/>
                  </a:lnTo>
                  <a:lnTo>
                    <a:pt x="3615" y="1593"/>
                  </a:lnTo>
                  <a:lnTo>
                    <a:pt x="3466" y="1595"/>
                  </a:lnTo>
                  <a:lnTo>
                    <a:pt x="3433" y="1595"/>
                  </a:lnTo>
                  <a:lnTo>
                    <a:pt x="3400" y="1597"/>
                  </a:lnTo>
                  <a:lnTo>
                    <a:pt x="3368" y="1598"/>
                  </a:lnTo>
                  <a:lnTo>
                    <a:pt x="3334" y="1600"/>
                  </a:lnTo>
                  <a:lnTo>
                    <a:pt x="3300" y="1601"/>
                  </a:lnTo>
                  <a:lnTo>
                    <a:pt x="3266" y="1602"/>
                  </a:lnTo>
                  <a:lnTo>
                    <a:pt x="3233" y="1602"/>
                  </a:lnTo>
                  <a:lnTo>
                    <a:pt x="3198" y="1601"/>
                  </a:lnTo>
                  <a:lnTo>
                    <a:pt x="3081" y="1601"/>
                  </a:lnTo>
                  <a:lnTo>
                    <a:pt x="2966" y="1602"/>
                  </a:lnTo>
                  <a:lnTo>
                    <a:pt x="2849" y="1603"/>
                  </a:lnTo>
                  <a:lnTo>
                    <a:pt x="2732" y="1605"/>
                  </a:lnTo>
                  <a:lnTo>
                    <a:pt x="2615" y="1606"/>
                  </a:lnTo>
                  <a:lnTo>
                    <a:pt x="2499" y="1607"/>
                  </a:lnTo>
                  <a:lnTo>
                    <a:pt x="2381" y="1609"/>
                  </a:lnTo>
                  <a:lnTo>
                    <a:pt x="2264" y="1610"/>
                  </a:lnTo>
                  <a:lnTo>
                    <a:pt x="2147" y="1613"/>
                  </a:lnTo>
                  <a:lnTo>
                    <a:pt x="2029" y="1614"/>
                  </a:lnTo>
                  <a:lnTo>
                    <a:pt x="1912" y="1616"/>
                  </a:lnTo>
                  <a:lnTo>
                    <a:pt x="1794" y="1617"/>
                  </a:lnTo>
                  <a:lnTo>
                    <a:pt x="1677" y="1619"/>
                  </a:lnTo>
                  <a:lnTo>
                    <a:pt x="1559" y="1620"/>
                  </a:lnTo>
                  <a:lnTo>
                    <a:pt x="1441" y="1622"/>
                  </a:lnTo>
                  <a:lnTo>
                    <a:pt x="1323" y="1623"/>
                  </a:lnTo>
                  <a:lnTo>
                    <a:pt x="1296" y="1624"/>
                  </a:lnTo>
                  <a:lnTo>
                    <a:pt x="1269" y="1625"/>
                  </a:lnTo>
                  <a:lnTo>
                    <a:pt x="1240" y="1625"/>
                  </a:lnTo>
                  <a:lnTo>
                    <a:pt x="1213" y="1625"/>
                  </a:lnTo>
                  <a:lnTo>
                    <a:pt x="1184" y="1625"/>
                  </a:lnTo>
                  <a:lnTo>
                    <a:pt x="1156" y="1626"/>
                  </a:lnTo>
                  <a:lnTo>
                    <a:pt x="1129" y="1627"/>
                  </a:lnTo>
                  <a:lnTo>
                    <a:pt x="1101" y="1629"/>
                  </a:lnTo>
                  <a:lnTo>
                    <a:pt x="1097" y="1623"/>
                  </a:lnTo>
                  <a:lnTo>
                    <a:pt x="1093" y="1618"/>
                  </a:lnTo>
                  <a:lnTo>
                    <a:pt x="1090" y="1612"/>
                  </a:lnTo>
                  <a:lnTo>
                    <a:pt x="1088" y="1606"/>
                  </a:lnTo>
                  <a:lnTo>
                    <a:pt x="1084" y="1594"/>
                  </a:lnTo>
                  <a:lnTo>
                    <a:pt x="1083" y="1582"/>
                  </a:lnTo>
                  <a:lnTo>
                    <a:pt x="1083" y="1569"/>
                  </a:lnTo>
                  <a:lnTo>
                    <a:pt x="1084" y="1555"/>
                  </a:lnTo>
                  <a:lnTo>
                    <a:pt x="1086" y="1542"/>
                  </a:lnTo>
                  <a:lnTo>
                    <a:pt x="1089" y="1529"/>
                  </a:lnTo>
                  <a:lnTo>
                    <a:pt x="1094" y="1500"/>
                  </a:lnTo>
                  <a:lnTo>
                    <a:pt x="1098" y="1473"/>
                  </a:lnTo>
                  <a:lnTo>
                    <a:pt x="1098" y="1458"/>
                  </a:lnTo>
                  <a:lnTo>
                    <a:pt x="1097" y="1444"/>
                  </a:lnTo>
                  <a:lnTo>
                    <a:pt x="1096" y="1438"/>
                  </a:lnTo>
                  <a:lnTo>
                    <a:pt x="1094" y="1431"/>
                  </a:lnTo>
                  <a:lnTo>
                    <a:pt x="1092" y="1423"/>
                  </a:lnTo>
                  <a:lnTo>
                    <a:pt x="1089" y="1416"/>
                  </a:lnTo>
                  <a:lnTo>
                    <a:pt x="1086" y="1402"/>
                  </a:lnTo>
                  <a:lnTo>
                    <a:pt x="1081" y="1388"/>
                  </a:lnTo>
                  <a:lnTo>
                    <a:pt x="1076" y="1374"/>
                  </a:lnTo>
                  <a:lnTo>
                    <a:pt x="1069" y="1361"/>
                  </a:lnTo>
                  <a:lnTo>
                    <a:pt x="1060" y="1349"/>
                  </a:lnTo>
                  <a:lnTo>
                    <a:pt x="1052" y="1338"/>
                  </a:lnTo>
                  <a:lnTo>
                    <a:pt x="1043" y="1326"/>
                  </a:lnTo>
                  <a:lnTo>
                    <a:pt x="1033" y="1315"/>
                  </a:lnTo>
                  <a:lnTo>
                    <a:pt x="1012" y="1295"/>
                  </a:lnTo>
                  <a:lnTo>
                    <a:pt x="990" y="1275"/>
                  </a:lnTo>
                  <a:lnTo>
                    <a:pt x="967" y="1257"/>
                  </a:lnTo>
                  <a:lnTo>
                    <a:pt x="945" y="1239"/>
                  </a:lnTo>
                  <a:lnTo>
                    <a:pt x="936" y="1215"/>
                  </a:lnTo>
                  <a:lnTo>
                    <a:pt x="928" y="1190"/>
                  </a:lnTo>
                  <a:lnTo>
                    <a:pt x="924" y="1177"/>
                  </a:lnTo>
                  <a:lnTo>
                    <a:pt x="922" y="1165"/>
                  </a:lnTo>
                  <a:lnTo>
                    <a:pt x="920" y="1153"/>
                  </a:lnTo>
                  <a:lnTo>
                    <a:pt x="919" y="1139"/>
                  </a:lnTo>
                  <a:lnTo>
                    <a:pt x="919" y="1127"/>
                  </a:lnTo>
                  <a:lnTo>
                    <a:pt x="920" y="1115"/>
                  </a:lnTo>
                  <a:lnTo>
                    <a:pt x="922" y="1103"/>
                  </a:lnTo>
                  <a:lnTo>
                    <a:pt x="925" y="1090"/>
                  </a:lnTo>
                  <a:lnTo>
                    <a:pt x="931" y="1079"/>
                  </a:lnTo>
                  <a:lnTo>
                    <a:pt x="937" y="1068"/>
                  </a:lnTo>
                  <a:lnTo>
                    <a:pt x="945" y="1057"/>
                  </a:lnTo>
                  <a:lnTo>
                    <a:pt x="954" y="1045"/>
                  </a:lnTo>
                  <a:lnTo>
                    <a:pt x="958" y="1040"/>
                  </a:lnTo>
                  <a:lnTo>
                    <a:pt x="962" y="1036"/>
                  </a:lnTo>
                  <a:lnTo>
                    <a:pt x="967" y="1033"/>
                  </a:lnTo>
                  <a:lnTo>
                    <a:pt x="972" y="1030"/>
                  </a:lnTo>
                  <a:lnTo>
                    <a:pt x="983" y="1027"/>
                  </a:lnTo>
                  <a:lnTo>
                    <a:pt x="993" y="1026"/>
                  </a:lnTo>
                  <a:lnTo>
                    <a:pt x="1003" y="1026"/>
                  </a:lnTo>
                  <a:lnTo>
                    <a:pt x="1014" y="1025"/>
                  </a:lnTo>
                  <a:lnTo>
                    <a:pt x="1025" y="1024"/>
                  </a:lnTo>
                  <a:lnTo>
                    <a:pt x="1034" y="1020"/>
                  </a:lnTo>
                  <a:lnTo>
                    <a:pt x="1041" y="1022"/>
                  </a:lnTo>
                  <a:lnTo>
                    <a:pt x="1047" y="1024"/>
                  </a:lnTo>
                  <a:lnTo>
                    <a:pt x="1052" y="1027"/>
                  </a:lnTo>
                  <a:lnTo>
                    <a:pt x="1057" y="1031"/>
                  </a:lnTo>
                  <a:lnTo>
                    <a:pt x="1061" y="1036"/>
                  </a:lnTo>
                  <a:lnTo>
                    <a:pt x="1065" y="1041"/>
                  </a:lnTo>
                  <a:lnTo>
                    <a:pt x="1069" y="1047"/>
                  </a:lnTo>
                  <a:lnTo>
                    <a:pt x="1071" y="1053"/>
                  </a:lnTo>
                  <a:lnTo>
                    <a:pt x="1072" y="1073"/>
                  </a:lnTo>
                  <a:lnTo>
                    <a:pt x="1072" y="1091"/>
                  </a:lnTo>
                  <a:lnTo>
                    <a:pt x="1072" y="1102"/>
                  </a:lnTo>
                  <a:lnTo>
                    <a:pt x="1074" y="1110"/>
                  </a:lnTo>
                  <a:lnTo>
                    <a:pt x="1076" y="1115"/>
                  </a:lnTo>
                  <a:lnTo>
                    <a:pt x="1078" y="1119"/>
                  </a:lnTo>
                  <a:lnTo>
                    <a:pt x="1080" y="1123"/>
                  </a:lnTo>
                  <a:lnTo>
                    <a:pt x="1083" y="1127"/>
                  </a:lnTo>
                  <a:lnTo>
                    <a:pt x="1089" y="1128"/>
                  </a:lnTo>
                  <a:lnTo>
                    <a:pt x="1094" y="1128"/>
                  </a:lnTo>
                  <a:lnTo>
                    <a:pt x="1099" y="1127"/>
                  </a:lnTo>
                  <a:lnTo>
                    <a:pt x="1104" y="1124"/>
                  </a:lnTo>
                  <a:lnTo>
                    <a:pt x="1113" y="1119"/>
                  </a:lnTo>
                  <a:lnTo>
                    <a:pt x="1124" y="1115"/>
                  </a:lnTo>
                  <a:lnTo>
                    <a:pt x="1127" y="1109"/>
                  </a:lnTo>
                  <a:lnTo>
                    <a:pt x="1130" y="1103"/>
                  </a:lnTo>
                  <a:lnTo>
                    <a:pt x="1132" y="1095"/>
                  </a:lnTo>
                  <a:lnTo>
                    <a:pt x="1134" y="1089"/>
                  </a:lnTo>
                  <a:lnTo>
                    <a:pt x="1136" y="1075"/>
                  </a:lnTo>
                  <a:lnTo>
                    <a:pt x="1137" y="1061"/>
                  </a:lnTo>
                  <a:lnTo>
                    <a:pt x="1135" y="1031"/>
                  </a:lnTo>
                  <a:lnTo>
                    <a:pt x="1133" y="1000"/>
                  </a:lnTo>
                  <a:lnTo>
                    <a:pt x="1132" y="993"/>
                  </a:lnTo>
                  <a:lnTo>
                    <a:pt x="1130" y="987"/>
                  </a:lnTo>
                  <a:lnTo>
                    <a:pt x="1127" y="981"/>
                  </a:lnTo>
                  <a:lnTo>
                    <a:pt x="1123" y="976"/>
                  </a:lnTo>
                  <a:lnTo>
                    <a:pt x="1113" y="967"/>
                  </a:lnTo>
                  <a:lnTo>
                    <a:pt x="1102" y="958"/>
                  </a:lnTo>
                  <a:lnTo>
                    <a:pt x="1097" y="953"/>
                  </a:lnTo>
                  <a:lnTo>
                    <a:pt x="1093" y="949"/>
                  </a:lnTo>
                  <a:lnTo>
                    <a:pt x="1089" y="944"/>
                  </a:lnTo>
                  <a:lnTo>
                    <a:pt x="1086" y="938"/>
                  </a:lnTo>
                  <a:lnTo>
                    <a:pt x="1084" y="932"/>
                  </a:lnTo>
                  <a:lnTo>
                    <a:pt x="1083" y="926"/>
                  </a:lnTo>
                  <a:lnTo>
                    <a:pt x="1084" y="918"/>
                  </a:lnTo>
                  <a:lnTo>
                    <a:pt x="1086" y="908"/>
                  </a:lnTo>
                  <a:lnTo>
                    <a:pt x="1100" y="888"/>
                  </a:lnTo>
                  <a:lnTo>
                    <a:pt x="1113" y="867"/>
                  </a:lnTo>
                  <a:lnTo>
                    <a:pt x="1120" y="856"/>
                  </a:lnTo>
                  <a:lnTo>
                    <a:pt x="1125" y="845"/>
                  </a:lnTo>
                  <a:lnTo>
                    <a:pt x="1130" y="834"/>
                  </a:lnTo>
                  <a:lnTo>
                    <a:pt x="1134" y="821"/>
                  </a:lnTo>
                  <a:lnTo>
                    <a:pt x="1138" y="810"/>
                  </a:lnTo>
                  <a:lnTo>
                    <a:pt x="1140" y="798"/>
                  </a:lnTo>
                  <a:lnTo>
                    <a:pt x="1142" y="786"/>
                  </a:lnTo>
                  <a:lnTo>
                    <a:pt x="1142" y="773"/>
                  </a:lnTo>
                  <a:lnTo>
                    <a:pt x="1141" y="761"/>
                  </a:lnTo>
                  <a:lnTo>
                    <a:pt x="1139" y="749"/>
                  </a:lnTo>
                  <a:lnTo>
                    <a:pt x="1135" y="737"/>
                  </a:lnTo>
                  <a:lnTo>
                    <a:pt x="1130" y="723"/>
                  </a:lnTo>
                  <a:lnTo>
                    <a:pt x="1120" y="706"/>
                  </a:lnTo>
                  <a:lnTo>
                    <a:pt x="1108" y="688"/>
                  </a:lnTo>
                  <a:lnTo>
                    <a:pt x="1104" y="683"/>
                  </a:lnTo>
                  <a:lnTo>
                    <a:pt x="1101" y="679"/>
                  </a:lnTo>
                  <a:lnTo>
                    <a:pt x="1097" y="676"/>
                  </a:lnTo>
                  <a:lnTo>
                    <a:pt x="1093" y="674"/>
                  </a:lnTo>
                  <a:lnTo>
                    <a:pt x="1088" y="672"/>
                  </a:lnTo>
                  <a:lnTo>
                    <a:pt x="1083" y="671"/>
                  </a:lnTo>
                  <a:lnTo>
                    <a:pt x="1077" y="671"/>
                  </a:lnTo>
                  <a:lnTo>
                    <a:pt x="1071" y="672"/>
                  </a:lnTo>
                  <a:lnTo>
                    <a:pt x="1063" y="676"/>
                  </a:lnTo>
                  <a:lnTo>
                    <a:pt x="1056" y="681"/>
                  </a:lnTo>
                  <a:lnTo>
                    <a:pt x="1051" y="688"/>
                  </a:lnTo>
                  <a:lnTo>
                    <a:pt x="1047" y="694"/>
                  </a:lnTo>
                  <a:lnTo>
                    <a:pt x="1044" y="701"/>
                  </a:lnTo>
                  <a:lnTo>
                    <a:pt x="1042" y="709"/>
                  </a:lnTo>
                  <a:lnTo>
                    <a:pt x="1040" y="717"/>
                  </a:lnTo>
                  <a:lnTo>
                    <a:pt x="1038" y="725"/>
                  </a:lnTo>
                  <a:lnTo>
                    <a:pt x="1034" y="743"/>
                  </a:lnTo>
                  <a:lnTo>
                    <a:pt x="1030" y="759"/>
                  </a:lnTo>
                  <a:lnTo>
                    <a:pt x="1026" y="767"/>
                  </a:lnTo>
                  <a:lnTo>
                    <a:pt x="1021" y="774"/>
                  </a:lnTo>
                  <a:lnTo>
                    <a:pt x="1016" y="781"/>
                  </a:lnTo>
                  <a:lnTo>
                    <a:pt x="1009" y="787"/>
                  </a:lnTo>
                  <a:lnTo>
                    <a:pt x="1004" y="791"/>
                  </a:lnTo>
                  <a:lnTo>
                    <a:pt x="1000" y="795"/>
                  </a:lnTo>
                  <a:lnTo>
                    <a:pt x="994" y="798"/>
                  </a:lnTo>
                  <a:lnTo>
                    <a:pt x="989" y="801"/>
                  </a:lnTo>
                  <a:lnTo>
                    <a:pt x="978" y="805"/>
                  </a:lnTo>
                  <a:lnTo>
                    <a:pt x="965" y="807"/>
                  </a:lnTo>
                  <a:lnTo>
                    <a:pt x="953" y="808"/>
                  </a:lnTo>
                  <a:lnTo>
                    <a:pt x="940" y="808"/>
                  </a:lnTo>
                  <a:lnTo>
                    <a:pt x="926" y="806"/>
                  </a:lnTo>
                  <a:lnTo>
                    <a:pt x="914" y="803"/>
                  </a:lnTo>
                  <a:lnTo>
                    <a:pt x="901" y="782"/>
                  </a:lnTo>
                  <a:lnTo>
                    <a:pt x="888" y="759"/>
                  </a:lnTo>
                  <a:lnTo>
                    <a:pt x="882" y="747"/>
                  </a:lnTo>
                  <a:lnTo>
                    <a:pt x="879" y="735"/>
                  </a:lnTo>
                  <a:lnTo>
                    <a:pt x="878" y="728"/>
                  </a:lnTo>
                  <a:lnTo>
                    <a:pt x="878" y="721"/>
                  </a:lnTo>
                  <a:lnTo>
                    <a:pt x="878" y="715"/>
                  </a:lnTo>
                  <a:lnTo>
                    <a:pt x="880" y="708"/>
                  </a:lnTo>
                  <a:lnTo>
                    <a:pt x="886" y="706"/>
                  </a:lnTo>
                  <a:lnTo>
                    <a:pt x="892" y="703"/>
                  </a:lnTo>
                  <a:lnTo>
                    <a:pt x="894" y="701"/>
                  </a:lnTo>
                  <a:lnTo>
                    <a:pt x="895" y="699"/>
                  </a:lnTo>
                  <a:lnTo>
                    <a:pt x="896" y="696"/>
                  </a:lnTo>
                  <a:lnTo>
                    <a:pt x="896" y="693"/>
                  </a:lnTo>
                  <a:lnTo>
                    <a:pt x="883" y="687"/>
                  </a:lnTo>
                  <a:lnTo>
                    <a:pt x="888" y="674"/>
                  </a:lnTo>
                  <a:lnTo>
                    <a:pt x="893" y="663"/>
                  </a:lnTo>
                  <a:lnTo>
                    <a:pt x="898" y="651"/>
                  </a:lnTo>
                  <a:lnTo>
                    <a:pt x="904" y="640"/>
                  </a:lnTo>
                  <a:lnTo>
                    <a:pt x="917" y="618"/>
                  </a:lnTo>
                  <a:lnTo>
                    <a:pt x="933" y="597"/>
                  </a:lnTo>
                  <a:lnTo>
                    <a:pt x="966" y="556"/>
                  </a:lnTo>
                  <a:lnTo>
                    <a:pt x="1000" y="516"/>
                  </a:lnTo>
                  <a:lnTo>
                    <a:pt x="1017" y="495"/>
                  </a:lnTo>
                  <a:lnTo>
                    <a:pt x="1034" y="475"/>
                  </a:lnTo>
                  <a:lnTo>
                    <a:pt x="1048" y="455"/>
                  </a:lnTo>
                  <a:lnTo>
                    <a:pt x="1062" y="432"/>
                  </a:lnTo>
                  <a:lnTo>
                    <a:pt x="1067" y="422"/>
                  </a:lnTo>
                  <a:lnTo>
                    <a:pt x="1074" y="410"/>
                  </a:lnTo>
                  <a:lnTo>
                    <a:pt x="1079" y="398"/>
                  </a:lnTo>
                  <a:lnTo>
                    <a:pt x="1083" y="387"/>
                  </a:lnTo>
                  <a:lnTo>
                    <a:pt x="1086" y="375"/>
                  </a:lnTo>
                  <a:lnTo>
                    <a:pt x="1089" y="363"/>
                  </a:lnTo>
                  <a:lnTo>
                    <a:pt x="1091" y="349"/>
                  </a:lnTo>
                  <a:lnTo>
                    <a:pt x="1092" y="336"/>
                  </a:lnTo>
                  <a:lnTo>
                    <a:pt x="1095" y="325"/>
                  </a:lnTo>
                  <a:lnTo>
                    <a:pt x="1095" y="315"/>
                  </a:lnTo>
                  <a:lnTo>
                    <a:pt x="1094" y="303"/>
                  </a:lnTo>
                  <a:lnTo>
                    <a:pt x="1091" y="293"/>
                  </a:lnTo>
                  <a:lnTo>
                    <a:pt x="1089" y="284"/>
                  </a:lnTo>
                  <a:lnTo>
                    <a:pt x="1086" y="274"/>
                  </a:lnTo>
                  <a:lnTo>
                    <a:pt x="1084" y="263"/>
                  </a:lnTo>
                  <a:lnTo>
                    <a:pt x="1083" y="253"/>
                  </a:lnTo>
                  <a:lnTo>
                    <a:pt x="1088" y="249"/>
                  </a:lnTo>
                  <a:lnTo>
                    <a:pt x="1091" y="245"/>
                  </a:lnTo>
                  <a:lnTo>
                    <a:pt x="1093" y="240"/>
                  </a:lnTo>
                  <a:lnTo>
                    <a:pt x="1095" y="235"/>
                  </a:lnTo>
                  <a:lnTo>
                    <a:pt x="1097" y="224"/>
                  </a:lnTo>
                  <a:lnTo>
                    <a:pt x="1098" y="211"/>
                  </a:lnTo>
                  <a:lnTo>
                    <a:pt x="1098" y="205"/>
                  </a:lnTo>
                  <a:lnTo>
                    <a:pt x="1099" y="200"/>
                  </a:lnTo>
                  <a:lnTo>
                    <a:pt x="1101" y="194"/>
                  </a:lnTo>
                  <a:lnTo>
                    <a:pt x="1104" y="190"/>
                  </a:lnTo>
                  <a:lnTo>
                    <a:pt x="1107" y="185"/>
                  </a:lnTo>
                  <a:lnTo>
                    <a:pt x="1112" y="182"/>
                  </a:lnTo>
                  <a:lnTo>
                    <a:pt x="1119" y="179"/>
                  </a:lnTo>
                  <a:lnTo>
                    <a:pt x="1127" y="176"/>
                  </a:lnTo>
                  <a:lnTo>
                    <a:pt x="1176" y="175"/>
                  </a:lnTo>
                  <a:lnTo>
                    <a:pt x="1226" y="173"/>
                  </a:lnTo>
                  <a:lnTo>
                    <a:pt x="1277" y="173"/>
                  </a:lnTo>
                  <a:lnTo>
                    <a:pt x="1327" y="172"/>
                  </a:lnTo>
                  <a:lnTo>
                    <a:pt x="1378" y="172"/>
                  </a:lnTo>
                  <a:lnTo>
                    <a:pt x="1428" y="171"/>
                  </a:lnTo>
                  <a:lnTo>
                    <a:pt x="1479" y="171"/>
                  </a:lnTo>
                  <a:lnTo>
                    <a:pt x="1531" y="171"/>
                  </a:lnTo>
                  <a:lnTo>
                    <a:pt x="1582" y="170"/>
                  </a:lnTo>
                  <a:lnTo>
                    <a:pt x="1633" y="170"/>
                  </a:lnTo>
                  <a:lnTo>
                    <a:pt x="1683" y="170"/>
                  </a:lnTo>
                  <a:lnTo>
                    <a:pt x="1734" y="169"/>
                  </a:lnTo>
                  <a:lnTo>
                    <a:pt x="1784" y="169"/>
                  </a:lnTo>
                  <a:lnTo>
                    <a:pt x="1834" y="168"/>
                  </a:lnTo>
                  <a:lnTo>
                    <a:pt x="1883" y="167"/>
                  </a:lnTo>
                  <a:lnTo>
                    <a:pt x="1932" y="166"/>
                  </a:lnTo>
                  <a:lnTo>
                    <a:pt x="1962" y="167"/>
                  </a:lnTo>
                  <a:lnTo>
                    <a:pt x="1991" y="167"/>
                  </a:lnTo>
                  <a:lnTo>
                    <a:pt x="2018" y="168"/>
                  </a:lnTo>
                  <a:lnTo>
                    <a:pt x="2046" y="168"/>
                  </a:lnTo>
                  <a:lnTo>
                    <a:pt x="2072" y="167"/>
                  </a:lnTo>
                  <a:lnTo>
                    <a:pt x="2100" y="166"/>
                  </a:lnTo>
                  <a:lnTo>
                    <a:pt x="2127" y="164"/>
                  </a:lnTo>
                  <a:lnTo>
                    <a:pt x="2154" y="160"/>
                  </a:lnTo>
                  <a:lnTo>
                    <a:pt x="2202" y="163"/>
                  </a:lnTo>
                  <a:lnTo>
                    <a:pt x="2250" y="164"/>
                  </a:lnTo>
                  <a:lnTo>
                    <a:pt x="2298" y="164"/>
                  </a:lnTo>
                  <a:lnTo>
                    <a:pt x="2346" y="162"/>
                  </a:lnTo>
                  <a:lnTo>
                    <a:pt x="2393" y="161"/>
                  </a:lnTo>
                  <a:lnTo>
                    <a:pt x="2440" y="160"/>
                  </a:lnTo>
                  <a:lnTo>
                    <a:pt x="2486" y="160"/>
                  </a:lnTo>
                  <a:lnTo>
                    <a:pt x="2533" y="162"/>
                  </a:lnTo>
                  <a:lnTo>
                    <a:pt x="2570" y="159"/>
                  </a:lnTo>
                  <a:lnTo>
                    <a:pt x="2608" y="157"/>
                  </a:lnTo>
                  <a:lnTo>
                    <a:pt x="2627" y="156"/>
                  </a:lnTo>
                  <a:lnTo>
                    <a:pt x="2646" y="157"/>
                  </a:lnTo>
                  <a:lnTo>
                    <a:pt x="2665" y="158"/>
                  </a:lnTo>
                  <a:lnTo>
                    <a:pt x="2684" y="160"/>
                  </a:lnTo>
                  <a:lnTo>
                    <a:pt x="2695" y="158"/>
                  </a:lnTo>
                  <a:lnTo>
                    <a:pt x="2707" y="157"/>
                  </a:lnTo>
                  <a:lnTo>
                    <a:pt x="2719" y="156"/>
                  </a:lnTo>
                  <a:lnTo>
                    <a:pt x="2732" y="156"/>
                  </a:lnTo>
                  <a:lnTo>
                    <a:pt x="2756" y="156"/>
                  </a:lnTo>
                  <a:lnTo>
                    <a:pt x="2781" y="157"/>
                  </a:lnTo>
                  <a:lnTo>
                    <a:pt x="2804" y="158"/>
                  </a:lnTo>
                  <a:lnTo>
                    <a:pt x="2829" y="158"/>
                  </a:lnTo>
                  <a:lnTo>
                    <a:pt x="2852" y="158"/>
                  </a:lnTo>
                  <a:lnTo>
                    <a:pt x="2875" y="155"/>
                  </a:lnTo>
                  <a:lnTo>
                    <a:pt x="3087" y="153"/>
                  </a:lnTo>
                  <a:lnTo>
                    <a:pt x="3138" y="150"/>
                  </a:lnTo>
                  <a:lnTo>
                    <a:pt x="3188" y="149"/>
                  </a:lnTo>
                  <a:lnTo>
                    <a:pt x="3236" y="149"/>
                  </a:lnTo>
                  <a:lnTo>
                    <a:pt x="3284" y="149"/>
                  </a:lnTo>
                  <a:lnTo>
                    <a:pt x="3331" y="149"/>
                  </a:lnTo>
                  <a:lnTo>
                    <a:pt x="3379" y="148"/>
                  </a:lnTo>
                  <a:lnTo>
                    <a:pt x="3428" y="147"/>
                  </a:lnTo>
                  <a:lnTo>
                    <a:pt x="3478" y="145"/>
                  </a:lnTo>
                  <a:lnTo>
                    <a:pt x="3536" y="144"/>
                  </a:lnTo>
                  <a:lnTo>
                    <a:pt x="3594" y="144"/>
                  </a:lnTo>
                  <a:lnTo>
                    <a:pt x="3654" y="145"/>
                  </a:lnTo>
                  <a:lnTo>
                    <a:pt x="3713" y="146"/>
                  </a:lnTo>
                  <a:lnTo>
                    <a:pt x="3772" y="146"/>
                  </a:lnTo>
                  <a:lnTo>
                    <a:pt x="3831" y="146"/>
                  </a:lnTo>
                  <a:lnTo>
                    <a:pt x="3859" y="145"/>
                  </a:lnTo>
                  <a:lnTo>
                    <a:pt x="3889" y="144"/>
                  </a:lnTo>
                  <a:lnTo>
                    <a:pt x="3918" y="142"/>
                  </a:lnTo>
                  <a:lnTo>
                    <a:pt x="3946" y="140"/>
                  </a:lnTo>
                  <a:lnTo>
                    <a:pt x="3968" y="142"/>
                  </a:lnTo>
                  <a:lnTo>
                    <a:pt x="3990" y="143"/>
                  </a:lnTo>
                  <a:lnTo>
                    <a:pt x="4013" y="143"/>
                  </a:lnTo>
                  <a:lnTo>
                    <a:pt x="4035" y="142"/>
                  </a:lnTo>
                  <a:lnTo>
                    <a:pt x="4057" y="141"/>
                  </a:lnTo>
                  <a:lnTo>
                    <a:pt x="4079" y="140"/>
                  </a:lnTo>
                  <a:lnTo>
                    <a:pt x="4101" y="138"/>
                  </a:lnTo>
                  <a:lnTo>
                    <a:pt x="4121" y="138"/>
                  </a:lnTo>
                  <a:lnTo>
                    <a:pt x="4186" y="139"/>
                  </a:lnTo>
                  <a:lnTo>
                    <a:pt x="4351" y="140"/>
                  </a:lnTo>
                  <a:lnTo>
                    <a:pt x="4600" y="140"/>
                  </a:lnTo>
                  <a:lnTo>
                    <a:pt x="4920" y="141"/>
                  </a:lnTo>
                  <a:lnTo>
                    <a:pt x="5298" y="141"/>
                  </a:lnTo>
                  <a:lnTo>
                    <a:pt x="5716" y="140"/>
                  </a:lnTo>
                  <a:lnTo>
                    <a:pt x="6163" y="140"/>
                  </a:lnTo>
                  <a:lnTo>
                    <a:pt x="6624" y="139"/>
                  </a:lnTo>
                  <a:lnTo>
                    <a:pt x="7085" y="139"/>
                  </a:lnTo>
                  <a:lnTo>
                    <a:pt x="7532" y="138"/>
                  </a:lnTo>
                  <a:lnTo>
                    <a:pt x="7951" y="138"/>
                  </a:lnTo>
                  <a:lnTo>
                    <a:pt x="8328" y="138"/>
                  </a:lnTo>
                  <a:lnTo>
                    <a:pt x="8647" y="137"/>
                  </a:lnTo>
                  <a:lnTo>
                    <a:pt x="8897" y="138"/>
                  </a:lnTo>
                  <a:lnTo>
                    <a:pt x="9061" y="138"/>
                  </a:lnTo>
                  <a:lnTo>
                    <a:pt x="9127" y="139"/>
                  </a:lnTo>
                  <a:lnTo>
                    <a:pt x="9177" y="138"/>
                  </a:lnTo>
                  <a:lnTo>
                    <a:pt x="9226" y="137"/>
                  </a:lnTo>
                  <a:lnTo>
                    <a:pt x="9274" y="135"/>
                  </a:lnTo>
                  <a:lnTo>
                    <a:pt x="9322" y="134"/>
                  </a:lnTo>
                  <a:lnTo>
                    <a:pt x="9370" y="133"/>
                  </a:lnTo>
                  <a:lnTo>
                    <a:pt x="9417" y="133"/>
                  </a:lnTo>
                  <a:lnTo>
                    <a:pt x="9466" y="133"/>
                  </a:lnTo>
                  <a:lnTo>
                    <a:pt x="9515" y="134"/>
                  </a:lnTo>
                  <a:lnTo>
                    <a:pt x="9538" y="132"/>
                  </a:lnTo>
                  <a:lnTo>
                    <a:pt x="9561" y="131"/>
                  </a:lnTo>
                  <a:lnTo>
                    <a:pt x="9586" y="130"/>
                  </a:lnTo>
                  <a:lnTo>
                    <a:pt x="9610" y="129"/>
                  </a:lnTo>
                  <a:lnTo>
                    <a:pt x="9636" y="127"/>
                  </a:lnTo>
                  <a:lnTo>
                    <a:pt x="9661" y="126"/>
                  </a:lnTo>
                  <a:lnTo>
                    <a:pt x="9685" y="124"/>
                  </a:lnTo>
                  <a:lnTo>
                    <a:pt x="9709" y="122"/>
                  </a:lnTo>
                  <a:lnTo>
                    <a:pt x="9891" y="114"/>
                  </a:lnTo>
                  <a:lnTo>
                    <a:pt x="9900" y="118"/>
                  </a:lnTo>
                  <a:lnTo>
                    <a:pt x="9908" y="122"/>
                  </a:lnTo>
                  <a:lnTo>
                    <a:pt x="9916" y="127"/>
                  </a:lnTo>
                  <a:lnTo>
                    <a:pt x="9923" y="134"/>
                  </a:lnTo>
                  <a:lnTo>
                    <a:pt x="9930" y="141"/>
                  </a:lnTo>
                  <a:lnTo>
                    <a:pt x="9936" y="149"/>
                  </a:lnTo>
                  <a:lnTo>
                    <a:pt x="9940" y="157"/>
                  </a:lnTo>
                  <a:lnTo>
                    <a:pt x="9943" y="166"/>
                  </a:lnTo>
                  <a:lnTo>
                    <a:pt x="9941" y="184"/>
                  </a:lnTo>
                  <a:lnTo>
                    <a:pt x="9940" y="201"/>
                  </a:lnTo>
                  <a:lnTo>
                    <a:pt x="9938" y="218"/>
                  </a:lnTo>
                  <a:lnTo>
                    <a:pt x="9938" y="237"/>
                  </a:lnTo>
                  <a:lnTo>
                    <a:pt x="9938" y="254"/>
                  </a:lnTo>
                  <a:lnTo>
                    <a:pt x="9940" y="273"/>
                  </a:lnTo>
                  <a:lnTo>
                    <a:pt x="9942" y="290"/>
                  </a:lnTo>
                  <a:lnTo>
                    <a:pt x="9946" y="307"/>
                  </a:lnTo>
                  <a:lnTo>
                    <a:pt x="9950" y="328"/>
                  </a:lnTo>
                  <a:lnTo>
                    <a:pt x="9954" y="347"/>
                  </a:lnTo>
                  <a:lnTo>
                    <a:pt x="9960" y="367"/>
                  </a:lnTo>
                  <a:lnTo>
                    <a:pt x="9967" y="385"/>
                  </a:lnTo>
                  <a:lnTo>
                    <a:pt x="9975" y="404"/>
                  </a:lnTo>
                  <a:lnTo>
                    <a:pt x="9985" y="422"/>
                  </a:lnTo>
                  <a:lnTo>
                    <a:pt x="9995" y="440"/>
                  </a:lnTo>
                  <a:lnTo>
                    <a:pt x="10006" y="458"/>
                  </a:lnTo>
                  <a:lnTo>
                    <a:pt x="10017" y="474"/>
                  </a:lnTo>
                  <a:lnTo>
                    <a:pt x="10030" y="491"/>
                  </a:lnTo>
                  <a:lnTo>
                    <a:pt x="10043" y="507"/>
                  </a:lnTo>
                  <a:lnTo>
                    <a:pt x="10057" y="522"/>
                  </a:lnTo>
                  <a:lnTo>
                    <a:pt x="10071" y="537"/>
                  </a:lnTo>
                  <a:lnTo>
                    <a:pt x="10087" y="552"/>
                  </a:lnTo>
                  <a:lnTo>
                    <a:pt x="10102" y="566"/>
                  </a:lnTo>
                  <a:lnTo>
                    <a:pt x="10118" y="579"/>
                  </a:lnTo>
                  <a:lnTo>
                    <a:pt x="10128" y="593"/>
                  </a:lnTo>
                  <a:lnTo>
                    <a:pt x="10135" y="606"/>
                  </a:lnTo>
                  <a:lnTo>
                    <a:pt x="10141" y="620"/>
                  </a:lnTo>
                  <a:lnTo>
                    <a:pt x="10146" y="634"/>
                  </a:lnTo>
                  <a:lnTo>
                    <a:pt x="10149" y="650"/>
                  </a:lnTo>
                  <a:lnTo>
                    <a:pt x="10151" y="665"/>
                  </a:lnTo>
                  <a:lnTo>
                    <a:pt x="10152" y="681"/>
                  </a:lnTo>
                  <a:lnTo>
                    <a:pt x="10152" y="699"/>
                  </a:lnTo>
                  <a:close/>
                  <a:moveTo>
                    <a:pt x="9921" y="1369"/>
                  </a:moveTo>
                  <a:lnTo>
                    <a:pt x="9919" y="1378"/>
                  </a:lnTo>
                  <a:lnTo>
                    <a:pt x="9918" y="1388"/>
                  </a:lnTo>
                  <a:lnTo>
                    <a:pt x="9917" y="1397"/>
                  </a:lnTo>
                  <a:lnTo>
                    <a:pt x="9917" y="1406"/>
                  </a:lnTo>
                  <a:lnTo>
                    <a:pt x="9918" y="1424"/>
                  </a:lnTo>
                  <a:lnTo>
                    <a:pt x="9919" y="1443"/>
                  </a:lnTo>
                  <a:lnTo>
                    <a:pt x="9921" y="1461"/>
                  </a:lnTo>
                  <a:lnTo>
                    <a:pt x="9921" y="1479"/>
                  </a:lnTo>
                  <a:lnTo>
                    <a:pt x="9920" y="1488"/>
                  </a:lnTo>
                  <a:lnTo>
                    <a:pt x="9919" y="1497"/>
                  </a:lnTo>
                  <a:lnTo>
                    <a:pt x="9918" y="1505"/>
                  </a:lnTo>
                  <a:lnTo>
                    <a:pt x="9915" y="1514"/>
                  </a:lnTo>
                  <a:lnTo>
                    <a:pt x="9798" y="1516"/>
                  </a:lnTo>
                  <a:lnTo>
                    <a:pt x="9581" y="1519"/>
                  </a:lnTo>
                  <a:lnTo>
                    <a:pt x="9279" y="1520"/>
                  </a:lnTo>
                  <a:lnTo>
                    <a:pt x="8906" y="1521"/>
                  </a:lnTo>
                  <a:lnTo>
                    <a:pt x="8477" y="1523"/>
                  </a:lnTo>
                  <a:lnTo>
                    <a:pt x="8004" y="1523"/>
                  </a:lnTo>
                  <a:lnTo>
                    <a:pt x="7504" y="1524"/>
                  </a:lnTo>
                  <a:lnTo>
                    <a:pt x="6989" y="1525"/>
                  </a:lnTo>
                  <a:lnTo>
                    <a:pt x="6474" y="1525"/>
                  </a:lnTo>
                  <a:lnTo>
                    <a:pt x="5974" y="1526"/>
                  </a:lnTo>
                  <a:lnTo>
                    <a:pt x="5503" y="1527"/>
                  </a:lnTo>
                  <a:lnTo>
                    <a:pt x="5074" y="1527"/>
                  </a:lnTo>
                  <a:lnTo>
                    <a:pt x="4703" y="1528"/>
                  </a:lnTo>
                  <a:lnTo>
                    <a:pt x="4402" y="1529"/>
                  </a:lnTo>
                  <a:lnTo>
                    <a:pt x="4187" y="1531"/>
                  </a:lnTo>
                  <a:lnTo>
                    <a:pt x="4072" y="1532"/>
                  </a:lnTo>
                  <a:lnTo>
                    <a:pt x="3995" y="1534"/>
                  </a:lnTo>
                  <a:lnTo>
                    <a:pt x="3918" y="1535"/>
                  </a:lnTo>
                  <a:lnTo>
                    <a:pt x="3841" y="1536"/>
                  </a:lnTo>
                  <a:lnTo>
                    <a:pt x="3765" y="1537"/>
                  </a:lnTo>
                  <a:lnTo>
                    <a:pt x="3689" y="1538"/>
                  </a:lnTo>
                  <a:lnTo>
                    <a:pt x="3613" y="1539"/>
                  </a:lnTo>
                  <a:lnTo>
                    <a:pt x="3537" y="1540"/>
                  </a:lnTo>
                  <a:lnTo>
                    <a:pt x="3462" y="1541"/>
                  </a:lnTo>
                  <a:lnTo>
                    <a:pt x="3386" y="1542"/>
                  </a:lnTo>
                  <a:lnTo>
                    <a:pt x="3310" y="1543"/>
                  </a:lnTo>
                  <a:lnTo>
                    <a:pt x="3235" y="1544"/>
                  </a:lnTo>
                  <a:lnTo>
                    <a:pt x="3159" y="1545"/>
                  </a:lnTo>
                  <a:lnTo>
                    <a:pt x="3083" y="1546"/>
                  </a:lnTo>
                  <a:lnTo>
                    <a:pt x="3008" y="1547"/>
                  </a:lnTo>
                  <a:lnTo>
                    <a:pt x="2932" y="1548"/>
                  </a:lnTo>
                  <a:lnTo>
                    <a:pt x="2856" y="1549"/>
                  </a:lnTo>
                  <a:lnTo>
                    <a:pt x="2789" y="1550"/>
                  </a:lnTo>
                  <a:lnTo>
                    <a:pt x="2720" y="1551"/>
                  </a:lnTo>
                  <a:lnTo>
                    <a:pt x="2653" y="1551"/>
                  </a:lnTo>
                  <a:lnTo>
                    <a:pt x="2586" y="1551"/>
                  </a:lnTo>
                  <a:lnTo>
                    <a:pt x="2517" y="1551"/>
                  </a:lnTo>
                  <a:lnTo>
                    <a:pt x="2450" y="1551"/>
                  </a:lnTo>
                  <a:lnTo>
                    <a:pt x="2381" y="1551"/>
                  </a:lnTo>
                  <a:lnTo>
                    <a:pt x="2314" y="1551"/>
                  </a:lnTo>
                  <a:lnTo>
                    <a:pt x="2246" y="1552"/>
                  </a:lnTo>
                  <a:lnTo>
                    <a:pt x="2179" y="1552"/>
                  </a:lnTo>
                  <a:lnTo>
                    <a:pt x="2110" y="1552"/>
                  </a:lnTo>
                  <a:lnTo>
                    <a:pt x="2044" y="1552"/>
                  </a:lnTo>
                  <a:lnTo>
                    <a:pt x="1976" y="1553"/>
                  </a:lnTo>
                  <a:lnTo>
                    <a:pt x="1909" y="1554"/>
                  </a:lnTo>
                  <a:lnTo>
                    <a:pt x="1842" y="1555"/>
                  </a:lnTo>
                  <a:lnTo>
                    <a:pt x="1776" y="1556"/>
                  </a:lnTo>
                  <a:lnTo>
                    <a:pt x="1759" y="1558"/>
                  </a:lnTo>
                  <a:lnTo>
                    <a:pt x="1740" y="1559"/>
                  </a:lnTo>
                  <a:lnTo>
                    <a:pt x="1721" y="1559"/>
                  </a:lnTo>
                  <a:lnTo>
                    <a:pt x="1702" y="1558"/>
                  </a:lnTo>
                  <a:lnTo>
                    <a:pt x="1683" y="1558"/>
                  </a:lnTo>
                  <a:lnTo>
                    <a:pt x="1664" y="1558"/>
                  </a:lnTo>
                  <a:lnTo>
                    <a:pt x="1655" y="1559"/>
                  </a:lnTo>
                  <a:lnTo>
                    <a:pt x="1646" y="1560"/>
                  </a:lnTo>
                  <a:lnTo>
                    <a:pt x="1637" y="1561"/>
                  </a:lnTo>
                  <a:lnTo>
                    <a:pt x="1628" y="1563"/>
                  </a:lnTo>
                  <a:lnTo>
                    <a:pt x="1606" y="1561"/>
                  </a:lnTo>
                  <a:lnTo>
                    <a:pt x="1584" y="1561"/>
                  </a:lnTo>
                  <a:lnTo>
                    <a:pt x="1560" y="1562"/>
                  </a:lnTo>
                  <a:lnTo>
                    <a:pt x="1538" y="1563"/>
                  </a:lnTo>
                  <a:lnTo>
                    <a:pt x="1515" y="1565"/>
                  </a:lnTo>
                  <a:lnTo>
                    <a:pt x="1493" y="1565"/>
                  </a:lnTo>
                  <a:lnTo>
                    <a:pt x="1482" y="1563"/>
                  </a:lnTo>
                  <a:lnTo>
                    <a:pt x="1470" y="1563"/>
                  </a:lnTo>
                  <a:lnTo>
                    <a:pt x="1460" y="1561"/>
                  </a:lnTo>
                  <a:lnTo>
                    <a:pt x="1450" y="1560"/>
                  </a:lnTo>
                  <a:lnTo>
                    <a:pt x="1413" y="1561"/>
                  </a:lnTo>
                  <a:lnTo>
                    <a:pt x="1377" y="1561"/>
                  </a:lnTo>
                  <a:lnTo>
                    <a:pt x="1340" y="1561"/>
                  </a:lnTo>
                  <a:lnTo>
                    <a:pt x="1303" y="1560"/>
                  </a:lnTo>
                  <a:lnTo>
                    <a:pt x="1266" y="1561"/>
                  </a:lnTo>
                  <a:lnTo>
                    <a:pt x="1228" y="1561"/>
                  </a:lnTo>
                  <a:lnTo>
                    <a:pt x="1191" y="1563"/>
                  </a:lnTo>
                  <a:lnTo>
                    <a:pt x="1154" y="1567"/>
                  </a:lnTo>
                  <a:lnTo>
                    <a:pt x="1148" y="1562"/>
                  </a:lnTo>
                  <a:lnTo>
                    <a:pt x="1144" y="1558"/>
                  </a:lnTo>
                  <a:lnTo>
                    <a:pt x="1141" y="1554"/>
                  </a:lnTo>
                  <a:lnTo>
                    <a:pt x="1139" y="1549"/>
                  </a:lnTo>
                  <a:lnTo>
                    <a:pt x="1138" y="1544"/>
                  </a:lnTo>
                  <a:lnTo>
                    <a:pt x="1138" y="1538"/>
                  </a:lnTo>
                  <a:lnTo>
                    <a:pt x="1138" y="1533"/>
                  </a:lnTo>
                  <a:lnTo>
                    <a:pt x="1139" y="1527"/>
                  </a:lnTo>
                  <a:lnTo>
                    <a:pt x="1141" y="1514"/>
                  </a:lnTo>
                  <a:lnTo>
                    <a:pt x="1144" y="1502"/>
                  </a:lnTo>
                  <a:lnTo>
                    <a:pt x="1145" y="1495"/>
                  </a:lnTo>
                  <a:lnTo>
                    <a:pt x="1145" y="1489"/>
                  </a:lnTo>
                  <a:lnTo>
                    <a:pt x="1145" y="1483"/>
                  </a:lnTo>
                  <a:lnTo>
                    <a:pt x="1145" y="1478"/>
                  </a:lnTo>
                  <a:lnTo>
                    <a:pt x="1144" y="1458"/>
                  </a:lnTo>
                  <a:lnTo>
                    <a:pt x="1141" y="1440"/>
                  </a:lnTo>
                  <a:lnTo>
                    <a:pt x="1138" y="1422"/>
                  </a:lnTo>
                  <a:lnTo>
                    <a:pt x="1134" y="1404"/>
                  </a:lnTo>
                  <a:lnTo>
                    <a:pt x="1129" y="1388"/>
                  </a:lnTo>
                  <a:lnTo>
                    <a:pt x="1123" y="1371"/>
                  </a:lnTo>
                  <a:lnTo>
                    <a:pt x="1115" y="1355"/>
                  </a:lnTo>
                  <a:lnTo>
                    <a:pt x="1106" y="1340"/>
                  </a:lnTo>
                  <a:lnTo>
                    <a:pt x="1097" y="1324"/>
                  </a:lnTo>
                  <a:lnTo>
                    <a:pt x="1087" y="1310"/>
                  </a:lnTo>
                  <a:lnTo>
                    <a:pt x="1076" y="1297"/>
                  </a:lnTo>
                  <a:lnTo>
                    <a:pt x="1063" y="1283"/>
                  </a:lnTo>
                  <a:lnTo>
                    <a:pt x="1051" y="1271"/>
                  </a:lnTo>
                  <a:lnTo>
                    <a:pt x="1037" y="1260"/>
                  </a:lnTo>
                  <a:lnTo>
                    <a:pt x="1021" y="1249"/>
                  </a:lnTo>
                  <a:lnTo>
                    <a:pt x="1006" y="1238"/>
                  </a:lnTo>
                  <a:lnTo>
                    <a:pt x="999" y="1234"/>
                  </a:lnTo>
                  <a:lnTo>
                    <a:pt x="993" y="1230"/>
                  </a:lnTo>
                  <a:lnTo>
                    <a:pt x="987" y="1224"/>
                  </a:lnTo>
                  <a:lnTo>
                    <a:pt x="982" y="1219"/>
                  </a:lnTo>
                  <a:lnTo>
                    <a:pt x="977" y="1213"/>
                  </a:lnTo>
                  <a:lnTo>
                    <a:pt x="972" y="1207"/>
                  </a:lnTo>
                  <a:lnTo>
                    <a:pt x="968" y="1200"/>
                  </a:lnTo>
                  <a:lnTo>
                    <a:pt x="965" y="1192"/>
                  </a:lnTo>
                  <a:lnTo>
                    <a:pt x="960" y="1178"/>
                  </a:lnTo>
                  <a:lnTo>
                    <a:pt x="956" y="1163"/>
                  </a:lnTo>
                  <a:lnTo>
                    <a:pt x="955" y="1148"/>
                  </a:lnTo>
                  <a:lnTo>
                    <a:pt x="954" y="1132"/>
                  </a:lnTo>
                  <a:lnTo>
                    <a:pt x="954" y="1125"/>
                  </a:lnTo>
                  <a:lnTo>
                    <a:pt x="955" y="1119"/>
                  </a:lnTo>
                  <a:lnTo>
                    <a:pt x="956" y="1113"/>
                  </a:lnTo>
                  <a:lnTo>
                    <a:pt x="958" y="1107"/>
                  </a:lnTo>
                  <a:lnTo>
                    <a:pt x="961" y="1100"/>
                  </a:lnTo>
                  <a:lnTo>
                    <a:pt x="964" y="1095"/>
                  </a:lnTo>
                  <a:lnTo>
                    <a:pt x="968" y="1090"/>
                  </a:lnTo>
                  <a:lnTo>
                    <a:pt x="972" y="1085"/>
                  </a:lnTo>
                  <a:lnTo>
                    <a:pt x="977" y="1082"/>
                  </a:lnTo>
                  <a:lnTo>
                    <a:pt x="982" y="1080"/>
                  </a:lnTo>
                  <a:lnTo>
                    <a:pt x="987" y="1079"/>
                  </a:lnTo>
                  <a:lnTo>
                    <a:pt x="993" y="1078"/>
                  </a:lnTo>
                  <a:lnTo>
                    <a:pt x="998" y="1079"/>
                  </a:lnTo>
                  <a:lnTo>
                    <a:pt x="1003" y="1080"/>
                  </a:lnTo>
                  <a:lnTo>
                    <a:pt x="1008" y="1082"/>
                  </a:lnTo>
                  <a:lnTo>
                    <a:pt x="1012" y="1085"/>
                  </a:lnTo>
                  <a:lnTo>
                    <a:pt x="1017" y="1090"/>
                  </a:lnTo>
                  <a:lnTo>
                    <a:pt x="1021" y="1096"/>
                  </a:lnTo>
                  <a:lnTo>
                    <a:pt x="1025" y="1103"/>
                  </a:lnTo>
                  <a:lnTo>
                    <a:pt x="1027" y="1109"/>
                  </a:lnTo>
                  <a:lnTo>
                    <a:pt x="1031" y="1121"/>
                  </a:lnTo>
                  <a:lnTo>
                    <a:pt x="1035" y="1134"/>
                  </a:lnTo>
                  <a:lnTo>
                    <a:pt x="1037" y="1140"/>
                  </a:lnTo>
                  <a:lnTo>
                    <a:pt x="1040" y="1146"/>
                  </a:lnTo>
                  <a:lnTo>
                    <a:pt x="1043" y="1152"/>
                  </a:lnTo>
                  <a:lnTo>
                    <a:pt x="1046" y="1158"/>
                  </a:lnTo>
                  <a:lnTo>
                    <a:pt x="1051" y="1162"/>
                  </a:lnTo>
                  <a:lnTo>
                    <a:pt x="1056" y="1167"/>
                  </a:lnTo>
                  <a:lnTo>
                    <a:pt x="1063" y="1170"/>
                  </a:lnTo>
                  <a:lnTo>
                    <a:pt x="1071" y="1173"/>
                  </a:lnTo>
                  <a:lnTo>
                    <a:pt x="1083" y="1177"/>
                  </a:lnTo>
                  <a:lnTo>
                    <a:pt x="1096" y="1179"/>
                  </a:lnTo>
                  <a:lnTo>
                    <a:pt x="1109" y="1181"/>
                  </a:lnTo>
                  <a:lnTo>
                    <a:pt x="1122" y="1181"/>
                  </a:lnTo>
                  <a:lnTo>
                    <a:pt x="1129" y="1181"/>
                  </a:lnTo>
                  <a:lnTo>
                    <a:pt x="1135" y="1179"/>
                  </a:lnTo>
                  <a:lnTo>
                    <a:pt x="1141" y="1178"/>
                  </a:lnTo>
                  <a:lnTo>
                    <a:pt x="1146" y="1175"/>
                  </a:lnTo>
                  <a:lnTo>
                    <a:pt x="1152" y="1172"/>
                  </a:lnTo>
                  <a:lnTo>
                    <a:pt x="1157" y="1168"/>
                  </a:lnTo>
                  <a:lnTo>
                    <a:pt x="1162" y="1163"/>
                  </a:lnTo>
                  <a:lnTo>
                    <a:pt x="1167" y="1157"/>
                  </a:lnTo>
                  <a:lnTo>
                    <a:pt x="1175" y="1149"/>
                  </a:lnTo>
                  <a:lnTo>
                    <a:pt x="1181" y="1139"/>
                  </a:lnTo>
                  <a:lnTo>
                    <a:pt x="1187" y="1129"/>
                  </a:lnTo>
                  <a:lnTo>
                    <a:pt x="1191" y="1119"/>
                  </a:lnTo>
                  <a:lnTo>
                    <a:pt x="1194" y="1108"/>
                  </a:lnTo>
                  <a:lnTo>
                    <a:pt x="1197" y="1096"/>
                  </a:lnTo>
                  <a:lnTo>
                    <a:pt x="1198" y="1084"/>
                  </a:lnTo>
                  <a:lnTo>
                    <a:pt x="1199" y="1073"/>
                  </a:lnTo>
                  <a:lnTo>
                    <a:pt x="1199" y="1061"/>
                  </a:lnTo>
                  <a:lnTo>
                    <a:pt x="1198" y="1048"/>
                  </a:lnTo>
                  <a:lnTo>
                    <a:pt x="1197" y="1036"/>
                  </a:lnTo>
                  <a:lnTo>
                    <a:pt x="1195" y="1025"/>
                  </a:lnTo>
                  <a:lnTo>
                    <a:pt x="1192" y="1014"/>
                  </a:lnTo>
                  <a:lnTo>
                    <a:pt x="1189" y="1002"/>
                  </a:lnTo>
                  <a:lnTo>
                    <a:pt x="1186" y="991"/>
                  </a:lnTo>
                  <a:lnTo>
                    <a:pt x="1182" y="982"/>
                  </a:lnTo>
                  <a:lnTo>
                    <a:pt x="1180" y="976"/>
                  </a:lnTo>
                  <a:lnTo>
                    <a:pt x="1177" y="971"/>
                  </a:lnTo>
                  <a:lnTo>
                    <a:pt x="1174" y="966"/>
                  </a:lnTo>
                  <a:lnTo>
                    <a:pt x="1170" y="961"/>
                  </a:lnTo>
                  <a:lnTo>
                    <a:pt x="1163" y="952"/>
                  </a:lnTo>
                  <a:lnTo>
                    <a:pt x="1154" y="944"/>
                  </a:lnTo>
                  <a:lnTo>
                    <a:pt x="1147" y="936"/>
                  </a:lnTo>
                  <a:lnTo>
                    <a:pt x="1141" y="927"/>
                  </a:lnTo>
                  <a:lnTo>
                    <a:pt x="1139" y="922"/>
                  </a:lnTo>
                  <a:lnTo>
                    <a:pt x="1138" y="917"/>
                  </a:lnTo>
                  <a:lnTo>
                    <a:pt x="1138" y="911"/>
                  </a:lnTo>
                  <a:lnTo>
                    <a:pt x="1139" y="905"/>
                  </a:lnTo>
                  <a:lnTo>
                    <a:pt x="1150" y="887"/>
                  </a:lnTo>
                  <a:lnTo>
                    <a:pt x="1162" y="868"/>
                  </a:lnTo>
                  <a:lnTo>
                    <a:pt x="1171" y="849"/>
                  </a:lnTo>
                  <a:lnTo>
                    <a:pt x="1178" y="830"/>
                  </a:lnTo>
                  <a:lnTo>
                    <a:pt x="1180" y="819"/>
                  </a:lnTo>
                  <a:lnTo>
                    <a:pt x="1182" y="809"/>
                  </a:lnTo>
                  <a:lnTo>
                    <a:pt x="1184" y="799"/>
                  </a:lnTo>
                  <a:lnTo>
                    <a:pt x="1185" y="789"/>
                  </a:lnTo>
                  <a:lnTo>
                    <a:pt x="1185" y="779"/>
                  </a:lnTo>
                  <a:lnTo>
                    <a:pt x="1185" y="768"/>
                  </a:lnTo>
                  <a:lnTo>
                    <a:pt x="1184" y="758"/>
                  </a:lnTo>
                  <a:lnTo>
                    <a:pt x="1182" y="748"/>
                  </a:lnTo>
                  <a:lnTo>
                    <a:pt x="1178" y="732"/>
                  </a:lnTo>
                  <a:lnTo>
                    <a:pt x="1174" y="715"/>
                  </a:lnTo>
                  <a:lnTo>
                    <a:pt x="1169" y="700"/>
                  </a:lnTo>
                  <a:lnTo>
                    <a:pt x="1163" y="685"/>
                  </a:lnTo>
                  <a:lnTo>
                    <a:pt x="1158" y="677"/>
                  </a:lnTo>
                  <a:lnTo>
                    <a:pt x="1154" y="670"/>
                  </a:lnTo>
                  <a:lnTo>
                    <a:pt x="1149" y="664"/>
                  </a:lnTo>
                  <a:lnTo>
                    <a:pt x="1144" y="658"/>
                  </a:lnTo>
                  <a:lnTo>
                    <a:pt x="1138" y="652"/>
                  </a:lnTo>
                  <a:lnTo>
                    <a:pt x="1132" y="647"/>
                  </a:lnTo>
                  <a:lnTo>
                    <a:pt x="1125" y="642"/>
                  </a:lnTo>
                  <a:lnTo>
                    <a:pt x="1117" y="637"/>
                  </a:lnTo>
                  <a:lnTo>
                    <a:pt x="1098" y="634"/>
                  </a:lnTo>
                  <a:lnTo>
                    <a:pt x="1078" y="632"/>
                  </a:lnTo>
                  <a:lnTo>
                    <a:pt x="1069" y="632"/>
                  </a:lnTo>
                  <a:lnTo>
                    <a:pt x="1057" y="632"/>
                  </a:lnTo>
                  <a:lnTo>
                    <a:pt x="1047" y="634"/>
                  </a:lnTo>
                  <a:lnTo>
                    <a:pt x="1037" y="639"/>
                  </a:lnTo>
                  <a:lnTo>
                    <a:pt x="1025" y="649"/>
                  </a:lnTo>
                  <a:lnTo>
                    <a:pt x="1011" y="658"/>
                  </a:lnTo>
                  <a:lnTo>
                    <a:pt x="1005" y="664"/>
                  </a:lnTo>
                  <a:lnTo>
                    <a:pt x="1001" y="669"/>
                  </a:lnTo>
                  <a:lnTo>
                    <a:pt x="999" y="673"/>
                  </a:lnTo>
                  <a:lnTo>
                    <a:pt x="998" y="676"/>
                  </a:lnTo>
                  <a:lnTo>
                    <a:pt x="997" y="680"/>
                  </a:lnTo>
                  <a:lnTo>
                    <a:pt x="997" y="686"/>
                  </a:lnTo>
                  <a:lnTo>
                    <a:pt x="999" y="694"/>
                  </a:lnTo>
                  <a:lnTo>
                    <a:pt x="999" y="702"/>
                  </a:lnTo>
                  <a:lnTo>
                    <a:pt x="999" y="710"/>
                  </a:lnTo>
                  <a:lnTo>
                    <a:pt x="998" y="718"/>
                  </a:lnTo>
                  <a:lnTo>
                    <a:pt x="996" y="726"/>
                  </a:lnTo>
                  <a:lnTo>
                    <a:pt x="993" y="735"/>
                  </a:lnTo>
                  <a:lnTo>
                    <a:pt x="989" y="743"/>
                  </a:lnTo>
                  <a:lnTo>
                    <a:pt x="985" y="750"/>
                  </a:lnTo>
                  <a:lnTo>
                    <a:pt x="979" y="754"/>
                  </a:lnTo>
                  <a:lnTo>
                    <a:pt x="972" y="758"/>
                  </a:lnTo>
                  <a:lnTo>
                    <a:pt x="965" y="761"/>
                  </a:lnTo>
                  <a:lnTo>
                    <a:pt x="958" y="763"/>
                  </a:lnTo>
                  <a:lnTo>
                    <a:pt x="952" y="764"/>
                  </a:lnTo>
                  <a:lnTo>
                    <a:pt x="945" y="764"/>
                  </a:lnTo>
                  <a:lnTo>
                    <a:pt x="939" y="762"/>
                  </a:lnTo>
                  <a:lnTo>
                    <a:pt x="933" y="760"/>
                  </a:lnTo>
                  <a:lnTo>
                    <a:pt x="927" y="751"/>
                  </a:lnTo>
                  <a:lnTo>
                    <a:pt x="923" y="743"/>
                  </a:lnTo>
                  <a:lnTo>
                    <a:pt x="921" y="734"/>
                  </a:lnTo>
                  <a:lnTo>
                    <a:pt x="919" y="723"/>
                  </a:lnTo>
                  <a:lnTo>
                    <a:pt x="919" y="714"/>
                  </a:lnTo>
                  <a:lnTo>
                    <a:pt x="920" y="704"/>
                  </a:lnTo>
                  <a:lnTo>
                    <a:pt x="921" y="694"/>
                  </a:lnTo>
                  <a:lnTo>
                    <a:pt x="923" y="682"/>
                  </a:lnTo>
                  <a:lnTo>
                    <a:pt x="934" y="663"/>
                  </a:lnTo>
                  <a:lnTo>
                    <a:pt x="946" y="645"/>
                  </a:lnTo>
                  <a:lnTo>
                    <a:pt x="959" y="626"/>
                  </a:lnTo>
                  <a:lnTo>
                    <a:pt x="973" y="609"/>
                  </a:lnTo>
                  <a:lnTo>
                    <a:pt x="1003" y="576"/>
                  </a:lnTo>
                  <a:lnTo>
                    <a:pt x="1034" y="543"/>
                  </a:lnTo>
                  <a:lnTo>
                    <a:pt x="1049" y="527"/>
                  </a:lnTo>
                  <a:lnTo>
                    <a:pt x="1063" y="510"/>
                  </a:lnTo>
                  <a:lnTo>
                    <a:pt x="1078" y="492"/>
                  </a:lnTo>
                  <a:lnTo>
                    <a:pt x="1090" y="475"/>
                  </a:lnTo>
                  <a:lnTo>
                    <a:pt x="1102" y="457"/>
                  </a:lnTo>
                  <a:lnTo>
                    <a:pt x="1111" y="437"/>
                  </a:lnTo>
                  <a:lnTo>
                    <a:pt x="1117" y="427"/>
                  </a:lnTo>
                  <a:lnTo>
                    <a:pt x="1120" y="416"/>
                  </a:lnTo>
                  <a:lnTo>
                    <a:pt x="1124" y="405"/>
                  </a:lnTo>
                  <a:lnTo>
                    <a:pt x="1127" y="394"/>
                  </a:lnTo>
                  <a:lnTo>
                    <a:pt x="1132" y="377"/>
                  </a:lnTo>
                  <a:lnTo>
                    <a:pt x="1136" y="358"/>
                  </a:lnTo>
                  <a:lnTo>
                    <a:pt x="1139" y="340"/>
                  </a:lnTo>
                  <a:lnTo>
                    <a:pt x="1140" y="322"/>
                  </a:lnTo>
                  <a:lnTo>
                    <a:pt x="1139" y="303"/>
                  </a:lnTo>
                  <a:lnTo>
                    <a:pt x="1138" y="285"/>
                  </a:lnTo>
                  <a:lnTo>
                    <a:pt x="1136" y="268"/>
                  </a:lnTo>
                  <a:lnTo>
                    <a:pt x="1133" y="249"/>
                  </a:lnTo>
                  <a:lnTo>
                    <a:pt x="1138" y="244"/>
                  </a:lnTo>
                  <a:lnTo>
                    <a:pt x="1144" y="240"/>
                  </a:lnTo>
                  <a:lnTo>
                    <a:pt x="1151" y="237"/>
                  </a:lnTo>
                  <a:lnTo>
                    <a:pt x="1157" y="235"/>
                  </a:lnTo>
                  <a:lnTo>
                    <a:pt x="1165" y="234"/>
                  </a:lnTo>
                  <a:lnTo>
                    <a:pt x="1173" y="234"/>
                  </a:lnTo>
                  <a:lnTo>
                    <a:pt x="1180" y="235"/>
                  </a:lnTo>
                  <a:lnTo>
                    <a:pt x="1188" y="237"/>
                  </a:lnTo>
                  <a:lnTo>
                    <a:pt x="1252" y="234"/>
                  </a:lnTo>
                  <a:lnTo>
                    <a:pt x="1314" y="232"/>
                  </a:lnTo>
                  <a:lnTo>
                    <a:pt x="1375" y="232"/>
                  </a:lnTo>
                  <a:lnTo>
                    <a:pt x="1437" y="232"/>
                  </a:lnTo>
                  <a:lnTo>
                    <a:pt x="1496" y="233"/>
                  </a:lnTo>
                  <a:lnTo>
                    <a:pt x="1556" y="233"/>
                  </a:lnTo>
                  <a:lnTo>
                    <a:pt x="1616" y="231"/>
                  </a:lnTo>
                  <a:lnTo>
                    <a:pt x="1677" y="228"/>
                  </a:lnTo>
                  <a:lnTo>
                    <a:pt x="1754" y="227"/>
                  </a:lnTo>
                  <a:lnTo>
                    <a:pt x="1831" y="226"/>
                  </a:lnTo>
                  <a:lnTo>
                    <a:pt x="1908" y="225"/>
                  </a:lnTo>
                  <a:lnTo>
                    <a:pt x="1985" y="224"/>
                  </a:lnTo>
                  <a:lnTo>
                    <a:pt x="2062" y="223"/>
                  </a:lnTo>
                  <a:lnTo>
                    <a:pt x="2140" y="222"/>
                  </a:lnTo>
                  <a:lnTo>
                    <a:pt x="2218" y="220"/>
                  </a:lnTo>
                  <a:lnTo>
                    <a:pt x="2294" y="219"/>
                  </a:lnTo>
                  <a:lnTo>
                    <a:pt x="2372" y="217"/>
                  </a:lnTo>
                  <a:lnTo>
                    <a:pt x="2449" y="216"/>
                  </a:lnTo>
                  <a:lnTo>
                    <a:pt x="2526" y="215"/>
                  </a:lnTo>
                  <a:lnTo>
                    <a:pt x="2604" y="214"/>
                  </a:lnTo>
                  <a:lnTo>
                    <a:pt x="2681" y="213"/>
                  </a:lnTo>
                  <a:lnTo>
                    <a:pt x="2757" y="212"/>
                  </a:lnTo>
                  <a:lnTo>
                    <a:pt x="2835" y="211"/>
                  </a:lnTo>
                  <a:lnTo>
                    <a:pt x="2912" y="210"/>
                  </a:lnTo>
                  <a:lnTo>
                    <a:pt x="2981" y="209"/>
                  </a:lnTo>
                  <a:lnTo>
                    <a:pt x="3052" y="208"/>
                  </a:lnTo>
                  <a:lnTo>
                    <a:pt x="3124" y="209"/>
                  </a:lnTo>
                  <a:lnTo>
                    <a:pt x="3197" y="209"/>
                  </a:lnTo>
                  <a:lnTo>
                    <a:pt x="3270" y="210"/>
                  </a:lnTo>
                  <a:lnTo>
                    <a:pt x="3343" y="210"/>
                  </a:lnTo>
                  <a:lnTo>
                    <a:pt x="3416" y="209"/>
                  </a:lnTo>
                  <a:lnTo>
                    <a:pt x="3487" y="206"/>
                  </a:lnTo>
                  <a:lnTo>
                    <a:pt x="3635" y="205"/>
                  </a:lnTo>
                  <a:lnTo>
                    <a:pt x="3883" y="204"/>
                  </a:lnTo>
                  <a:lnTo>
                    <a:pt x="4213" y="203"/>
                  </a:lnTo>
                  <a:lnTo>
                    <a:pt x="4615" y="201"/>
                  </a:lnTo>
                  <a:lnTo>
                    <a:pt x="5072" y="200"/>
                  </a:lnTo>
                  <a:lnTo>
                    <a:pt x="5572" y="199"/>
                  </a:lnTo>
                  <a:lnTo>
                    <a:pt x="6098" y="197"/>
                  </a:lnTo>
                  <a:lnTo>
                    <a:pt x="6640" y="196"/>
                  </a:lnTo>
                  <a:lnTo>
                    <a:pt x="7181" y="194"/>
                  </a:lnTo>
                  <a:lnTo>
                    <a:pt x="7708" y="193"/>
                  </a:lnTo>
                  <a:lnTo>
                    <a:pt x="8206" y="191"/>
                  </a:lnTo>
                  <a:lnTo>
                    <a:pt x="8663" y="190"/>
                  </a:lnTo>
                  <a:lnTo>
                    <a:pt x="9063" y="188"/>
                  </a:lnTo>
                  <a:lnTo>
                    <a:pt x="9392" y="187"/>
                  </a:lnTo>
                  <a:lnTo>
                    <a:pt x="9637" y="185"/>
                  </a:lnTo>
                  <a:lnTo>
                    <a:pt x="9783" y="183"/>
                  </a:lnTo>
                  <a:lnTo>
                    <a:pt x="9795" y="185"/>
                  </a:lnTo>
                  <a:lnTo>
                    <a:pt x="9809" y="186"/>
                  </a:lnTo>
                  <a:lnTo>
                    <a:pt x="9822" y="185"/>
                  </a:lnTo>
                  <a:lnTo>
                    <a:pt x="9836" y="184"/>
                  </a:lnTo>
                  <a:lnTo>
                    <a:pt x="9844" y="184"/>
                  </a:lnTo>
                  <a:lnTo>
                    <a:pt x="9850" y="184"/>
                  </a:lnTo>
                  <a:lnTo>
                    <a:pt x="9856" y="185"/>
                  </a:lnTo>
                  <a:lnTo>
                    <a:pt x="9861" y="186"/>
                  </a:lnTo>
                  <a:lnTo>
                    <a:pt x="9866" y="188"/>
                  </a:lnTo>
                  <a:lnTo>
                    <a:pt x="9871" y="191"/>
                  </a:lnTo>
                  <a:lnTo>
                    <a:pt x="9875" y="195"/>
                  </a:lnTo>
                  <a:lnTo>
                    <a:pt x="9878" y="200"/>
                  </a:lnTo>
                  <a:lnTo>
                    <a:pt x="9877" y="223"/>
                  </a:lnTo>
                  <a:lnTo>
                    <a:pt x="9877" y="244"/>
                  </a:lnTo>
                  <a:lnTo>
                    <a:pt x="9877" y="265"/>
                  </a:lnTo>
                  <a:lnTo>
                    <a:pt x="9879" y="287"/>
                  </a:lnTo>
                  <a:lnTo>
                    <a:pt x="9881" y="307"/>
                  </a:lnTo>
                  <a:lnTo>
                    <a:pt x="9885" y="328"/>
                  </a:lnTo>
                  <a:lnTo>
                    <a:pt x="9891" y="348"/>
                  </a:lnTo>
                  <a:lnTo>
                    <a:pt x="9897" y="369"/>
                  </a:lnTo>
                  <a:lnTo>
                    <a:pt x="9904" y="388"/>
                  </a:lnTo>
                  <a:lnTo>
                    <a:pt x="9912" y="407"/>
                  </a:lnTo>
                  <a:lnTo>
                    <a:pt x="9921" y="425"/>
                  </a:lnTo>
                  <a:lnTo>
                    <a:pt x="9931" y="443"/>
                  </a:lnTo>
                  <a:lnTo>
                    <a:pt x="9944" y="461"/>
                  </a:lnTo>
                  <a:lnTo>
                    <a:pt x="9956" y="478"/>
                  </a:lnTo>
                  <a:lnTo>
                    <a:pt x="9970" y="494"/>
                  </a:lnTo>
                  <a:lnTo>
                    <a:pt x="9986" y="510"/>
                  </a:lnTo>
                  <a:lnTo>
                    <a:pt x="9994" y="520"/>
                  </a:lnTo>
                  <a:lnTo>
                    <a:pt x="10004" y="530"/>
                  </a:lnTo>
                  <a:lnTo>
                    <a:pt x="10013" y="540"/>
                  </a:lnTo>
                  <a:lnTo>
                    <a:pt x="10024" y="550"/>
                  </a:lnTo>
                  <a:lnTo>
                    <a:pt x="10046" y="570"/>
                  </a:lnTo>
                  <a:lnTo>
                    <a:pt x="10066" y="590"/>
                  </a:lnTo>
                  <a:lnTo>
                    <a:pt x="10076" y="602"/>
                  </a:lnTo>
                  <a:lnTo>
                    <a:pt x="10084" y="613"/>
                  </a:lnTo>
                  <a:lnTo>
                    <a:pt x="10090" y="625"/>
                  </a:lnTo>
                  <a:lnTo>
                    <a:pt x="10094" y="637"/>
                  </a:lnTo>
                  <a:lnTo>
                    <a:pt x="10096" y="644"/>
                  </a:lnTo>
                  <a:lnTo>
                    <a:pt x="10097" y="650"/>
                  </a:lnTo>
                  <a:lnTo>
                    <a:pt x="10097" y="657"/>
                  </a:lnTo>
                  <a:lnTo>
                    <a:pt x="10096" y="664"/>
                  </a:lnTo>
                  <a:lnTo>
                    <a:pt x="10095" y="671"/>
                  </a:lnTo>
                  <a:lnTo>
                    <a:pt x="10094" y="678"/>
                  </a:lnTo>
                  <a:lnTo>
                    <a:pt x="10091" y="686"/>
                  </a:lnTo>
                  <a:lnTo>
                    <a:pt x="10088" y="694"/>
                  </a:lnTo>
                  <a:lnTo>
                    <a:pt x="10083" y="695"/>
                  </a:lnTo>
                  <a:lnTo>
                    <a:pt x="10078" y="697"/>
                  </a:lnTo>
                  <a:lnTo>
                    <a:pt x="10072" y="697"/>
                  </a:lnTo>
                  <a:lnTo>
                    <a:pt x="10068" y="697"/>
                  </a:lnTo>
                  <a:lnTo>
                    <a:pt x="10059" y="695"/>
                  </a:lnTo>
                  <a:lnTo>
                    <a:pt x="10051" y="692"/>
                  </a:lnTo>
                  <a:lnTo>
                    <a:pt x="10043" y="687"/>
                  </a:lnTo>
                  <a:lnTo>
                    <a:pt x="10035" y="681"/>
                  </a:lnTo>
                  <a:lnTo>
                    <a:pt x="10026" y="674"/>
                  </a:lnTo>
                  <a:lnTo>
                    <a:pt x="10019" y="667"/>
                  </a:lnTo>
                  <a:lnTo>
                    <a:pt x="10011" y="660"/>
                  </a:lnTo>
                  <a:lnTo>
                    <a:pt x="10003" y="654"/>
                  </a:lnTo>
                  <a:lnTo>
                    <a:pt x="9995" y="647"/>
                  </a:lnTo>
                  <a:lnTo>
                    <a:pt x="9987" y="642"/>
                  </a:lnTo>
                  <a:lnTo>
                    <a:pt x="9977" y="637"/>
                  </a:lnTo>
                  <a:lnTo>
                    <a:pt x="9967" y="635"/>
                  </a:lnTo>
                  <a:lnTo>
                    <a:pt x="9962" y="634"/>
                  </a:lnTo>
                  <a:lnTo>
                    <a:pt x="9957" y="634"/>
                  </a:lnTo>
                  <a:lnTo>
                    <a:pt x="9952" y="635"/>
                  </a:lnTo>
                  <a:lnTo>
                    <a:pt x="9946" y="636"/>
                  </a:lnTo>
                  <a:lnTo>
                    <a:pt x="9932" y="641"/>
                  </a:lnTo>
                  <a:lnTo>
                    <a:pt x="9920" y="646"/>
                  </a:lnTo>
                  <a:lnTo>
                    <a:pt x="9908" y="652"/>
                  </a:lnTo>
                  <a:lnTo>
                    <a:pt x="9897" y="660"/>
                  </a:lnTo>
                  <a:lnTo>
                    <a:pt x="9893" y="664"/>
                  </a:lnTo>
                  <a:lnTo>
                    <a:pt x="9887" y="668"/>
                  </a:lnTo>
                  <a:lnTo>
                    <a:pt x="9883" y="673"/>
                  </a:lnTo>
                  <a:lnTo>
                    <a:pt x="9879" y="679"/>
                  </a:lnTo>
                  <a:lnTo>
                    <a:pt x="9876" y="685"/>
                  </a:lnTo>
                  <a:lnTo>
                    <a:pt x="9873" y="692"/>
                  </a:lnTo>
                  <a:lnTo>
                    <a:pt x="9871" y="698"/>
                  </a:lnTo>
                  <a:lnTo>
                    <a:pt x="9869" y="705"/>
                  </a:lnTo>
                  <a:lnTo>
                    <a:pt x="9867" y="715"/>
                  </a:lnTo>
                  <a:lnTo>
                    <a:pt x="9865" y="724"/>
                  </a:lnTo>
                  <a:lnTo>
                    <a:pt x="9865" y="735"/>
                  </a:lnTo>
                  <a:lnTo>
                    <a:pt x="9865" y="744"/>
                  </a:lnTo>
                  <a:lnTo>
                    <a:pt x="9866" y="753"/>
                  </a:lnTo>
                  <a:lnTo>
                    <a:pt x="9868" y="762"/>
                  </a:lnTo>
                  <a:lnTo>
                    <a:pt x="9870" y="771"/>
                  </a:lnTo>
                  <a:lnTo>
                    <a:pt x="9873" y="781"/>
                  </a:lnTo>
                  <a:lnTo>
                    <a:pt x="9881" y="797"/>
                  </a:lnTo>
                  <a:lnTo>
                    <a:pt x="9891" y="813"/>
                  </a:lnTo>
                  <a:lnTo>
                    <a:pt x="9901" y="829"/>
                  </a:lnTo>
                  <a:lnTo>
                    <a:pt x="9912" y="843"/>
                  </a:lnTo>
                  <a:lnTo>
                    <a:pt x="9911" y="849"/>
                  </a:lnTo>
                  <a:lnTo>
                    <a:pt x="9910" y="854"/>
                  </a:lnTo>
                  <a:lnTo>
                    <a:pt x="9907" y="859"/>
                  </a:lnTo>
                  <a:lnTo>
                    <a:pt x="9905" y="863"/>
                  </a:lnTo>
                  <a:lnTo>
                    <a:pt x="9898" y="872"/>
                  </a:lnTo>
                  <a:lnTo>
                    <a:pt x="9890" y="880"/>
                  </a:lnTo>
                  <a:lnTo>
                    <a:pt x="9881" y="888"/>
                  </a:lnTo>
                  <a:lnTo>
                    <a:pt x="9874" y="896"/>
                  </a:lnTo>
                  <a:lnTo>
                    <a:pt x="9871" y="900"/>
                  </a:lnTo>
                  <a:lnTo>
                    <a:pt x="9868" y="905"/>
                  </a:lnTo>
                  <a:lnTo>
                    <a:pt x="9865" y="909"/>
                  </a:lnTo>
                  <a:lnTo>
                    <a:pt x="9863" y="914"/>
                  </a:lnTo>
                  <a:lnTo>
                    <a:pt x="9860" y="924"/>
                  </a:lnTo>
                  <a:lnTo>
                    <a:pt x="9857" y="934"/>
                  </a:lnTo>
                  <a:lnTo>
                    <a:pt x="9855" y="943"/>
                  </a:lnTo>
                  <a:lnTo>
                    <a:pt x="9855" y="953"/>
                  </a:lnTo>
                  <a:lnTo>
                    <a:pt x="9855" y="963"/>
                  </a:lnTo>
                  <a:lnTo>
                    <a:pt x="9855" y="973"/>
                  </a:lnTo>
                  <a:lnTo>
                    <a:pt x="9857" y="982"/>
                  </a:lnTo>
                  <a:lnTo>
                    <a:pt x="9859" y="991"/>
                  </a:lnTo>
                  <a:lnTo>
                    <a:pt x="9862" y="1001"/>
                  </a:lnTo>
                  <a:lnTo>
                    <a:pt x="9866" y="1011"/>
                  </a:lnTo>
                  <a:lnTo>
                    <a:pt x="9869" y="1019"/>
                  </a:lnTo>
                  <a:lnTo>
                    <a:pt x="9874" y="1028"/>
                  </a:lnTo>
                  <a:lnTo>
                    <a:pt x="9879" y="1036"/>
                  </a:lnTo>
                  <a:lnTo>
                    <a:pt x="9884" y="1044"/>
                  </a:lnTo>
                  <a:lnTo>
                    <a:pt x="9891" y="1051"/>
                  </a:lnTo>
                  <a:lnTo>
                    <a:pt x="9897" y="1059"/>
                  </a:lnTo>
                  <a:lnTo>
                    <a:pt x="9918" y="1068"/>
                  </a:lnTo>
                  <a:lnTo>
                    <a:pt x="9941" y="1078"/>
                  </a:lnTo>
                  <a:lnTo>
                    <a:pt x="9952" y="1081"/>
                  </a:lnTo>
                  <a:lnTo>
                    <a:pt x="9963" y="1083"/>
                  </a:lnTo>
                  <a:lnTo>
                    <a:pt x="9969" y="1082"/>
                  </a:lnTo>
                  <a:lnTo>
                    <a:pt x="9974" y="1081"/>
                  </a:lnTo>
                  <a:lnTo>
                    <a:pt x="9980" y="1079"/>
                  </a:lnTo>
                  <a:lnTo>
                    <a:pt x="9986" y="1076"/>
                  </a:lnTo>
                  <a:lnTo>
                    <a:pt x="9995" y="1070"/>
                  </a:lnTo>
                  <a:lnTo>
                    <a:pt x="10003" y="1064"/>
                  </a:lnTo>
                  <a:lnTo>
                    <a:pt x="10011" y="1056"/>
                  </a:lnTo>
                  <a:lnTo>
                    <a:pt x="10018" y="1047"/>
                  </a:lnTo>
                  <a:lnTo>
                    <a:pt x="10024" y="1038"/>
                  </a:lnTo>
                  <a:lnTo>
                    <a:pt x="10030" y="1028"/>
                  </a:lnTo>
                  <a:lnTo>
                    <a:pt x="10031" y="1023"/>
                  </a:lnTo>
                  <a:lnTo>
                    <a:pt x="10032" y="1017"/>
                  </a:lnTo>
                  <a:lnTo>
                    <a:pt x="10033" y="1012"/>
                  </a:lnTo>
                  <a:lnTo>
                    <a:pt x="10033" y="1004"/>
                  </a:lnTo>
                  <a:lnTo>
                    <a:pt x="10037" y="1001"/>
                  </a:lnTo>
                  <a:lnTo>
                    <a:pt x="10043" y="998"/>
                  </a:lnTo>
                  <a:lnTo>
                    <a:pt x="10049" y="997"/>
                  </a:lnTo>
                  <a:lnTo>
                    <a:pt x="10056" y="997"/>
                  </a:lnTo>
                  <a:lnTo>
                    <a:pt x="10062" y="998"/>
                  </a:lnTo>
                  <a:lnTo>
                    <a:pt x="10069" y="1000"/>
                  </a:lnTo>
                  <a:lnTo>
                    <a:pt x="10076" y="1003"/>
                  </a:lnTo>
                  <a:lnTo>
                    <a:pt x="10082" y="1007"/>
                  </a:lnTo>
                  <a:lnTo>
                    <a:pt x="10089" y="1016"/>
                  </a:lnTo>
                  <a:lnTo>
                    <a:pt x="10095" y="1025"/>
                  </a:lnTo>
                  <a:lnTo>
                    <a:pt x="10099" y="1035"/>
                  </a:lnTo>
                  <a:lnTo>
                    <a:pt x="10102" y="1045"/>
                  </a:lnTo>
                  <a:lnTo>
                    <a:pt x="10103" y="1056"/>
                  </a:lnTo>
                  <a:lnTo>
                    <a:pt x="10103" y="1066"/>
                  </a:lnTo>
                  <a:lnTo>
                    <a:pt x="10100" y="1077"/>
                  </a:lnTo>
                  <a:lnTo>
                    <a:pt x="10097" y="1087"/>
                  </a:lnTo>
                  <a:lnTo>
                    <a:pt x="10089" y="1104"/>
                  </a:lnTo>
                  <a:lnTo>
                    <a:pt x="10081" y="1119"/>
                  </a:lnTo>
                  <a:lnTo>
                    <a:pt x="10070" y="1133"/>
                  </a:lnTo>
                  <a:lnTo>
                    <a:pt x="10059" y="1148"/>
                  </a:lnTo>
                  <a:lnTo>
                    <a:pt x="10036" y="1174"/>
                  </a:lnTo>
                  <a:lnTo>
                    <a:pt x="10011" y="1200"/>
                  </a:lnTo>
                  <a:lnTo>
                    <a:pt x="9998" y="1213"/>
                  </a:lnTo>
                  <a:lnTo>
                    <a:pt x="9987" y="1226"/>
                  </a:lnTo>
                  <a:lnTo>
                    <a:pt x="9975" y="1239"/>
                  </a:lnTo>
                  <a:lnTo>
                    <a:pt x="9964" y="1253"/>
                  </a:lnTo>
                  <a:lnTo>
                    <a:pt x="9955" y="1268"/>
                  </a:lnTo>
                  <a:lnTo>
                    <a:pt x="9947" y="1283"/>
                  </a:lnTo>
                  <a:lnTo>
                    <a:pt x="9940" y="1300"/>
                  </a:lnTo>
                  <a:lnTo>
                    <a:pt x="9933" y="1317"/>
                  </a:lnTo>
                  <a:lnTo>
                    <a:pt x="9921" y="1369"/>
                  </a:lnTo>
                  <a:close/>
                  <a:moveTo>
                    <a:pt x="9912" y="1231"/>
                  </a:moveTo>
                  <a:lnTo>
                    <a:pt x="9905" y="1243"/>
                  </a:lnTo>
                  <a:lnTo>
                    <a:pt x="9899" y="1254"/>
                  </a:lnTo>
                  <a:lnTo>
                    <a:pt x="9893" y="1266"/>
                  </a:lnTo>
                  <a:lnTo>
                    <a:pt x="9887" y="1277"/>
                  </a:lnTo>
                  <a:lnTo>
                    <a:pt x="9878" y="1303"/>
                  </a:lnTo>
                  <a:lnTo>
                    <a:pt x="9871" y="1328"/>
                  </a:lnTo>
                  <a:lnTo>
                    <a:pt x="9864" y="1355"/>
                  </a:lnTo>
                  <a:lnTo>
                    <a:pt x="9859" y="1382"/>
                  </a:lnTo>
                  <a:lnTo>
                    <a:pt x="9853" y="1408"/>
                  </a:lnTo>
                  <a:lnTo>
                    <a:pt x="9848" y="1435"/>
                  </a:lnTo>
                  <a:lnTo>
                    <a:pt x="9829" y="1450"/>
                  </a:lnTo>
                  <a:lnTo>
                    <a:pt x="9784" y="1452"/>
                  </a:lnTo>
                  <a:lnTo>
                    <a:pt x="9739" y="1453"/>
                  </a:lnTo>
                  <a:lnTo>
                    <a:pt x="9694" y="1454"/>
                  </a:lnTo>
                  <a:lnTo>
                    <a:pt x="9649" y="1455"/>
                  </a:lnTo>
                  <a:lnTo>
                    <a:pt x="9603" y="1456"/>
                  </a:lnTo>
                  <a:lnTo>
                    <a:pt x="9558" y="1456"/>
                  </a:lnTo>
                  <a:lnTo>
                    <a:pt x="9512" y="1457"/>
                  </a:lnTo>
                  <a:lnTo>
                    <a:pt x="9467" y="1457"/>
                  </a:lnTo>
                  <a:lnTo>
                    <a:pt x="9421" y="1457"/>
                  </a:lnTo>
                  <a:lnTo>
                    <a:pt x="9376" y="1457"/>
                  </a:lnTo>
                  <a:lnTo>
                    <a:pt x="9331" y="1457"/>
                  </a:lnTo>
                  <a:lnTo>
                    <a:pt x="9286" y="1458"/>
                  </a:lnTo>
                  <a:lnTo>
                    <a:pt x="9242" y="1458"/>
                  </a:lnTo>
                  <a:lnTo>
                    <a:pt x="9198" y="1458"/>
                  </a:lnTo>
                  <a:lnTo>
                    <a:pt x="9155" y="1458"/>
                  </a:lnTo>
                  <a:lnTo>
                    <a:pt x="9112" y="1459"/>
                  </a:lnTo>
                  <a:lnTo>
                    <a:pt x="3106" y="1473"/>
                  </a:lnTo>
                  <a:lnTo>
                    <a:pt x="2985" y="1475"/>
                  </a:lnTo>
                  <a:lnTo>
                    <a:pt x="1954" y="1480"/>
                  </a:lnTo>
                  <a:lnTo>
                    <a:pt x="1906" y="1480"/>
                  </a:lnTo>
                  <a:lnTo>
                    <a:pt x="1859" y="1480"/>
                  </a:lnTo>
                  <a:lnTo>
                    <a:pt x="1812" y="1480"/>
                  </a:lnTo>
                  <a:lnTo>
                    <a:pt x="1765" y="1481"/>
                  </a:lnTo>
                  <a:lnTo>
                    <a:pt x="1719" y="1482"/>
                  </a:lnTo>
                  <a:lnTo>
                    <a:pt x="1673" y="1483"/>
                  </a:lnTo>
                  <a:lnTo>
                    <a:pt x="1627" y="1484"/>
                  </a:lnTo>
                  <a:lnTo>
                    <a:pt x="1581" y="1485"/>
                  </a:lnTo>
                  <a:lnTo>
                    <a:pt x="1536" y="1486"/>
                  </a:lnTo>
                  <a:lnTo>
                    <a:pt x="1490" y="1487"/>
                  </a:lnTo>
                  <a:lnTo>
                    <a:pt x="1445" y="1488"/>
                  </a:lnTo>
                  <a:lnTo>
                    <a:pt x="1399" y="1489"/>
                  </a:lnTo>
                  <a:lnTo>
                    <a:pt x="1353" y="1489"/>
                  </a:lnTo>
                  <a:lnTo>
                    <a:pt x="1307" y="1489"/>
                  </a:lnTo>
                  <a:lnTo>
                    <a:pt x="1260" y="1489"/>
                  </a:lnTo>
                  <a:lnTo>
                    <a:pt x="1213" y="1489"/>
                  </a:lnTo>
                  <a:lnTo>
                    <a:pt x="1209" y="1484"/>
                  </a:lnTo>
                  <a:lnTo>
                    <a:pt x="1207" y="1480"/>
                  </a:lnTo>
                  <a:lnTo>
                    <a:pt x="1204" y="1475"/>
                  </a:lnTo>
                  <a:lnTo>
                    <a:pt x="1203" y="1469"/>
                  </a:lnTo>
                  <a:lnTo>
                    <a:pt x="1203" y="1458"/>
                  </a:lnTo>
                  <a:lnTo>
                    <a:pt x="1204" y="1447"/>
                  </a:lnTo>
                  <a:lnTo>
                    <a:pt x="1205" y="1436"/>
                  </a:lnTo>
                  <a:lnTo>
                    <a:pt x="1205" y="1424"/>
                  </a:lnTo>
                  <a:lnTo>
                    <a:pt x="1205" y="1419"/>
                  </a:lnTo>
                  <a:lnTo>
                    <a:pt x="1204" y="1413"/>
                  </a:lnTo>
                  <a:lnTo>
                    <a:pt x="1202" y="1408"/>
                  </a:lnTo>
                  <a:lnTo>
                    <a:pt x="1200" y="1403"/>
                  </a:lnTo>
                  <a:lnTo>
                    <a:pt x="1196" y="1384"/>
                  </a:lnTo>
                  <a:lnTo>
                    <a:pt x="1191" y="1364"/>
                  </a:lnTo>
                  <a:lnTo>
                    <a:pt x="1186" y="1346"/>
                  </a:lnTo>
                  <a:lnTo>
                    <a:pt x="1179" y="1327"/>
                  </a:lnTo>
                  <a:lnTo>
                    <a:pt x="1171" y="1310"/>
                  </a:lnTo>
                  <a:lnTo>
                    <a:pt x="1162" y="1294"/>
                  </a:lnTo>
                  <a:lnTo>
                    <a:pt x="1150" y="1277"/>
                  </a:lnTo>
                  <a:lnTo>
                    <a:pt x="1139" y="1262"/>
                  </a:lnTo>
                  <a:lnTo>
                    <a:pt x="1139" y="1257"/>
                  </a:lnTo>
                  <a:lnTo>
                    <a:pt x="1140" y="1253"/>
                  </a:lnTo>
                  <a:lnTo>
                    <a:pt x="1142" y="1249"/>
                  </a:lnTo>
                  <a:lnTo>
                    <a:pt x="1144" y="1246"/>
                  </a:lnTo>
                  <a:lnTo>
                    <a:pt x="1151" y="1242"/>
                  </a:lnTo>
                  <a:lnTo>
                    <a:pt x="1158" y="1238"/>
                  </a:lnTo>
                  <a:lnTo>
                    <a:pt x="1167" y="1235"/>
                  </a:lnTo>
                  <a:lnTo>
                    <a:pt x="1175" y="1232"/>
                  </a:lnTo>
                  <a:lnTo>
                    <a:pt x="1179" y="1230"/>
                  </a:lnTo>
                  <a:lnTo>
                    <a:pt x="1182" y="1228"/>
                  </a:lnTo>
                  <a:lnTo>
                    <a:pt x="1185" y="1225"/>
                  </a:lnTo>
                  <a:lnTo>
                    <a:pt x="1188" y="1221"/>
                  </a:lnTo>
                  <a:lnTo>
                    <a:pt x="1196" y="1215"/>
                  </a:lnTo>
                  <a:lnTo>
                    <a:pt x="1202" y="1208"/>
                  </a:lnTo>
                  <a:lnTo>
                    <a:pt x="1209" y="1201"/>
                  </a:lnTo>
                  <a:lnTo>
                    <a:pt x="1214" y="1192"/>
                  </a:lnTo>
                  <a:lnTo>
                    <a:pt x="1218" y="1184"/>
                  </a:lnTo>
                  <a:lnTo>
                    <a:pt x="1222" y="1176"/>
                  </a:lnTo>
                  <a:lnTo>
                    <a:pt x="1225" y="1168"/>
                  </a:lnTo>
                  <a:lnTo>
                    <a:pt x="1227" y="1160"/>
                  </a:lnTo>
                  <a:lnTo>
                    <a:pt x="1234" y="1124"/>
                  </a:lnTo>
                  <a:lnTo>
                    <a:pt x="1243" y="1088"/>
                  </a:lnTo>
                  <a:lnTo>
                    <a:pt x="1248" y="1084"/>
                  </a:lnTo>
                  <a:lnTo>
                    <a:pt x="1254" y="1081"/>
                  </a:lnTo>
                  <a:lnTo>
                    <a:pt x="1259" y="1079"/>
                  </a:lnTo>
                  <a:lnTo>
                    <a:pt x="1264" y="1077"/>
                  </a:lnTo>
                  <a:lnTo>
                    <a:pt x="1276" y="1075"/>
                  </a:lnTo>
                  <a:lnTo>
                    <a:pt x="1288" y="1075"/>
                  </a:lnTo>
                  <a:lnTo>
                    <a:pt x="1300" y="1075"/>
                  </a:lnTo>
                  <a:lnTo>
                    <a:pt x="1312" y="1074"/>
                  </a:lnTo>
                  <a:lnTo>
                    <a:pt x="1317" y="1073"/>
                  </a:lnTo>
                  <a:lnTo>
                    <a:pt x="1323" y="1071"/>
                  </a:lnTo>
                  <a:lnTo>
                    <a:pt x="1328" y="1069"/>
                  </a:lnTo>
                  <a:lnTo>
                    <a:pt x="1332" y="1066"/>
                  </a:lnTo>
                  <a:lnTo>
                    <a:pt x="1340" y="1068"/>
                  </a:lnTo>
                  <a:lnTo>
                    <a:pt x="1348" y="1068"/>
                  </a:lnTo>
                  <a:lnTo>
                    <a:pt x="1355" y="1068"/>
                  </a:lnTo>
                  <a:lnTo>
                    <a:pt x="1361" y="1067"/>
                  </a:lnTo>
                  <a:lnTo>
                    <a:pt x="1373" y="1062"/>
                  </a:lnTo>
                  <a:lnTo>
                    <a:pt x="1384" y="1056"/>
                  </a:lnTo>
                  <a:lnTo>
                    <a:pt x="1395" y="1048"/>
                  </a:lnTo>
                  <a:lnTo>
                    <a:pt x="1406" y="1042"/>
                  </a:lnTo>
                  <a:lnTo>
                    <a:pt x="1412" y="1039"/>
                  </a:lnTo>
                  <a:lnTo>
                    <a:pt x="1418" y="1037"/>
                  </a:lnTo>
                  <a:lnTo>
                    <a:pt x="1424" y="1035"/>
                  </a:lnTo>
                  <a:lnTo>
                    <a:pt x="1431" y="1034"/>
                  </a:lnTo>
                  <a:lnTo>
                    <a:pt x="1439" y="1030"/>
                  </a:lnTo>
                  <a:lnTo>
                    <a:pt x="1446" y="1025"/>
                  </a:lnTo>
                  <a:lnTo>
                    <a:pt x="1452" y="1020"/>
                  </a:lnTo>
                  <a:lnTo>
                    <a:pt x="1458" y="1014"/>
                  </a:lnTo>
                  <a:lnTo>
                    <a:pt x="1468" y="1001"/>
                  </a:lnTo>
                  <a:lnTo>
                    <a:pt x="1476" y="988"/>
                  </a:lnTo>
                  <a:lnTo>
                    <a:pt x="1492" y="960"/>
                  </a:lnTo>
                  <a:lnTo>
                    <a:pt x="1508" y="932"/>
                  </a:lnTo>
                  <a:lnTo>
                    <a:pt x="1509" y="922"/>
                  </a:lnTo>
                  <a:lnTo>
                    <a:pt x="1509" y="912"/>
                  </a:lnTo>
                  <a:lnTo>
                    <a:pt x="1509" y="902"/>
                  </a:lnTo>
                  <a:lnTo>
                    <a:pt x="1508" y="893"/>
                  </a:lnTo>
                  <a:lnTo>
                    <a:pt x="1507" y="884"/>
                  </a:lnTo>
                  <a:lnTo>
                    <a:pt x="1505" y="875"/>
                  </a:lnTo>
                  <a:lnTo>
                    <a:pt x="1502" y="865"/>
                  </a:lnTo>
                  <a:lnTo>
                    <a:pt x="1499" y="856"/>
                  </a:lnTo>
                  <a:lnTo>
                    <a:pt x="1496" y="847"/>
                  </a:lnTo>
                  <a:lnTo>
                    <a:pt x="1492" y="839"/>
                  </a:lnTo>
                  <a:lnTo>
                    <a:pt x="1487" y="831"/>
                  </a:lnTo>
                  <a:lnTo>
                    <a:pt x="1482" y="821"/>
                  </a:lnTo>
                  <a:lnTo>
                    <a:pt x="1475" y="813"/>
                  </a:lnTo>
                  <a:lnTo>
                    <a:pt x="1469" y="806"/>
                  </a:lnTo>
                  <a:lnTo>
                    <a:pt x="1463" y="798"/>
                  </a:lnTo>
                  <a:lnTo>
                    <a:pt x="1456" y="791"/>
                  </a:lnTo>
                  <a:lnTo>
                    <a:pt x="1438" y="783"/>
                  </a:lnTo>
                  <a:lnTo>
                    <a:pt x="1417" y="774"/>
                  </a:lnTo>
                  <a:lnTo>
                    <a:pt x="1407" y="770"/>
                  </a:lnTo>
                  <a:lnTo>
                    <a:pt x="1396" y="767"/>
                  </a:lnTo>
                  <a:lnTo>
                    <a:pt x="1384" y="764"/>
                  </a:lnTo>
                  <a:lnTo>
                    <a:pt x="1374" y="762"/>
                  </a:lnTo>
                  <a:lnTo>
                    <a:pt x="1363" y="761"/>
                  </a:lnTo>
                  <a:lnTo>
                    <a:pt x="1352" y="761"/>
                  </a:lnTo>
                  <a:lnTo>
                    <a:pt x="1340" y="761"/>
                  </a:lnTo>
                  <a:lnTo>
                    <a:pt x="1329" y="763"/>
                  </a:lnTo>
                  <a:lnTo>
                    <a:pt x="1319" y="766"/>
                  </a:lnTo>
                  <a:lnTo>
                    <a:pt x="1309" y="770"/>
                  </a:lnTo>
                  <a:lnTo>
                    <a:pt x="1299" y="775"/>
                  </a:lnTo>
                  <a:lnTo>
                    <a:pt x="1289" y="784"/>
                  </a:lnTo>
                  <a:lnTo>
                    <a:pt x="1286" y="782"/>
                  </a:lnTo>
                  <a:lnTo>
                    <a:pt x="1283" y="781"/>
                  </a:lnTo>
                  <a:lnTo>
                    <a:pt x="1280" y="780"/>
                  </a:lnTo>
                  <a:lnTo>
                    <a:pt x="1277" y="780"/>
                  </a:lnTo>
                  <a:lnTo>
                    <a:pt x="1271" y="780"/>
                  </a:lnTo>
                  <a:lnTo>
                    <a:pt x="1265" y="781"/>
                  </a:lnTo>
                  <a:lnTo>
                    <a:pt x="1259" y="781"/>
                  </a:lnTo>
                  <a:lnTo>
                    <a:pt x="1254" y="780"/>
                  </a:lnTo>
                  <a:lnTo>
                    <a:pt x="1252" y="778"/>
                  </a:lnTo>
                  <a:lnTo>
                    <a:pt x="1249" y="775"/>
                  </a:lnTo>
                  <a:lnTo>
                    <a:pt x="1247" y="772"/>
                  </a:lnTo>
                  <a:lnTo>
                    <a:pt x="1246" y="768"/>
                  </a:lnTo>
                  <a:lnTo>
                    <a:pt x="1247" y="760"/>
                  </a:lnTo>
                  <a:lnTo>
                    <a:pt x="1247" y="752"/>
                  </a:lnTo>
                  <a:lnTo>
                    <a:pt x="1247" y="744"/>
                  </a:lnTo>
                  <a:lnTo>
                    <a:pt x="1246" y="737"/>
                  </a:lnTo>
                  <a:lnTo>
                    <a:pt x="1243" y="721"/>
                  </a:lnTo>
                  <a:lnTo>
                    <a:pt x="1238" y="708"/>
                  </a:lnTo>
                  <a:lnTo>
                    <a:pt x="1231" y="694"/>
                  </a:lnTo>
                  <a:lnTo>
                    <a:pt x="1223" y="681"/>
                  </a:lnTo>
                  <a:lnTo>
                    <a:pt x="1214" y="669"/>
                  </a:lnTo>
                  <a:lnTo>
                    <a:pt x="1203" y="658"/>
                  </a:lnTo>
                  <a:lnTo>
                    <a:pt x="1192" y="647"/>
                  </a:lnTo>
                  <a:lnTo>
                    <a:pt x="1180" y="636"/>
                  </a:lnTo>
                  <a:lnTo>
                    <a:pt x="1168" y="626"/>
                  </a:lnTo>
                  <a:lnTo>
                    <a:pt x="1154" y="617"/>
                  </a:lnTo>
                  <a:lnTo>
                    <a:pt x="1129" y="599"/>
                  </a:lnTo>
                  <a:lnTo>
                    <a:pt x="1104" y="582"/>
                  </a:lnTo>
                  <a:lnTo>
                    <a:pt x="1102" y="573"/>
                  </a:lnTo>
                  <a:lnTo>
                    <a:pt x="1101" y="565"/>
                  </a:lnTo>
                  <a:lnTo>
                    <a:pt x="1102" y="557"/>
                  </a:lnTo>
                  <a:lnTo>
                    <a:pt x="1104" y="550"/>
                  </a:lnTo>
                  <a:lnTo>
                    <a:pt x="1107" y="542"/>
                  </a:lnTo>
                  <a:lnTo>
                    <a:pt x="1111" y="536"/>
                  </a:lnTo>
                  <a:lnTo>
                    <a:pt x="1116" y="529"/>
                  </a:lnTo>
                  <a:lnTo>
                    <a:pt x="1122" y="523"/>
                  </a:lnTo>
                  <a:lnTo>
                    <a:pt x="1133" y="511"/>
                  </a:lnTo>
                  <a:lnTo>
                    <a:pt x="1145" y="498"/>
                  </a:lnTo>
                  <a:lnTo>
                    <a:pt x="1150" y="491"/>
                  </a:lnTo>
                  <a:lnTo>
                    <a:pt x="1155" y="485"/>
                  </a:lnTo>
                  <a:lnTo>
                    <a:pt x="1159" y="478"/>
                  </a:lnTo>
                  <a:lnTo>
                    <a:pt x="1164" y="471"/>
                  </a:lnTo>
                  <a:lnTo>
                    <a:pt x="1171" y="449"/>
                  </a:lnTo>
                  <a:lnTo>
                    <a:pt x="1178" y="429"/>
                  </a:lnTo>
                  <a:lnTo>
                    <a:pt x="1184" y="408"/>
                  </a:lnTo>
                  <a:lnTo>
                    <a:pt x="1189" y="387"/>
                  </a:lnTo>
                  <a:lnTo>
                    <a:pt x="1193" y="365"/>
                  </a:lnTo>
                  <a:lnTo>
                    <a:pt x="1196" y="343"/>
                  </a:lnTo>
                  <a:lnTo>
                    <a:pt x="1197" y="321"/>
                  </a:lnTo>
                  <a:lnTo>
                    <a:pt x="1197" y="298"/>
                  </a:lnTo>
                  <a:lnTo>
                    <a:pt x="1199" y="294"/>
                  </a:lnTo>
                  <a:lnTo>
                    <a:pt x="1201" y="291"/>
                  </a:lnTo>
                  <a:lnTo>
                    <a:pt x="1204" y="289"/>
                  </a:lnTo>
                  <a:lnTo>
                    <a:pt x="1208" y="286"/>
                  </a:lnTo>
                  <a:lnTo>
                    <a:pt x="1214" y="284"/>
                  </a:lnTo>
                  <a:lnTo>
                    <a:pt x="1221" y="282"/>
                  </a:lnTo>
                  <a:lnTo>
                    <a:pt x="1237" y="280"/>
                  </a:lnTo>
                  <a:lnTo>
                    <a:pt x="1253" y="279"/>
                  </a:lnTo>
                  <a:lnTo>
                    <a:pt x="1283" y="282"/>
                  </a:lnTo>
                  <a:lnTo>
                    <a:pt x="1314" y="284"/>
                  </a:lnTo>
                  <a:lnTo>
                    <a:pt x="1344" y="285"/>
                  </a:lnTo>
                  <a:lnTo>
                    <a:pt x="1374" y="286"/>
                  </a:lnTo>
                  <a:lnTo>
                    <a:pt x="1432" y="286"/>
                  </a:lnTo>
                  <a:lnTo>
                    <a:pt x="1491" y="284"/>
                  </a:lnTo>
                  <a:lnTo>
                    <a:pt x="1549" y="283"/>
                  </a:lnTo>
                  <a:lnTo>
                    <a:pt x="1607" y="281"/>
                  </a:lnTo>
                  <a:lnTo>
                    <a:pt x="1667" y="281"/>
                  </a:lnTo>
                  <a:lnTo>
                    <a:pt x="1727" y="283"/>
                  </a:lnTo>
                  <a:lnTo>
                    <a:pt x="1768" y="282"/>
                  </a:lnTo>
                  <a:lnTo>
                    <a:pt x="1809" y="281"/>
                  </a:lnTo>
                  <a:lnTo>
                    <a:pt x="1851" y="279"/>
                  </a:lnTo>
                  <a:lnTo>
                    <a:pt x="1890" y="277"/>
                  </a:lnTo>
                  <a:lnTo>
                    <a:pt x="1931" y="276"/>
                  </a:lnTo>
                  <a:lnTo>
                    <a:pt x="1972" y="276"/>
                  </a:lnTo>
                  <a:lnTo>
                    <a:pt x="2012" y="277"/>
                  </a:lnTo>
                  <a:lnTo>
                    <a:pt x="2053" y="279"/>
                  </a:lnTo>
                  <a:lnTo>
                    <a:pt x="2130" y="277"/>
                  </a:lnTo>
                  <a:lnTo>
                    <a:pt x="2207" y="276"/>
                  </a:lnTo>
                  <a:lnTo>
                    <a:pt x="2284" y="274"/>
                  </a:lnTo>
                  <a:lnTo>
                    <a:pt x="2361" y="273"/>
                  </a:lnTo>
                  <a:lnTo>
                    <a:pt x="2437" y="273"/>
                  </a:lnTo>
                  <a:lnTo>
                    <a:pt x="2514" y="272"/>
                  </a:lnTo>
                  <a:lnTo>
                    <a:pt x="2591" y="271"/>
                  </a:lnTo>
                  <a:lnTo>
                    <a:pt x="2667" y="271"/>
                  </a:lnTo>
                  <a:lnTo>
                    <a:pt x="2744" y="270"/>
                  </a:lnTo>
                  <a:lnTo>
                    <a:pt x="2821" y="270"/>
                  </a:lnTo>
                  <a:lnTo>
                    <a:pt x="2897" y="269"/>
                  </a:lnTo>
                  <a:lnTo>
                    <a:pt x="2974" y="269"/>
                  </a:lnTo>
                  <a:lnTo>
                    <a:pt x="3052" y="268"/>
                  </a:lnTo>
                  <a:lnTo>
                    <a:pt x="3128" y="266"/>
                  </a:lnTo>
                  <a:lnTo>
                    <a:pt x="3206" y="265"/>
                  </a:lnTo>
                  <a:lnTo>
                    <a:pt x="3284" y="264"/>
                  </a:lnTo>
                  <a:lnTo>
                    <a:pt x="3333" y="261"/>
                  </a:lnTo>
                  <a:lnTo>
                    <a:pt x="3381" y="260"/>
                  </a:lnTo>
                  <a:lnTo>
                    <a:pt x="3430" y="260"/>
                  </a:lnTo>
                  <a:lnTo>
                    <a:pt x="3479" y="261"/>
                  </a:lnTo>
                  <a:lnTo>
                    <a:pt x="3528" y="262"/>
                  </a:lnTo>
                  <a:lnTo>
                    <a:pt x="3577" y="262"/>
                  </a:lnTo>
                  <a:lnTo>
                    <a:pt x="3603" y="261"/>
                  </a:lnTo>
                  <a:lnTo>
                    <a:pt x="3627" y="260"/>
                  </a:lnTo>
                  <a:lnTo>
                    <a:pt x="3653" y="258"/>
                  </a:lnTo>
                  <a:lnTo>
                    <a:pt x="3678" y="256"/>
                  </a:lnTo>
                  <a:lnTo>
                    <a:pt x="3689" y="258"/>
                  </a:lnTo>
                  <a:lnTo>
                    <a:pt x="3699" y="259"/>
                  </a:lnTo>
                  <a:lnTo>
                    <a:pt x="3709" y="260"/>
                  </a:lnTo>
                  <a:lnTo>
                    <a:pt x="3720" y="260"/>
                  </a:lnTo>
                  <a:lnTo>
                    <a:pt x="3742" y="260"/>
                  </a:lnTo>
                  <a:lnTo>
                    <a:pt x="3763" y="259"/>
                  </a:lnTo>
                  <a:lnTo>
                    <a:pt x="3785" y="257"/>
                  </a:lnTo>
                  <a:lnTo>
                    <a:pt x="3806" y="255"/>
                  </a:lnTo>
                  <a:lnTo>
                    <a:pt x="3829" y="254"/>
                  </a:lnTo>
                  <a:lnTo>
                    <a:pt x="3850" y="254"/>
                  </a:lnTo>
                  <a:lnTo>
                    <a:pt x="3948" y="254"/>
                  </a:lnTo>
                  <a:lnTo>
                    <a:pt x="4145" y="254"/>
                  </a:lnTo>
                  <a:lnTo>
                    <a:pt x="4428" y="254"/>
                  </a:lnTo>
                  <a:lnTo>
                    <a:pt x="4781" y="254"/>
                  </a:lnTo>
                  <a:lnTo>
                    <a:pt x="5191" y="253"/>
                  </a:lnTo>
                  <a:lnTo>
                    <a:pt x="5643" y="253"/>
                  </a:lnTo>
                  <a:lnTo>
                    <a:pt x="6125" y="252"/>
                  </a:lnTo>
                  <a:lnTo>
                    <a:pt x="6619" y="251"/>
                  </a:lnTo>
                  <a:lnTo>
                    <a:pt x="7114" y="251"/>
                  </a:lnTo>
                  <a:lnTo>
                    <a:pt x="7596" y="250"/>
                  </a:lnTo>
                  <a:lnTo>
                    <a:pt x="8048" y="249"/>
                  </a:lnTo>
                  <a:lnTo>
                    <a:pt x="8459" y="249"/>
                  </a:lnTo>
                  <a:lnTo>
                    <a:pt x="8813" y="248"/>
                  </a:lnTo>
                  <a:lnTo>
                    <a:pt x="9096" y="247"/>
                  </a:lnTo>
                  <a:lnTo>
                    <a:pt x="9296" y="247"/>
                  </a:lnTo>
                  <a:lnTo>
                    <a:pt x="9395" y="246"/>
                  </a:lnTo>
                  <a:lnTo>
                    <a:pt x="9434" y="247"/>
                  </a:lnTo>
                  <a:lnTo>
                    <a:pt x="9474" y="247"/>
                  </a:lnTo>
                  <a:lnTo>
                    <a:pt x="9515" y="246"/>
                  </a:lnTo>
                  <a:lnTo>
                    <a:pt x="9556" y="245"/>
                  </a:lnTo>
                  <a:lnTo>
                    <a:pt x="9597" y="243"/>
                  </a:lnTo>
                  <a:lnTo>
                    <a:pt x="9638" y="243"/>
                  </a:lnTo>
                  <a:lnTo>
                    <a:pt x="9677" y="243"/>
                  </a:lnTo>
                  <a:lnTo>
                    <a:pt x="9715" y="245"/>
                  </a:lnTo>
                  <a:lnTo>
                    <a:pt x="9735" y="244"/>
                  </a:lnTo>
                  <a:lnTo>
                    <a:pt x="9754" y="243"/>
                  </a:lnTo>
                  <a:lnTo>
                    <a:pt x="9772" y="243"/>
                  </a:lnTo>
                  <a:lnTo>
                    <a:pt x="9792" y="242"/>
                  </a:lnTo>
                  <a:lnTo>
                    <a:pt x="9800" y="251"/>
                  </a:lnTo>
                  <a:lnTo>
                    <a:pt x="9806" y="261"/>
                  </a:lnTo>
                  <a:lnTo>
                    <a:pt x="9811" y="274"/>
                  </a:lnTo>
                  <a:lnTo>
                    <a:pt x="9815" y="286"/>
                  </a:lnTo>
                  <a:lnTo>
                    <a:pt x="9822" y="310"/>
                  </a:lnTo>
                  <a:lnTo>
                    <a:pt x="9829" y="336"/>
                  </a:lnTo>
                  <a:lnTo>
                    <a:pt x="9832" y="350"/>
                  </a:lnTo>
                  <a:lnTo>
                    <a:pt x="9836" y="364"/>
                  </a:lnTo>
                  <a:lnTo>
                    <a:pt x="9841" y="377"/>
                  </a:lnTo>
                  <a:lnTo>
                    <a:pt x="9847" y="389"/>
                  </a:lnTo>
                  <a:lnTo>
                    <a:pt x="9860" y="415"/>
                  </a:lnTo>
                  <a:lnTo>
                    <a:pt x="9874" y="439"/>
                  </a:lnTo>
                  <a:lnTo>
                    <a:pt x="9890" y="464"/>
                  </a:lnTo>
                  <a:lnTo>
                    <a:pt x="9905" y="487"/>
                  </a:lnTo>
                  <a:lnTo>
                    <a:pt x="9921" y="511"/>
                  </a:lnTo>
                  <a:lnTo>
                    <a:pt x="9937" y="535"/>
                  </a:lnTo>
                  <a:lnTo>
                    <a:pt x="9945" y="539"/>
                  </a:lnTo>
                  <a:lnTo>
                    <a:pt x="9953" y="543"/>
                  </a:lnTo>
                  <a:lnTo>
                    <a:pt x="9957" y="547"/>
                  </a:lnTo>
                  <a:lnTo>
                    <a:pt x="9959" y="550"/>
                  </a:lnTo>
                  <a:lnTo>
                    <a:pt x="9960" y="555"/>
                  </a:lnTo>
                  <a:lnTo>
                    <a:pt x="9958" y="560"/>
                  </a:lnTo>
                  <a:lnTo>
                    <a:pt x="9957" y="566"/>
                  </a:lnTo>
                  <a:lnTo>
                    <a:pt x="9955" y="571"/>
                  </a:lnTo>
                  <a:lnTo>
                    <a:pt x="9952" y="575"/>
                  </a:lnTo>
                  <a:lnTo>
                    <a:pt x="9948" y="577"/>
                  </a:lnTo>
                  <a:lnTo>
                    <a:pt x="9944" y="578"/>
                  </a:lnTo>
                  <a:lnTo>
                    <a:pt x="9940" y="579"/>
                  </a:lnTo>
                  <a:lnTo>
                    <a:pt x="9934" y="579"/>
                  </a:lnTo>
                  <a:lnTo>
                    <a:pt x="9929" y="578"/>
                  </a:lnTo>
                  <a:lnTo>
                    <a:pt x="9919" y="576"/>
                  </a:lnTo>
                  <a:lnTo>
                    <a:pt x="9908" y="573"/>
                  </a:lnTo>
                  <a:lnTo>
                    <a:pt x="9903" y="573"/>
                  </a:lnTo>
                  <a:lnTo>
                    <a:pt x="9898" y="573"/>
                  </a:lnTo>
                  <a:lnTo>
                    <a:pt x="9893" y="574"/>
                  </a:lnTo>
                  <a:lnTo>
                    <a:pt x="9887" y="576"/>
                  </a:lnTo>
                  <a:lnTo>
                    <a:pt x="9877" y="580"/>
                  </a:lnTo>
                  <a:lnTo>
                    <a:pt x="9868" y="585"/>
                  </a:lnTo>
                  <a:lnTo>
                    <a:pt x="9859" y="592"/>
                  </a:lnTo>
                  <a:lnTo>
                    <a:pt x="9852" y="598"/>
                  </a:lnTo>
                  <a:lnTo>
                    <a:pt x="9844" y="605"/>
                  </a:lnTo>
                  <a:lnTo>
                    <a:pt x="9837" y="613"/>
                  </a:lnTo>
                  <a:lnTo>
                    <a:pt x="9831" y="621"/>
                  </a:lnTo>
                  <a:lnTo>
                    <a:pt x="9825" y="629"/>
                  </a:lnTo>
                  <a:lnTo>
                    <a:pt x="9820" y="639"/>
                  </a:lnTo>
                  <a:lnTo>
                    <a:pt x="9816" y="648"/>
                  </a:lnTo>
                  <a:lnTo>
                    <a:pt x="9813" y="657"/>
                  </a:lnTo>
                  <a:lnTo>
                    <a:pt x="9810" y="667"/>
                  </a:lnTo>
                  <a:lnTo>
                    <a:pt x="9808" y="676"/>
                  </a:lnTo>
                  <a:lnTo>
                    <a:pt x="9806" y="687"/>
                  </a:lnTo>
                  <a:lnTo>
                    <a:pt x="9805" y="696"/>
                  </a:lnTo>
                  <a:lnTo>
                    <a:pt x="9805" y="706"/>
                  </a:lnTo>
                  <a:lnTo>
                    <a:pt x="9807" y="711"/>
                  </a:lnTo>
                  <a:lnTo>
                    <a:pt x="9808" y="718"/>
                  </a:lnTo>
                  <a:lnTo>
                    <a:pt x="9807" y="721"/>
                  </a:lnTo>
                  <a:lnTo>
                    <a:pt x="9806" y="723"/>
                  </a:lnTo>
                  <a:lnTo>
                    <a:pt x="9805" y="726"/>
                  </a:lnTo>
                  <a:lnTo>
                    <a:pt x="9802" y="727"/>
                  </a:lnTo>
                  <a:lnTo>
                    <a:pt x="9798" y="729"/>
                  </a:lnTo>
                  <a:lnTo>
                    <a:pt x="9793" y="729"/>
                  </a:lnTo>
                  <a:lnTo>
                    <a:pt x="9790" y="729"/>
                  </a:lnTo>
                  <a:lnTo>
                    <a:pt x="9786" y="729"/>
                  </a:lnTo>
                  <a:lnTo>
                    <a:pt x="9780" y="726"/>
                  </a:lnTo>
                  <a:lnTo>
                    <a:pt x="9774" y="723"/>
                  </a:lnTo>
                  <a:lnTo>
                    <a:pt x="9768" y="718"/>
                  </a:lnTo>
                  <a:lnTo>
                    <a:pt x="9762" y="714"/>
                  </a:lnTo>
                  <a:lnTo>
                    <a:pt x="9756" y="710"/>
                  </a:lnTo>
                  <a:lnTo>
                    <a:pt x="9749" y="707"/>
                  </a:lnTo>
                  <a:lnTo>
                    <a:pt x="9737" y="706"/>
                  </a:lnTo>
                  <a:lnTo>
                    <a:pt x="9726" y="706"/>
                  </a:lnTo>
                  <a:lnTo>
                    <a:pt x="9715" y="707"/>
                  </a:lnTo>
                  <a:lnTo>
                    <a:pt x="9703" y="708"/>
                  </a:lnTo>
                  <a:lnTo>
                    <a:pt x="9693" y="711"/>
                  </a:lnTo>
                  <a:lnTo>
                    <a:pt x="9682" y="713"/>
                  </a:lnTo>
                  <a:lnTo>
                    <a:pt x="9672" y="717"/>
                  </a:lnTo>
                  <a:lnTo>
                    <a:pt x="9663" y="721"/>
                  </a:lnTo>
                  <a:lnTo>
                    <a:pt x="9652" y="726"/>
                  </a:lnTo>
                  <a:lnTo>
                    <a:pt x="9643" y="733"/>
                  </a:lnTo>
                  <a:lnTo>
                    <a:pt x="9634" y="739"/>
                  </a:lnTo>
                  <a:lnTo>
                    <a:pt x="9626" y="746"/>
                  </a:lnTo>
                  <a:lnTo>
                    <a:pt x="9619" y="754"/>
                  </a:lnTo>
                  <a:lnTo>
                    <a:pt x="9611" y="763"/>
                  </a:lnTo>
                  <a:lnTo>
                    <a:pt x="9604" y="772"/>
                  </a:lnTo>
                  <a:lnTo>
                    <a:pt x="9598" y="783"/>
                  </a:lnTo>
                  <a:lnTo>
                    <a:pt x="9594" y="803"/>
                  </a:lnTo>
                  <a:lnTo>
                    <a:pt x="9591" y="824"/>
                  </a:lnTo>
                  <a:lnTo>
                    <a:pt x="9590" y="843"/>
                  </a:lnTo>
                  <a:lnTo>
                    <a:pt x="9591" y="863"/>
                  </a:lnTo>
                  <a:lnTo>
                    <a:pt x="9593" y="883"/>
                  </a:lnTo>
                  <a:lnTo>
                    <a:pt x="9596" y="902"/>
                  </a:lnTo>
                  <a:lnTo>
                    <a:pt x="9599" y="911"/>
                  </a:lnTo>
                  <a:lnTo>
                    <a:pt x="9602" y="921"/>
                  </a:lnTo>
                  <a:lnTo>
                    <a:pt x="9606" y="930"/>
                  </a:lnTo>
                  <a:lnTo>
                    <a:pt x="9610" y="939"/>
                  </a:lnTo>
                  <a:lnTo>
                    <a:pt x="9618" y="950"/>
                  </a:lnTo>
                  <a:lnTo>
                    <a:pt x="9626" y="960"/>
                  </a:lnTo>
                  <a:lnTo>
                    <a:pt x="9635" y="969"/>
                  </a:lnTo>
                  <a:lnTo>
                    <a:pt x="9644" y="975"/>
                  </a:lnTo>
                  <a:lnTo>
                    <a:pt x="9655" y="979"/>
                  </a:lnTo>
                  <a:lnTo>
                    <a:pt x="9667" y="983"/>
                  </a:lnTo>
                  <a:lnTo>
                    <a:pt x="9678" y="985"/>
                  </a:lnTo>
                  <a:lnTo>
                    <a:pt x="9690" y="986"/>
                  </a:lnTo>
                  <a:lnTo>
                    <a:pt x="9702" y="987"/>
                  </a:lnTo>
                  <a:lnTo>
                    <a:pt x="9715" y="986"/>
                  </a:lnTo>
                  <a:lnTo>
                    <a:pt x="9728" y="986"/>
                  </a:lnTo>
                  <a:lnTo>
                    <a:pt x="9740" y="985"/>
                  </a:lnTo>
                  <a:lnTo>
                    <a:pt x="9764" y="982"/>
                  </a:lnTo>
                  <a:lnTo>
                    <a:pt x="9786" y="980"/>
                  </a:lnTo>
                  <a:lnTo>
                    <a:pt x="9790" y="983"/>
                  </a:lnTo>
                  <a:lnTo>
                    <a:pt x="9793" y="987"/>
                  </a:lnTo>
                  <a:lnTo>
                    <a:pt x="9795" y="991"/>
                  </a:lnTo>
                  <a:lnTo>
                    <a:pt x="9796" y="995"/>
                  </a:lnTo>
                  <a:lnTo>
                    <a:pt x="9798" y="1004"/>
                  </a:lnTo>
                  <a:lnTo>
                    <a:pt x="9798" y="1015"/>
                  </a:lnTo>
                  <a:lnTo>
                    <a:pt x="9796" y="1026"/>
                  </a:lnTo>
                  <a:lnTo>
                    <a:pt x="9795" y="1037"/>
                  </a:lnTo>
                  <a:lnTo>
                    <a:pt x="9796" y="1042"/>
                  </a:lnTo>
                  <a:lnTo>
                    <a:pt x="9798" y="1047"/>
                  </a:lnTo>
                  <a:lnTo>
                    <a:pt x="9799" y="1052"/>
                  </a:lnTo>
                  <a:lnTo>
                    <a:pt x="9802" y="1057"/>
                  </a:lnTo>
                  <a:lnTo>
                    <a:pt x="9808" y="1067"/>
                  </a:lnTo>
                  <a:lnTo>
                    <a:pt x="9814" y="1076"/>
                  </a:lnTo>
                  <a:lnTo>
                    <a:pt x="9821" y="1085"/>
                  </a:lnTo>
                  <a:lnTo>
                    <a:pt x="9828" y="1094"/>
                  </a:lnTo>
                  <a:lnTo>
                    <a:pt x="9836" y="1102"/>
                  </a:lnTo>
                  <a:lnTo>
                    <a:pt x="9845" y="1109"/>
                  </a:lnTo>
                  <a:lnTo>
                    <a:pt x="9854" y="1116"/>
                  </a:lnTo>
                  <a:lnTo>
                    <a:pt x="9863" y="1122"/>
                  </a:lnTo>
                  <a:lnTo>
                    <a:pt x="9873" y="1127"/>
                  </a:lnTo>
                  <a:lnTo>
                    <a:pt x="9882" y="1131"/>
                  </a:lnTo>
                  <a:lnTo>
                    <a:pt x="9894" y="1135"/>
                  </a:lnTo>
                  <a:lnTo>
                    <a:pt x="9905" y="1138"/>
                  </a:lnTo>
                  <a:lnTo>
                    <a:pt x="9916" y="1141"/>
                  </a:lnTo>
                  <a:lnTo>
                    <a:pt x="9927" y="1143"/>
                  </a:lnTo>
                  <a:lnTo>
                    <a:pt x="9940" y="1144"/>
                  </a:lnTo>
                  <a:lnTo>
                    <a:pt x="9952" y="1144"/>
                  </a:lnTo>
                  <a:lnTo>
                    <a:pt x="9957" y="1151"/>
                  </a:lnTo>
                  <a:lnTo>
                    <a:pt x="9960" y="1157"/>
                  </a:lnTo>
                  <a:lnTo>
                    <a:pt x="9961" y="1162"/>
                  </a:lnTo>
                  <a:lnTo>
                    <a:pt x="9961" y="1167"/>
                  </a:lnTo>
                  <a:lnTo>
                    <a:pt x="9959" y="1172"/>
                  </a:lnTo>
                  <a:lnTo>
                    <a:pt x="9955" y="1177"/>
                  </a:lnTo>
                  <a:lnTo>
                    <a:pt x="9951" y="1182"/>
                  </a:lnTo>
                  <a:lnTo>
                    <a:pt x="9946" y="1187"/>
                  </a:lnTo>
                  <a:lnTo>
                    <a:pt x="9936" y="1198"/>
                  </a:lnTo>
                  <a:lnTo>
                    <a:pt x="9924" y="1208"/>
                  </a:lnTo>
                  <a:lnTo>
                    <a:pt x="9920" y="1213"/>
                  </a:lnTo>
                  <a:lnTo>
                    <a:pt x="9916" y="1219"/>
                  </a:lnTo>
                  <a:lnTo>
                    <a:pt x="9913" y="1225"/>
                  </a:lnTo>
                  <a:lnTo>
                    <a:pt x="9912" y="1231"/>
                  </a:lnTo>
                  <a:close/>
                  <a:moveTo>
                    <a:pt x="9860" y="564"/>
                  </a:moveTo>
                  <a:lnTo>
                    <a:pt x="9847" y="576"/>
                  </a:lnTo>
                  <a:lnTo>
                    <a:pt x="9834" y="587"/>
                  </a:lnTo>
                  <a:lnTo>
                    <a:pt x="9823" y="601"/>
                  </a:lnTo>
                  <a:lnTo>
                    <a:pt x="9813" y="614"/>
                  </a:lnTo>
                  <a:lnTo>
                    <a:pt x="9804" y="628"/>
                  </a:lnTo>
                  <a:lnTo>
                    <a:pt x="9796" y="643"/>
                  </a:lnTo>
                  <a:lnTo>
                    <a:pt x="9790" y="659"/>
                  </a:lnTo>
                  <a:lnTo>
                    <a:pt x="9786" y="675"/>
                  </a:lnTo>
                  <a:lnTo>
                    <a:pt x="9782" y="680"/>
                  </a:lnTo>
                  <a:lnTo>
                    <a:pt x="9777" y="683"/>
                  </a:lnTo>
                  <a:lnTo>
                    <a:pt x="9772" y="686"/>
                  </a:lnTo>
                  <a:lnTo>
                    <a:pt x="9767" y="688"/>
                  </a:lnTo>
                  <a:lnTo>
                    <a:pt x="9762" y="688"/>
                  </a:lnTo>
                  <a:lnTo>
                    <a:pt x="9756" y="688"/>
                  </a:lnTo>
                  <a:lnTo>
                    <a:pt x="9749" y="688"/>
                  </a:lnTo>
                  <a:lnTo>
                    <a:pt x="9743" y="687"/>
                  </a:lnTo>
                  <a:lnTo>
                    <a:pt x="9731" y="683"/>
                  </a:lnTo>
                  <a:lnTo>
                    <a:pt x="9719" y="680"/>
                  </a:lnTo>
                  <a:lnTo>
                    <a:pt x="9708" y="677"/>
                  </a:lnTo>
                  <a:lnTo>
                    <a:pt x="9696" y="676"/>
                  </a:lnTo>
                  <a:lnTo>
                    <a:pt x="9685" y="679"/>
                  </a:lnTo>
                  <a:lnTo>
                    <a:pt x="9675" y="682"/>
                  </a:lnTo>
                  <a:lnTo>
                    <a:pt x="9664" y="688"/>
                  </a:lnTo>
                  <a:lnTo>
                    <a:pt x="9654" y="693"/>
                  </a:lnTo>
                  <a:lnTo>
                    <a:pt x="9644" y="698"/>
                  </a:lnTo>
                  <a:lnTo>
                    <a:pt x="9635" y="704"/>
                  </a:lnTo>
                  <a:lnTo>
                    <a:pt x="9627" y="711"/>
                  </a:lnTo>
                  <a:lnTo>
                    <a:pt x="9619" y="718"/>
                  </a:lnTo>
                  <a:lnTo>
                    <a:pt x="9610" y="726"/>
                  </a:lnTo>
                  <a:lnTo>
                    <a:pt x="9603" y="735"/>
                  </a:lnTo>
                  <a:lnTo>
                    <a:pt x="9597" y="743"/>
                  </a:lnTo>
                  <a:lnTo>
                    <a:pt x="9591" y="752"/>
                  </a:lnTo>
                  <a:lnTo>
                    <a:pt x="9585" y="761"/>
                  </a:lnTo>
                  <a:lnTo>
                    <a:pt x="9580" y="771"/>
                  </a:lnTo>
                  <a:lnTo>
                    <a:pt x="9575" y="782"/>
                  </a:lnTo>
                  <a:lnTo>
                    <a:pt x="9571" y="792"/>
                  </a:lnTo>
                  <a:lnTo>
                    <a:pt x="9566" y="805"/>
                  </a:lnTo>
                  <a:lnTo>
                    <a:pt x="9562" y="818"/>
                  </a:lnTo>
                  <a:lnTo>
                    <a:pt x="9559" y="834"/>
                  </a:lnTo>
                  <a:lnTo>
                    <a:pt x="9557" y="848"/>
                  </a:lnTo>
                  <a:lnTo>
                    <a:pt x="9556" y="863"/>
                  </a:lnTo>
                  <a:lnTo>
                    <a:pt x="9557" y="879"/>
                  </a:lnTo>
                  <a:lnTo>
                    <a:pt x="9559" y="894"/>
                  </a:lnTo>
                  <a:lnTo>
                    <a:pt x="9564" y="909"/>
                  </a:lnTo>
                  <a:lnTo>
                    <a:pt x="9568" y="918"/>
                  </a:lnTo>
                  <a:lnTo>
                    <a:pt x="9571" y="926"/>
                  </a:lnTo>
                  <a:lnTo>
                    <a:pt x="9575" y="933"/>
                  </a:lnTo>
                  <a:lnTo>
                    <a:pt x="9580" y="940"/>
                  </a:lnTo>
                  <a:lnTo>
                    <a:pt x="9585" y="947"/>
                  </a:lnTo>
                  <a:lnTo>
                    <a:pt x="9591" y="953"/>
                  </a:lnTo>
                  <a:lnTo>
                    <a:pt x="9598" y="960"/>
                  </a:lnTo>
                  <a:lnTo>
                    <a:pt x="9604" y="967"/>
                  </a:lnTo>
                  <a:lnTo>
                    <a:pt x="9635" y="988"/>
                  </a:lnTo>
                  <a:lnTo>
                    <a:pt x="9666" y="1010"/>
                  </a:lnTo>
                  <a:lnTo>
                    <a:pt x="9762" y="1012"/>
                  </a:lnTo>
                  <a:lnTo>
                    <a:pt x="9767" y="1027"/>
                  </a:lnTo>
                  <a:lnTo>
                    <a:pt x="9771" y="1043"/>
                  </a:lnTo>
                  <a:lnTo>
                    <a:pt x="9773" y="1051"/>
                  </a:lnTo>
                  <a:lnTo>
                    <a:pt x="9776" y="1060"/>
                  </a:lnTo>
                  <a:lnTo>
                    <a:pt x="9779" y="1068"/>
                  </a:lnTo>
                  <a:lnTo>
                    <a:pt x="9783" y="1076"/>
                  </a:lnTo>
                  <a:lnTo>
                    <a:pt x="9793" y="1091"/>
                  </a:lnTo>
                  <a:lnTo>
                    <a:pt x="9805" y="1107"/>
                  </a:lnTo>
                  <a:lnTo>
                    <a:pt x="9811" y="1114"/>
                  </a:lnTo>
                  <a:lnTo>
                    <a:pt x="9818" y="1121"/>
                  </a:lnTo>
                  <a:lnTo>
                    <a:pt x="9825" y="1127"/>
                  </a:lnTo>
                  <a:lnTo>
                    <a:pt x="9832" y="1133"/>
                  </a:lnTo>
                  <a:lnTo>
                    <a:pt x="9840" y="1138"/>
                  </a:lnTo>
                  <a:lnTo>
                    <a:pt x="9849" y="1143"/>
                  </a:lnTo>
                  <a:lnTo>
                    <a:pt x="9857" y="1149"/>
                  </a:lnTo>
                  <a:lnTo>
                    <a:pt x="9866" y="1152"/>
                  </a:lnTo>
                  <a:lnTo>
                    <a:pt x="9874" y="1156"/>
                  </a:lnTo>
                  <a:lnTo>
                    <a:pt x="9883" y="1158"/>
                  </a:lnTo>
                  <a:lnTo>
                    <a:pt x="9894" y="1160"/>
                  </a:lnTo>
                  <a:lnTo>
                    <a:pt x="9903" y="1161"/>
                  </a:lnTo>
                  <a:lnTo>
                    <a:pt x="9906" y="1166"/>
                  </a:lnTo>
                  <a:lnTo>
                    <a:pt x="9907" y="1171"/>
                  </a:lnTo>
                  <a:lnTo>
                    <a:pt x="9908" y="1177"/>
                  </a:lnTo>
                  <a:lnTo>
                    <a:pt x="9907" y="1182"/>
                  </a:lnTo>
                  <a:lnTo>
                    <a:pt x="9905" y="1187"/>
                  </a:lnTo>
                  <a:lnTo>
                    <a:pt x="9903" y="1191"/>
                  </a:lnTo>
                  <a:lnTo>
                    <a:pt x="9901" y="1197"/>
                  </a:lnTo>
                  <a:lnTo>
                    <a:pt x="9897" y="1202"/>
                  </a:lnTo>
                  <a:lnTo>
                    <a:pt x="9891" y="1211"/>
                  </a:lnTo>
                  <a:lnTo>
                    <a:pt x="9883" y="1221"/>
                  </a:lnTo>
                  <a:lnTo>
                    <a:pt x="9880" y="1225"/>
                  </a:lnTo>
                  <a:lnTo>
                    <a:pt x="9878" y="1230"/>
                  </a:lnTo>
                  <a:lnTo>
                    <a:pt x="9876" y="1235"/>
                  </a:lnTo>
                  <a:lnTo>
                    <a:pt x="9875" y="1241"/>
                  </a:lnTo>
                  <a:lnTo>
                    <a:pt x="9866" y="1262"/>
                  </a:lnTo>
                  <a:lnTo>
                    <a:pt x="9858" y="1283"/>
                  </a:lnTo>
                  <a:lnTo>
                    <a:pt x="9852" y="1305"/>
                  </a:lnTo>
                  <a:lnTo>
                    <a:pt x="9846" y="1327"/>
                  </a:lnTo>
                  <a:lnTo>
                    <a:pt x="9840" y="1350"/>
                  </a:lnTo>
                  <a:lnTo>
                    <a:pt x="9835" y="1372"/>
                  </a:lnTo>
                  <a:lnTo>
                    <a:pt x="9829" y="1395"/>
                  </a:lnTo>
                  <a:lnTo>
                    <a:pt x="9823" y="1416"/>
                  </a:lnTo>
                  <a:lnTo>
                    <a:pt x="9815" y="1420"/>
                  </a:lnTo>
                  <a:lnTo>
                    <a:pt x="9806" y="1423"/>
                  </a:lnTo>
                  <a:lnTo>
                    <a:pt x="9796" y="1426"/>
                  </a:lnTo>
                  <a:lnTo>
                    <a:pt x="9786" y="1428"/>
                  </a:lnTo>
                  <a:lnTo>
                    <a:pt x="9765" y="1430"/>
                  </a:lnTo>
                  <a:lnTo>
                    <a:pt x="9743" y="1430"/>
                  </a:lnTo>
                  <a:lnTo>
                    <a:pt x="9720" y="1430"/>
                  </a:lnTo>
                  <a:lnTo>
                    <a:pt x="9697" y="1429"/>
                  </a:lnTo>
                  <a:lnTo>
                    <a:pt x="9675" y="1430"/>
                  </a:lnTo>
                  <a:lnTo>
                    <a:pt x="9653" y="1431"/>
                  </a:lnTo>
                  <a:lnTo>
                    <a:pt x="9592" y="1430"/>
                  </a:lnTo>
                  <a:lnTo>
                    <a:pt x="9532" y="1431"/>
                  </a:lnTo>
                  <a:lnTo>
                    <a:pt x="9470" y="1431"/>
                  </a:lnTo>
                  <a:lnTo>
                    <a:pt x="9409" y="1432"/>
                  </a:lnTo>
                  <a:lnTo>
                    <a:pt x="9349" y="1433"/>
                  </a:lnTo>
                  <a:lnTo>
                    <a:pt x="9287" y="1433"/>
                  </a:lnTo>
                  <a:lnTo>
                    <a:pt x="9227" y="1433"/>
                  </a:lnTo>
                  <a:lnTo>
                    <a:pt x="9168" y="1431"/>
                  </a:lnTo>
                  <a:lnTo>
                    <a:pt x="9164" y="1433"/>
                  </a:lnTo>
                  <a:lnTo>
                    <a:pt x="9161" y="1434"/>
                  </a:lnTo>
                  <a:lnTo>
                    <a:pt x="9157" y="1435"/>
                  </a:lnTo>
                  <a:lnTo>
                    <a:pt x="9153" y="1436"/>
                  </a:lnTo>
                  <a:lnTo>
                    <a:pt x="9150" y="1435"/>
                  </a:lnTo>
                  <a:lnTo>
                    <a:pt x="9147" y="1435"/>
                  </a:lnTo>
                  <a:lnTo>
                    <a:pt x="9145" y="1433"/>
                  </a:lnTo>
                  <a:lnTo>
                    <a:pt x="9142" y="1431"/>
                  </a:lnTo>
                  <a:lnTo>
                    <a:pt x="2998" y="1449"/>
                  </a:lnTo>
                  <a:lnTo>
                    <a:pt x="2906" y="1450"/>
                  </a:lnTo>
                  <a:lnTo>
                    <a:pt x="2813" y="1450"/>
                  </a:lnTo>
                  <a:lnTo>
                    <a:pt x="2723" y="1451"/>
                  </a:lnTo>
                  <a:lnTo>
                    <a:pt x="2632" y="1451"/>
                  </a:lnTo>
                  <a:lnTo>
                    <a:pt x="2542" y="1452"/>
                  </a:lnTo>
                  <a:lnTo>
                    <a:pt x="2451" y="1453"/>
                  </a:lnTo>
                  <a:lnTo>
                    <a:pt x="2361" y="1453"/>
                  </a:lnTo>
                  <a:lnTo>
                    <a:pt x="2270" y="1454"/>
                  </a:lnTo>
                  <a:lnTo>
                    <a:pt x="2180" y="1455"/>
                  </a:lnTo>
                  <a:lnTo>
                    <a:pt x="2090" y="1456"/>
                  </a:lnTo>
                  <a:lnTo>
                    <a:pt x="2000" y="1457"/>
                  </a:lnTo>
                  <a:lnTo>
                    <a:pt x="1909" y="1458"/>
                  </a:lnTo>
                  <a:lnTo>
                    <a:pt x="1819" y="1459"/>
                  </a:lnTo>
                  <a:lnTo>
                    <a:pt x="1728" y="1460"/>
                  </a:lnTo>
                  <a:lnTo>
                    <a:pt x="1637" y="1462"/>
                  </a:lnTo>
                  <a:lnTo>
                    <a:pt x="1545" y="1463"/>
                  </a:lnTo>
                  <a:lnTo>
                    <a:pt x="1508" y="1464"/>
                  </a:lnTo>
                  <a:lnTo>
                    <a:pt x="1470" y="1463"/>
                  </a:lnTo>
                  <a:lnTo>
                    <a:pt x="1432" y="1462"/>
                  </a:lnTo>
                  <a:lnTo>
                    <a:pt x="1394" y="1461"/>
                  </a:lnTo>
                  <a:lnTo>
                    <a:pt x="1356" y="1459"/>
                  </a:lnTo>
                  <a:lnTo>
                    <a:pt x="1318" y="1459"/>
                  </a:lnTo>
                  <a:lnTo>
                    <a:pt x="1280" y="1459"/>
                  </a:lnTo>
                  <a:lnTo>
                    <a:pt x="1243" y="1461"/>
                  </a:lnTo>
                  <a:lnTo>
                    <a:pt x="1236" y="1437"/>
                  </a:lnTo>
                  <a:lnTo>
                    <a:pt x="1230" y="1411"/>
                  </a:lnTo>
                  <a:lnTo>
                    <a:pt x="1224" y="1386"/>
                  </a:lnTo>
                  <a:lnTo>
                    <a:pt x="1218" y="1361"/>
                  </a:lnTo>
                  <a:lnTo>
                    <a:pt x="1212" y="1336"/>
                  </a:lnTo>
                  <a:lnTo>
                    <a:pt x="1203" y="1312"/>
                  </a:lnTo>
                  <a:lnTo>
                    <a:pt x="1199" y="1301"/>
                  </a:lnTo>
                  <a:lnTo>
                    <a:pt x="1194" y="1290"/>
                  </a:lnTo>
                  <a:lnTo>
                    <a:pt x="1188" y="1278"/>
                  </a:lnTo>
                  <a:lnTo>
                    <a:pt x="1182" y="1268"/>
                  </a:lnTo>
                  <a:lnTo>
                    <a:pt x="1192" y="1261"/>
                  </a:lnTo>
                  <a:lnTo>
                    <a:pt x="1201" y="1254"/>
                  </a:lnTo>
                  <a:lnTo>
                    <a:pt x="1210" y="1246"/>
                  </a:lnTo>
                  <a:lnTo>
                    <a:pt x="1218" y="1237"/>
                  </a:lnTo>
                  <a:lnTo>
                    <a:pt x="1226" y="1228"/>
                  </a:lnTo>
                  <a:lnTo>
                    <a:pt x="1233" y="1219"/>
                  </a:lnTo>
                  <a:lnTo>
                    <a:pt x="1239" y="1209"/>
                  </a:lnTo>
                  <a:lnTo>
                    <a:pt x="1245" y="1199"/>
                  </a:lnTo>
                  <a:lnTo>
                    <a:pt x="1250" y="1188"/>
                  </a:lnTo>
                  <a:lnTo>
                    <a:pt x="1256" y="1177"/>
                  </a:lnTo>
                  <a:lnTo>
                    <a:pt x="1260" y="1167"/>
                  </a:lnTo>
                  <a:lnTo>
                    <a:pt x="1264" y="1156"/>
                  </a:lnTo>
                  <a:lnTo>
                    <a:pt x="1270" y="1132"/>
                  </a:lnTo>
                  <a:lnTo>
                    <a:pt x="1274" y="1110"/>
                  </a:lnTo>
                  <a:lnTo>
                    <a:pt x="1278" y="1106"/>
                  </a:lnTo>
                  <a:lnTo>
                    <a:pt x="1281" y="1104"/>
                  </a:lnTo>
                  <a:lnTo>
                    <a:pt x="1285" y="1104"/>
                  </a:lnTo>
                  <a:lnTo>
                    <a:pt x="1289" y="1104"/>
                  </a:lnTo>
                  <a:lnTo>
                    <a:pt x="1299" y="1105"/>
                  </a:lnTo>
                  <a:lnTo>
                    <a:pt x="1308" y="1107"/>
                  </a:lnTo>
                  <a:lnTo>
                    <a:pt x="1340" y="1099"/>
                  </a:lnTo>
                  <a:lnTo>
                    <a:pt x="1374" y="1091"/>
                  </a:lnTo>
                  <a:lnTo>
                    <a:pt x="1391" y="1086"/>
                  </a:lnTo>
                  <a:lnTo>
                    <a:pt x="1407" y="1080"/>
                  </a:lnTo>
                  <a:lnTo>
                    <a:pt x="1422" y="1074"/>
                  </a:lnTo>
                  <a:lnTo>
                    <a:pt x="1438" y="1067"/>
                  </a:lnTo>
                  <a:lnTo>
                    <a:pt x="1453" y="1059"/>
                  </a:lnTo>
                  <a:lnTo>
                    <a:pt x="1466" y="1048"/>
                  </a:lnTo>
                  <a:lnTo>
                    <a:pt x="1479" y="1038"/>
                  </a:lnTo>
                  <a:lnTo>
                    <a:pt x="1492" y="1027"/>
                  </a:lnTo>
                  <a:lnTo>
                    <a:pt x="1502" y="1014"/>
                  </a:lnTo>
                  <a:lnTo>
                    <a:pt x="1512" y="999"/>
                  </a:lnTo>
                  <a:lnTo>
                    <a:pt x="1516" y="991"/>
                  </a:lnTo>
                  <a:lnTo>
                    <a:pt x="1520" y="983"/>
                  </a:lnTo>
                  <a:lnTo>
                    <a:pt x="1523" y="974"/>
                  </a:lnTo>
                  <a:lnTo>
                    <a:pt x="1526" y="966"/>
                  </a:lnTo>
                  <a:lnTo>
                    <a:pt x="1531" y="942"/>
                  </a:lnTo>
                  <a:lnTo>
                    <a:pt x="1533" y="918"/>
                  </a:lnTo>
                  <a:lnTo>
                    <a:pt x="1533" y="905"/>
                  </a:lnTo>
                  <a:lnTo>
                    <a:pt x="1533" y="893"/>
                  </a:lnTo>
                  <a:lnTo>
                    <a:pt x="1532" y="881"/>
                  </a:lnTo>
                  <a:lnTo>
                    <a:pt x="1531" y="868"/>
                  </a:lnTo>
                  <a:lnTo>
                    <a:pt x="1528" y="856"/>
                  </a:lnTo>
                  <a:lnTo>
                    <a:pt x="1524" y="845"/>
                  </a:lnTo>
                  <a:lnTo>
                    <a:pt x="1520" y="833"/>
                  </a:lnTo>
                  <a:lnTo>
                    <a:pt x="1515" y="821"/>
                  </a:lnTo>
                  <a:lnTo>
                    <a:pt x="1509" y="811"/>
                  </a:lnTo>
                  <a:lnTo>
                    <a:pt x="1502" y="802"/>
                  </a:lnTo>
                  <a:lnTo>
                    <a:pt x="1493" y="793"/>
                  </a:lnTo>
                  <a:lnTo>
                    <a:pt x="1484" y="784"/>
                  </a:lnTo>
                  <a:lnTo>
                    <a:pt x="1467" y="772"/>
                  </a:lnTo>
                  <a:lnTo>
                    <a:pt x="1451" y="762"/>
                  </a:lnTo>
                  <a:lnTo>
                    <a:pt x="1433" y="754"/>
                  </a:lnTo>
                  <a:lnTo>
                    <a:pt x="1416" y="747"/>
                  </a:lnTo>
                  <a:lnTo>
                    <a:pt x="1398" y="742"/>
                  </a:lnTo>
                  <a:lnTo>
                    <a:pt x="1378" y="738"/>
                  </a:lnTo>
                  <a:lnTo>
                    <a:pt x="1359" y="735"/>
                  </a:lnTo>
                  <a:lnTo>
                    <a:pt x="1338" y="734"/>
                  </a:lnTo>
                  <a:lnTo>
                    <a:pt x="1274" y="750"/>
                  </a:lnTo>
                  <a:lnTo>
                    <a:pt x="1270" y="741"/>
                  </a:lnTo>
                  <a:lnTo>
                    <a:pt x="1267" y="732"/>
                  </a:lnTo>
                  <a:lnTo>
                    <a:pt x="1264" y="722"/>
                  </a:lnTo>
                  <a:lnTo>
                    <a:pt x="1261" y="712"/>
                  </a:lnTo>
                  <a:lnTo>
                    <a:pt x="1257" y="693"/>
                  </a:lnTo>
                  <a:lnTo>
                    <a:pt x="1253" y="673"/>
                  </a:lnTo>
                  <a:lnTo>
                    <a:pt x="1228" y="646"/>
                  </a:lnTo>
                  <a:lnTo>
                    <a:pt x="1201" y="620"/>
                  </a:lnTo>
                  <a:lnTo>
                    <a:pt x="1174" y="594"/>
                  </a:lnTo>
                  <a:lnTo>
                    <a:pt x="1148" y="566"/>
                  </a:lnTo>
                  <a:lnTo>
                    <a:pt x="1147" y="561"/>
                  </a:lnTo>
                  <a:lnTo>
                    <a:pt x="1148" y="557"/>
                  </a:lnTo>
                  <a:lnTo>
                    <a:pt x="1149" y="552"/>
                  </a:lnTo>
                  <a:lnTo>
                    <a:pt x="1150" y="547"/>
                  </a:lnTo>
                  <a:lnTo>
                    <a:pt x="1154" y="537"/>
                  </a:lnTo>
                  <a:lnTo>
                    <a:pt x="1159" y="528"/>
                  </a:lnTo>
                  <a:lnTo>
                    <a:pt x="1172" y="512"/>
                  </a:lnTo>
                  <a:lnTo>
                    <a:pt x="1185" y="495"/>
                  </a:lnTo>
                  <a:lnTo>
                    <a:pt x="1192" y="474"/>
                  </a:lnTo>
                  <a:lnTo>
                    <a:pt x="1199" y="454"/>
                  </a:lnTo>
                  <a:lnTo>
                    <a:pt x="1208" y="433"/>
                  </a:lnTo>
                  <a:lnTo>
                    <a:pt x="1215" y="413"/>
                  </a:lnTo>
                  <a:lnTo>
                    <a:pt x="1221" y="391"/>
                  </a:lnTo>
                  <a:lnTo>
                    <a:pt x="1226" y="370"/>
                  </a:lnTo>
                  <a:lnTo>
                    <a:pt x="1228" y="359"/>
                  </a:lnTo>
                  <a:lnTo>
                    <a:pt x="1230" y="348"/>
                  </a:lnTo>
                  <a:lnTo>
                    <a:pt x="1231" y="337"/>
                  </a:lnTo>
                  <a:lnTo>
                    <a:pt x="1231" y="326"/>
                  </a:lnTo>
                  <a:lnTo>
                    <a:pt x="1248" y="323"/>
                  </a:lnTo>
                  <a:lnTo>
                    <a:pt x="1266" y="321"/>
                  </a:lnTo>
                  <a:lnTo>
                    <a:pt x="1284" y="321"/>
                  </a:lnTo>
                  <a:lnTo>
                    <a:pt x="1302" y="320"/>
                  </a:lnTo>
                  <a:lnTo>
                    <a:pt x="1338" y="321"/>
                  </a:lnTo>
                  <a:lnTo>
                    <a:pt x="1375" y="322"/>
                  </a:lnTo>
                  <a:lnTo>
                    <a:pt x="1412" y="323"/>
                  </a:lnTo>
                  <a:lnTo>
                    <a:pt x="1448" y="322"/>
                  </a:lnTo>
                  <a:lnTo>
                    <a:pt x="1465" y="321"/>
                  </a:lnTo>
                  <a:lnTo>
                    <a:pt x="1484" y="318"/>
                  </a:lnTo>
                  <a:lnTo>
                    <a:pt x="1500" y="315"/>
                  </a:lnTo>
                  <a:lnTo>
                    <a:pt x="1517" y="309"/>
                  </a:lnTo>
                  <a:lnTo>
                    <a:pt x="1718" y="310"/>
                  </a:lnTo>
                  <a:lnTo>
                    <a:pt x="1842" y="308"/>
                  </a:lnTo>
                  <a:lnTo>
                    <a:pt x="1966" y="306"/>
                  </a:lnTo>
                  <a:lnTo>
                    <a:pt x="2091" y="305"/>
                  </a:lnTo>
                  <a:lnTo>
                    <a:pt x="2215" y="303"/>
                  </a:lnTo>
                  <a:lnTo>
                    <a:pt x="2340" y="302"/>
                  </a:lnTo>
                  <a:lnTo>
                    <a:pt x="2464" y="301"/>
                  </a:lnTo>
                  <a:lnTo>
                    <a:pt x="2589" y="300"/>
                  </a:lnTo>
                  <a:lnTo>
                    <a:pt x="2712" y="298"/>
                  </a:lnTo>
                  <a:lnTo>
                    <a:pt x="2837" y="297"/>
                  </a:lnTo>
                  <a:lnTo>
                    <a:pt x="2961" y="296"/>
                  </a:lnTo>
                  <a:lnTo>
                    <a:pt x="3085" y="295"/>
                  </a:lnTo>
                  <a:lnTo>
                    <a:pt x="3209" y="294"/>
                  </a:lnTo>
                  <a:lnTo>
                    <a:pt x="3334" y="292"/>
                  </a:lnTo>
                  <a:lnTo>
                    <a:pt x="3458" y="291"/>
                  </a:lnTo>
                  <a:lnTo>
                    <a:pt x="3581" y="289"/>
                  </a:lnTo>
                  <a:lnTo>
                    <a:pt x="3706" y="287"/>
                  </a:lnTo>
                  <a:lnTo>
                    <a:pt x="3831" y="286"/>
                  </a:lnTo>
                  <a:lnTo>
                    <a:pt x="4056" y="286"/>
                  </a:lnTo>
                  <a:lnTo>
                    <a:pt x="4365" y="285"/>
                  </a:lnTo>
                  <a:lnTo>
                    <a:pt x="4747" y="284"/>
                  </a:lnTo>
                  <a:lnTo>
                    <a:pt x="5184" y="284"/>
                  </a:lnTo>
                  <a:lnTo>
                    <a:pt x="5665" y="283"/>
                  </a:lnTo>
                  <a:lnTo>
                    <a:pt x="6173" y="283"/>
                  </a:lnTo>
                  <a:lnTo>
                    <a:pt x="6696" y="282"/>
                  </a:lnTo>
                  <a:lnTo>
                    <a:pt x="7218" y="281"/>
                  </a:lnTo>
                  <a:lnTo>
                    <a:pt x="7727" y="281"/>
                  </a:lnTo>
                  <a:lnTo>
                    <a:pt x="8208" y="280"/>
                  </a:lnTo>
                  <a:lnTo>
                    <a:pt x="8646" y="280"/>
                  </a:lnTo>
                  <a:lnTo>
                    <a:pt x="9028" y="279"/>
                  </a:lnTo>
                  <a:lnTo>
                    <a:pt x="9339" y="278"/>
                  </a:lnTo>
                  <a:lnTo>
                    <a:pt x="9564" y="278"/>
                  </a:lnTo>
                  <a:lnTo>
                    <a:pt x="9690" y="277"/>
                  </a:lnTo>
                  <a:lnTo>
                    <a:pt x="9780" y="273"/>
                  </a:lnTo>
                  <a:lnTo>
                    <a:pt x="9787" y="284"/>
                  </a:lnTo>
                  <a:lnTo>
                    <a:pt x="9793" y="296"/>
                  </a:lnTo>
                  <a:lnTo>
                    <a:pt x="9799" y="308"/>
                  </a:lnTo>
                  <a:lnTo>
                    <a:pt x="9803" y="322"/>
                  </a:lnTo>
                  <a:lnTo>
                    <a:pt x="9807" y="335"/>
                  </a:lnTo>
                  <a:lnTo>
                    <a:pt x="9812" y="348"/>
                  </a:lnTo>
                  <a:lnTo>
                    <a:pt x="9817" y="361"/>
                  </a:lnTo>
                  <a:lnTo>
                    <a:pt x="9823" y="374"/>
                  </a:lnTo>
                  <a:lnTo>
                    <a:pt x="9832" y="395"/>
                  </a:lnTo>
                  <a:lnTo>
                    <a:pt x="9842" y="417"/>
                  </a:lnTo>
                  <a:lnTo>
                    <a:pt x="9853" y="438"/>
                  </a:lnTo>
                  <a:lnTo>
                    <a:pt x="9864" y="460"/>
                  </a:lnTo>
                  <a:lnTo>
                    <a:pt x="9876" y="480"/>
                  </a:lnTo>
                  <a:lnTo>
                    <a:pt x="9888" y="501"/>
                  </a:lnTo>
                  <a:lnTo>
                    <a:pt x="9902" y="520"/>
                  </a:lnTo>
                  <a:lnTo>
                    <a:pt x="9915" y="538"/>
                  </a:lnTo>
                  <a:lnTo>
                    <a:pt x="9910" y="544"/>
                  </a:lnTo>
                  <a:lnTo>
                    <a:pt x="9904" y="549"/>
                  </a:lnTo>
                  <a:lnTo>
                    <a:pt x="9897" y="553"/>
                  </a:lnTo>
                  <a:lnTo>
                    <a:pt x="9890" y="555"/>
                  </a:lnTo>
                  <a:lnTo>
                    <a:pt x="9874" y="559"/>
                  </a:lnTo>
                  <a:lnTo>
                    <a:pt x="9860" y="564"/>
                  </a:lnTo>
                  <a:close/>
                  <a:moveTo>
                    <a:pt x="9765" y="925"/>
                  </a:moveTo>
                  <a:lnTo>
                    <a:pt x="9753" y="928"/>
                  </a:lnTo>
                  <a:lnTo>
                    <a:pt x="9741" y="929"/>
                  </a:lnTo>
                  <a:lnTo>
                    <a:pt x="9729" y="929"/>
                  </a:lnTo>
                  <a:lnTo>
                    <a:pt x="9717" y="928"/>
                  </a:lnTo>
                  <a:lnTo>
                    <a:pt x="9706" y="926"/>
                  </a:lnTo>
                  <a:lnTo>
                    <a:pt x="9694" y="924"/>
                  </a:lnTo>
                  <a:lnTo>
                    <a:pt x="9683" y="921"/>
                  </a:lnTo>
                  <a:lnTo>
                    <a:pt x="9672" y="917"/>
                  </a:lnTo>
                  <a:lnTo>
                    <a:pt x="9665" y="911"/>
                  </a:lnTo>
                  <a:lnTo>
                    <a:pt x="9660" y="906"/>
                  </a:lnTo>
                  <a:lnTo>
                    <a:pt x="9654" y="900"/>
                  </a:lnTo>
                  <a:lnTo>
                    <a:pt x="9650" y="894"/>
                  </a:lnTo>
                  <a:lnTo>
                    <a:pt x="9646" y="887"/>
                  </a:lnTo>
                  <a:lnTo>
                    <a:pt x="9644" y="881"/>
                  </a:lnTo>
                  <a:lnTo>
                    <a:pt x="9642" y="874"/>
                  </a:lnTo>
                  <a:lnTo>
                    <a:pt x="9641" y="866"/>
                  </a:lnTo>
                  <a:lnTo>
                    <a:pt x="9640" y="852"/>
                  </a:lnTo>
                  <a:lnTo>
                    <a:pt x="9640" y="837"/>
                  </a:lnTo>
                  <a:lnTo>
                    <a:pt x="9642" y="821"/>
                  </a:lnTo>
                  <a:lnTo>
                    <a:pt x="9644" y="806"/>
                  </a:lnTo>
                  <a:lnTo>
                    <a:pt x="9647" y="798"/>
                  </a:lnTo>
                  <a:lnTo>
                    <a:pt x="9652" y="791"/>
                  </a:lnTo>
                  <a:lnTo>
                    <a:pt x="9658" y="785"/>
                  </a:lnTo>
                  <a:lnTo>
                    <a:pt x="9666" y="780"/>
                  </a:lnTo>
                  <a:lnTo>
                    <a:pt x="9673" y="775"/>
                  </a:lnTo>
                  <a:lnTo>
                    <a:pt x="9682" y="772"/>
                  </a:lnTo>
                  <a:lnTo>
                    <a:pt x="9690" y="770"/>
                  </a:lnTo>
                  <a:lnTo>
                    <a:pt x="9699" y="768"/>
                  </a:lnTo>
                  <a:lnTo>
                    <a:pt x="9712" y="767"/>
                  </a:lnTo>
                  <a:lnTo>
                    <a:pt x="9722" y="767"/>
                  </a:lnTo>
                  <a:lnTo>
                    <a:pt x="9733" y="768"/>
                  </a:lnTo>
                  <a:lnTo>
                    <a:pt x="9743" y="771"/>
                  </a:lnTo>
                  <a:lnTo>
                    <a:pt x="9754" y="775"/>
                  </a:lnTo>
                  <a:lnTo>
                    <a:pt x="9764" y="781"/>
                  </a:lnTo>
                  <a:lnTo>
                    <a:pt x="9774" y="786"/>
                  </a:lnTo>
                  <a:lnTo>
                    <a:pt x="9783" y="793"/>
                  </a:lnTo>
                  <a:lnTo>
                    <a:pt x="9789" y="799"/>
                  </a:lnTo>
                  <a:lnTo>
                    <a:pt x="9794" y="807"/>
                  </a:lnTo>
                  <a:lnTo>
                    <a:pt x="9799" y="815"/>
                  </a:lnTo>
                  <a:lnTo>
                    <a:pt x="9803" y="824"/>
                  </a:lnTo>
                  <a:lnTo>
                    <a:pt x="9806" y="833"/>
                  </a:lnTo>
                  <a:lnTo>
                    <a:pt x="9808" y="842"/>
                  </a:lnTo>
                  <a:lnTo>
                    <a:pt x="9809" y="852"/>
                  </a:lnTo>
                  <a:lnTo>
                    <a:pt x="9809" y="861"/>
                  </a:lnTo>
                  <a:lnTo>
                    <a:pt x="9807" y="872"/>
                  </a:lnTo>
                  <a:lnTo>
                    <a:pt x="9805" y="881"/>
                  </a:lnTo>
                  <a:lnTo>
                    <a:pt x="9802" y="890"/>
                  </a:lnTo>
                  <a:lnTo>
                    <a:pt x="9796" y="898"/>
                  </a:lnTo>
                  <a:lnTo>
                    <a:pt x="9790" y="906"/>
                  </a:lnTo>
                  <a:lnTo>
                    <a:pt x="9783" y="913"/>
                  </a:lnTo>
                  <a:lnTo>
                    <a:pt x="9775" y="920"/>
                  </a:lnTo>
                  <a:lnTo>
                    <a:pt x="9765" y="925"/>
                  </a:lnTo>
                  <a:close/>
                  <a:moveTo>
                    <a:pt x="9731" y="895"/>
                  </a:moveTo>
                  <a:lnTo>
                    <a:pt x="9724" y="894"/>
                  </a:lnTo>
                  <a:lnTo>
                    <a:pt x="9717" y="893"/>
                  </a:lnTo>
                  <a:lnTo>
                    <a:pt x="9710" y="890"/>
                  </a:lnTo>
                  <a:lnTo>
                    <a:pt x="9703" y="887"/>
                  </a:lnTo>
                  <a:lnTo>
                    <a:pt x="9698" y="882"/>
                  </a:lnTo>
                  <a:lnTo>
                    <a:pt x="9694" y="877"/>
                  </a:lnTo>
                  <a:lnTo>
                    <a:pt x="9691" y="871"/>
                  </a:lnTo>
                  <a:lnTo>
                    <a:pt x="9690" y="864"/>
                  </a:lnTo>
                  <a:lnTo>
                    <a:pt x="9691" y="850"/>
                  </a:lnTo>
                  <a:lnTo>
                    <a:pt x="9693" y="836"/>
                  </a:lnTo>
                  <a:lnTo>
                    <a:pt x="9696" y="830"/>
                  </a:lnTo>
                  <a:lnTo>
                    <a:pt x="9699" y="824"/>
                  </a:lnTo>
                  <a:lnTo>
                    <a:pt x="9702" y="821"/>
                  </a:lnTo>
                  <a:lnTo>
                    <a:pt x="9704" y="820"/>
                  </a:lnTo>
                  <a:lnTo>
                    <a:pt x="9709" y="818"/>
                  </a:lnTo>
                  <a:lnTo>
                    <a:pt x="9712" y="817"/>
                  </a:lnTo>
                  <a:lnTo>
                    <a:pt x="9719" y="819"/>
                  </a:lnTo>
                  <a:lnTo>
                    <a:pt x="9726" y="821"/>
                  </a:lnTo>
                  <a:lnTo>
                    <a:pt x="9733" y="825"/>
                  </a:lnTo>
                  <a:lnTo>
                    <a:pt x="9739" y="828"/>
                  </a:lnTo>
                  <a:lnTo>
                    <a:pt x="9745" y="832"/>
                  </a:lnTo>
                  <a:lnTo>
                    <a:pt x="9749" y="838"/>
                  </a:lnTo>
                  <a:lnTo>
                    <a:pt x="9754" y="844"/>
                  </a:lnTo>
                  <a:lnTo>
                    <a:pt x="9756" y="851"/>
                  </a:lnTo>
                  <a:lnTo>
                    <a:pt x="9756" y="857"/>
                  </a:lnTo>
                  <a:lnTo>
                    <a:pt x="9756" y="864"/>
                  </a:lnTo>
                  <a:lnTo>
                    <a:pt x="9755" y="871"/>
                  </a:lnTo>
                  <a:lnTo>
                    <a:pt x="9753" y="878"/>
                  </a:lnTo>
                  <a:lnTo>
                    <a:pt x="9748" y="884"/>
                  </a:lnTo>
                  <a:lnTo>
                    <a:pt x="9744" y="889"/>
                  </a:lnTo>
                  <a:lnTo>
                    <a:pt x="9741" y="891"/>
                  </a:lnTo>
                  <a:lnTo>
                    <a:pt x="9738" y="892"/>
                  </a:lnTo>
                  <a:lnTo>
                    <a:pt x="9734" y="894"/>
                  </a:lnTo>
                  <a:lnTo>
                    <a:pt x="9731" y="895"/>
                  </a:lnTo>
                  <a:close/>
                  <a:moveTo>
                    <a:pt x="3305" y="1689"/>
                  </a:moveTo>
                  <a:lnTo>
                    <a:pt x="3299" y="1686"/>
                  </a:lnTo>
                  <a:lnTo>
                    <a:pt x="3305" y="1674"/>
                  </a:lnTo>
                  <a:lnTo>
                    <a:pt x="3307" y="1674"/>
                  </a:lnTo>
                  <a:lnTo>
                    <a:pt x="3309" y="1676"/>
                  </a:lnTo>
                  <a:lnTo>
                    <a:pt x="3310" y="1678"/>
                  </a:lnTo>
                  <a:lnTo>
                    <a:pt x="3310" y="1680"/>
                  </a:lnTo>
                  <a:lnTo>
                    <a:pt x="3310" y="1683"/>
                  </a:lnTo>
                  <a:lnTo>
                    <a:pt x="3309" y="1685"/>
                  </a:lnTo>
                  <a:lnTo>
                    <a:pt x="3307" y="1687"/>
                  </a:lnTo>
                  <a:lnTo>
                    <a:pt x="3305" y="1689"/>
                  </a:lnTo>
                  <a:close/>
                  <a:moveTo>
                    <a:pt x="1372" y="1016"/>
                  </a:moveTo>
                  <a:lnTo>
                    <a:pt x="1367" y="1019"/>
                  </a:lnTo>
                  <a:lnTo>
                    <a:pt x="1362" y="1021"/>
                  </a:lnTo>
                  <a:lnTo>
                    <a:pt x="1356" y="1023"/>
                  </a:lnTo>
                  <a:lnTo>
                    <a:pt x="1350" y="1024"/>
                  </a:lnTo>
                  <a:lnTo>
                    <a:pt x="1337" y="1024"/>
                  </a:lnTo>
                  <a:lnTo>
                    <a:pt x="1325" y="1023"/>
                  </a:lnTo>
                  <a:lnTo>
                    <a:pt x="1314" y="1021"/>
                  </a:lnTo>
                  <a:lnTo>
                    <a:pt x="1303" y="1017"/>
                  </a:lnTo>
                  <a:lnTo>
                    <a:pt x="1292" y="1012"/>
                  </a:lnTo>
                  <a:lnTo>
                    <a:pt x="1283" y="1004"/>
                  </a:lnTo>
                  <a:lnTo>
                    <a:pt x="1278" y="1000"/>
                  </a:lnTo>
                  <a:lnTo>
                    <a:pt x="1273" y="996"/>
                  </a:lnTo>
                  <a:lnTo>
                    <a:pt x="1269" y="991"/>
                  </a:lnTo>
                  <a:lnTo>
                    <a:pt x="1266" y="986"/>
                  </a:lnTo>
                  <a:lnTo>
                    <a:pt x="1260" y="976"/>
                  </a:lnTo>
                  <a:lnTo>
                    <a:pt x="1256" y="964"/>
                  </a:lnTo>
                  <a:lnTo>
                    <a:pt x="1252" y="940"/>
                  </a:lnTo>
                  <a:lnTo>
                    <a:pt x="1249" y="917"/>
                  </a:lnTo>
                  <a:lnTo>
                    <a:pt x="1255" y="906"/>
                  </a:lnTo>
                  <a:lnTo>
                    <a:pt x="1258" y="896"/>
                  </a:lnTo>
                  <a:lnTo>
                    <a:pt x="1261" y="885"/>
                  </a:lnTo>
                  <a:lnTo>
                    <a:pt x="1263" y="875"/>
                  </a:lnTo>
                  <a:lnTo>
                    <a:pt x="1265" y="863"/>
                  </a:lnTo>
                  <a:lnTo>
                    <a:pt x="1267" y="853"/>
                  </a:lnTo>
                  <a:lnTo>
                    <a:pt x="1270" y="842"/>
                  </a:lnTo>
                  <a:lnTo>
                    <a:pt x="1274" y="833"/>
                  </a:lnTo>
                  <a:lnTo>
                    <a:pt x="1283" y="829"/>
                  </a:lnTo>
                  <a:lnTo>
                    <a:pt x="1293" y="825"/>
                  </a:lnTo>
                  <a:lnTo>
                    <a:pt x="1303" y="820"/>
                  </a:lnTo>
                  <a:lnTo>
                    <a:pt x="1313" y="817"/>
                  </a:lnTo>
                  <a:lnTo>
                    <a:pt x="1323" y="815"/>
                  </a:lnTo>
                  <a:lnTo>
                    <a:pt x="1333" y="813"/>
                  </a:lnTo>
                  <a:lnTo>
                    <a:pt x="1344" y="812"/>
                  </a:lnTo>
                  <a:lnTo>
                    <a:pt x="1354" y="812"/>
                  </a:lnTo>
                  <a:lnTo>
                    <a:pt x="1364" y="812"/>
                  </a:lnTo>
                  <a:lnTo>
                    <a:pt x="1374" y="813"/>
                  </a:lnTo>
                  <a:lnTo>
                    <a:pt x="1384" y="815"/>
                  </a:lnTo>
                  <a:lnTo>
                    <a:pt x="1394" y="818"/>
                  </a:lnTo>
                  <a:lnTo>
                    <a:pt x="1404" y="822"/>
                  </a:lnTo>
                  <a:lnTo>
                    <a:pt x="1413" y="828"/>
                  </a:lnTo>
                  <a:lnTo>
                    <a:pt x="1422" y="833"/>
                  </a:lnTo>
                  <a:lnTo>
                    <a:pt x="1431" y="840"/>
                  </a:lnTo>
                  <a:lnTo>
                    <a:pt x="1436" y="845"/>
                  </a:lnTo>
                  <a:lnTo>
                    <a:pt x="1439" y="851"/>
                  </a:lnTo>
                  <a:lnTo>
                    <a:pt x="1442" y="857"/>
                  </a:lnTo>
                  <a:lnTo>
                    <a:pt x="1444" y="863"/>
                  </a:lnTo>
                  <a:lnTo>
                    <a:pt x="1447" y="877"/>
                  </a:lnTo>
                  <a:lnTo>
                    <a:pt x="1449" y="890"/>
                  </a:lnTo>
                  <a:lnTo>
                    <a:pt x="1448" y="904"/>
                  </a:lnTo>
                  <a:lnTo>
                    <a:pt x="1446" y="918"/>
                  </a:lnTo>
                  <a:lnTo>
                    <a:pt x="1444" y="932"/>
                  </a:lnTo>
                  <a:lnTo>
                    <a:pt x="1441" y="944"/>
                  </a:lnTo>
                  <a:lnTo>
                    <a:pt x="1434" y="955"/>
                  </a:lnTo>
                  <a:lnTo>
                    <a:pt x="1427" y="967"/>
                  </a:lnTo>
                  <a:lnTo>
                    <a:pt x="1420" y="976"/>
                  </a:lnTo>
                  <a:lnTo>
                    <a:pt x="1412" y="985"/>
                  </a:lnTo>
                  <a:lnTo>
                    <a:pt x="1404" y="993"/>
                  </a:lnTo>
                  <a:lnTo>
                    <a:pt x="1394" y="1001"/>
                  </a:lnTo>
                  <a:lnTo>
                    <a:pt x="1383" y="1009"/>
                  </a:lnTo>
                  <a:lnTo>
                    <a:pt x="1372" y="1016"/>
                  </a:lnTo>
                  <a:close/>
                  <a:moveTo>
                    <a:pt x="1366" y="967"/>
                  </a:moveTo>
                  <a:lnTo>
                    <a:pt x="1359" y="970"/>
                  </a:lnTo>
                  <a:lnTo>
                    <a:pt x="1352" y="973"/>
                  </a:lnTo>
                  <a:lnTo>
                    <a:pt x="1344" y="974"/>
                  </a:lnTo>
                  <a:lnTo>
                    <a:pt x="1336" y="974"/>
                  </a:lnTo>
                  <a:lnTo>
                    <a:pt x="1328" y="974"/>
                  </a:lnTo>
                  <a:lnTo>
                    <a:pt x="1321" y="973"/>
                  </a:lnTo>
                  <a:lnTo>
                    <a:pt x="1314" y="971"/>
                  </a:lnTo>
                  <a:lnTo>
                    <a:pt x="1308" y="968"/>
                  </a:lnTo>
                  <a:lnTo>
                    <a:pt x="1302" y="959"/>
                  </a:lnTo>
                  <a:lnTo>
                    <a:pt x="1298" y="950"/>
                  </a:lnTo>
                  <a:lnTo>
                    <a:pt x="1294" y="941"/>
                  </a:lnTo>
                  <a:lnTo>
                    <a:pt x="1293" y="931"/>
                  </a:lnTo>
                  <a:lnTo>
                    <a:pt x="1293" y="921"/>
                  </a:lnTo>
                  <a:lnTo>
                    <a:pt x="1294" y="911"/>
                  </a:lnTo>
                  <a:lnTo>
                    <a:pt x="1298" y="902"/>
                  </a:lnTo>
                  <a:lnTo>
                    <a:pt x="1302" y="894"/>
                  </a:lnTo>
                  <a:lnTo>
                    <a:pt x="1310" y="883"/>
                  </a:lnTo>
                  <a:lnTo>
                    <a:pt x="1317" y="870"/>
                  </a:lnTo>
                  <a:lnTo>
                    <a:pt x="1321" y="863"/>
                  </a:lnTo>
                  <a:lnTo>
                    <a:pt x="1325" y="858"/>
                  </a:lnTo>
                  <a:lnTo>
                    <a:pt x="1331" y="853"/>
                  </a:lnTo>
                  <a:lnTo>
                    <a:pt x="1338" y="850"/>
                  </a:lnTo>
                  <a:lnTo>
                    <a:pt x="1348" y="853"/>
                  </a:lnTo>
                  <a:lnTo>
                    <a:pt x="1358" y="856"/>
                  </a:lnTo>
                  <a:lnTo>
                    <a:pt x="1367" y="860"/>
                  </a:lnTo>
                  <a:lnTo>
                    <a:pt x="1375" y="864"/>
                  </a:lnTo>
                  <a:lnTo>
                    <a:pt x="1384" y="871"/>
                  </a:lnTo>
                  <a:lnTo>
                    <a:pt x="1392" y="877"/>
                  </a:lnTo>
                  <a:lnTo>
                    <a:pt x="1398" y="884"/>
                  </a:lnTo>
                  <a:lnTo>
                    <a:pt x="1404" y="893"/>
                  </a:lnTo>
                  <a:lnTo>
                    <a:pt x="1404" y="903"/>
                  </a:lnTo>
                  <a:lnTo>
                    <a:pt x="1403" y="913"/>
                  </a:lnTo>
                  <a:lnTo>
                    <a:pt x="1400" y="924"/>
                  </a:lnTo>
                  <a:lnTo>
                    <a:pt x="1396" y="933"/>
                  </a:lnTo>
                  <a:lnTo>
                    <a:pt x="1390" y="942"/>
                  </a:lnTo>
                  <a:lnTo>
                    <a:pt x="1383" y="951"/>
                  </a:lnTo>
                  <a:lnTo>
                    <a:pt x="1375" y="959"/>
                  </a:lnTo>
                  <a:lnTo>
                    <a:pt x="1366" y="967"/>
                  </a:lnTo>
                  <a:close/>
                  <a:moveTo>
                    <a:pt x="933" y="427"/>
                  </a:moveTo>
                  <a:lnTo>
                    <a:pt x="923" y="433"/>
                  </a:lnTo>
                  <a:lnTo>
                    <a:pt x="914" y="438"/>
                  </a:lnTo>
                  <a:lnTo>
                    <a:pt x="905" y="441"/>
                  </a:lnTo>
                  <a:lnTo>
                    <a:pt x="896" y="442"/>
                  </a:lnTo>
                  <a:lnTo>
                    <a:pt x="887" y="442"/>
                  </a:lnTo>
                  <a:lnTo>
                    <a:pt x="877" y="441"/>
                  </a:lnTo>
                  <a:lnTo>
                    <a:pt x="868" y="438"/>
                  </a:lnTo>
                  <a:lnTo>
                    <a:pt x="859" y="434"/>
                  </a:lnTo>
                  <a:lnTo>
                    <a:pt x="853" y="427"/>
                  </a:lnTo>
                  <a:lnTo>
                    <a:pt x="848" y="418"/>
                  </a:lnTo>
                  <a:lnTo>
                    <a:pt x="843" y="410"/>
                  </a:lnTo>
                  <a:lnTo>
                    <a:pt x="839" y="400"/>
                  </a:lnTo>
                  <a:lnTo>
                    <a:pt x="835" y="396"/>
                  </a:lnTo>
                  <a:lnTo>
                    <a:pt x="832" y="393"/>
                  </a:lnTo>
                  <a:lnTo>
                    <a:pt x="829" y="389"/>
                  </a:lnTo>
                  <a:lnTo>
                    <a:pt x="826" y="387"/>
                  </a:lnTo>
                  <a:lnTo>
                    <a:pt x="822" y="385"/>
                  </a:lnTo>
                  <a:lnTo>
                    <a:pt x="817" y="383"/>
                  </a:lnTo>
                  <a:lnTo>
                    <a:pt x="812" y="383"/>
                  </a:lnTo>
                  <a:lnTo>
                    <a:pt x="806" y="383"/>
                  </a:lnTo>
                  <a:lnTo>
                    <a:pt x="800" y="384"/>
                  </a:lnTo>
                  <a:lnTo>
                    <a:pt x="793" y="387"/>
                  </a:lnTo>
                  <a:lnTo>
                    <a:pt x="785" y="391"/>
                  </a:lnTo>
                  <a:lnTo>
                    <a:pt x="779" y="395"/>
                  </a:lnTo>
                  <a:lnTo>
                    <a:pt x="773" y="401"/>
                  </a:lnTo>
                  <a:lnTo>
                    <a:pt x="767" y="407"/>
                  </a:lnTo>
                  <a:lnTo>
                    <a:pt x="762" y="414"/>
                  </a:lnTo>
                  <a:lnTo>
                    <a:pt x="757" y="420"/>
                  </a:lnTo>
                  <a:lnTo>
                    <a:pt x="756" y="450"/>
                  </a:lnTo>
                  <a:lnTo>
                    <a:pt x="755" y="479"/>
                  </a:lnTo>
                  <a:lnTo>
                    <a:pt x="756" y="486"/>
                  </a:lnTo>
                  <a:lnTo>
                    <a:pt x="757" y="492"/>
                  </a:lnTo>
                  <a:lnTo>
                    <a:pt x="759" y="500"/>
                  </a:lnTo>
                  <a:lnTo>
                    <a:pt x="762" y="505"/>
                  </a:lnTo>
                  <a:lnTo>
                    <a:pt x="766" y="511"/>
                  </a:lnTo>
                  <a:lnTo>
                    <a:pt x="771" y="516"/>
                  </a:lnTo>
                  <a:lnTo>
                    <a:pt x="777" y="520"/>
                  </a:lnTo>
                  <a:lnTo>
                    <a:pt x="784" y="524"/>
                  </a:lnTo>
                  <a:lnTo>
                    <a:pt x="789" y="530"/>
                  </a:lnTo>
                  <a:lnTo>
                    <a:pt x="797" y="534"/>
                  </a:lnTo>
                  <a:lnTo>
                    <a:pt x="804" y="537"/>
                  </a:lnTo>
                  <a:lnTo>
                    <a:pt x="811" y="540"/>
                  </a:lnTo>
                  <a:lnTo>
                    <a:pt x="818" y="543"/>
                  </a:lnTo>
                  <a:lnTo>
                    <a:pt x="825" y="548"/>
                  </a:lnTo>
                  <a:lnTo>
                    <a:pt x="828" y="550"/>
                  </a:lnTo>
                  <a:lnTo>
                    <a:pt x="831" y="553"/>
                  </a:lnTo>
                  <a:lnTo>
                    <a:pt x="834" y="557"/>
                  </a:lnTo>
                  <a:lnTo>
                    <a:pt x="836" y="561"/>
                  </a:lnTo>
                  <a:lnTo>
                    <a:pt x="836" y="572"/>
                  </a:lnTo>
                  <a:lnTo>
                    <a:pt x="834" y="582"/>
                  </a:lnTo>
                  <a:lnTo>
                    <a:pt x="831" y="593"/>
                  </a:lnTo>
                  <a:lnTo>
                    <a:pt x="828" y="602"/>
                  </a:lnTo>
                  <a:lnTo>
                    <a:pt x="819" y="621"/>
                  </a:lnTo>
                  <a:lnTo>
                    <a:pt x="809" y="640"/>
                  </a:lnTo>
                  <a:lnTo>
                    <a:pt x="799" y="658"/>
                  </a:lnTo>
                  <a:lnTo>
                    <a:pt x="789" y="677"/>
                  </a:lnTo>
                  <a:lnTo>
                    <a:pt x="785" y="688"/>
                  </a:lnTo>
                  <a:lnTo>
                    <a:pt x="782" y="697"/>
                  </a:lnTo>
                  <a:lnTo>
                    <a:pt x="779" y="708"/>
                  </a:lnTo>
                  <a:lnTo>
                    <a:pt x="778" y="718"/>
                  </a:lnTo>
                  <a:lnTo>
                    <a:pt x="776" y="731"/>
                  </a:lnTo>
                  <a:lnTo>
                    <a:pt x="776" y="743"/>
                  </a:lnTo>
                  <a:lnTo>
                    <a:pt x="776" y="755"/>
                  </a:lnTo>
                  <a:lnTo>
                    <a:pt x="776" y="767"/>
                  </a:lnTo>
                  <a:lnTo>
                    <a:pt x="778" y="780"/>
                  </a:lnTo>
                  <a:lnTo>
                    <a:pt x="780" y="791"/>
                  </a:lnTo>
                  <a:lnTo>
                    <a:pt x="783" y="803"/>
                  </a:lnTo>
                  <a:lnTo>
                    <a:pt x="787" y="814"/>
                  </a:lnTo>
                  <a:lnTo>
                    <a:pt x="791" y="826"/>
                  </a:lnTo>
                  <a:lnTo>
                    <a:pt x="797" y="837"/>
                  </a:lnTo>
                  <a:lnTo>
                    <a:pt x="803" y="848"/>
                  </a:lnTo>
                  <a:lnTo>
                    <a:pt x="809" y="858"/>
                  </a:lnTo>
                  <a:lnTo>
                    <a:pt x="816" y="868"/>
                  </a:lnTo>
                  <a:lnTo>
                    <a:pt x="823" y="878"/>
                  </a:lnTo>
                  <a:lnTo>
                    <a:pt x="831" y="888"/>
                  </a:lnTo>
                  <a:lnTo>
                    <a:pt x="841" y="896"/>
                  </a:lnTo>
                  <a:lnTo>
                    <a:pt x="848" y="900"/>
                  </a:lnTo>
                  <a:lnTo>
                    <a:pt x="855" y="903"/>
                  </a:lnTo>
                  <a:lnTo>
                    <a:pt x="862" y="908"/>
                  </a:lnTo>
                  <a:lnTo>
                    <a:pt x="867" y="913"/>
                  </a:lnTo>
                  <a:lnTo>
                    <a:pt x="872" y="919"/>
                  </a:lnTo>
                  <a:lnTo>
                    <a:pt x="877" y="926"/>
                  </a:lnTo>
                  <a:lnTo>
                    <a:pt x="880" y="933"/>
                  </a:lnTo>
                  <a:lnTo>
                    <a:pt x="883" y="942"/>
                  </a:lnTo>
                  <a:lnTo>
                    <a:pt x="881" y="947"/>
                  </a:lnTo>
                  <a:lnTo>
                    <a:pt x="879" y="951"/>
                  </a:lnTo>
                  <a:lnTo>
                    <a:pt x="877" y="955"/>
                  </a:lnTo>
                  <a:lnTo>
                    <a:pt x="875" y="959"/>
                  </a:lnTo>
                  <a:lnTo>
                    <a:pt x="869" y="968"/>
                  </a:lnTo>
                  <a:lnTo>
                    <a:pt x="862" y="974"/>
                  </a:lnTo>
                  <a:lnTo>
                    <a:pt x="854" y="981"/>
                  </a:lnTo>
                  <a:lnTo>
                    <a:pt x="846" y="988"/>
                  </a:lnTo>
                  <a:lnTo>
                    <a:pt x="839" y="995"/>
                  </a:lnTo>
                  <a:lnTo>
                    <a:pt x="830" y="1004"/>
                  </a:lnTo>
                  <a:lnTo>
                    <a:pt x="823" y="1014"/>
                  </a:lnTo>
                  <a:lnTo>
                    <a:pt x="817" y="1023"/>
                  </a:lnTo>
                  <a:lnTo>
                    <a:pt x="812" y="1034"/>
                  </a:lnTo>
                  <a:lnTo>
                    <a:pt x="808" y="1045"/>
                  </a:lnTo>
                  <a:lnTo>
                    <a:pt x="805" y="1058"/>
                  </a:lnTo>
                  <a:lnTo>
                    <a:pt x="803" y="1070"/>
                  </a:lnTo>
                  <a:lnTo>
                    <a:pt x="802" y="1082"/>
                  </a:lnTo>
                  <a:lnTo>
                    <a:pt x="801" y="1094"/>
                  </a:lnTo>
                  <a:lnTo>
                    <a:pt x="802" y="1108"/>
                  </a:lnTo>
                  <a:lnTo>
                    <a:pt x="803" y="1121"/>
                  </a:lnTo>
                  <a:lnTo>
                    <a:pt x="805" y="1133"/>
                  </a:lnTo>
                  <a:lnTo>
                    <a:pt x="808" y="1145"/>
                  </a:lnTo>
                  <a:lnTo>
                    <a:pt x="811" y="1158"/>
                  </a:lnTo>
                  <a:lnTo>
                    <a:pt x="815" y="1170"/>
                  </a:lnTo>
                  <a:lnTo>
                    <a:pt x="820" y="1181"/>
                  </a:lnTo>
                  <a:lnTo>
                    <a:pt x="824" y="1191"/>
                  </a:lnTo>
                  <a:lnTo>
                    <a:pt x="832" y="1202"/>
                  </a:lnTo>
                  <a:lnTo>
                    <a:pt x="840" y="1213"/>
                  </a:lnTo>
                  <a:lnTo>
                    <a:pt x="842" y="1218"/>
                  </a:lnTo>
                  <a:lnTo>
                    <a:pt x="843" y="1224"/>
                  </a:lnTo>
                  <a:lnTo>
                    <a:pt x="843" y="1231"/>
                  </a:lnTo>
                  <a:lnTo>
                    <a:pt x="841" y="1237"/>
                  </a:lnTo>
                  <a:lnTo>
                    <a:pt x="828" y="1248"/>
                  </a:lnTo>
                  <a:lnTo>
                    <a:pt x="816" y="1257"/>
                  </a:lnTo>
                  <a:lnTo>
                    <a:pt x="804" y="1268"/>
                  </a:lnTo>
                  <a:lnTo>
                    <a:pt x="793" y="1279"/>
                  </a:lnTo>
                  <a:lnTo>
                    <a:pt x="782" y="1292"/>
                  </a:lnTo>
                  <a:lnTo>
                    <a:pt x="773" y="1304"/>
                  </a:lnTo>
                  <a:lnTo>
                    <a:pt x="770" y="1311"/>
                  </a:lnTo>
                  <a:lnTo>
                    <a:pt x="767" y="1318"/>
                  </a:lnTo>
                  <a:lnTo>
                    <a:pt x="765" y="1326"/>
                  </a:lnTo>
                  <a:lnTo>
                    <a:pt x="763" y="1335"/>
                  </a:lnTo>
                  <a:lnTo>
                    <a:pt x="764" y="1348"/>
                  </a:lnTo>
                  <a:lnTo>
                    <a:pt x="766" y="1362"/>
                  </a:lnTo>
                  <a:lnTo>
                    <a:pt x="768" y="1375"/>
                  </a:lnTo>
                  <a:lnTo>
                    <a:pt x="772" y="1389"/>
                  </a:lnTo>
                  <a:lnTo>
                    <a:pt x="774" y="1394"/>
                  </a:lnTo>
                  <a:lnTo>
                    <a:pt x="776" y="1400"/>
                  </a:lnTo>
                  <a:lnTo>
                    <a:pt x="779" y="1405"/>
                  </a:lnTo>
                  <a:lnTo>
                    <a:pt x="783" y="1410"/>
                  </a:lnTo>
                  <a:lnTo>
                    <a:pt x="787" y="1415"/>
                  </a:lnTo>
                  <a:lnTo>
                    <a:pt x="791" y="1419"/>
                  </a:lnTo>
                  <a:lnTo>
                    <a:pt x="798" y="1422"/>
                  </a:lnTo>
                  <a:lnTo>
                    <a:pt x="803" y="1426"/>
                  </a:lnTo>
                  <a:lnTo>
                    <a:pt x="811" y="1428"/>
                  </a:lnTo>
                  <a:lnTo>
                    <a:pt x="818" y="1428"/>
                  </a:lnTo>
                  <a:lnTo>
                    <a:pt x="824" y="1427"/>
                  </a:lnTo>
                  <a:lnTo>
                    <a:pt x="829" y="1424"/>
                  </a:lnTo>
                  <a:lnTo>
                    <a:pt x="834" y="1421"/>
                  </a:lnTo>
                  <a:lnTo>
                    <a:pt x="839" y="1417"/>
                  </a:lnTo>
                  <a:lnTo>
                    <a:pt x="843" y="1413"/>
                  </a:lnTo>
                  <a:lnTo>
                    <a:pt x="847" y="1408"/>
                  </a:lnTo>
                  <a:lnTo>
                    <a:pt x="854" y="1398"/>
                  </a:lnTo>
                  <a:lnTo>
                    <a:pt x="861" y="1387"/>
                  </a:lnTo>
                  <a:lnTo>
                    <a:pt x="865" y="1382"/>
                  </a:lnTo>
                  <a:lnTo>
                    <a:pt x="868" y="1377"/>
                  </a:lnTo>
                  <a:lnTo>
                    <a:pt x="872" y="1373"/>
                  </a:lnTo>
                  <a:lnTo>
                    <a:pt x="877" y="1369"/>
                  </a:lnTo>
                  <a:lnTo>
                    <a:pt x="900" y="1374"/>
                  </a:lnTo>
                  <a:lnTo>
                    <a:pt x="924" y="1381"/>
                  </a:lnTo>
                  <a:lnTo>
                    <a:pt x="929" y="1383"/>
                  </a:lnTo>
                  <a:lnTo>
                    <a:pt x="935" y="1385"/>
                  </a:lnTo>
                  <a:lnTo>
                    <a:pt x="940" y="1388"/>
                  </a:lnTo>
                  <a:lnTo>
                    <a:pt x="943" y="1391"/>
                  </a:lnTo>
                  <a:lnTo>
                    <a:pt x="947" y="1395"/>
                  </a:lnTo>
                  <a:lnTo>
                    <a:pt x="949" y="1400"/>
                  </a:lnTo>
                  <a:lnTo>
                    <a:pt x="950" y="1405"/>
                  </a:lnTo>
                  <a:lnTo>
                    <a:pt x="951" y="1412"/>
                  </a:lnTo>
                  <a:lnTo>
                    <a:pt x="957" y="1417"/>
                  </a:lnTo>
                  <a:lnTo>
                    <a:pt x="962" y="1423"/>
                  </a:lnTo>
                  <a:lnTo>
                    <a:pt x="966" y="1430"/>
                  </a:lnTo>
                  <a:lnTo>
                    <a:pt x="970" y="1436"/>
                  </a:lnTo>
                  <a:lnTo>
                    <a:pt x="972" y="1443"/>
                  </a:lnTo>
                  <a:lnTo>
                    <a:pt x="974" y="1450"/>
                  </a:lnTo>
                  <a:lnTo>
                    <a:pt x="975" y="1458"/>
                  </a:lnTo>
                  <a:lnTo>
                    <a:pt x="975" y="1465"/>
                  </a:lnTo>
                  <a:lnTo>
                    <a:pt x="974" y="1482"/>
                  </a:lnTo>
                  <a:lnTo>
                    <a:pt x="971" y="1497"/>
                  </a:lnTo>
                  <a:lnTo>
                    <a:pt x="967" y="1513"/>
                  </a:lnTo>
                  <a:lnTo>
                    <a:pt x="963" y="1529"/>
                  </a:lnTo>
                  <a:lnTo>
                    <a:pt x="953" y="1545"/>
                  </a:lnTo>
                  <a:lnTo>
                    <a:pt x="943" y="1560"/>
                  </a:lnTo>
                  <a:lnTo>
                    <a:pt x="937" y="1568"/>
                  </a:lnTo>
                  <a:lnTo>
                    <a:pt x="931" y="1575"/>
                  </a:lnTo>
                  <a:lnTo>
                    <a:pt x="923" y="1581"/>
                  </a:lnTo>
                  <a:lnTo>
                    <a:pt x="916" y="1586"/>
                  </a:lnTo>
                  <a:lnTo>
                    <a:pt x="909" y="1591"/>
                  </a:lnTo>
                  <a:lnTo>
                    <a:pt x="902" y="1595"/>
                  </a:lnTo>
                  <a:lnTo>
                    <a:pt x="894" y="1598"/>
                  </a:lnTo>
                  <a:lnTo>
                    <a:pt x="886" y="1601"/>
                  </a:lnTo>
                  <a:lnTo>
                    <a:pt x="877" y="1603"/>
                  </a:lnTo>
                  <a:lnTo>
                    <a:pt x="868" y="1604"/>
                  </a:lnTo>
                  <a:lnTo>
                    <a:pt x="859" y="1604"/>
                  </a:lnTo>
                  <a:lnTo>
                    <a:pt x="850" y="1604"/>
                  </a:lnTo>
                  <a:lnTo>
                    <a:pt x="832" y="1603"/>
                  </a:lnTo>
                  <a:lnTo>
                    <a:pt x="815" y="1602"/>
                  </a:lnTo>
                  <a:lnTo>
                    <a:pt x="798" y="1599"/>
                  </a:lnTo>
                  <a:lnTo>
                    <a:pt x="781" y="1596"/>
                  </a:lnTo>
                  <a:lnTo>
                    <a:pt x="765" y="1591"/>
                  </a:lnTo>
                  <a:lnTo>
                    <a:pt x="749" y="1585"/>
                  </a:lnTo>
                  <a:lnTo>
                    <a:pt x="733" y="1578"/>
                  </a:lnTo>
                  <a:lnTo>
                    <a:pt x="719" y="1570"/>
                  </a:lnTo>
                  <a:lnTo>
                    <a:pt x="705" y="1561"/>
                  </a:lnTo>
                  <a:lnTo>
                    <a:pt x="691" y="1551"/>
                  </a:lnTo>
                  <a:lnTo>
                    <a:pt x="679" y="1540"/>
                  </a:lnTo>
                  <a:lnTo>
                    <a:pt x="668" y="1528"/>
                  </a:lnTo>
                  <a:lnTo>
                    <a:pt x="658" y="1515"/>
                  </a:lnTo>
                  <a:lnTo>
                    <a:pt x="648" y="1501"/>
                  </a:lnTo>
                  <a:lnTo>
                    <a:pt x="640" y="1487"/>
                  </a:lnTo>
                  <a:lnTo>
                    <a:pt x="634" y="1471"/>
                  </a:lnTo>
                  <a:lnTo>
                    <a:pt x="626" y="1461"/>
                  </a:lnTo>
                  <a:lnTo>
                    <a:pt x="619" y="1451"/>
                  </a:lnTo>
                  <a:lnTo>
                    <a:pt x="613" y="1441"/>
                  </a:lnTo>
                  <a:lnTo>
                    <a:pt x="606" y="1431"/>
                  </a:lnTo>
                  <a:lnTo>
                    <a:pt x="595" y="1409"/>
                  </a:lnTo>
                  <a:lnTo>
                    <a:pt x="586" y="1388"/>
                  </a:lnTo>
                  <a:lnTo>
                    <a:pt x="579" y="1365"/>
                  </a:lnTo>
                  <a:lnTo>
                    <a:pt x="572" y="1343"/>
                  </a:lnTo>
                  <a:lnTo>
                    <a:pt x="566" y="1319"/>
                  </a:lnTo>
                  <a:lnTo>
                    <a:pt x="560" y="1297"/>
                  </a:lnTo>
                  <a:lnTo>
                    <a:pt x="560" y="1287"/>
                  </a:lnTo>
                  <a:lnTo>
                    <a:pt x="559" y="1277"/>
                  </a:lnTo>
                  <a:lnTo>
                    <a:pt x="558" y="1268"/>
                  </a:lnTo>
                  <a:lnTo>
                    <a:pt x="556" y="1259"/>
                  </a:lnTo>
                  <a:lnTo>
                    <a:pt x="552" y="1241"/>
                  </a:lnTo>
                  <a:lnTo>
                    <a:pt x="549" y="1222"/>
                  </a:lnTo>
                  <a:lnTo>
                    <a:pt x="548" y="1214"/>
                  </a:lnTo>
                  <a:lnTo>
                    <a:pt x="547" y="1205"/>
                  </a:lnTo>
                  <a:lnTo>
                    <a:pt x="547" y="1197"/>
                  </a:lnTo>
                  <a:lnTo>
                    <a:pt x="549" y="1188"/>
                  </a:lnTo>
                  <a:lnTo>
                    <a:pt x="551" y="1179"/>
                  </a:lnTo>
                  <a:lnTo>
                    <a:pt x="554" y="1171"/>
                  </a:lnTo>
                  <a:lnTo>
                    <a:pt x="559" y="1163"/>
                  </a:lnTo>
                  <a:lnTo>
                    <a:pt x="567" y="1155"/>
                  </a:lnTo>
                  <a:lnTo>
                    <a:pt x="575" y="1128"/>
                  </a:lnTo>
                  <a:lnTo>
                    <a:pt x="583" y="1102"/>
                  </a:lnTo>
                  <a:lnTo>
                    <a:pt x="586" y="1087"/>
                  </a:lnTo>
                  <a:lnTo>
                    <a:pt x="589" y="1073"/>
                  </a:lnTo>
                  <a:lnTo>
                    <a:pt x="591" y="1059"/>
                  </a:lnTo>
                  <a:lnTo>
                    <a:pt x="593" y="1044"/>
                  </a:lnTo>
                  <a:lnTo>
                    <a:pt x="594" y="1029"/>
                  </a:lnTo>
                  <a:lnTo>
                    <a:pt x="593" y="1015"/>
                  </a:lnTo>
                  <a:lnTo>
                    <a:pt x="592" y="1000"/>
                  </a:lnTo>
                  <a:lnTo>
                    <a:pt x="590" y="987"/>
                  </a:lnTo>
                  <a:lnTo>
                    <a:pt x="587" y="973"/>
                  </a:lnTo>
                  <a:lnTo>
                    <a:pt x="583" y="959"/>
                  </a:lnTo>
                  <a:lnTo>
                    <a:pt x="577" y="946"/>
                  </a:lnTo>
                  <a:lnTo>
                    <a:pt x="570" y="933"/>
                  </a:lnTo>
                  <a:lnTo>
                    <a:pt x="564" y="929"/>
                  </a:lnTo>
                  <a:lnTo>
                    <a:pt x="557" y="924"/>
                  </a:lnTo>
                  <a:lnTo>
                    <a:pt x="551" y="919"/>
                  </a:lnTo>
                  <a:lnTo>
                    <a:pt x="547" y="912"/>
                  </a:lnTo>
                  <a:lnTo>
                    <a:pt x="544" y="906"/>
                  </a:lnTo>
                  <a:lnTo>
                    <a:pt x="542" y="899"/>
                  </a:lnTo>
                  <a:lnTo>
                    <a:pt x="543" y="896"/>
                  </a:lnTo>
                  <a:lnTo>
                    <a:pt x="543" y="892"/>
                  </a:lnTo>
                  <a:lnTo>
                    <a:pt x="545" y="888"/>
                  </a:lnTo>
                  <a:lnTo>
                    <a:pt x="547" y="884"/>
                  </a:lnTo>
                  <a:lnTo>
                    <a:pt x="560" y="866"/>
                  </a:lnTo>
                  <a:lnTo>
                    <a:pt x="573" y="849"/>
                  </a:lnTo>
                  <a:lnTo>
                    <a:pt x="584" y="830"/>
                  </a:lnTo>
                  <a:lnTo>
                    <a:pt x="594" y="811"/>
                  </a:lnTo>
                  <a:lnTo>
                    <a:pt x="599" y="801"/>
                  </a:lnTo>
                  <a:lnTo>
                    <a:pt x="602" y="791"/>
                  </a:lnTo>
                  <a:lnTo>
                    <a:pt x="605" y="781"/>
                  </a:lnTo>
                  <a:lnTo>
                    <a:pt x="609" y="770"/>
                  </a:lnTo>
                  <a:lnTo>
                    <a:pt x="610" y="760"/>
                  </a:lnTo>
                  <a:lnTo>
                    <a:pt x="611" y="749"/>
                  </a:lnTo>
                  <a:lnTo>
                    <a:pt x="611" y="738"/>
                  </a:lnTo>
                  <a:lnTo>
                    <a:pt x="610" y="726"/>
                  </a:lnTo>
                  <a:lnTo>
                    <a:pt x="600" y="707"/>
                  </a:lnTo>
                  <a:lnTo>
                    <a:pt x="590" y="688"/>
                  </a:lnTo>
                  <a:lnTo>
                    <a:pt x="580" y="668"/>
                  </a:lnTo>
                  <a:lnTo>
                    <a:pt x="570" y="649"/>
                  </a:lnTo>
                  <a:lnTo>
                    <a:pt x="566" y="639"/>
                  </a:lnTo>
                  <a:lnTo>
                    <a:pt x="563" y="629"/>
                  </a:lnTo>
                  <a:lnTo>
                    <a:pt x="559" y="619"/>
                  </a:lnTo>
                  <a:lnTo>
                    <a:pt x="558" y="608"/>
                  </a:lnTo>
                  <a:lnTo>
                    <a:pt x="557" y="598"/>
                  </a:lnTo>
                  <a:lnTo>
                    <a:pt x="558" y="586"/>
                  </a:lnTo>
                  <a:lnTo>
                    <a:pt x="559" y="575"/>
                  </a:lnTo>
                  <a:lnTo>
                    <a:pt x="564" y="564"/>
                  </a:lnTo>
                  <a:lnTo>
                    <a:pt x="565" y="550"/>
                  </a:lnTo>
                  <a:lnTo>
                    <a:pt x="567" y="535"/>
                  </a:lnTo>
                  <a:lnTo>
                    <a:pt x="572" y="522"/>
                  </a:lnTo>
                  <a:lnTo>
                    <a:pt x="577" y="510"/>
                  </a:lnTo>
                  <a:lnTo>
                    <a:pt x="589" y="484"/>
                  </a:lnTo>
                  <a:lnTo>
                    <a:pt x="600" y="459"/>
                  </a:lnTo>
                  <a:lnTo>
                    <a:pt x="607" y="439"/>
                  </a:lnTo>
                  <a:lnTo>
                    <a:pt x="617" y="420"/>
                  </a:lnTo>
                  <a:lnTo>
                    <a:pt x="626" y="401"/>
                  </a:lnTo>
                  <a:lnTo>
                    <a:pt x="637" y="383"/>
                  </a:lnTo>
                  <a:lnTo>
                    <a:pt x="648" y="366"/>
                  </a:lnTo>
                  <a:lnTo>
                    <a:pt x="662" y="348"/>
                  </a:lnTo>
                  <a:lnTo>
                    <a:pt x="675" y="332"/>
                  </a:lnTo>
                  <a:lnTo>
                    <a:pt x="690" y="316"/>
                  </a:lnTo>
                  <a:lnTo>
                    <a:pt x="706" y="301"/>
                  </a:lnTo>
                  <a:lnTo>
                    <a:pt x="722" y="287"/>
                  </a:lnTo>
                  <a:lnTo>
                    <a:pt x="738" y="274"/>
                  </a:lnTo>
                  <a:lnTo>
                    <a:pt x="756" y="262"/>
                  </a:lnTo>
                  <a:lnTo>
                    <a:pt x="774" y="251"/>
                  </a:lnTo>
                  <a:lnTo>
                    <a:pt x="793" y="241"/>
                  </a:lnTo>
                  <a:lnTo>
                    <a:pt x="811" y="233"/>
                  </a:lnTo>
                  <a:lnTo>
                    <a:pt x="830" y="226"/>
                  </a:lnTo>
                  <a:lnTo>
                    <a:pt x="863" y="222"/>
                  </a:lnTo>
                  <a:lnTo>
                    <a:pt x="896" y="220"/>
                  </a:lnTo>
                  <a:lnTo>
                    <a:pt x="904" y="220"/>
                  </a:lnTo>
                  <a:lnTo>
                    <a:pt x="911" y="222"/>
                  </a:lnTo>
                  <a:lnTo>
                    <a:pt x="919" y="223"/>
                  </a:lnTo>
                  <a:lnTo>
                    <a:pt x="926" y="226"/>
                  </a:lnTo>
                  <a:lnTo>
                    <a:pt x="934" y="229"/>
                  </a:lnTo>
                  <a:lnTo>
                    <a:pt x="941" y="232"/>
                  </a:lnTo>
                  <a:lnTo>
                    <a:pt x="948" y="237"/>
                  </a:lnTo>
                  <a:lnTo>
                    <a:pt x="954" y="242"/>
                  </a:lnTo>
                  <a:lnTo>
                    <a:pt x="991" y="288"/>
                  </a:lnTo>
                  <a:lnTo>
                    <a:pt x="991" y="307"/>
                  </a:lnTo>
                  <a:lnTo>
                    <a:pt x="990" y="327"/>
                  </a:lnTo>
                  <a:lnTo>
                    <a:pt x="989" y="337"/>
                  </a:lnTo>
                  <a:lnTo>
                    <a:pt x="987" y="347"/>
                  </a:lnTo>
                  <a:lnTo>
                    <a:pt x="985" y="357"/>
                  </a:lnTo>
                  <a:lnTo>
                    <a:pt x="983" y="367"/>
                  </a:lnTo>
                  <a:lnTo>
                    <a:pt x="980" y="376"/>
                  </a:lnTo>
                  <a:lnTo>
                    <a:pt x="975" y="385"/>
                  </a:lnTo>
                  <a:lnTo>
                    <a:pt x="970" y="394"/>
                  </a:lnTo>
                  <a:lnTo>
                    <a:pt x="965" y="401"/>
                  </a:lnTo>
                  <a:lnTo>
                    <a:pt x="958" y="410"/>
                  </a:lnTo>
                  <a:lnTo>
                    <a:pt x="951" y="416"/>
                  </a:lnTo>
                  <a:lnTo>
                    <a:pt x="942" y="422"/>
                  </a:lnTo>
                  <a:lnTo>
                    <a:pt x="933" y="427"/>
                  </a:lnTo>
                  <a:close/>
                  <a:moveTo>
                    <a:pt x="911" y="394"/>
                  </a:moveTo>
                  <a:lnTo>
                    <a:pt x="904" y="392"/>
                  </a:lnTo>
                  <a:lnTo>
                    <a:pt x="898" y="390"/>
                  </a:lnTo>
                  <a:lnTo>
                    <a:pt x="893" y="386"/>
                  </a:lnTo>
                  <a:lnTo>
                    <a:pt x="888" y="382"/>
                  </a:lnTo>
                  <a:lnTo>
                    <a:pt x="877" y="373"/>
                  </a:lnTo>
                  <a:lnTo>
                    <a:pt x="868" y="364"/>
                  </a:lnTo>
                  <a:lnTo>
                    <a:pt x="864" y="358"/>
                  </a:lnTo>
                  <a:lnTo>
                    <a:pt x="859" y="354"/>
                  </a:lnTo>
                  <a:lnTo>
                    <a:pt x="854" y="350"/>
                  </a:lnTo>
                  <a:lnTo>
                    <a:pt x="849" y="347"/>
                  </a:lnTo>
                  <a:lnTo>
                    <a:pt x="843" y="344"/>
                  </a:lnTo>
                  <a:lnTo>
                    <a:pt x="836" y="342"/>
                  </a:lnTo>
                  <a:lnTo>
                    <a:pt x="829" y="342"/>
                  </a:lnTo>
                  <a:lnTo>
                    <a:pt x="821" y="342"/>
                  </a:lnTo>
                  <a:lnTo>
                    <a:pt x="809" y="346"/>
                  </a:lnTo>
                  <a:lnTo>
                    <a:pt x="796" y="350"/>
                  </a:lnTo>
                  <a:lnTo>
                    <a:pt x="783" y="355"/>
                  </a:lnTo>
                  <a:lnTo>
                    <a:pt x="771" y="362"/>
                  </a:lnTo>
                  <a:lnTo>
                    <a:pt x="760" y="368"/>
                  </a:lnTo>
                  <a:lnTo>
                    <a:pt x="750" y="376"/>
                  </a:lnTo>
                  <a:lnTo>
                    <a:pt x="744" y="380"/>
                  </a:lnTo>
                  <a:lnTo>
                    <a:pt x="740" y="385"/>
                  </a:lnTo>
                  <a:lnTo>
                    <a:pt x="736" y="390"/>
                  </a:lnTo>
                  <a:lnTo>
                    <a:pt x="732" y="396"/>
                  </a:lnTo>
                  <a:lnTo>
                    <a:pt x="727" y="404"/>
                  </a:lnTo>
                  <a:lnTo>
                    <a:pt x="722" y="414"/>
                  </a:lnTo>
                  <a:lnTo>
                    <a:pt x="718" y="423"/>
                  </a:lnTo>
                  <a:lnTo>
                    <a:pt x="715" y="432"/>
                  </a:lnTo>
                  <a:lnTo>
                    <a:pt x="713" y="442"/>
                  </a:lnTo>
                  <a:lnTo>
                    <a:pt x="711" y="453"/>
                  </a:lnTo>
                  <a:lnTo>
                    <a:pt x="710" y="463"/>
                  </a:lnTo>
                  <a:lnTo>
                    <a:pt x="709" y="474"/>
                  </a:lnTo>
                  <a:lnTo>
                    <a:pt x="709" y="484"/>
                  </a:lnTo>
                  <a:lnTo>
                    <a:pt x="710" y="494"/>
                  </a:lnTo>
                  <a:lnTo>
                    <a:pt x="712" y="505"/>
                  </a:lnTo>
                  <a:lnTo>
                    <a:pt x="714" y="515"/>
                  </a:lnTo>
                  <a:lnTo>
                    <a:pt x="717" y="525"/>
                  </a:lnTo>
                  <a:lnTo>
                    <a:pt x="720" y="534"/>
                  </a:lnTo>
                  <a:lnTo>
                    <a:pt x="724" y="544"/>
                  </a:lnTo>
                  <a:lnTo>
                    <a:pt x="729" y="553"/>
                  </a:lnTo>
                  <a:lnTo>
                    <a:pt x="738" y="560"/>
                  </a:lnTo>
                  <a:lnTo>
                    <a:pt x="747" y="568"/>
                  </a:lnTo>
                  <a:lnTo>
                    <a:pt x="755" y="577"/>
                  </a:lnTo>
                  <a:lnTo>
                    <a:pt x="761" y="586"/>
                  </a:lnTo>
                  <a:lnTo>
                    <a:pt x="765" y="598"/>
                  </a:lnTo>
                  <a:lnTo>
                    <a:pt x="768" y="608"/>
                  </a:lnTo>
                  <a:lnTo>
                    <a:pt x="768" y="614"/>
                  </a:lnTo>
                  <a:lnTo>
                    <a:pt x="768" y="620"/>
                  </a:lnTo>
                  <a:lnTo>
                    <a:pt x="768" y="626"/>
                  </a:lnTo>
                  <a:lnTo>
                    <a:pt x="766" y="632"/>
                  </a:lnTo>
                  <a:lnTo>
                    <a:pt x="756" y="661"/>
                  </a:lnTo>
                  <a:lnTo>
                    <a:pt x="747" y="691"/>
                  </a:lnTo>
                  <a:lnTo>
                    <a:pt x="742" y="707"/>
                  </a:lnTo>
                  <a:lnTo>
                    <a:pt x="738" y="723"/>
                  </a:lnTo>
                  <a:lnTo>
                    <a:pt x="736" y="740"/>
                  </a:lnTo>
                  <a:lnTo>
                    <a:pt x="734" y="755"/>
                  </a:lnTo>
                  <a:lnTo>
                    <a:pt x="733" y="771"/>
                  </a:lnTo>
                  <a:lnTo>
                    <a:pt x="733" y="788"/>
                  </a:lnTo>
                  <a:lnTo>
                    <a:pt x="734" y="804"/>
                  </a:lnTo>
                  <a:lnTo>
                    <a:pt x="737" y="819"/>
                  </a:lnTo>
                  <a:lnTo>
                    <a:pt x="742" y="835"/>
                  </a:lnTo>
                  <a:lnTo>
                    <a:pt x="749" y="849"/>
                  </a:lnTo>
                  <a:lnTo>
                    <a:pt x="752" y="856"/>
                  </a:lnTo>
                  <a:lnTo>
                    <a:pt x="757" y="862"/>
                  </a:lnTo>
                  <a:lnTo>
                    <a:pt x="761" y="870"/>
                  </a:lnTo>
                  <a:lnTo>
                    <a:pt x="766" y="876"/>
                  </a:lnTo>
                  <a:lnTo>
                    <a:pt x="768" y="882"/>
                  </a:lnTo>
                  <a:lnTo>
                    <a:pt x="772" y="888"/>
                  </a:lnTo>
                  <a:lnTo>
                    <a:pt x="777" y="894"/>
                  </a:lnTo>
                  <a:lnTo>
                    <a:pt x="782" y="899"/>
                  </a:lnTo>
                  <a:lnTo>
                    <a:pt x="796" y="909"/>
                  </a:lnTo>
                  <a:lnTo>
                    <a:pt x="809" y="920"/>
                  </a:lnTo>
                  <a:lnTo>
                    <a:pt x="815" y="925"/>
                  </a:lnTo>
                  <a:lnTo>
                    <a:pt x="820" y="930"/>
                  </a:lnTo>
                  <a:lnTo>
                    <a:pt x="823" y="935"/>
                  </a:lnTo>
                  <a:lnTo>
                    <a:pt x="825" y="941"/>
                  </a:lnTo>
                  <a:lnTo>
                    <a:pt x="826" y="944"/>
                  </a:lnTo>
                  <a:lnTo>
                    <a:pt x="826" y="947"/>
                  </a:lnTo>
                  <a:lnTo>
                    <a:pt x="825" y="951"/>
                  </a:lnTo>
                  <a:lnTo>
                    <a:pt x="824" y="954"/>
                  </a:lnTo>
                  <a:lnTo>
                    <a:pt x="819" y="963"/>
                  </a:lnTo>
                  <a:lnTo>
                    <a:pt x="812" y="971"/>
                  </a:lnTo>
                  <a:lnTo>
                    <a:pt x="801" y="983"/>
                  </a:lnTo>
                  <a:lnTo>
                    <a:pt x="791" y="995"/>
                  </a:lnTo>
                  <a:lnTo>
                    <a:pt x="783" y="1010"/>
                  </a:lnTo>
                  <a:lnTo>
                    <a:pt x="776" y="1024"/>
                  </a:lnTo>
                  <a:lnTo>
                    <a:pt x="771" y="1038"/>
                  </a:lnTo>
                  <a:lnTo>
                    <a:pt x="767" y="1053"/>
                  </a:lnTo>
                  <a:lnTo>
                    <a:pt x="764" y="1069"/>
                  </a:lnTo>
                  <a:lnTo>
                    <a:pt x="763" y="1085"/>
                  </a:lnTo>
                  <a:lnTo>
                    <a:pt x="762" y="1102"/>
                  </a:lnTo>
                  <a:lnTo>
                    <a:pt x="763" y="1118"/>
                  </a:lnTo>
                  <a:lnTo>
                    <a:pt x="765" y="1133"/>
                  </a:lnTo>
                  <a:lnTo>
                    <a:pt x="767" y="1150"/>
                  </a:lnTo>
                  <a:lnTo>
                    <a:pt x="770" y="1166"/>
                  </a:lnTo>
                  <a:lnTo>
                    <a:pt x="774" y="1181"/>
                  </a:lnTo>
                  <a:lnTo>
                    <a:pt x="779" y="1197"/>
                  </a:lnTo>
                  <a:lnTo>
                    <a:pt x="784" y="1211"/>
                  </a:lnTo>
                  <a:lnTo>
                    <a:pt x="784" y="1216"/>
                  </a:lnTo>
                  <a:lnTo>
                    <a:pt x="784" y="1222"/>
                  </a:lnTo>
                  <a:lnTo>
                    <a:pt x="783" y="1226"/>
                  </a:lnTo>
                  <a:lnTo>
                    <a:pt x="781" y="1231"/>
                  </a:lnTo>
                  <a:lnTo>
                    <a:pt x="776" y="1241"/>
                  </a:lnTo>
                  <a:lnTo>
                    <a:pt x="770" y="1249"/>
                  </a:lnTo>
                  <a:lnTo>
                    <a:pt x="756" y="1263"/>
                  </a:lnTo>
                  <a:lnTo>
                    <a:pt x="741" y="1279"/>
                  </a:lnTo>
                  <a:lnTo>
                    <a:pt x="736" y="1288"/>
                  </a:lnTo>
                  <a:lnTo>
                    <a:pt x="732" y="1298"/>
                  </a:lnTo>
                  <a:lnTo>
                    <a:pt x="729" y="1307"/>
                  </a:lnTo>
                  <a:lnTo>
                    <a:pt x="726" y="1317"/>
                  </a:lnTo>
                  <a:lnTo>
                    <a:pt x="724" y="1327"/>
                  </a:lnTo>
                  <a:lnTo>
                    <a:pt x="722" y="1338"/>
                  </a:lnTo>
                  <a:lnTo>
                    <a:pt x="721" y="1349"/>
                  </a:lnTo>
                  <a:lnTo>
                    <a:pt x="721" y="1359"/>
                  </a:lnTo>
                  <a:lnTo>
                    <a:pt x="721" y="1370"/>
                  </a:lnTo>
                  <a:lnTo>
                    <a:pt x="722" y="1381"/>
                  </a:lnTo>
                  <a:lnTo>
                    <a:pt x="724" y="1391"/>
                  </a:lnTo>
                  <a:lnTo>
                    <a:pt x="726" y="1401"/>
                  </a:lnTo>
                  <a:lnTo>
                    <a:pt x="729" y="1411"/>
                  </a:lnTo>
                  <a:lnTo>
                    <a:pt x="732" y="1420"/>
                  </a:lnTo>
                  <a:lnTo>
                    <a:pt x="736" y="1431"/>
                  </a:lnTo>
                  <a:lnTo>
                    <a:pt x="741" y="1439"/>
                  </a:lnTo>
                  <a:lnTo>
                    <a:pt x="745" y="1444"/>
                  </a:lnTo>
                  <a:lnTo>
                    <a:pt x="751" y="1448"/>
                  </a:lnTo>
                  <a:lnTo>
                    <a:pt x="755" y="1452"/>
                  </a:lnTo>
                  <a:lnTo>
                    <a:pt x="760" y="1455"/>
                  </a:lnTo>
                  <a:lnTo>
                    <a:pt x="771" y="1460"/>
                  </a:lnTo>
                  <a:lnTo>
                    <a:pt x="782" y="1464"/>
                  </a:lnTo>
                  <a:lnTo>
                    <a:pt x="795" y="1466"/>
                  </a:lnTo>
                  <a:lnTo>
                    <a:pt x="807" y="1466"/>
                  </a:lnTo>
                  <a:lnTo>
                    <a:pt x="819" y="1466"/>
                  </a:lnTo>
                  <a:lnTo>
                    <a:pt x="830" y="1465"/>
                  </a:lnTo>
                  <a:lnTo>
                    <a:pt x="835" y="1466"/>
                  </a:lnTo>
                  <a:lnTo>
                    <a:pt x="840" y="1467"/>
                  </a:lnTo>
                  <a:lnTo>
                    <a:pt x="844" y="1466"/>
                  </a:lnTo>
                  <a:lnTo>
                    <a:pt x="848" y="1465"/>
                  </a:lnTo>
                  <a:lnTo>
                    <a:pt x="855" y="1462"/>
                  </a:lnTo>
                  <a:lnTo>
                    <a:pt x="863" y="1457"/>
                  </a:lnTo>
                  <a:lnTo>
                    <a:pt x="876" y="1445"/>
                  </a:lnTo>
                  <a:lnTo>
                    <a:pt x="890" y="1431"/>
                  </a:lnTo>
                  <a:lnTo>
                    <a:pt x="896" y="1426"/>
                  </a:lnTo>
                  <a:lnTo>
                    <a:pt x="902" y="1421"/>
                  </a:lnTo>
                  <a:lnTo>
                    <a:pt x="905" y="1419"/>
                  </a:lnTo>
                  <a:lnTo>
                    <a:pt x="907" y="1418"/>
                  </a:lnTo>
                  <a:lnTo>
                    <a:pt x="910" y="1418"/>
                  </a:lnTo>
                  <a:lnTo>
                    <a:pt x="913" y="1418"/>
                  </a:lnTo>
                  <a:lnTo>
                    <a:pt x="915" y="1419"/>
                  </a:lnTo>
                  <a:lnTo>
                    <a:pt x="918" y="1421"/>
                  </a:lnTo>
                  <a:lnTo>
                    <a:pt x="920" y="1424"/>
                  </a:lnTo>
                  <a:lnTo>
                    <a:pt x="923" y="1428"/>
                  </a:lnTo>
                  <a:lnTo>
                    <a:pt x="927" y="1438"/>
                  </a:lnTo>
                  <a:lnTo>
                    <a:pt x="933" y="1452"/>
                  </a:lnTo>
                  <a:lnTo>
                    <a:pt x="935" y="1460"/>
                  </a:lnTo>
                  <a:lnTo>
                    <a:pt x="936" y="1468"/>
                  </a:lnTo>
                  <a:lnTo>
                    <a:pt x="937" y="1476"/>
                  </a:lnTo>
                  <a:lnTo>
                    <a:pt x="936" y="1483"/>
                  </a:lnTo>
                  <a:lnTo>
                    <a:pt x="934" y="1491"/>
                  </a:lnTo>
                  <a:lnTo>
                    <a:pt x="932" y="1497"/>
                  </a:lnTo>
                  <a:lnTo>
                    <a:pt x="928" y="1504"/>
                  </a:lnTo>
                  <a:lnTo>
                    <a:pt x="925" y="1511"/>
                  </a:lnTo>
                  <a:lnTo>
                    <a:pt x="917" y="1524"/>
                  </a:lnTo>
                  <a:lnTo>
                    <a:pt x="907" y="1535"/>
                  </a:lnTo>
                  <a:lnTo>
                    <a:pt x="897" y="1545"/>
                  </a:lnTo>
                  <a:lnTo>
                    <a:pt x="887" y="1554"/>
                  </a:lnTo>
                  <a:lnTo>
                    <a:pt x="875" y="1556"/>
                  </a:lnTo>
                  <a:lnTo>
                    <a:pt x="865" y="1558"/>
                  </a:lnTo>
                  <a:lnTo>
                    <a:pt x="854" y="1559"/>
                  </a:lnTo>
                  <a:lnTo>
                    <a:pt x="844" y="1559"/>
                  </a:lnTo>
                  <a:lnTo>
                    <a:pt x="832" y="1559"/>
                  </a:lnTo>
                  <a:lnTo>
                    <a:pt x="821" y="1558"/>
                  </a:lnTo>
                  <a:lnTo>
                    <a:pt x="811" y="1557"/>
                  </a:lnTo>
                  <a:lnTo>
                    <a:pt x="800" y="1555"/>
                  </a:lnTo>
                  <a:lnTo>
                    <a:pt x="788" y="1553"/>
                  </a:lnTo>
                  <a:lnTo>
                    <a:pt x="778" y="1550"/>
                  </a:lnTo>
                  <a:lnTo>
                    <a:pt x="768" y="1546"/>
                  </a:lnTo>
                  <a:lnTo>
                    <a:pt x="758" y="1542"/>
                  </a:lnTo>
                  <a:lnTo>
                    <a:pt x="748" y="1537"/>
                  </a:lnTo>
                  <a:lnTo>
                    <a:pt x="738" y="1532"/>
                  </a:lnTo>
                  <a:lnTo>
                    <a:pt x="729" y="1526"/>
                  </a:lnTo>
                  <a:lnTo>
                    <a:pt x="720" y="1520"/>
                  </a:lnTo>
                  <a:lnTo>
                    <a:pt x="707" y="1503"/>
                  </a:lnTo>
                  <a:lnTo>
                    <a:pt x="693" y="1488"/>
                  </a:lnTo>
                  <a:lnTo>
                    <a:pt x="682" y="1470"/>
                  </a:lnTo>
                  <a:lnTo>
                    <a:pt x="671" y="1454"/>
                  </a:lnTo>
                  <a:lnTo>
                    <a:pt x="660" y="1437"/>
                  </a:lnTo>
                  <a:lnTo>
                    <a:pt x="649" y="1418"/>
                  </a:lnTo>
                  <a:lnTo>
                    <a:pt x="641" y="1400"/>
                  </a:lnTo>
                  <a:lnTo>
                    <a:pt x="632" y="1382"/>
                  </a:lnTo>
                  <a:lnTo>
                    <a:pt x="625" y="1362"/>
                  </a:lnTo>
                  <a:lnTo>
                    <a:pt x="618" y="1343"/>
                  </a:lnTo>
                  <a:lnTo>
                    <a:pt x="612" y="1323"/>
                  </a:lnTo>
                  <a:lnTo>
                    <a:pt x="605" y="1304"/>
                  </a:lnTo>
                  <a:lnTo>
                    <a:pt x="601" y="1283"/>
                  </a:lnTo>
                  <a:lnTo>
                    <a:pt x="597" y="1263"/>
                  </a:lnTo>
                  <a:lnTo>
                    <a:pt x="593" y="1243"/>
                  </a:lnTo>
                  <a:lnTo>
                    <a:pt x="591" y="1222"/>
                  </a:lnTo>
                  <a:lnTo>
                    <a:pt x="585" y="1207"/>
                  </a:lnTo>
                  <a:lnTo>
                    <a:pt x="593" y="1188"/>
                  </a:lnTo>
                  <a:lnTo>
                    <a:pt x="601" y="1170"/>
                  </a:lnTo>
                  <a:lnTo>
                    <a:pt x="610" y="1151"/>
                  </a:lnTo>
                  <a:lnTo>
                    <a:pt x="617" y="1131"/>
                  </a:lnTo>
                  <a:lnTo>
                    <a:pt x="623" y="1111"/>
                  </a:lnTo>
                  <a:lnTo>
                    <a:pt x="628" y="1090"/>
                  </a:lnTo>
                  <a:lnTo>
                    <a:pt x="633" y="1070"/>
                  </a:lnTo>
                  <a:lnTo>
                    <a:pt x="636" y="1049"/>
                  </a:lnTo>
                  <a:lnTo>
                    <a:pt x="638" y="1028"/>
                  </a:lnTo>
                  <a:lnTo>
                    <a:pt x="638" y="1007"/>
                  </a:lnTo>
                  <a:lnTo>
                    <a:pt x="637" y="987"/>
                  </a:lnTo>
                  <a:lnTo>
                    <a:pt x="634" y="967"/>
                  </a:lnTo>
                  <a:lnTo>
                    <a:pt x="632" y="957"/>
                  </a:lnTo>
                  <a:lnTo>
                    <a:pt x="629" y="947"/>
                  </a:lnTo>
                  <a:lnTo>
                    <a:pt x="626" y="937"/>
                  </a:lnTo>
                  <a:lnTo>
                    <a:pt x="622" y="928"/>
                  </a:lnTo>
                  <a:lnTo>
                    <a:pt x="617" y="918"/>
                  </a:lnTo>
                  <a:lnTo>
                    <a:pt x="612" y="908"/>
                  </a:lnTo>
                  <a:lnTo>
                    <a:pt x="606" y="899"/>
                  </a:lnTo>
                  <a:lnTo>
                    <a:pt x="600" y="890"/>
                  </a:lnTo>
                  <a:lnTo>
                    <a:pt x="613" y="868"/>
                  </a:lnTo>
                  <a:lnTo>
                    <a:pt x="625" y="847"/>
                  </a:lnTo>
                  <a:lnTo>
                    <a:pt x="634" y="825"/>
                  </a:lnTo>
                  <a:lnTo>
                    <a:pt x="642" y="801"/>
                  </a:lnTo>
                  <a:lnTo>
                    <a:pt x="645" y="790"/>
                  </a:lnTo>
                  <a:lnTo>
                    <a:pt x="648" y="778"/>
                  </a:lnTo>
                  <a:lnTo>
                    <a:pt x="650" y="765"/>
                  </a:lnTo>
                  <a:lnTo>
                    <a:pt x="651" y="753"/>
                  </a:lnTo>
                  <a:lnTo>
                    <a:pt x="652" y="741"/>
                  </a:lnTo>
                  <a:lnTo>
                    <a:pt x="653" y="727"/>
                  </a:lnTo>
                  <a:lnTo>
                    <a:pt x="653" y="714"/>
                  </a:lnTo>
                  <a:lnTo>
                    <a:pt x="652" y="702"/>
                  </a:lnTo>
                  <a:lnTo>
                    <a:pt x="633" y="672"/>
                  </a:lnTo>
                  <a:lnTo>
                    <a:pt x="615" y="642"/>
                  </a:lnTo>
                  <a:lnTo>
                    <a:pt x="611" y="634"/>
                  </a:lnTo>
                  <a:lnTo>
                    <a:pt x="607" y="626"/>
                  </a:lnTo>
                  <a:lnTo>
                    <a:pt x="604" y="618"/>
                  </a:lnTo>
                  <a:lnTo>
                    <a:pt x="602" y="610"/>
                  </a:lnTo>
                  <a:lnTo>
                    <a:pt x="600" y="601"/>
                  </a:lnTo>
                  <a:lnTo>
                    <a:pt x="599" y="592"/>
                  </a:lnTo>
                  <a:lnTo>
                    <a:pt x="599" y="582"/>
                  </a:lnTo>
                  <a:lnTo>
                    <a:pt x="600" y="573"/>
                  </a:lnTo>
                  <a:lnTo>
                    <a:pt x="607" y="558"/>
                  </a:lnTo>
                  <a:lnTo>
                    <a:pt x="615" y="542"/>
                  </a:lnTo>
                  <a:lnTo>
                    <a:pt x="621" y="526"/>
                  </a:lnTo>
                  <a:lnTo>
                    <a:pt x="627" y="511"/>
                  </a:lnTo>
                  <a:lnTo>
                    <a:pt x="637" y="478"/>
                  </a:lnTo>
                  <a:lnTo>
                    <a:pt x="648" y="446"/>
                  </a:lnTo>
                  <a:lnTo>
                    <a:pt x="655" y="430"/>
                  </a:lnTo>
                  <a:lnTo>
                    <a:pt x="661" y="415"/>
                  </a:lnTo>
                  <a:lnTo>
                    <a:pt x="668" y="399"/>
                  </a:lnTo>
                  <a:lnTo>
                    <a:pt x="676" y="384"/>
                  </a:lnTo>
                  <a:lnTo>
                    <a:pt x="685" y="370"/>
                  </a:lnTo>
                  <a:lnTo>
                    <a:pt x="695" y="355"/>
                  </a:lnTo>
                  <a:lnTo>
                    <a:pt x="707" y="341"/>
                  </a:lnTo>
                  <a:lnTo>
                    <a:pt x="720" y="328"/>
                  </a:lnTo>
                  <a:lnTo>
                    <a:pt x="728" y="320"/>
                  </a:lnTo>
                  <a:lnTo>
                    <a:pt x="737" y="310"/>
                  </a:lnTo>
                  <a:lnTo>
                    <a:pt x="748" y="303"/>
                  </a:lnTo>
                  <a:lnTo>
                    <a:pt x="758" y="296"/>
                  </a:lnTo>
                  <a:lnTo>
                    <a:pt x="769" y="290"/>
                  </a:lnTo>
                  <a:lnTo>
                    <a:pt x="780" y="284"/>
                  </a:lnTo>
                  <a:lnTo>
                    <a:pt x="791" y="279"/>
                  </a:lnTo>
                  <a:lnTo>
                    <a:pt x="804" y="275"/>
                  </a:lnTo>
                  <a:lnTo>
                    <a:pt x="816" y="271"/>
                  </a:lnTo>
                  <a:lnTo>
                    <a:pt x="827" y="268"/>
                  </a:lnTo>
                  <a:lnTo>
                    <a:pt x="840" y="264"/>
                  </a:lnTo>
                  <a:lnTo>
                    <a:pt x="852" y="262"/>
                  </a:lnTo>
                  <a:lnTo>
                    <a:pt x="864" y="261"/>
                  </a:lnTo>
                  <a:lnTo>
                    <a:pt x="876" y="260"/>
                  </a:lnTo>
                  <a:lnTo>
                    <a:pt x="888" y="261"/>
                  </a:lnTo>
                  <a:lnTo>
                    <a:pt x="899" y="261"/>
                  </a:lnTo>
                  <a:lnTo>
                    <a:pt x="907" y="266"/>
                  </a:lnTo>
                  <a:lnTo>
                    <a:pt x="916" y="272"/>
                  </a:lnTo>
                  <a:lnTo>
                    <a:pt x="923" y="278"/>
                  </a:lnTo>
                  <a:lnTo>
                    <a:pt x="929" y="285"/>
                  </a:lnTo>
                  <a:lnTo>
                    <a:pt x="936" y="292"/>
                  </a:lnTo>
                  <a:lnTo>
                    <a:pt x="940" y="300"/>
                  </a:lnTo>
                  <a:lnTo>
                    <a:pt x="943" y="309"/>
                  </a:lnTo>
                  <a:lnTo>
                    <a:pt x="945" y="320"/>
                  </a:lnTo>
                  <a:lnTo>
                    <a:pt x="944" y="330"/>
                  </a:lnTo>
                  <a:lnTo>
                    <a:pt x="943" y="341"/>
                  </a:lnTo>
                  <a:lnTo>
                    <a:pt x="941" y="351"/>
                  </a:lnTo>
                  <a:lnTo>
                    <a:pt x="937" y="362"/>
                  </a:lnTo>
                  <a:lnTo>
                    <a:pt x="933" y="371"/>
                  </a:lnTo>
                  <a:lnTo>
                    <a:pt x="926" y="380"/>
                  </a:lnTo>
                  <a:lnTo>
                    <a:pt x="919" y="387"/>
                  </a:lnTo>
                  <a:lnTo>
                    <a:pt x="911" y="394"/>
                  </a:lnTo>
                  <a:close/>
                  <a:moveTo>
                    <a:pt x="461" y="842"/>
                  </a:moveTo>
                  <a:lnTo>
                    <a:pt x="454" y="847"/>
                  </a:lnTo>
                  <a:lnTo>
                    <a:pt x="447" y="850"/>
                  </a:lnTo>
                  <a:lnTo>
                    <a:pt x="439" y="852"/>
                  </a:lnTo>
                  <a:lnTo>
                    <a:pt x="432" y="852"/>
                  </a:lnTo>
                  <a:lnTo>
                    <a:pt x="417" y="850"/>
                  </a:lnTo>
                  <a:lnTo>
                    <a:pt x="404" y="847"/>
                  </a:lnTo>
                  <a:lnTo>
                    <a:pt x="397" y="845"/>
                  </a:lnTo>
                  <a:lnTo>
                    <a:pt x="390" y="843"/>
                  </a:lnTo>
                  <a:lnTo>
                    <a:pt x="384" y="843"/>
                  </a:lnTo>
                  <a:lnTo>
                    <a:pt x="376" y="842"/>
                  </a:lnTo>
                  <a:lnTo>
                    <a:pt x="370" y="843"/>
                  </a:lnTo>
                  <a:lnTo>
                    <a:pt x="363" y="846"/>
                  </a:lnTo>
                  <a:lnTo>
                    <a:pt x="357" y="850"/>
                  </a:lnTo>
                  <a:lnTo>
                    <a:pt x="351" y="856"/>
                  </a:lnTo>
                  <a:lnTo>
                    <a:pt x="344" y="872"/>
                  </a:lnTo>
                  <a:lnTo>
                    <a:pt x="338" y="887"/>
                  </a:lnTo>
                  <a:lnTo>
                    <a:pt x="335" y="902"/>
                  </a:lnTo>
                  <a:lnTo>
                    <a:pt x="332" y="918"/>
                  </a:lnTo>
                  <a:lnTo>
                    <a:pt x="332" y="934"/>
                  </a:lnTo>
                  <a:lnTo>
                    <a:pt x="335" y="950"/>
                  </a:lnTo>
                  <a:lnTo>
                    <a:pt x="339" y="966"/>
                  </a:lnTo>
                  <a:lnTo>
                    <a:pt x="345" y="982"/>
                  </a:lnTo>
                  <a:lnTo>
                    <a:pt x="349" y="987"/>
                  </a:lnTo>
                  <a:lnTo>
                    <a:pt x="354" y="990"/>
                  </a:lnTo>
                  <a:lnTo>
                    <a:pt x="359" y="992"/>
                  </a:lnTo>
                  <a:lnTo>
                    <a:pt x="363" y="993"/>
                  </a:lnTo>
                  <a:lnTo>
                    <a:pt x="373" y="994"/>
                  </a:lnTo>
                  <a:lnTo>
                    <a:pt x="384" y="992"/>
                  </a:lnTo>
                  <a:lnTo>
                    <a:pt x="394" y="990"/>
                  </a:lnTo>
                  <a:lnTo>
                    <a:pt x="404" y="989"/>
                  </a:lnTo>
                  <a:lnTo>
                    <a:pt x="409" y="989"/>
                  </a:lnTo>
                  <a:lnTo>
                    <a:pt x="414" y="990"/>
                  </a:lnTo>
                  <a:lnTo>
                    <a:pt x="419" y="991"/>
                  </a:lnTo>
                  <a:lnTo>
                    <a:pt x="425" y="993"/>
                  </a:lnTo>
                  <a:lnTo>
                    <a:pt x="436" y="1000"/>
                  </a:lnTo>
                  <a:lnTo>
                    <a:pt x="446" y="1010"/>
                  </a:lnTo>
                  <a:lnTo>
                    <a:pt x="450" y="1014"/>
                  </a:lnTo>
                  <a:lnTo>
                    <a:pt x="455" y="1019"/>
                  </a:lnTo>
                  <a:lnTo>
                    <a:pt x="458" y="1024"/>
                  </a:lnTo>
                  <a:lnTo>
                    <a:pt x="462" y="1030"/>
                  </a:lnTo>
                  <a:lnTo>
                    <a:pt x="464" y="1035"/>
                  </a:lnTo>
                  <a:lnTo>
                    <a:pt x="466" y="1041"/>
                  </a:lnTo>
                  <a:lnTo>
                    <a:pt x="468" y="1047"/>
                  </a:lnTo>
                  <a:lnTo>
                    <a:pt x="469" y="1053"/>
                  </a:lnTo>
                  <a:lnTo>
                    <a:pt x="469" y="1061"/>
                  </a:lnTo>
                  <a:lnTo>
                    <a:pt x="468" y="1068"/>
                  </a:lnTo>
                  <a:lnTo>
                    <a:pt x="467" y="1075"/>
                  </a:lnTo>
                  <a:lnTo>
                    <a:pt x="464" y="1082"/>
                  </a:lnTo>
                  <a:lnTo>
                    <a:pt x="461" y="1091"/>
                  </a:lnTo>
                  <a:lnTo>
                    <a:pt x="457" y="1100"/>
                  </a:lnTo>
                  <a:lnTo>
                    <a:pt x="452" y="1108"/>
                  </a:lnTo>
                  <a:lnTo>
                    <a:pt x="446" y="1115"/>
                  </a:lnTo>
                  <a:lnTo>
                    <a:pt x="440" y="1122"/>
                  </a:lnTo>
                  <a:lnTo>
                    <a:pt x="433" y="1127"/>
                  </a:lnTo>
                  <a:lnTo>
                    <a:pt x="426" y="1132"/>
                  </a:lnTo>
                  <a:lnTo>
                    <a:pt x="418" y="1136"/>
                  </a:lnTo>
                  <a:lnTo>
                    <a:pt x="410" y="1140"/>
                  </a:lnTo>
                  <a:lnTo>
                    <a:pt x="402" y="1143"/>
                  </a:lnTo>
                  <a:lnTo>
                    <a:pt x="393" y="1146"/>
                  </a:lnTo>
                  <a:lnTo>
                    <a:pt x="385" y="1149"/>
                  </a:lnTo>
                  <a:lnTo>
                    <a:pt x="367" y="1153"/>
                  </a:lnTo>
                  <a:lnTo>
                    <a:pt x="351" y="1155"/>
                  </a:lnTo>
                  <a:lnTo>
                    <a:pt x="340" y="1152"/>
                  </a:lnTo>
                  <a:lnTo>
                    <a:pt x="329" y="1149"/>
                  </a:lnTo>
                  <a:lnTo>
                    <a:pt x="318" y="1145"/>
                  </a:lnTo>
                  <a:lnTo>
                    <a:pt x="308" y="1141"/>
                  </a:lnTo>
                  <a:lnTo>
                    <a:pt x="298" y="1137"/>
                  </a:lnTo>
                  <a:lnTo>
                    <a:pt x="288" y="1132"/>
                  </a:lnTo>
                  <a:lnTo>
                    <a:pt x="277" y="1126"/>
                  </a:lnTo>
                  <a:lnTo>
                    <a:pt x="268" y="1120"/>
                  </a:lnTo>
                  <a:lnTo>
                    <a:pt x="259" y="1114"/>
                  </a:lnTo>
                  <a:lnTo>
                    <a:pt x="251" y="1107"/>
                  </a:lnTo>
                  <a:lnTo>
                    <a:pt x="243" y="1098"/>
                  </a:lnTo>
                  <a:lnTo>
                    <a:pt x="234" y="1090"/>
                  </a:lnTo>
                  <a:lnTo>
                    <a:pt x="227" y="1081"/>
                  </a:lnTo>
                  <a:lnTo>
                    <a:pt x="221" y="1072"/>
                  </a:lnTo>
                  <a:lnTo>
                    <a:pt x="215" y="1062"/>
                  </a:lnTo>
                  <a:lnTo>
                    <a:pt x="209" y="1051"/>
                  </a:lnTo>
                  <a:lnTo>
                    <a:pt x="203" y="1040"/>
                  </a:lnTo>
                  <a:lnTo>
                    <a:pt x="198" y="1029"/>
                  </a:lnTo>
                  <a:lnTo>
                    <a:pt x="192" y="1018"/>
                  </a:lnTo>
                  <a:lnTo>
                    <a:pt x="188" y="1005"/>
                  </a:lnTo>
                  <a:lnTo>
                    <a:pt x="185" y="994"/>
                  </a:lnTo>
                  <a:lnTo>
                    <a:pt x="182" y="982"/>
                  </a:lnTo>
                  <a:lnTo>
                    <a:pt x="180" y="970"/>
                  </a:lnTo>
                  <a:lnTo>
                    <a:pt x="178" y="956"/>
                  </a:lnTo>
                  <a:lnTo>
                    <a:pt x="177" y="944"/>
                  </a:lnTo>
                  <a:lnTo>
                    <a:pt x="176" y="932"/>
                  </a:lnTo>
                  <a:lnTo>
                    <a:pt x="176" y="919"/>
                  </a:lnTo>
                  <a:lnTo>
                    <a:pt x="177" y="906"/>
                  </a:lnTo>
                  <a:lnTo>
                    <a:pt x="178" y="893"/>
                  </a:lnTo>
                  <a:lnTo>
                    <a:pt x="180" y="881"/>
                  </a:lnTo>
                  <a:lnTo>
                    <a:pt x="182" y="867"/>
                  </a:lnTo>
                  <a:lnTo>
                    <a:pt x="184" y="855"/>
                  </a:lnTo>
                  <a:lnTo>
                    <a:pt x="196" y="832"/>
                  </a:lnTo>
                  <a:lnTo>
                    <a:pt x="208" y="808"/>
                  </a:lnTo>
                  <a:lnTo>
                    <a:pt x="220" y="785"/>
                  </a:lnTo>
                  <a:lnTo>
                    <a:pt x="233" y="762"/>
                  </a:lnTo>
                  <a:lnTo>
                    <a:pt x="240" y="751"/>
                  </a:lnTo>
                  <a:lnTo>
                    <a:pt x="249" y="741"/>
                  </a:lnTo>
                  <a:lnTo>
                    <a:pt x="257" y="731"/>
                  </a:lnTo>
                  <a:lnTo>
                    <a:pt x="265" y="721"/>
                  </a:lnTo>
                  <a:lnTo>
                    <a:pt x="275" y="712"/>
                  </a:lnTo>
                  <a:lnTo>
                    <a:pt x="285" y="704"/>
                  </a:lnTo>
                  <a:lnTo>
                    <a:pt x="296" y="697"/>
                  </a:lnTo>
                  <a:lnTo>
                    <a:pt x="308" y="691"/>
                  </a:lnTo>
                  <a:lnTo>
                    <a:pt x="322" y="685"/>
                  </a:lnTo>
                  <a:lnTo>
                    <a:pt x="337" y="678"/>
                  </a:lnTo>
                  <a:lnTo>
                    <a:pt x="352" y="673"/>
                  </a:lnTo>
                  <a:lnTo>
                    <a:pt x="368" y="669"/>
                  </a:lnTo>
                  <a:lnTo>
                    <a:pt x="384" y="666"/>
                  </a:lnTo>
                  <a:lnTo>
                    <a:pt x="400" y="665"/>
                  </a:lnTo>
                  <a:lnTo>
                    <a:pt x="407" y="665"/>
                  </a:lnTo>
                  <a:lnTo>
                    <a:pt x="415" y="666"/>
                  </a:lnTo>
                  <a:lnTo>
                    <a:pt x="423" y="668"/>
                  </a:lnTo>
                  <a:lnTo>
                    <a:pt x="431" y="670"/>
                  </a:lnTo>
                  <a:lnTo>
                    <a:pt x="439" y="674"/>
                  </a:lnTo>
                  <a:lnTo>
                    <a:pt x="447" y="678"/>
                  </a:lnTo>
                  <a:lnTo>
                    <a:pt x="453" y="683"/>
                  </a:lnTo>
                  <a:lnTo>
                    <a:pt x="460" y="689"/>
                  </a:lnTo>
                  <a:lnTo>
                    <a:pt x="465" y="695"/>
                  </a:lnTo>
                  <a:lnTo>
                    <a:pt x="471" y="702"/>
                  </a:lnTo>
                  <a:lnTo>
                    <a:pt x="476" y="709"/>
                  </a:lnTo>
                  <a:lnTo>
                    <a:pt x="479" y="716"/>
                  </a:lnTo>
                  <a:lnTo>
                    <a:pt x="486" y="732"/>
                  </a:lnTo>
                  <a:lnTo>
                    <a:pt x="490" y="749"/>
                  </a:lnTo>
                  <a:lnTo>
                    <a:pt x="494" y="766"/>
                  </a:lnTo>
                  <a:lnTo>
                    <a:pt x="495" y="784"/>
                  </a:lnTo>
                  <a:lnTo>
                    <a:pt x="490" y="799"/>
                  </a:lnTo>
                  <a:lnTo>
                    <a:pt x="483" y="815"/>
                  </a:lnTo>
                  <a:lnTo>
                    <a:pt x="479" y="822"/>
                  </a:lnTo>
                  <a:lnTo>
                    <a:pt x="474" y="830"/>
                  </a:lnTo>
                  <a:lnTo>
                    <a:pt x="468" y="836"/>
                  </a:lnTo>
                  <a:lnTo>
                    <a:pt x="461" y="842"/>
                  </a:lnTo>
                  <a:close/>
                  <a:moveTo>
                    <a:pt x="409" y="794"/>
                  </a:moveTo>
                  <a:lnTo>
                    <a:pt x="406" y="791"/>
                  </a:lnTo>
                  <a:lnTo>
                    <a:pt x="402" y="789"/>
                  </a:lnTo>
                  <a:lnTo>
                    <a:pt x="399" y="788"/>
                  </a:lnTo>
                  <a:lnTo>
                    <a:pt x="395" y="788"/>
                  </a:lnTo>
                  <a:lnTo>
                    <a:pt x="388" y="787"/>
                  </a:lnTo>
                  <a:lnTo>
                    <a:pt x="380" y="788"/>
                  </a:lnTo>
                  <a:lnTo>
                    <a:pt x="364" y="792"/>
                  </a:lnTo>
                  <a:lnTo>
                    <a:pt x="348" y="794"/>
                  </a:lnTo>
                  <a:lnTo>
                    <a:pt x="338" y="803"/>
                  </a:lnTo>
                  <a:lnTo>
                    <a:pt x="328" y="813"/>
                  </a:lnTo>
                  <a:lnTo>
                    <a:pt x="320" y="824"/>
                  </a:lnTo>
                  <a:lnTo>
                    <a:pt x="313" y="834"/>
                  </a:lnTo>
                  <a:lnTo>
                    <a:pt x="307" y="845"/>
                  </a:lnTo>
                  <a:lnTo>
                    <a:pt x="302" y="857"/>
                  </a:lnTo>
                  <a:lnTo>
                    <a:pt x="298" y="868"/>
                  </a:lnTo>
                  <a:lnTo>
                    <a:pt x="294" y="881"/>
                  </a:lnTo>
                  <a:lnTo>
                    <a:pt x="291" y="894"/>
                  </a:lnTo>
                  <a:lnTo>
                    <a:pt x="290" y="906"/>
                  </a:lnTo>
                  <a:lnTo>
                    <a:pt x="289" y="920"/>
                  </a:lnTo>
                  <a:lnTo>
                    <a:pt x="288" y="933"/>
                  </a:lnTo>
                  <a:lnTo>
                    <a:pt x="289" y="946"/>
                  </a:lnTo>
                  <a:lnTo>
                    <a:pt x="290" y="959"/>
                  </a:lnTo>
                  <a:lnTo>
                    <a:pt x="293" y="973"/>
                  </a:lnTo>
                  <a:lnTo>
                    <a:pt x="296" y="986"/>
                  </a:lnTo>
                  <a:lnTo>
                    <a:pt x="299" y="994"/>
                  </a:lnTo>
                  <a:lnTo>
                    <a:pt x="303" y="1002"/>
                  </a:lnTo>
                  <a:lnTo>
                    <a:pt x="307" y="1011"/>
                  </a:lnTo>
                  <a:lnTo>
                    <a:pt x="313" y="1018"/>
                  </a:lnTo>
                  <a:lnTo>
                    <a:pt x="318" y="1025"/>
                  </a:lnTo>
                  <a:lnTo>
                    <a:pt x="325" y="1031"/>
                  </a:lnTo>
                  <a:lnTo>
                    <a:pt x="332" y="1036"/>
                  </a:lnTo>
                  <a:lnTo>
                    <a:pt x="342" y="1040"/>
                  </a:lnTo>
                  <a:lnTo>
                    <a:pt x="347" y="1042"/>
                  </a:lnTo>
                  <a:lnTo>
                    <a:pt x="353" y="1042"/>
                  </a:lnTo>
                  <a:lnTo>
                    <a:pt x="358" y="1042"/>
                  </a:lnTo>
                  <a:lnTo>
                    <a:pt x="364" y="1040"/>
                  </a:lnTo>
                  <a:lnTo>
                    <a:pt x="376" y="1037"/>
                  </a:lnTo>
                  <a:lnTo>
                    <a:pt x="388" y="1033"/>
                  </a:lnTo>
                  <a:lnTo>
                    <a:pt x="393" y="1032"/>
                  </a:lnTo>
                  <a:lnTo>
                    <a:pt x="398" y="1032"/>
                  </a:lnTo>
                  <a:lnTo>
                    <a:pt x="402" y="1033"/>
                  </a:lnTo>
                  <a:lnTo>
                    <a:pt x="405" y="1035"/>
                  </a:lnTo>
                  <a:lnTo>
                    <a:pt x="407" y="1039"/>
                  </a:lnTo>
                  <a:lnTo>
                    <a:pt x="409" y="1044"/>
                  </a:lnTo>
                  <a:lnTo>
                    <a:pt x="410" y="1051"/>
                  </a:lnTo>
                  <a:lnTo>
                    <a:pt x="409" y="1062"/>
                  </a:lnTo>
                  <a:lnTo>
                    <a:pt x="408" y="1068"/>
                  </a:lnTo>
                  <a:lnTo>
                    <a:pt x="406" y="1073"/>
                  </a:lnTo>
                  <a:lnTo>
                    <a:pt x="404" y="1078"/>
                  </a:lnTo>
                  <a:lnTo>
                    <a:pt x="401" y="1082"/>
                  </a:lnTo>
                  <a:lnTo>
                    <a:pt x="398" y="1086"/>
                  </a:lnTo>
                  <a:lnTo>
                    <a:pt x="394" y="1089"/>
                  </a:lnTo>
                  <a:lnTo>
                    <a:pt x="390" y="1092"/>
                  </a:lnTo>
                  <a:lnTo>
                    <a:pt x="385" y="1095"/>
                  </a:lnTo>
                  <a:lnTo>
                    <a:pt x="374" y="1099"/>
                  </a:lnTo>
                  <a:lnTo>
                    <a:pt x="363" y="1103"/>
                  </a:lnTo>
                  <a:lnTo>
                    <a:pt x="352" y="1106"/>
                  </a:lnTo>
                  <a:lnTo>
                    <a:pt x="342" y="1109"/>
                  </a:lnTo>
                  <a:lnTo>
                    <a:pt x="325" y="1103"/>
                  </a:lnTo>
                  <a:lnTo>
                    <a:pt x="310" y="1095"/>
                  </a:lnTo>
                  <a:lnTo>
                    <a:pt x="296" y="1086"/>
                  </a:lnTo>
                  <a:lnTo>
                    <a:pt x="283" y="1076"/>
                  </a:lnTo>
                  <a:lnTo>
                    <a:pt x="272" y="1065"/>
                  </a:lnTo>
                  <a:lnTo>
                    <a:pt x="263" y="1052"/>
                  </a:lnTo>
                  <a:lnTo>
                    <a:pt x="254" y="1039"/>
                  </a:lnTo>
                  <a:lnTo>
                    <a:pt x="246" y="1026"/>
                  </a:lnTo>
                  <a:lnTo>
                    <a:pt x="239" y="1011"/>
                  </a:lnTo>
                  <a:lnTo>
                    <a:pt x="233" y="995"/>
                  </a:lnTo>
                  <a:lnTo>
                    <a:pt x="228" y="980"/>
                  </a:lnTo>
                  <a:lnTo>
                    <a:pt x="224" y="965"/>
                  </a:lnTo>
                  <a:lnTo>
                    <a:pt x="221" y="948"/>
                  </a:lnTo>
                  <a:lnTo>
                    <a:pt x="219" y="932"/>
                  </a:lnTo>
                  <a:lnTo>
                    <a:pt x="217" y="917"/>
                  </a:lnTo>
                  <a:lnTo>
                    <a:pt x="215" y="900"/>
                  </a:lnTo>
                  <a:lnTo>
                    <a:pt x="215" y="891"/>
                  </a:lnTo>
                  <a:lnTo>
                    <a:pt x="216" y="882"/>
                  </a:lnTo>
                  <a:lnTo>
                    <a:pt x="218" y="872"/>
                  </a:lnTo>
                  <a:lnTo>
                    <a:pt x="221" y="862"/>
                  </a:lnTo>
                  <a:lnTo>
                    <a:pt x="228" y="845"/>
                  </a:lnTo>
                  <a:lnTo>
                    <a:pt x="237" y="828"/>
                  </a:lnTo>
                  <a:lnTo>
                    <a:pt x="259" y="793"/>
                  </a:lnTo>
                  <a:lnTo>
                    <a:pt x="280" y="758"/>
                  </a:lnTo>
                  <a:lnTo>
                    <a:pt x="294" y="748"/>
                  </a:lnTo>
                  <a:lnTo>
                    <a:pt x="308" y="738"/>
                  </a:lnTo>
                  <a:lnTo>
                    <a:pt x="323" y="728"/>
                  </a:lnTo>
                  <a:lnTo>
                    <a:pt x="340" y="720"/>
                  </a:lnTo>
                  <a:lnTo>
                    <a:pt x="348" y="717"/>
                  </a:lnTo>
                  <a:lnTo>
                    <a:pt x="356" y="715"/>
                  </a:lnTo>
                  <a:lnTo>
                    <a:pt x="364" y="714"/>
                  </a:lnTo>
                  <a:lnTo>
                    <a:pt x="373" y="713"/>
                  </a:lnTo>
                  <a:lnTo>
                    <a:pt x="382" y="713"/>
                  </a:lnTo>
                  <a:lnTo>
                    <a:pt x="390" y="714"/>
                  </a:lnTo>
                  <a:lnTo>
                    <a:pt x="398" y="716"/>
                  </a:lnTo>
                  <a:lnTo>
                    <a:pt x="406" y="719"/>
                  </a:lnTo>
                  <a:lnTo>
                    <a:pt x="410" y="723"/>
                  </a:lnTo>
                  <a:lnTo>
                    <a:pt x="414" y="727"/>
                  </a:lnTo>
                  <a:lnTo>
                    <a:pt x="417" y="732"/>
                  </a:lnTo>
                  <a:lnTo>
                    <a:pt x="420" y="736"/>
                  </a:lnTo>
                  <a:lnTo>
                    <a:pt x="425" y="744"/>
                  </a:lnTo>
                  <a:lnTo>
                    <a:pt x="428" y="753"/>
                  </a:lnTo>
                  <a:lnTo>
                    <a:pt x="429" y="759"/>
                  </a:lnTo>
                  <a:lnTo>
                    <a:pt x="429" y="765"/>
                  </a:lnTo>
                  <a:lnTo>
                    <a:pt x="428" y="771"/>
                  </a:lnTo>
                  <a:lnTo>
                    <a:pt x="426" y="776"/>
                  </a:lnTo>
                  <a:lnTo>
                    <a:pt x="422" y="783"/>
                  </a:lnTo>
                  <a:lnTo>
                    <a:pt x="419" y="787"/>
                  </a:lnTo>
                  <a:lnTo>
                    <a:pt x="414" y="791"/>
                  </a:lnTo>
                  <a:lnTo>
                    <a:pt x="409" y="794"/>
                  </a:lnTo>
                  <a:close/>
                  <a:moveTo>
                    <a:pt x="200" y="621"/>
                  </a:moveTo>
                  <a:lnTo>
                    <a:pt x="193" y="621"/>
                  </a:lnTo>
                  <a:lnTo>
                    <a:pt x="200" y="621"/>
                  </a:lnTo>
                  <a:close/>
                </a:path>
              </a:pathLst>
            </a:custGeom>
            <a:solidFill>
              <a:srgbClr val="DA251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kern="0" spc="300">
                <a:solidFill>
                  <a:srgbClr val="FEB80A">
                    <a:lumMod val="40000"/>
                    <a:lumOff val="60000"/>
                  </a:srgb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圆角矩形 4"/>
          <p:cNvSpPr/>
          <p:nvPr/>
        </p:nvSpPr>
        <p:spPr>
          <a:xfrm>
            <a:off x="1030740" y="1418359"/>
            <a:ext cx="2437336" cy="1337650"/>
          </a:xfrm>
          <a:prstGeom prst="roundRect">
            <a:avLst>
              <a:gd name="adj" fmla="val 2782"/>
            </a:avLst>
          </a:prstGeom>
          <a:solidFill>
            <a:srgbClr val="DA251D"/>
          </a:soli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126801" y="1418359"/>
            <a:ext cx="2437336" cy="1337650"/>
          </a:xfrm>
          <a:prstGeom prst="roundRect">
            <a:avLst>
              <a:gd name="adj" fmla="val 2782"/>
            </a:avLst>
          </a:prstGeom>
          <a:solidFill>
            <a:srgbClr val="DA251D"/>
          </a:soli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030740" y="3165744"/>
            <a:ext cx="2437336" cy="1337650"/>
          </a:xfrm>
          <a:prstGeom prst="roundRect">
            <a:avLst>
              <a:gd name="adj" fmla="val 2782"/>
            </a:avLst>
          </a:prstGeom>
          <a:solidFill>
            <a:srgbClr val="DA251D"/>
          </a:soli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5126801" y="3165744"/>
            <a:ext cx="2437336" cy="1337650"/>
          </a:xfrm>
          <a:prstGeom prst="roundRect">
            <a:avLst>
              <a:gd name="adj" fmla="val 2782"/>
            </a:avLst>
          </a:prstGeom>
          <a:solidFill>
            <a:srgbClr val="DA251D"/>
          </a:soli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2888" y="1869121"/>
            <a:ext cx="1794318" cy="483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添加适当的文字对项目进行简单介绍突出主题，文字可适当放大。</a:t>
            </a:r>
            <a:endParaRPr lang="en-US" altLang="zh-CN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2298" y="1662043"/>
            <a:ext cx="1048136" cy="845344"/>
          </a:xfrm>
          <a:custGeom>
            <a:avLst/>
            <a:gdLst>
              <a:gd name="connsiteX0" fmla="*/ 38879 w 1397514"/>
              <a:gd name="connsiteY0" fmla="*/ 0 h 1397514"/>
              <a:gd name="connsiteX1" fmla="*/ 1358635 w 1397514"/>
              <a:gd name="connsiteY1" fmla="*/ 0 h 1397514"/>
              <a:gd name="connsiteX2" fmla="*/ 1397514 w 1397514"/>
              <a:gd name="connsiteY2" fmla="*/ 38879 h 1397514"/>
              <a:gd name="connsiteX3" fmla="*/ 1397514 w 1397514"/>
              <a:gd name="connsiteY3" fmla="*/ 1358635 h 1397514"/>
              <a:gd name="connsiteX4" fmla="*/ 1358635 w 1397514"/>
              <a:gd name="connsiteY4" fmla="*/ 1397514 h 1397514"/>
              <a:gd name="connsiteX5" fmla="*/ 38879 w 1397514"/>
              <a:gd name="connsiteY5" fmla="*/ 1397514 h 1397514"/>
              <a:gd name="connsiteX6" fmla="*/ 0 w 1397514"/>
              <a:gd name="connsiteY6" fmla="*/ 1358635 h 1397514"/>
              <a:gd name="connsiteX7" fmla="*/ 0 w 1397514"/>
              <a:gd name="connsiteY7" fmla="*/ 38879 h 1397514"/>
              <a:gd name="connsiteX8" fmla="*/ 38879 w 1397514"/>
              <a:gd name="connsiteY8" fmla="*/ 0 h 1397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97514" h="1397514">
                <a:moveTo>
                  <a:pt x="38879" y="0"/>
                </a:moveTo>
                <a:lnTo>
                  <a:pt x="1358635" y="0"/>
                </a:lnTo>
                <a:cubicBezTo>
                  <a:pt x="1380107" y="0"/>
                  <a:pt x="1397514" y="17407"/>
                  <a:pt x="1397514" y="38879"/>
                </a:cubicBezTo>
                <a:lnTo>
                  <a:pt x="1397514" y="1358635"/>
                </a:lnTo>
                <a:cubicBezTo>
                  <a:pt x="1397514" y="1380107"/>
                  <a:pt x="1380107" y="1397514"/>
                  <a:pt x="1358635" y="1397514"/>
                </a:cubicBezTo>
                <a:lnTo>
                  <a:pt x="38879" y="1397514"/>
                </a:lnTo>
                <a:cubicBezTo>
                  <a:pt x="17407" y="1397514"/>
                  <a:pt x="0" y="1380107"/>
                  <a:pt x="0" y="1358635"/>
                </a:cubicBezTo>
                <a:lnTo>
                  <a:pt x="0" y="38879"/>
                </a:lnTo>
                <a:cubicBezTo>
                  <a:pt x="0" y="17407"/>
                  <a:pt x="17407" y="0"/>
                  <a:pt x="3887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2298" y="3429336"/>
            <a:ext cx="1048136" cy="816148"/>
          </a:xfrm>
          <a:custGeom>
            <a:avLst/>
            <a:gdLst>
              <a:gd name="connsiteX0" fmla="*/ 38879 w 1397514"/>
              <a:gd name="connsiteY0" fmla="*/ 0 h 1397514"/>
              <a:gd name="connsiteX1" fmla="*/ 1358635 w 1397514"/>
              <a:gd name="connsiteY1" fmla="*/ 0 h 1397514"/>
              <a:gd name="connsiteX2" fmla="*/ 1397514 w 1397514"/>
              <a:gd name="connsiteY2" fmla="*/ 38879 h 1397514"/>
              <a:gd name="connsiteX3" fmla="*/ 1397514 w 1397514"/>
              <a:gd name="connsiteY3" fmla="*/ 1358635 h 1397514"/>
              <a:gd name="connsiteX4" fmla="*/ 1358635 w 1397514"/>
              <a:gd name="connsiteY4" fmla="*/ 1397514 h 1397514"/>
              <a:gd name="connsiteX5" fmla="*/ 38879 w 1397514"/>
              <a:gd name="connsiteY5" fmla="*/ 1397514 h 1397514"/>
              <a:gd name="connsiteX6" fmla="*/ 0 w 1397514"/>
              <a:gd name="connsiteY6" fmla="*/ 1358635 h 1397514"/>
              <a:gd name="connsiteX7" fmla="*/ 0 w 1397514"/>
              <a:gd name="connsiteY7" fmla="*/ 38879 h 1397514"/>
              <a:gd name="connsiteX8" fmla="*/ 38879 w 1397514"/>
              <a:gd name="connsiteY8" fmla="*/ 0 h 1397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97514" h="1397514">
                <a:moveTo>
                  <a:pt x="38879" y="0"/>
                </a:moveTo>
                <a:lnTo>
                  <a:pt x="1358635" y="0"/>
                </a:lnTo>
                <a:cubicBezTo>
                  <a:pt x="1380107" y="0"/>
                  <a:pt x="1397514" y="17407"/>
                  <a:pt x="1397514" y="38879"/>
                </a:cubicBezTo>
                <a:lnTo>
                  <a:pt x="1397514" y="1358635"/>
                </a:lnTo>
                <a:cubicBezTo>
                  <a:pt x="1397514" y="1380107"/>
                  <a:pt x="1380107" y="1397514"/>
                  <a:pt x="1358635" y="1397514"/>
                </a:cubicBezTo>
                <a:lnTo>
                  <a:pt x="38879" y="1397514"/>
                </a:lnTo>
                <a:cubicBezTo>
                  <a:pt x="17407" y="1397514"/>
                  <a:pt x="0" y="1380107"/>
                  <a:pt x="0" y="1358635"/>
                </a:cubicBezTo>
                <a:lnTo>
                  <a:pt x="0" y="38879"/>
                </a:lnTo>
                <a:cubicBezTo>
                  <a:pt x="0" y="17407"/>
                  <a:pt x="17407" y="0"/>
                  <a:pt x="3887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2764" y="1690066"/>
            <a:ext cx="1048136" cy="789297"/>
          </a:xfrm>
          <a:custGeom>
            <a:avLst/>
            <a:gdLst>
              <a:gd name="connsiteX0" fmla="*/ 38879 w 1397514"/>
              <a:gd name="connsiteY0" fmla="*/ 0 h 1397514"/>
              <a:gd name="connsiteX1" fmla="*/ 1358635 w 1397514"/>
              <a:gd name="connsiteY1" fmla="*/ 0 h 1397514"/>
              <a:gd name="connsiteX2" fmla="*/ 1397514 w 1397514"/>
              <a:gd name="connsiteY2" fmla="*/ 38879 h 1397514"/>
              <a:gd name="connsiteX3" fmla="*/ 1397514 w 1397514"/>
              <a:gd name="connsiteY3" fmla="*/ 1358635 h 1397514"/>
              <a:gd name="connsiteX4" fmla="*/ 1358635 w 1397514"/>
              <a:gd name="connsiteY4" fmla="*/ 1397514 h 1397514"/>
              <a:gd name="connsiteX5" fmla="*/ 38879 w 1397514"/>
              <a:gd name="connsiteY5" fmla="*/ 1397514 h 1397514"/>
              <a:gd name="connsiteX6" fmla="*/ 0 w 1397514"/>
              <a:gd name="connsiteY6" fmla="*/ 1358635 h 1397514"/>
              <a:gd name="connsiteX7" fmla="*/ 0 w 1397514"/>
              <a:gd name="connsiteY7" fmla="*/ 38879 h 1397514"/>
              <a:gd name="connsiteX8" fmla="*/ 38879 w 1397514"/>
              <a:gd name="connsiteY8" fmla="*/ 0 h 1397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97514" h="1397514">
                <a:moveTo>
                  <a:pt x="38879" y="0"/>
                </a:moveTo>
                <a:lnTo>
                  <a:pt x="1358635" y="0"/>
                </a:lnTo>
                <a:cubicBezTo>
                  <a:pt x="1380107" y="0"/>
                  <a:pt x="1397514" y="17407"/>
                  <a:pt x="1397514" y="38879"/>
                </a:cubicBezTo>
                <a:lnTo>
                  <a:pt x="1397514" y="1358635"/>
                </a:lnTo>
                <a:cubicBezTo>
                  <a:pt x="1397514" y="1380107"/>
                  <a:pt x="1380107" y="1397514"/>
                  <a:pt x="1358635" y="1397514"/>
                </a:cubicBezTo>
                <a:lnTo>
                  <a:pt x="38879" y="1397514"/>
                </a:lnTo>
                <a:cubicBezTo>
                  <a:pt x="17407" y="1397514"/>
                  <a:pt x="0" y="1380107"/>
                  <a:pt x="0" y="1358635"/>
                </a:cubicBezTo>
                <a:lnTo>
                  <a:pt x="0" y="38879"/>
                </a:lnTo>
                <a:cubicBezTo>
                  <a:pt x="0" y="17407"/>
                  <a:pt x="17407" y="0"/>
                  <a:pt x="3887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2764" y="3416937"/>
            <a:ext cx="1048136" cy="840946"/>
          </a:xfrm>
          <a:custGeom>
            <a:avLst/>
            <a:gdLst>
              <a:gd name="connsiteX0" fmla="*/ 38879 w 1397514"/>
              <a:gd name="connsiteY0" fmla="*/ 0 h 1397514"/>
              <a:gd name="connsiteX1" fmla="*/ 1358635 w 1397514"/>
              <a:gd name="connsiteY1" fmla="*/ 0 h 1397514"/>
              <a:gd name="connsiteX2" fmla="*/ 1397514 w 1397514"/>
              <a:gd name="connsiteY2" fmla="*/ 38879 h 1397514"/>
              <a:gd name="connsiteX3" fmla="*/ 1397514 w 1397514"/>
              <a:gd name="connsiteY3" fmla="*/ 1358635 h 1397514"/>
              <a:gd name="connsiteX4" fmla="*/ 1358635 w 1397514"/>
              <a:gd name="connsiteY4" fmla="*/ 1397514 h 1397514"/>
              <a:gd name="connsiteX5" fmla="*/ 38879 w 1397514"/>
              <a:gd name="connsiteY5" fmla="*/ 1397514 h 1397514"/>
              <a:gd name="connsiteX6" fmla="*/ 0 w 1397514"/>
              <a:gd name="connsiteY6" fmla="*/ 1358635 h 1397514"/>
              <a:gd name="connsiteX7" fmla="*/ 0 w 1397514"/>
              <a:gd name="connsiteY7" fmla="*/ 38879 h 1397514"/>
              <a:gd name="connsiteX8" fmla="*/ 38879 w 1397514"/>
              <a:gd name="connsiteY8" fmla="*/ 0 h 1397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97514" h="1397514">
                <a:moveTo>
                  <a:pt x="38879" y="0"/>
                </a:moveTo>
                <a:lnTo>
                  <a:pt x="1358635" y="0"/>
                </a:lnTo>
                <a:cubicBezTo>
                  <a:pt x="1380107" y="0"/>
                  <a:pt x="1397514" y="17407"/>
                  <a:pt x="1397514" y="38879"/>
                </a:cubicBezTo>
                <a:lnTo>
                  <a:pt x="1397514" y="1358635"/>
                </a:lnTo>
                <a:cubicBezTo>
                  <a:pt x="1397514" y="1380107"/>
                  <a:pt x="1380107" y="1397514"/>
                  <a:pt x="1358635" y="1397514"/>
                </a:cubicBezTo>
                <a:lnTo>
                  <a:pt x="38879" y="1397514"/>
                </a:lnTo>
                <a:cubicBezTo>
                  <a:pt x="17407" y="1397514"/>
                  <a:pt x="0" y="1380107"/>
                  <a:pt x="0" y="1358635"/>
                </a:cubicBezTo>
                <a:lnTo>
                  <a:pt x="0" y="38879"/>
                </a:lnTo>
                <a:cubicBezTo>
                  <a:pt x="0" y="17407"/>
                  <a:pt x="17407" y="0"/>
                  <a:pt x="3887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pic>
      <p:sp>
        <p:nvSpPr>
          <p:cNvPr id="14" name="文本框 13"/>
          <p:cNvSpPr txBox="1"/>
          <p:nvPr/>
        </p:nvSpPr>
        <p:spPr>
          <a:xfrm>
            <a:off x="1106756" y="1539289"/>
            <a:ext cx="14526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棋牌比赛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184702" y="1869121"/>
            <a:ext cx="1794318" cy="483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添加适当的文字对项目进行简单介绍突出主题，文字可适当放大。</a:t>
            </a:r>
            <a:endParaRPr lang="en-US" altLang="zh-CN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18570" y="1539289"/>
            <a:ext cx="14526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远足踏青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72888" y="3590987"/>
            <a:ext cx="1794318" cy="483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添加适当的文字对项目进行简单介绍突出主题，文字可适当放大。</a:t>
            </a:r>
            <a:endParaRPr lang="en-US" altLang="zh-CN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06756" y="3261155"/>
            <a:ext cx="14526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运动会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184702" y="3590987"/>
            <a:ext cx="1794318" cy="483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添加适当的文字对项目进行简单介绍突出主题，文字可适当放大。</a:t>
            </a:r>
            <a:endParaRPr lang="en-US" altLang="zh-CN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218570" y="3261155"/>
            <a:ext cx="16986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家庭日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2708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23 -3.7037E-6 L -0.10885 -3.7037E-6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11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601 -3.7037E-6 L 8.33333E-7 -3.7037E-6 " pathEditMode="relative" rAng="0" ptsTypes="AA">
                                      <p:cBhvr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62 -3.7037E-6 L 0.11081 -3.7037E-6 " pathEditMode="relative" rAng="0" ptsTypes="AA">
                                      <p:cBhvr>
                                        <p:cTn id="16" dur="75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15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1562 -3.7037E-6 L -2.29167E-6 -3.7037E-6 " pathEditMode="relative" rAng="0" ptsTypes="AA">
                                      <p:cBhvr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5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1562 -3.7037E-6 L -2.29167E-6 -3.7037E-6 " pathEditMode="relative" rAng="0" ptsTypes="AA">
                                      <p:cBhvr>
                                        <p:cTn id="2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5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601 -3.7037E-6 L 8.33333E-7 -3.7037E-6 " pathEditMode="relative" rAng="0" ptsTypes="AA">
                                      <p:cBhvr>
                                        <p:cTn id="2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9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160218" y="2707043"/>
            <a:ext cx="4796348" cy="572112"/>
            <a:chOff x="2483888" y="2268349"/>
            <a:chExt cx="5752726" cy="685788"/>
          </a:xfrm>
        </p:grpSpPr>
        <p:sp>
          <p:nvSpPr>
            <p:cNvPr id="4" name="TextBox 15"/>
            <p:cNvSpPr txBox="1"/>
            <p:nvPr/>
          </p:nvSpPr>
          <p:spPr>
            <a:xfrm>
              <a:off x="3555932" y="2330264"/>
              <a:ext cx="3610314" cy="5533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kern="0" spc="300" dirty="0">
                  <a:solidFill>
                    <a:srgbClr val="DA251D"/>
                  </a:solidFill>
                  <a:cs typeface="+mn-ea"/>
                  <a:sym typeface="+mn-lt"/>
                </a:rPr>
                <a:t>工作完成情况</a:t>
              </a:r>
            </a:p>
          </p:txBody>
        </p:sp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2483888" y="2268349"/>
              <a:ext cx="5752726" cy="685788"/>
            </a:xfrm>
            <a:custGeom>
              <a:avLst/>
              <a:gdLst>
                <a:gd name="T0" fmla="*/ 10079 w 11041"/>
                <a:gd name="T1" fmla="*/ 1695 h 1751"/>
                <a:gd name="T2" fmla="*/ 769 w 11041"/>
                <a:gd name="T3" fmla="*/ 1713 h 1751"/>
                <a:gd name="T4" fmla="*/ 6 w 11041"/>
                <a:gd name="T5" fmla="*/ 973 h 1751"/>
                <a:gd name="T6" fmla="*/ 657 w 11041"/>
                <a:gd name="T7" fmla="*/ 166 h 1751"/>
                <a:gd name="T8" fmla="*/ 4373 w 11041"/>
                <a:gd name="T9" fmla="*/ 18 h 1751"/>
                <a:gd name="T10" fmla="*/ 10363 w 11041"/>
                <a:gd name="T11" fmla="*/ 69 h 1751"/>
                <a:gd name="T12" fmla="*/ 11026 w 11041"/>
                <a:gd name="T13" fmla="*/ 913 h 1751"/>
                <a:gd name="T14" fmla="*/ 10137 w 11041"/>
                <a:gd name="T15" fmla="*/ 1632 h 1751"/>
                <a:gd name="T16" fmla="*/ 3042 w 11041"/>
                <a:gd name="T17" fmla="*/ 1673 h 1751"/>
                <a:gd name="T18" fmla="*/ 404 w 11041"/>
                <a:gd name="T19" fmla="*/ 1388 h 1751"/>
                <a:gd name="T20" fmla="*/ 386 w 11041"/>
                <a:gd name="T21" fmla="*/ 537 h 1751"/>
                <a:gd name="T22" fmla="*/ 1582 w 11041"/>
                <a:gd name="T23" fmla="*/ 106 h 1751"/>
                <a:gd name="T24" fmla="*/ 10468 w 11041"/>
                <a:gd name="T25" fmla="*/ 248 h 1751"/>
                <a:gd name="T26" fmla="*/ 10959 w 11041"/>
                <a:gd name="T27" fmla="*/ 960 h 1751"/>
                <a:gd name="T28" fmla="*/ 10717 w 11041"/>
                <a:gd name="T29" fmla="*/ 782 h 1751"/>
                <a:gd name="T30" fmla="*/ 10643 w 11041"/>
                <a:gd name="T31" fmla="*/ 1019 h 1751"/>
                <a:gd name="T32" fmla="*/ 10759 w 11041"/>
                <a:gd name="T33" fmla="*/ 651 h 1751"/>
                <a:gd name="T34" fmla="*/ 10299 w 11041"/>
                <a:gd name="T35" fmla="*/ 1269 h 1751"/>
                <a:gd name="T36" fmla="*/ 10240 w 11041"/>
                <a:gd name="T37" fmla="*/ 668 h 1751"/>
                <a:gd name="T38" fmla="*/ 10038 w 11041"/>
                <a:gd name="T39" fmla="*/ 234 h 1751"/>
                <a:gd name="T40" fmla="*/ 10474 w 11041"/>
                <a:gd name="T41" fmla="*/ 843 h 1751"/>
                <a:gd name="T42" fmla="*/ 10286 w 11041"/>
                <a:gd name="T43" fmla="*/ 1318 h 1751"/>
                <a:gd name="T44" fmla="*/ 10312 w 11041"/>
                <a:gd name="T45" fmla="*/ 400 h 1751"/>
                <a:gd name="T46" fmla="*/ 10397 w 11041"/>
                <a:gd name="T47" fmla="*/ 600 h 1751"/>
                <a:gd name="T48" fmla="*/ 10053 w 11041"/>
                <a:gd name="T49" fmla="*/ 756 h 1751"/>
                <a:gd name="T50" fmla="*/ 10017 w 11041"/>
                <a:gd name="T51" fmla="*/ 958 h 1751"/>
                <a:gd name="T52" fmla="*/ 5568 w 11041"/>
                <a:gd name="T53" fmla="*/ 1588 h 1751"/>
                <a:gd name="T54" fmla="*/ 919 w 11041"/>
                <a:gd name="T55" fmla="*/ 1139 h 1751"/>
                <a:gd name="T56" fmla="*/ 1139 w 11041"/>
                <a:gd name="T57" fmla="*/ 749 h 1751"/>
                <a:gd name="T58" fmla="*/ 1094 w 11041"/>
                <a:gd name="T59" fmla="*/ 303 h 1751"/>
                <a:gd name="T60" fmla="*/ 3379 w 11041"/>
                <a:gd name="T61" fmla="*/ 148 h 1751"/>
                <a:gd name="T62" fmla="*/ 9975 w 11041"/>
                <a:gd name="T63" fmla="*/ 404 h 1751"/>
                <a:gd name="T64" fmla="*/ 2179 w 11041"/>
                <a:gd name="T65" fmla="*/ 1552 h 1751"/>
                <a:gd name="T66" fmla="*/ 956 w 11041"/>
                <a:gd name="T67" fmla="*/ 1163 h 1751"/>
                <a:gd name="T68" fmla="*/ 1162 w 11041"/>
                <a:gd name="T69" fmla="*/ 868 h 1751"/>
                <a:gd name="T70" fmla="*/ 1120 w 11041"/>
                <a:gd name="T71" fmla="*/ 416 h 1751"/>
                <a:gd name="T72" fmla="*/ 9861 w 11041"/>
                <a:gd name="T73" fmla="*/ 186 h 1751"/>
                <a:gd name="T74" fmla="*/ 9865 w 11041"/>
                <a:gd name="T75" fmla="*/ 744 h 1751"/>
                <a:gd name="T76" fmla="*/ 10059 w 11041"/>
                <a:gd name="T77" fmla="*/ 1148 h 1751"/>
                <a:gd name="T78" fmla="*/ 1179 w 11041"/>
                <a:gd name="T79" fmla="*/ 1327 h 1751"/>
                <a:gd name="T80" fmla="*/ 1456 w 11041"/>
                <a:gd name="T81" fmla="*/ 791 h 1751"/>
                <a:gd name="T82" fmla="*/ 1314 w 11041"/>
                <a:gd name="T83" fmla="*/ 284 h 1751"/>
                <a:gd name="T84" fmla="*/ 9638 w 11041"/>
                <a:gd name="T85" fmla="*/ 243 h 1751"/>
                <a:gd name="T86" fmla="*/ 9749 w 11041"/>
                <a:gd name="T87" fmla="*/ 707 h 1751"/>
                <a:gd name="T88" fmla="*/ 9955 w 11041"/>
                <a:gd name="T89" fmla="*/ 1177 h 1751"/>
                <a:gd name="T90" fmla="*/ 9818 w 11041"/>
                <a:gd name="T91" fmla="*/ 1121 h 1751"/>
                <a:gd name="T92" fmla="*/ 1637 w 11041"/>
                <a:gd name="T93" fmla="*/ 1462 h 1751"/>
                <a:gd name="T94" fmla="*/ 1398 w 11041"/>
                <a:gd name="T95" fmla="*/ 742 h 1751"/>
                <a:gd name="T96" fmla="*/ 9028 w 11041"/>
                <a:gd name="T97" fmla="*/ 279 h 1751"/>
                <a:gd name="T98" fmla="*/ 9802 w 11041"/>
                <a:gd name="T99" fmla="*/ 890 h 1751"/>
                <a:gd name="T100" fmla="*/ 1263 w 11041"/>
                <a:gd name="T101" fmla="*/ 875 h 1751"/>
                <a:gd name="T102" fmla="*/ 1390 w 11041"/>
                <a:gd name="T103" fmla="*/ 942 h 1751"/>
                <a:gd name="T104" fmla="*/ 797 w 11041"/>
                <a:gd name="T105" fmla="*/ 837 h 1751"/>
                <a:gd name="T106" fmla="*/ 839 w 11041"/>
                <a:gd name="T107" fmla="*/ 1417 h 1751"/>
                <a:gd name="T108" fmla="*/ 556 w 11041"/>
                <a:gd name="T109" fmla="*/ 1259 h 1751"/>
                <a:gd name="T110" fmla="*/ 722 w 11041"/>
                <a:gd name="T111" fmla="*/ 287 h 1751"/>
                <a:gd name="T112" fmla="*/ 747 w 11041"/>
                <a:gd name="T113" fmla="*/ 568 h 1751"/>
                <a:gd name="T114" fmla="*/ 722 w 11041"/>
                <a:gd name="T115" fmla="*/ 1381 h 1751"/>
                <a:gd name="T116" fmla="*/ 618 w 11041"/>
                <a:gd name="T117" fmla="*/ 1343 h 1751"/>
                <a:gd name="T118" fmla="*/ 840 w 11041"/>
                <a:gd name="T119" fmla="*/ 264 h 1751"/>
                <a:gd name="T120" fmla="*/ 446 w 11041"/>
                <a:gd name="T121" fmla="*/ 1115 h 1751"/>
                <a:gd name="T122" fmla="*/ 490 w 11041"/>
                <a:gd name="T123" fmla="*/ 749 h 1751"/>
                <a:gd name="T124" fmla="*/ 254 w 11041"/>
                <a:gd name="T125" fmla="*/ 1039 h 1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041" h="1751">
                  <a:moveTo>
                    <a:pt x="10931" y="1086"/>
                  </a:moveTo>
                  <a:lnTo>
                    <a:pt x="10909" y="1111"/>
                  </a:lnTo>
                  <a:lnTo>
                    <a:pt x="10887" y="1135"/>
                  </a:lnTo>
                  <a:lnTo>
                    <a:pt x="10877" y="1148"/>
                  </a:lnTo>
                  <a:lnTo>
                    <a:pt x="10866" y="1160"/>
                  </a:lnTo>
                  <a:lnTo>
                    <a:pt x="10853" y="1170"/>
                  </a:lnTo>
                  <a:lnTo>
                    <a:pt x="10841" y="1180"/>
                  </a:lnTo>
                  <a:lnTo>
                    <a:pt x="10831" y="1180"/>
                  </a:lnTo>
                  <a:lnTo>
                    <a:pt x="10822" y="1182"/>
                  </a:lnTo>
                  <a:lnTo>
                    <a:pt x="10814" y="1184"/>
                  </a:lnTo>
                  <a:lnTo>
                    <a:pt x="10805" y="1186"/>
                  </a:lnTo>
                  <a:lnTo>
                    <a:pt x="10798" y="1190"/>
                  </a:lnTo>
                  <a:lnTo>
                    <a:pt x="10792" y="1193"/>
                  </a:lnTo>
                  <a:lnTo>
                    <a:pt x="10786" y="1199"/>
                  </a:lnTo>
                  <a:lnTo>
                    <a:pt x="10781" y="1204"/>
                  </a:lnTo>
                  <a:lnTo>
                    <a:pt x="10776" y="1209"/>
                  </a:lnTo>
                  <a:lnTo>
                    <a:pt x="10772" y="1215"/>
                  </a:lnTo>
                  <a:lnTo>
                    <a:pt x="10768" y="1221"/>
                  </a:lnTo>
                  <a:lnTo>
                    <a:pt x="10764" y="1227"/>
                  </a:lnTo>
                  <a:lnTo>
                    <a:pt x="10757" y="1242"/>
                  </a:lnTo>
                  <a:lnTo>
                    <a:pt x="10751" y="1257"/>
                  </a:lnTo>
                  <a:lnTo>
                    <a:pt x="10746" y="1272"/>
                  </a:lnTo>
                  <a:lnTo>
                    <a:pt x="10740" y="1288"/>
                  </a:lnTo>
                  <a:lnTo>
                    <a:pt x="10734" y="1302"/>
                  </a:lnTo>
                  <a:lnTo>
                    <a:pt x="10727" y="1316"/>
                  </a:lnTo>
                  <a:lnTo>
                    <a:pt x="10723" y="1323"/>
                  </a:lnTo>
                  <a:lnTo>
                    <a:pt x="10719" y="1329"/>
                  </a:lnTo>
                  <a:lnTo>
                    <a:pt x="10713" y="1336"/>
                  </a:lnTo>
                  <a:lnTo>
                    <a:pt x="10708" y="1342"/>
                  </a:lnTo>
                  <a:lnTo>
                    <a:pt x="10703" y="1347"/>
                  </a:lnTo>
                  <a:lnTo>
                    <a:pt x="10696" y="1352"/>
                  </a:lnTo>
                  <a:lnTo>
                    <a:pt x="10689" y="1357"/>
                  </a:lnTo>
                  <a:lnTo>
                    <a:pt x="10682" y="1360"/>
                  </a:lnTo>
                  <a:lnTo>
                    <a:pt x="10673" y="1361"/>
                  </a:lnTo>
                  <a:lnTo>
                    <a:pt x="10664" y="1362"/>
                  </a:lnTo>
                  <a:lnTo>
                    <a:pt x="10657" y="1363"/>
                  </a:lnTo>
                  <a:lnTo>
                    <a:pt x="10649" y="1365"/>
                  </a:lnTo>
                  <a:lnTo>
                    <a:pt x="10642" y="1367"/>
                  </a:lnTo>
                  <a:lnTo>
                    <a:pt x="10636" y="1370"/>
                  </a:lnTo>
                  <a:lnTo>
                    <a:pt x="10630" y="1374"/>
                  </a:lnTo>
                  <a:lnTo>
                    <a:pt x="10623" y="1377"/>
                  </a:lnTo>
                  <a:lnTo>
                    <a:pt x="10612" y="1387"/>
                  </a:lnTo>
                  <a:lnTo>
                    <a:pt x="10602" y="1397"/>
                  </a:lnTo>
                  <a:lnTo>
                    <a:pt x="10593" y="1407"/>
                  </a:lnTo>
                  <a:lnTo>
                    <a:pt x="10584" y="1419"/>
                  </a:lnTo>
                  <a:lnTo>
                    <a:pt x="10567" y="1445"/>
                  </a:lnTo>
                  <a:lnTo>
                    <a:pt x="10551" y="1471"/>
                  </a:lnTo>
                  <a:lnTo>
                    <a:pt x="10543" y="1484"/>
                  </a:lnTo>
                  <a:lnTo>
                    <a:pt x="10535" y="1496"/>
                  </a:lnTo>
                  <a:lnTo>
                    <a:pt x="10525" y="1508"/>
                  </a:lnTo>
                  <a:lnTo>
                    <a:pt x="10515" y="1520"/>
                  </a:lnTo>
                  <a:lnTo>
                    <a:pt x="10505" y="1534"/>
                  </a:lnTo>
                  <a:lnTo>
                    <a:pt x="10493" y="1548"/>
                  </a:lnTo>
                  <a:lnTo>
                    <a:pt x="10480" y="1561"/>
                  </a:lnTo>
                  <a:lnTo>
                    <a:pt x="10468" y="1575"/>
                  </a:lnTo>
                  <a:lnTo>
                    <a:pt x="10455" y="1587"/>
                  </a:lnTo>
                  <a:lnTo>
                    <a:pt x="10441" y="1599"/>
                  </a:lnTo>
                  <a:lnTo>
                    <a:pt x="10425" y="1610"/>
                  </a:lnTo>
                  <a:lnTo>
                    <a:pt x="10411" y="1621"/>
                  </a:lnTo>
                  <a:lnTo>
                    <a:pt x="10395" y="1631"/>
                  </a:lnTo>
                  <a:lnTo>
                    <a:pt x="10378" y="1640"/>
                  </a:lnTo>
                  <a:lnTo>
                    <a:pt x="10362" y="1649"/>
                  </a:lnTo>
                  <a:lnTo>
                    <a:pt x="10345" y="1656"/>
                  </a:lnTo>
                  <a:lnTo>
                    <a:pt x="10328" y="1664"/>
                  </a:lnTo>
                  <a:lnTo>
                    <a:pt x="10311" y="1670"/>
                  </a:lnTo>
                  <a:lnTo>
                    <a:pt x="10293" y="1675"/>
                  </a:lnTo>
                  <a:lnTo>
                    <a:pt x="10275" y="1679"/>
                  </a:lnTo>
                  <a:lnTo>
                    <a:pt x="10246" y="1680"/>
                  </a:lnTo>
                  <a:lnTo>
                    <a:pt x="10219" y="1682"/>
                  </a:lnTo>
                  <a:lnTo>
                    <a:pt x="10204" y="1684"/>
                  </a:lnTo>
                  <a:lnTo>
                    <a:pt x="10190" y="1686"/>
                  </a:lnTo>
                  <a:lnTo>
                    <a:pt x="10176" y="1690"/>
                  </a:lnTo>
                  <a:lnTo>
                    <a:pt x="10161" y="1696"/>
                  </a:lnTo>
                  <a:lnTo>
                    <a:pt x="10079" y="1695"/>
                  </a:lnTo>
                  <a:lnTo>
                    <a:pt x="10000" y="1695"/>
                  </a:lnTo>
                  <a:lnTo>
                    <a:pt x="9925" y="1696"/>
                  </a:lnTo>
                  <a:lnTo>
                    <a:pt x="9852" y="1696"/>
                  </a:lnTo>
                  <a:lnTo>
                    <a:pt x="9778" y="1698"/>
                  </a:lnTo>
                  <a:lnTo>
                    <a:pt x="9703" y="1700"/>
                  </a:lnTo>
                  <a:lnTo>
                    <a:pt x="9627" y="1705"/>
                  </a:lnTo>
                  <a:lnTo>
                    <a:pt x="9546" y="1710"/>
                  </a:lnTo>
                  <a:lnTo>
                    <a:pt x="9533" y="1705"/>
                  </a:lnTo>
                  <a:lnTo>
                    <a:pt x="9522" y="1702"/>
                  </a:lnTo>
                  <a:lnTo>
                    <a:pt x="9515" y="1701"/>
                  </a:lnTo>
                  <a:lnTo>
                    <a:pt x="9509" y="1702"/>
                  </a:lnTo>
                  <a:lnTo>
                    <a:pt x="9503" y="1704"/>
                  </a:lnTo>
                  <a:lnTo>
                    <a:pt x="9497" y="1707"/>
                  </a:lnTo>
                  <a:lnTo>
                    <a:pt x="9473" y="1706"/>
                  </a:lnTo>
                  <a:lnTo>
                    <a:pt x="9449" y="1705"/>
                  </a:lnTo>
                  <a:lnTo>
                    <a:pt x="9423" y="1705"/>
                  </a:lnTo>
                  <a:lnTo>
                    <a:pt x="9398" y="1705"/>
                  </a:lnTo>
                  <a:lnTo>
                    <a:pt x="9371" y="1706"/>
                  </a:lnTo>
                  <a:lnTo>
                    <a:pt x="9345" y="1707"/>
                  </a:lnTo>
                  <a:lnTo>
                    <a:pt x="9319" y="1708"/>
                  </a:lnTo>
                  <a:lnTo>
                    <a:pt x="9294" y="1709"/>
                  </a:lnTo>
                  <a:lnTo>
                    <a:pt x="9146" y="1711"/>
                  </a:lnTo>
                  <a:lnTo>
                    <a:pt x="8901" y="1712"/>
                  </a:lnTo>
                  <a:lnTo>
                    <a:pt x="8571" y="1713"/>
                  </a:lnTo>
                  <a:lnTo>
                    <a:pt x="8171" y="1714"/>
                  </a:lnTo>
                  <a:lnTo>
                    <a:pt x="7714" y="1715"/>
                  </a:lnTo>
                  <a:lnTo>
                    <a:pt x="7215" y="1716"/>
                  </a:lnTo>
                  <a:lnTo>
                    <a:pt x="6688" y="1717"/>
                  </a:lnTo>
                  <a:lnTo>
                    <a:pt x="6147" y="1718"/>
                  </a:lnTo>
                  <a:lnTo>
                    <a:pt x="5605" y="1718"/>
                  </a:lnTo>
                  <a:lnTo>
                    <a:pt x="5078" y="1720"/>
                  </a:lnTo>
                  <a:lnTo>
                    <a:pt x="4579" y="1721"/>
                  </a:lnTo>
                  <a:lnTo>
                    <a:pt x="4122" y="1723"/>
                  </a:lnTo>
                  <a:lnTo>
                    <a:pt x="3721" y="1724"/>
                  </a:lnTo>
                  <a:lnTo>
                    <a:pt x="3391" y="1727"/>
                  </a:lnTo>
                  <a:lnTo>
                    <a:pt x="3145" y="1729"/>
                  </a:lnTo>
                  <a:lnTo>
                    <a:pt x="2998" y="1732"/>
                  </a:lnTo>
                  <a:lnTo>
                    <a:pt x="2953" y="1732"/>
                  </a:lnTo>
                  <a:lnTo>
                    <a:pt x="2908" y="1733"/>
                  </a:lnTo>
                  <a:lnTo>
                    <a:pt x="2862" y="1733"/>
                  </a:lnTo>
                  <a:lnTo>
                    <a:pt x="2817" y="1733"/>
                  </a:lnTo>
                  <a:lnTo>
                    <a:pt x="2771" y="1734"/>
                  </a:lnTo>
                  <a:lnTo>
                    <a:pt x="2725" y="1734"/>
                  </a:lnTo>
                  <a:lnTo>
                    <a:pt x="2679" y="1735"/>
                  </a:lnTo>
                  <a:lnTo>
                    <a:pt x="2633" y="1735"/>
                  </a:lnTo>
                  <a:lnTo>
                    <a:pt x="2586" y="1736"/>
                  </a:lnTo>
                  <a:lnTo>
                    <a:pt x="2540" y="1737"/>
                  </a:lnTo>
                  <a:lnTo>
                    <a:pt x="2494" y="1738"/>
                  </a:lnTo>
                  <a:lnTo>
                    <a:pt x="2448" y="1738"/>
                  </a:lnTo>
                  <a:lnTo>
                    <a:pt x="2401" y="1739"/>
                  </a:lnTo>
                  <a:lnTo>
                    <a:pt x="2355" y="1740"/>
                  </a:lnTo>
                  <a:lnTo>
                    <a:pt x="2309" y="1740"/>
                  </a:lnTo>
                  <a:lnTo>
                    <a:pt x="2263" y="1741"/>
                  </a:lnTo>
                  <a:lnTo>
                    <a:pt x="1203" y="1747"/>
                  </a:lnTo>
                  <a:lnTo>
                    <a:pt x="1171" y="1748"/>
                  </a:lnTo>
                  <a:lnTo>
                    <a:pt x="1137" y="1749"/>
                  </a:lnTo>
                  <a:lnTo>
                    <a:pt x="1102" y="1749"/>
                  </a:lnTo>
                  <a:lnTo>
                    <a:pt x="1065" y="1749"/>
                  </a:lnTo>
                  <a:lnTo>
                    <a:pt x="1030" y="1748"/>
                  </a:lnTo>
                  <a:lnTo>
                    <a:pt x="994" y="1749"/>
                  </a:lnTo>
                  <a:lnTo>
                    <a:pt x="959" y="1749"/>
                  </a:lnTo>
                  <a:lnTo>
                    <a:pt x="926" y="1751"/>
                  </a:lnTo>
                  <a:lnTo>
                    <a:pt x="918" y="1745"/>
                  </a:lnTo>
                  <a:lnTo>
                    <a:pt x="909" y="1740"/>
                  </a:lnTo>
                  <a:lnTo>
                    <a:pt x="900" y="1737"/>
                  </a:lnTo>
                  <a:lnTo>
                    <a:pt x="890" y="1735"/>
                  </a:lnTo>
                  <a:lnTo>
                    <a:pt x="869" y="1732"/>
                  </a:lnTo>
                  <a:lnTo>
                    <a:pt x="848" y="1730"/>
                  </a:lnTo>
                  <a:lnTo>
                    <a:pt x="826" y="1729"/>
                  </a:lnTo>
                  <a:lnTo>
                    <a:pt x="806" y="1727"/>
                  </a:lnTo>
                  <a:lnTo>
                    <a:pt x="796" y="1725"/>
                  </a:lnTo>
                  <a:lnTo>
                    <a:pt x="786" y="1722"/>
                  </a:lnTo>
                  <a:lnTo>
                    <a:pt x="777" y="1718"/>
                  </a:lnTo>
                  <a:lnTo>
                    <a:pt x="769" y="1713"/>
                  </a:lnTo>
                  <a:lnTo>
                    <a:pt x="753" y="1709"/>
                  </a:lnTo>
                  <a:lnTo>
                    <a:pt x="736" y="1704"/>
                  </a:lnTo>
                  <a:lnTo>
                    <a:pt x="720" y="1698"/>
                  </a:lnTo>
                  <a:lnTo>
                    <a:pt x="704" y="1692"/>
                  </a:lnTo>
                  <a:lnTo>
                    <a:pt x="687" y="1685"/>
                  </a:lnTo>
                  <a:lnTo>
                    <a:pt x="671" y="1678"/>
                  </a:lnTo>
                  <a:lnTo>
                    <a:pt x="656" y="1670"/>
                  </a:lnTo>
                  <a:lnTo>
                    <a:pt x="640" y="1662"/>
                  </a:lnTo>
                  <a:lnTo>
                    <a:pt x="626" y="1652"/>
                  </a:lnTo>
                  <a:lnTo>
                    <a:pt x="611" y="1643"/>
                  </a:lnTo>
                  <a:lnTo>
                    <a:pt x="596" y="1633"/>
                  </a:lnTo>
                  <a:lnTo>
                    <a:pt x="583" y="1622"/>
                  </a:lnTo>
                  <a:lnTo>
                    <a:pt x="570" y="1610"/>
                  </a:lnTo>
                  <a:lnTo>
                    <a:pt x="556" y="1599"/>
                  </a:lnTo>
                  <a:lnTo>
                    <a:pt x="544" y="1587"/>
                  </a:lnTo>
                  <a:lnTo>
                    <a:pt x="532" y="1574"/>
                  </a:lnTo>
                  <a:lnTo>
                    <a:pt x="522" y="1560"/>
                  </a:lnTo>
                  <a:lnTo>
                    <a:pt x="511" y="1547"/>
                  </a:lnTo>
                  <a:lnTo>
                    <a:pt x="502" y="1533"/>
                  </a:lnTo>
                  <a:lnTo>
                    <a:pt x="494" y="1516"/>
                  </a:lnTo>
                  <a:lnTo>
                    <a:pt x="487" y="1501"/>
                  </a:lnTo>
                  <a:lnTo>
                    <a:pt x="481" y="1484"/>
                  </a:lnTo>
                  <a:lnTo>
                    <a:pt x="477" y="1466"/>
                  </a:lnTo>
                  <a:lnTo>
                    <a:pt x="474" y="1448"/>
                  </a:lnTo>
                  <a:lnTo>
                    <a:pt x="471" y="1445"/>
                  </a:lnTo>
                  <a:lnTo>
                    <a:pt x="466" y="1443"/>
                  </a:lnTo>
                  <a:lnTo>
                    <a:pt x="462" y="1441"/>
                  </a:lnTo>
                  <a:lnTo>
                    <a:pt x="457" y="1440"/>
                  </a:lnTo>
                  <a:lnTo>
                    <a:pt x="448" y="1438"/>
                  </a:lnTo>
                  <a:lnTo>
                    <a:pt x="438" y="1437"/>
                  </a:lnTo>
                  <a:lnTo>
                    <a:pt x="428" y="1437"/>
                  </a:lnTo>
                  <a:lnTo>
                    <a:pt x="418" y="1436"/>
                  </a:lnTo>
                  <a:lnTo>
                    <a:pt x="408" y="1435"/>
                  </a:lnTo>
                  <a:lnTo>
                    <a:pt x="400" y="1431"/>
                  </a:lnTo>
                  <a:lnTo>
                    <a:pt x="390" y="1429"/>
                  </a:lnTo>
                  <a:lnTo>
                    <a:pt x="381" y="1426"/>
                  </a:lnTo>
                  <a:lnTo>
                    <a:pt x="372" y="1421"/>
                  </a:lnTo>
                  <a:lnTo>
                    <a:pt x="365" y="1416"/>
                  </a:lnTo>
                  <a:lnTo>
                    <a:pt x="358" y="1410"/>
                  </a:lnTo>
                  <a:lnTo>
                    <a:pt x="352" y="1403"/>
                  </a:lnTo>
                  <a:lnTo>
                    <a:pt x="346" y="1396"/>
                  </a:lnTo>
                  <a:lnTo>
                    <a:pt x="341" y="1389"/>
                  </a:lnTo>
                  <a:lnTo>
                    <a:pt x="331" y="1371"/>
                  </a:lnTo>
                  <a:lnTo>
                    <a:pt x="324" y="1354"/>
                  </a:lnTo>
                  <a:lnTo>
                    <a:pt x="318" y="1336"/>
                  </a:lnTo>
                  <a:lnTo>
                    <a:pt x="314" y="1318"/>
                  </a:lnTo>
                  <a:lnTo>
                    <a:pt x="315" y="1314"/>
                  </a:lnTo>
                  <a:lnTo>
                    <a:pt x="315" y="1311"/>
                  </a:lnTo>
                  <a:lnTo>
                    <a:pt x="315" y="1308"/>
                  </a:lnTo>
                  <a:lnTo>
                    <a:pt x="314" y="1305"/>
                  </a:lnTo>
                  <a:lnTo>
                    <a:pt x="311" y="1301"/>
                  </a:lnTo>
                  <a:lnTo>
                    <a:pt x="306" y="1297"/>
                  </a:lnTo>
                  <a:lnTo>
                    <a:pt x="295" y="1292"/>
                  </a:lnTo>
                  <a:lnTo>
                    <a:pt x="283" y="1288"/>
                  </a:lnTo>
                  <a:lnTo>
                    <a:pt x="270" y="1283"/>
                  </a:lnTo>
                  <a:lnTo>
                    <a:pt x="257" y="1279"/>
                  </a:lnTo>
                  <a:lnTo>
                    <a:pt x="244" y="1274"/>
                  </a:lnTo>
                  <a:lnTo>
                    <a:pt x="231" y="1269"/>
                  </a:lnTo>
                  <a:lnTo>
                    <a:pt x="207" y="1257"/>
                  </a:lnTo>
                  <a:lnTo>
                    <a:pt x="184" y="1244"/>
                  </a:lnTo>
                  <a:lnTo>
                    <a:pt x="162" y="1228"/>
                  </a:lnTo>
                  <a:lnTo>
                    <a:pt x="140" y="1211"/>
                  </a:lnTo>
                  <a:lnTo>
                    <a:pt x="121" y="1193"/>
                  </a:lnTo>
                  <a:lnTo>
                    <a:pt x="102" y="1173"/>
                  </a:lnTo>
                  <a:lnTo>
                    <a:pt x="85" y="1153"/>
                  </a:lnTo>
                  <a:lnTo>
                    <a:pt x="70" y="1130"/>
                  </a:lnTo>
                  <a:lnTo>
                    <a:pt x="55" y="1108"/>
                  </a:lnTo>
                  <a:lnTo>
                    <a:pt x="43" y="1083"/>
                  </a:lnTo>
                  <a:lnTo>
                    <a:pt x="33" y="1059"/>
                  </a:lnTo>
                  <a:lnTo>
                    <a:pt x="24" y="1033"/>
                  </a:lnTo>
                  <a:lnTo>
                    <a:pt x="17" y="1006"/>
                  </a:lnTo>
                  <a:lnTo>
                    <a:pt x="13" y="980"/>
                  </a:lnTo>
                  <a:lnTo>
                    <a:pt x="8" y="976"/>
                  </a:lnTo>
                  <a:lnTo>
                    <a:pt x="6" y="973"/>
                  </a:lnTo>
                  <a:lnTo>
                    <a:pt x="4" y="968"/>
                  </a:lnTo>
                  <a:lnTo>
                    <a:pt x="2" y="964"/>
                  </a:lnTo>
                  <a:lnTo>
                    <a:pt x="0" y="954"/>
                  </a:lnTo>
                  <a:lnTo>
                    <a:pt x="0" y="944"/>
                  </a:lnTo>
                  <a:lnTo>
                    <a:pt x="1" y="934"/>
                  </a:lnTo>
                  <a:lnTo>
                    <a:pt x="3" y="924"/>
                  </a:lnTo>
                  <a:lnTo>
                    <a:pt x="5" y="914"/>
                  </a:lnTo>
                  <a:lnTo>
                    <a:pt x="9" y="906"/>
                  </a:lnTo>
                  <a:lnTo>
                    <a:pt x="65" y="761"/>
                  </a:lnTo>
                  <a:lnTo>
                    <a:pt x="83" y="733"/>
                  </a:lnTo>
                  <a:lnTo>
                    <a:pt x="104" y="705"/>
                  </a:lnTo>
                  <a:lnTo>
                    <a:pt x="125" y="678"/>
                  </a:lnTo>
                  <a:lnTo>
                    <a:pt x="147" y="653"/>
                  </a:lnTo>
                  <a:lnTo>
                    <a:pt x="160" y="641"/>
                  </a:lnTo>
                  <a:lnTo>
                    <a:pt x="172" y="628"/>
                  </a:lnTo>
                  <a:lnTo>
                    <a:pt x="184" y="617"/>
                  </a:lnTo>
                  <a:lnTo>
                    <a:pt x="198" y="606"/>
                  </a:lnTo>
                  <a:lnTo>
                    <a:pt x="211" y="596"/>
                  </a:lnTo>
                  <a:lnTo>
                    <a:pt x="224" y="585"/>
                  </a:lnTo>
                  <a:lnTo>
                    <a:pt x="237" y="576"/>
                  </a:lnTo>
                  <a:lnTo>
                    <a:pt x="252" y="568"/>
                  </a:lnTo>
                  <a:lnTo>
                    <a:pt x="258" y="565"/>
                  </a:lnTo>
                  <a:lnTo>
                    <a:pt x="263" y="562"/>
                  </a:lnTo>
                  <a:lnTo>
                    <a:pt x="270" y="560"/>
                  </a:lnTo>
                  <a:lnTo>
                    <a:pt x="276" y="558"/>
                  </a:lnTo>
                  <a:lnTo>
                    <a:pt x="290" y="555"/>
                  </a:lnTo>
                  <a:lnTo>
                    <a:pt x="303" y="552"/>
                  </a:lnTo>
                  <a:lnTo>
                    <a:pt x="309" y="550"/>
                  </a:lnTo>
                  <a:lnTo>
                    <a:pt x="315" y="548"/>
                  </a:lnTo>
                  <a:lnTo>
                    <a:pt x="321" y="544"/>
                  </a:lnTo>
                  <a:lnTo>
                    <a:pt x="326" y="540"/>
                  </a:lnTo>
                  <a:lnTo>
                    <a:pt x="331" y="536"/>
                  </a:lnTo>
                  <a:lnTo>
                    <a:pt x="336" y="531"/>
                  </a:lnTo>
                  <a:lnTo>
                    <a:pt x="339" y="525"/>
                  </a:lnTo>
                  <a:lnTo>
                    <a:pt x="342" y="518"/>
                  </a:lnTo>
                  <a:lnTo>
                    <a:pt x="348" y="502"/>
                  </a:lnTo>
                  <a:lnTo>
                    <a:pt x="355" y="485"/>
                  </a:lnTo>
                  <a:lnTo>
                    <a:pt x="360" y="477"/>
                  </a:lnTo>
                  <a:lnTo>
                    <a:pt x="364" y="470"/>
                  </a:lnTo>
                  <a:lnTo>
                    <a:pt x="369" y="463"/>
                  </a:lnTo>
                  <a:lnTo>
                    <a:pt x="375" y="456"/>
                  </a:lnTo>
                  <a:lnTo>
                    <a:pt x="382" y="449"/>
                  </a:lnTo>
                  <a:lnTo>
                    <a:pt x="388" y="443"/>
                  </a:lnTo>
                  <a:lnTo>
                    <a:pt x="395" y="438"/>
                  </a:lnTo>
                  <a:lnTo>
                    <a:pt x="402" y="434"/>
                  </a:lnTo>
                  <a:lnTo>
                    <a:pt x="410" y="430"/>
                  </a:lnTo>
                  <a:lnTo>
                    <a:pt x="418" y="427"/>
                  </a:lnTo>
                  <a:lnTo>
                    <a:pt x="428" y="425"/>
                  </a:lnTo>
                  <a:lnTo>
                    <a:pt x="437" y="424"/>
                  </a:lnTo>
                  <a:lnTo>
                    <a:pt x="448" y="425"/>
                  </a:lnTo>
                  <a:lnTo>
                    <a:pt x="457" y="424"/>
                  </a:lnTo>
                  <a:lnTo>
                    <a:pt x="465" y="422"/>
                  </a:lnTo>
                  <a:lnTo>
                    <a:pt x="473" y="418"/>
                  </a:lnTo>
                  <a:lnTo>
                    <a:pt x="479" y="412"/>
                  </a:lnTo>
                  <a:lnTo>
                    <a:pt x="483" y="405"/>
                  </a:lnTo>
                  <a:lnTo>
                    <a:pt x="487" y="398"/>
                  </a:lnTo>
                  <a:lnTo>
                    <a:pt x="490" y="389"/>
                  </a:lnTo>
                  <a:lnTo>
                    <a:pt x="496" y="371"/>
                  </a:lnTo>
                  <a:lnTo>
                    <a:pt x="500" y="352"/>
                  </a:lnTo>
                  <a:lnTo>
                    <a:pt x="503" y="343"/>
                  </a:lnTo>
                  <a:lnTo>
                    <a:pt x="506" y="334"/>
                  </a:lnTo>
                  <a:lnTo>
                    <a:pt x="509" y="326"/>
                  </a:lnTo>
                  <a:lnTo>
                    <a:pt x="513" y="319"/>
                  </a:lnTo>
                  <a:lnTo>
                    <a:pt x="519" y="307"/>
                  </a:lnTo>
                  <a:lnTo>
                    <a:pt x="524" y="296"/>
                  </a:lnTo>
                  <a:lnTo>
                    <a:pt x="530" y="286"/>
                  </a:lnTo>
                  <a:lnTo>
                    <a:pt x="536" y="276"/>
                  </a:lnTo>
                  <a:lnTo>
                    <a:pt x="549" y="257"/>
                  </a:lnTo>
                  <a:lnTo>
                    <a:pt x="565" y="239"/>
                  </a:lnTo>
                  <a:lnTo>
                    <a:pt x="581" y="223"/>
                  </a:lnTo>
                  <a:lnTo>
                    <a:pt x="598" y="207"/>
                  </a:lnTo>
                  <a:lnTo>
                    <a:pt x="617" y="193"/>
                  </a:lnTo>
                  <a:lnTo>
                    <a:pt x="636" y="179"/>
                  </a:lnTo>
                  <a:lnTo>
                    <a:pt x="657" y="166"/>
                  </a:lnTo>
                  <a:lnTo>
                    <a:pt x="677" y="154"/>
                  </a:lnTo>
                  <a:lnTo>
                    <a:pt x="698" y="144"/>
                  </a:lnTo>
                  <a:lnTo>
                    <a:pt x="719" y="133"/>
                  </a:lnTo>
                  <a:lnTo>
                    <a:pt x="762" y="114"/>
                  </a:lnTo>
                  <a:lnTo>
                    <a:pt x="803" y="97"/>
                  </a:lnTo>
                  <a:lnTo>
                    <a:pt x="822" y="95"/>
                  </a:lnTo>
                  <a:lnTo>
                    <a:pt x="842" y="91"/>
                  </a:lnTo>
                  <a:lnTo>
                    <a:pt x="860" y="87"/>
                  </a:lnTo>
                  <a:lnTo>
                    <a:pt x="877" y="83"/>
                  </a:lnTo>
                  <a:lnTo>
                    <a:pt x="896" y="77"/>
                  </a:lnTo>
                  <a:lnTo>
                    <a:pt x="913" y="74"/>
                  </a:lnTo>
                  <a:lnTo>
                    <a:pt x="931" y="71"/>
                  </a:lnTo>
                  <a:lnTo>
                    <a:pt x="948" y="70"/>
                  </a:lnTo>
                  <a:lnTo>
                    <a:pt x="973" y="66"/>
                  </a:lnTo>
                  <a:lnTo>
                    <a:pt x="1000" y="62"/>
                  </a:lnTo>
                  <a:lnTo>
                    <a:pt x="1026" y="59"/>
                  </a:lnTo>
                  <a:lnTo>
                    <a:pt x="1052" y="57"/>
                  </a:lnTo>
                  <a:lnTo>
                    <a:pt x="1079" y="56"/>
                  </a:lnTo>
                  <a:lnTo>
                    <a:pt x="1105" y="55"/>
                  </a:lnTo>
                  <a:lnTo>
                    <a:pt x="1132" y="55"/>
                  </a:lnTo>
                  <a:lnTo>
                    <a:pt x="1157" y="55"/>
                  </a:lnTo>
                  <a:lnTo>
                    <a:pt x="1754" y="49"/>
                  </a:lnTo>
                  <a:lnTo>
                    <a:pt x="1835" y="49"/>
                  </a:lnTo>
                  <a:lnTo>
                    <a:pt x="1915" y="48"/>
                  </a:lnTo>
                  <a:lnTo>
                    <a:pt x="1993" y="48"/>
                  </a:lnTo>
                  <a:lnTo>
                    <a:pt x="2071" y="47"/>
                  </a:lnTo>
                  <a:lnTo>
                    <a:pt x="2148" y="46"/>
                  </a:lnTo>
                  <a:lnTo>
                    <a:pt x="2227" y="45"/>
                  </a:lnTo>
                  <a:lnTo>
                    <a:pt x="2305" y="43"/>
                  </a:lnTo>
                  <a:lnTo>
                    <a:pt x="2385" y="41"/>
                  </a:lnTo>
                  <a:lnTo>
                    <a:pt x="2442" y="43"/>
                  </a:lnTo>
                  <a:lnTo>
                    <a:pt x="2499" y="43"/>
                  </a:lnTo>
                  <a:lnTo>
                    <a:pt x="2555" y="43"/>
                  </a:lnTo>
                  <a:lnTo>
                    <a:pt x="2610" y="43"/>
                  </a:lnTo>
                  <a:lnTo>
                    <a:pt x="2665" y="42"/>
                  </a:lnTo>
                  <a:lnTo>
                    <a:pt x="2719" y="41"/>
                  </a:lnTo>
                  <a:lnTo>
                    <a:pt x="2775" y="40"/>
                  </a:lnTo>
                  <a:lnTo>
                    <a:pt x="2829" y="38"/>
                  </a:lnTo>
                  <a:lnTo>
                    <a:pt x="2882" y="37"/>
                  </a:lnTo>
                  <a:lnTo>
                    <a:pt x="2936" y="36"/>
                  </a:lnTo>
                  <a:lnTo>
                    <a:pt x="2989" y="33"/>
                  </a:lnTo>
                  <a:lnTo>
                    <a:pt x="3042" y="32"/>
                  </a:lnTo>
                  <a:lnTo>
                    <a:pt x="3096" y="31"/>
                  </a:lnTo>
                  <a:lnTo>
                    <a:pt x="3148" y="30"/>
                  </a:lnTo>
                  <a:lnTo>
                    <a:pt x="3201" y="30"/>
                  </a:lnTo>
                  <a:lnTo>
                    <a:pt x="3253" y="30"/>
                  </a:lnTo>
                  <a:lnTo>
                    <a:pt x="3275" y="29"/>
                  </a:lnTo>
                  <a:lnTo>
                    <a:pt x="3298" y="29"/>
                  </a:lnTo>
                  <a:lnTo>
                    <a:pt x="3322" y="29"/>
                  </a:lnTo>
                  <a:lnTo>
                    <a:pt x="3345" y="29"/>
                  </a:lnTo>
                  <a:lnTo>
                    <a:pt x="3370" y="30"/>
                  </a:lnTo>
                  <a:lnTo>
                    <a:pt x="3393" y="30"/>
                  </a:lnTo>
                  <a:lnTo>
                    <a:pt x="3417" y="29"/>
                  </a:lnTo>
                  <a:lnTo>
                    <a:pt x="3438" y="28"/>
                  </a:lnTo>
                  <a:lnTo>
                    <a:pt x="3485" y="27"/>
                  </a:lnTo>
                  <a:lnTo>
                    <a:pt x="3531" y="26"/>
                  </a:lnTo>
                  <a:lnTo>
                    <a:pt x="3578" y="25"/>
                  </a:lnTo>
                  <a:lnTo>
                    <a:pt x="3624" y="23"/>
                  </a:lnTo>
                  <a:lnTo>
                    <a:pt x="3669" y="22"/>
                  </a:lnTo>
                  <a:lnTo>
                    <a:pt x="3715" y="21"/>
                  </a:lnTo>
                  <a:lnTo>
                    <a:pt x="3761" y="21"/>
                  </a:lnTo>
                  <a:lnTo>
                    <a:pt x="3807" y="21"/>
                  </a:lnTo>
                  <a:lnTo>
                    <a:pt x="3847" y="21"/>
                  </a:lnTo>
                  <a:lnTo>
                    <a:pt x="3887" y="21"/>
                  </a:lnTo>
                  <a:lnTo>
                    <a:pt x="3926" y="20"/>
                  </a:lnTo>
                  <a:lnTo>
                    <a:pt x="3965" y="19"/>
                  </a:lnTo>
                  <a:lnTo>
                    <a:pt x="4003" y="18"/>
                  </a:lnTo>
                  <a:lnTo>
                    <a:pt x="4042" y="19"/>
                  </a:lnTo>
                  <a:lnTo>
                    <a:pt x="4080" y="20"/>
                  </a:lnTo>
                  <a:lnTo>
                    <a:pt x="4118" y="23"/>
                  </a:lnTo>
                  <a:lnTo>
                    <a:pt x="4144" y="22"/>
                  </a:lnTo>
                  <a:lnTo>
                    <a:pt x="4197" y="21"/>
                  </a:lnTo>
                  <a:lnTo>
                    <a:pt x="4273" y="19"/>
                  </a:lnTo>
                  <a:lnTo>
                    <a:pt x="4373" y="18"/>
                  </a:lnTo>
                  <a:lnTo>
                    <a:pt x="4635" y="17"/>
                  </a:lnTo>
                  <a:lnTo>
                    <a:pt x="4968" y="15"/>
                  </a:lnTo>
                  <a:lnTo>
                    <a:pt x="5357" y="14"/>
                  </a:lnTo>
                  <a:lnTo>
                    <a:pt x="5788" y="14"/>
                  </a:lnTo>
                  <a:lnTo>
                    <a:pt x="6247" y="13"/>
                  </a:lnTo>
                  <a:lnTo>
                    <a:pt x="6722" y="13"/>
                  </a:lnTo>
                  <a:lnTo>
                    <a:pt x="7195" y="13"/>
                  </a:lnTo>
                  <a:lnTo>
                    <a:pt x="7654" y="12"/>
                  </a:lnTo>
                  <a:lnTo>
                    <a:pt x="8085" y="12"/>
                  </a:lnTo>
                  <a:lnTo>
                    <a:pt x="8475" y="12"/>
                  </a:lnTo>
                  <a:lnTo>
                    <a:pt x="8807" y="11"/>
                  </a:lnTo>
                  <a:lnTo>
                    <a:pt x="9069" y="10"/>
                  </a:lnTo>
                  <a:lnTo>
                    <a:pt x="9245" y="9"/>
                  </a:lnTo>
                  <a:lnTo>
                    <a:pt x="9324" y="7"/>
                  </a:lnTo>
                  <a:lnTo>
                    <a:pt x="9328" y="9"/>
                  </a:lnTo>
                  <a:lnTo>
                    <a:pt x="9332" y="10"/>
                  </a:lnTo>
                  <a:lnTo>
                    <a:pt x="9335" y="11"/>
                  </a:lnTo>
                  <a:lnTo>
                    <a:pt x="9340" y="11"/>
                  </a:lnTo>
                  <a:lnTo>
                    <a:pt x="9347" y="10"/>
                  </a:lnTo>
                  <a:lnTo>
                    <a:pt x="9354" y="8"/>
                  </a:lnTo>
                  <a:lnTo>
                    <a:pt x="9360" y="6"/>
                  </a:lnTo>
                  <a:lnTo>
                    <a:pt x="9367" y="4"/>
                  </a:lnTo>
                  <a:lnTo>
                    <a:pt x="9371" y="4"/>
                  </a:lnTo>
                  <a:lnTo>
                    <a:pt x="9375" y="4"/>
                  </a:lnTo>
                  <a:lnTo>
                    <a:pt x="9378" y="5"/>
                  </a:lnTo>
                  <a:lnTo>
                    <a:pt x="9382" y="6"/>
                  </a:lnTo>
                  <a:lnTo>
                    <a:pt x="9420" y="8"/>
                  </a:lnTo>
                  <a:lnTo>
                    <a:pt x="9456" y="10"/>
                  </a:lnTo>
                  <a:lnTo>
                    <a:pt x="9492" y="12"/>
                  </a:lnTo>
                  <a:lnTo>
                    <a:pt x="9528" y="14"/>
                  </a:lnTo>
                  <a:lnTo>
                    <a:pt x="9563" y="16"/>
                  </a:lnTo>
                  <a:lnTo>
                    <a:pt x="9599" y="17"/>
                  </a:lnTo>
                  <a:lnTo>
                    <a:pt x="9637" y="17"/>
                  </a:lnTo>
                  <a:lnTo>
                    <a:pt x="9675" y="15"/>
                  </a:lnTo>
                  <a:lnTo>
                    <a:pt x="9682" y="18"/>
                  </a:lnTo>
                  <a:lnTo>
                    <a:pt x="9687" y="19"/>
                  </a:lnTo>
                  <a:lnTo>
                    <a:pt x="9693" y="18"/>
                  </a:lnTo>
                  <a:lnTo>
                    <a:pt x="9699" y="15"/>
                  </a:lnTo>
                  <a:lnTo>
                    <a:pt x="9734" y="9"/>
                  </a:lnTo>
                  <a:lnTo>
                    <a:pt x="9771" y="2"/>
                  </a:lnTo>
                  <a:lnTo>
                    <a:pt x="9780" y="1"/>
                  </a:lnTo>
                  <a:lnTo>
                    <a:pt x="9789" y="0"/>
                  </a:lnTo>
                  <a:lnTo>
                    <a:pt x="9799" y="0"/>
                  </a:lnTo>
                  <a:lnTo>
                    <a:pt x="9807" y="0"/>
                  </a:lnTo>
                  <a:lnTo>
                    <a:pt x="9816" y="1"/>
                  </a:lnTo>
                  <a:lnTo>
                    <a:pt x="9825" y="3"/>
                  </a:lnTo>
                  <a:lnTo>
                    <a:pt x="9833" y="6"/>
                  </a:lnTo>
                  <a:lnTo>
                    <a:pt x="9841" y="10"/>
                  </a:lnTo>
                  <a:lnTo>
                    <a:pt x="9854" y="12"/>
                  </a:lnTo>
                  <a:lnTo>
                    <a:pt x="9865" y="13"/>
                  </a:lnTo>
                  <a:lnTo>
                    <a:pt x="9877" y="13"/>
                  </a:lnTo>
                  <a:lnTo>
                    <a:pt x="9888" y="13"/>
                  </a:lnTo>
                  <a:lnTo>
                    <a:pt x="9911" y="12"/>
                  </a:lnTo>
                  <a:lnTo>
                    <a:pt x="9934" y="11"/>
                  </a:lnTo>
                  <a:lnTo>
                    <a:pt x="9957" y="9"/>
                  </a:lnTo>
                  <a:lnTo>
                    <a:pt x="9980" y="8"/>
                  </a:lnTo>
                  <a:lnTo>
                    <a:pt x="9992" y="8"/>
                  </a:lnTo>
                  <a:lnTo>
                    <a:pt x="10004" y="8"/>
                  </a:lnTo>
                  <a:lnTo>
                    <a:pt x="10016" y="9"/>
                  </a:lnTo>
                  <a:lnTo>
                    <a:pt x="10030" y="11"/>
                  </a:lnTo>
                  <a:lnTo>
                    <a:pt x="10063" y="14"/>
                  </a:lnTo>
                  <a:lnTo>
                    <a:pt x="10099" y="15"/>
                  </a:lnTo>
                  <a:lnTo>
                    <a:pt x="10136" y="16"/>
                  </a:lnTo>
                  <a:lnTo>
                    <a:pt x="10174" y="17"/>
                  </a:lnTo>
                  <a:lnTo>
                    <a:pt x="10192" y="18"/>
                  </a:lnTo>
                  <a:lnTo>
                    <a:pt x="10211" y="20"/>
                  </a:lnTo>
                  <a:lnTo>
                    <a:pt x="10229" y="22"/>
                  </a:lnTo>
                  <a:lnTo>
                    <a:pt x="10247" y="24"/>
                  </a:lnTo>
                  <a:lnTo>
                    <a:pt x="10265" y="28"/>
                  </a:lnTo>
                  <a:lnTo>
                    <a:pt x="10282" y="32"/>
                  </a:lnTo>
                  <a:lnTo>
                    <a:pt x="10299" y="38"/>
                  </a:lnTo>
                  <a:lnTo>
                    <a:pt x="10316" y="45"/>
                  </a:lnTo>
                  <a:lnTo>
                    <a:pt x="10339" y="56"/>
                  </a:lnTo>
                  <a:lnTo>
                    <a:pt x="10363" y="69"/>
                  </a:lnTo>
                  <a:lnTo>
                    <a:pt x="10385" y="84"/>
                  </a:lnTo>
                  <a:lnTo>
                    <a:pt x="10408" y="100"/>
                  </a:lnTo>
                  <a:lnTo>
                    <a:pt x="10429" y="117"/>
                  </a:lnTo>
                  <a:lnTo>
                    <a:pt x="10451" y="135"/>
                  </a:lnTo>
                  <a:lnTo>
                    <a:pt x="10471" y="153"/>
                  </a:lnTo>
                  <a:lnTo>
                    <a:pt x="10491" y="171"/>
                  </a:lnTo>
                  <a:lnTo>
                    <a:pt x="10499" y="184"/>
                  </a:lnTo>
                  <a:lnTo>
                    <a:pt x="10506" y="198"/>
                  </a:lnTo>
                  <a:lnTo>
                    <a:pt x="10513" y="211"/>
                  </a:lnTo>
                  <a:lnTo>
                    <a:pt x="10519" y="226"/>
                  </a:lnTo>
                  <a:lnTo>
                    <a:pt x="10523" y="232"/>
                  </a:lnTo>
                  <a:lnTo>
                    <a:pt x="10527" y="239"/>
                  </a:lnTo>
                  <a:lnTo>
                    <a:pt x="10533" y="244"/>
                  </a:lnTo>
                  <a:lnTo>
                    <a:pt x="10538" y="249"/>
                  </a:lnTo>
                  <a:lnTo>
                    <a:pt x="10543" y="254"/>
                  </a:lnTo>
                  <a:lnTo>
                    <a:pt x="10549" y="258"/>
                  </a:lnTo>
                  <a:lnTo>
                    <a:pt x="10556" y="261"/>
                  </a:lnTo>
                  <a:lnTo>
                    <a:pt x="10564" y="263"/>
                  </a:lnTo>
                  <a:lnTo>
                    <a:pt x="10583" y="263"/>
                  </a:lnTo>
                  <a:lnTo>
                    <a:pt x="10600" y="264"/>
                  </a:lnTo>
                  <a:lnTo>
                    <a:pt x="10616" y="268"/>
                  </a:lnTo>
                  <a:lnTo>
                    <a:pt x="10633" y="271"/>
                  </a:lnTo>
                  <a:lnTo>
                    <a:pt x="10648" y="276"/>
                  </a:lnTo>
                  <a:lnTo>
                    <a:pt x="10662" y="283"/>
                  </a:lnTo>
                  <a:lnTo>
                    <a:pt x="10677" y="291"/>
                  </a:lnTo>
                  <a:lnTo>
                    <a:pt x="10691" y="301"/>
                  </a:lnTo>
                  <a:lnTo>
                    <a:pt x="10699" y="307"/>
                  </a:lnTo>
                  <a:lnTo>
                    <a:pt x="10706" y="314"/>
                  </a:lnTo>
                  <a:lnTo>
                    <a:pt x="10712" y="321"/>
                  </a:lnTo>
                  <a:lnTo>
                    <a:pt x="10720" y="328"/>
                  </a:lnTo>
                  <a:lnTo>
                    <a:pt x="10731" y="342"/>
                  </a:lnTo>
                  <a:lnTo>
                    <a:pt x="10741" y="358"/>
                  </a:lnTo>
                  <a:lnTo>
                    <a:pt x="10749" y="375"/>
                  </a:lnTo>
                  <a:lnTo>
                    <a:pt x="10756" y="392"/>
                  </a:lnTo>
                  <a:lnTo>
                    <a:pt x="10763" y="410"/>
                  </a:lnTo>
                  <a:lnTo>
                    <a:pt x="10768" y="427"/>
                  </a:lnTo>
                  <a:lnTo>
                    <a:pt x="10776" y="433"/>
                  </a:lnTo>
                  <a:lnTo>
                    <a:pt x="10785" y="438"/>
                  </a:lnTo>
                  <a:lnTo>
                    <a:pt x="10794" y="443"/>
                  </a:lnTo>
                  <a:lnTo>
                    <a:pt x="10804" y="446"/>
                  </a:lnTo>
                  <a:lnTo>
                    <a:pt x="10824" y="454"/>
                  </a:lnTo>
                  <a:lnTo>
                    <a:pt x="10844" y="460"/>
                  </a:lnTo>
                  <a:lnTo>
                    <a:pt x="10855" y="463"/>
                  </a:lnTo>
                  <a:lnTo>
                    <a:pt x="10864" y="467"/>
                  </a:lnTo>
                  <a:lnTo>
                    <a:pt x="10873" y="471"/>
                  </a:lnTo>
                  <a:lnTo>
                    <a:pt x="10882" y="476"/>
                  </a:lnTo>
                  <a:lnTo>
                    <a:pt x="10889" y="482"/>
                  </a:lnTo>
                  <a:lnTo>
                    <a:pt x="10897" y="489"/>
                  </a:lnTo>
                  <a:lnTo>
                    <a:pt x="10904" y="498"/>
                  </a:lnTo>
                  <a:lnTo>
                    <a:pt x="10910" y="509"/>
                  </a:lnTo>
                  <a:lnTo>
                    <a:pt x="10919" y="521"/>
                  </a:lnTo>
                  <a:lnTo>
                    <a:pt x="10929" y="534"/>
                  </a:lnTo>
                  <a:lnTo>
                    <a:pt x="10937" y="549"/>
                  </a:lnTo>
                  <a:lnTo>
                    <a:pt x="10945" y="563"/>
                  </a:lnTo>
                  <a:lnTo>
                    <a:pt x="10960" y="593"/>
                  </a:lnTo>
                  <a:lnTo>
                    <a:pt x="10972" y="623"/>
                  </a:lnTo>
                  <a:lnTo>
                    <a:pt x="10983" y="654"/>
                  </a:lnTo>
                  <a:lnTo>
                    <a:pt x="10994" y="686"/>
                  </a:lnTo>
                  <a:lnTo>
                    <a:pt x="11004" y="717"/>
                  </a:lnTo>
                  <a:lnTo>
                    <a:pt x="11014" y="747"/>
                  </a:lnTo>
                  <a:lnTo>
                    <a:pt x="11014" y="758"/>
                  </a:lnTo>
                  <a:lnTo>
                    <a:pt x="11015" y="768"/>
                  </a:lnTo>
                  <a:lnTo>
                    <a:pt x="11017" y="780"/>
                  </a:lnTo>
                  <a:lnTo>
                    <a:pt x="11020" y="790"/>
                  </a:lnTo>
                  <a:lnTo>
                    <a:pt x="11027" y="810"/>
                  </a:lnTo>
                  <a:lnTo>
                    <a:pt x="11034" y="832"/>
                  </a:lnTo>
                  <a:lnTo>
                    <a:pt x="11038" y="841"/>
                  </a:lnTo>
                  <a:lnTo>
                    <a:pt x="11040" y="851"/>
                  </a:lnTo>
                  <a:lnTo>
                    <a:pt x="11041" y="861"/>
                  </a:lnTo>
                  <a:lnTo>
                    <a:pt x="11041" y="872"/>
                  </a:lnTo>
                  <a:lnTo>
                    <a:pt x="11040" y="882"/>
                  </a:lnTo>
                  <a:lnTo>
                    <a:pt x="11038" y="892"/>
                  </a:lnTo>
                  <a:lnTo>
                    <a:pt x="11032" y="903"/>
                  </a:lnTo>
                  <a:lnTo>
                    <a:pt x="11026" y="913"/>
                  </a:lnTo>
                  <a:lnTo>
                    <a:pt x="10931" y="1086"/>
                  </a:lnTo>
                  <a:close/>
                  <a:moveTo>
                    <a:pt x="10885" y="1081"/>
                  </a:moveTo>
                  <a:lnTo>
                    <a:pt x="10878" y="1092"/>
                  </a:lnTo>
                  <a:lnTo>
                    <a:pt x="10871" y="1104"/>
                  </a:lnTo>
                  <a:lnTo>
                    <a:pt x="10862" y="1113"/>
                  </a:lnTo>
                  <a:lnTo>
                    <a:pt x="10853" y="1121"/>
                  </a:lnTo>
                  <a:lnTo>
                    <a:pt x="10843" y="1129"/>
                  </a:lnTo>
                  <a:lnTo>
                    <a:pt x="10833" y="1135"/>
                  </a:lnTo>
                  <a:lnTo>
                    <a:pt x="10823" y="1141"/>
                  </a:lnTo>
                  <a:lnTo>
                    <a:pt x="10812" y="1146"/>
                  </a:lnTo>
                  <a:lnTo>
                    <a:pt x="10800" y="1151"/>
                  </a:lnTo>
                  <a:lnTo>
                    <a:pt x="10789" y="1155"/>
                  </a:lnTo>
                  <a:lnTo>
                    <a:pt x="10778" y="1158"/>
                  </a:lnTo>
                  <a:lnTo>
                    <a:pt x="10766" y="1161"/>
                  </a:lnTo>
                  <a:lnTo>
                    <a:pt x="10742" y="1164"/>
                  </a:lnTo>
                  <a:lnTo>
                    <a:pt x="10719" y="1166"/>
                  </a:lnTo>
                  <a:lnTo>
                    <a:pt x="10714" y="1170"/>
                  </a:lnTo>
                  <a:lnTo>
                    <a:pt x="10711" y="1173"/>
                  </a:lnTo>
                  <a:lnTo>
                    <a:pt x="10709" y="1177"/>
                  </a:lnTo>
                  <a:lnTo>
                    <a:pt x="10708" y="1181"/>
                  </a:lnTo>
                  <a:lnTo>
                    <a:pt x="10708" y="1189"/>
                  </a:lnTo>
                  <a:lnTo>
                    <a:pt x="10710" y="1198"/>
                  </a:lnTo>
                  <a:lnTo>
                    <a:pt x="10712" y="1206"/>
                  </a:lnTo>
                  <a:lnTo>
                    <a:pt x="10715" y="1214"/>
                  </a:lnTo>
                  <a:lnTo>
                    <a:pt x="10715" y="1218"/>
                  </a:lnTo>
                  <a:lnTo>
                    <a:pt x="10717" y="1222"/>
                  </a:lnTo>
                  <a:lnTo>
                    <a:pt x="10717" y="1226"/>
                  </a:lnTo>
                  <a:lnTo>
                    <a:pt x="10715" y="1230"/>
                  </a:lnTo>
                  <a:lnTo>
                    <a:pt x="10712" y="1246"/>
                  </a:lnTo>
                  <a:lnTo>
                    <a:pt x="10709" y="1261"/>
                  </a:lnTo>
                  <a:lnTo>
                    <a:pt x="10705" y="1275"/>
                  </a:lnTo>
                  <a:lnTo>
                    <a:pt x="10699" y="1289"/>
                  </a:lnTo>
                  <a:lnTo>
                    <a:pt x="10692" y="1302"/>
                  </a:lnTo>
                  <a:lnTo>
                    <a:pt x="10684" y="1313"/>
                  </a:lnTo>
                  <a:lnTo>
                    <a:pt x="10679" y="1319"/>
                  </a:lnTo>
                  <a:lnTo>
                    <a:pt x="10673" y="1324"/>
                  </a:lnTo>
                  <a:lnTo>
                    <a:pt x="10666" y="1328"/>
                  </a:lnTo>
                  <a:lnTo>
                    <a:pt x="10660" y="1332"/>
                  </a:lnTo>
                  <a:lnTo>
                    <a:pt x="10654" y="1337"/>
                  </a:lnTo>
                  <a:lnTo>
                    <a:pt x="10647" y="1340"/>
                  </a:lnTo>
                  <a:lnTo>
                    <a:pt x="10641" y="1342"/>
                  </a:lnTo>
                  <a:lnTo>
                    <a:pt x="10634" y="1342"/>
                  </a:lnTo>
                  <a:lnTo>
                    <a:pt x="10620" y="1342"/>
                  </a:lnTo>
                  <a:lnTo>
                    <a:pt x="10607" y="1339"/>
                  </a:lnTo>
                  <a:lnTo>
                    <a:pt x="10595" y="1337"/>
                  </a:lnTo>
                  <a:lnTo>
                    <a:pt x="10583" y="1335"/>
                  </a:lnTo>
                  <a:lnTo>
                    <a:pt x="10576" y="1335"/>
                  </a:lnTo>
                  <a:lnTo>
                    <a:pt x="10571" y="1336"/>
                  </a:lnTo>
                  <a:lnTo>
                    <a:pt x="10566" y="1338"/>
                  </a:lnTo>
                  <a:lnTo>
                    <a:pt x="10561" y="1341"/>
                  </a:lnTo>
                  <a:lnTo>
                    <a:pt x="10555" y="1363"/>
                  </a:lnTo>
                  <a:lnTo>
                    <a:pt x="10548" y="1386"/>
                  </a:lnTo>
                  <a:lnTo>
                    <a:pt x="10539" y="1407"/>
                  </a:lnTo>
                  <a:lnTo>
                    <a:pt x="10528" y="1429"/>
                  </a:lnTo>
                  <a:lnTo>
                    <a:pt x="10518" y="1450"/>
                  </a:lnTo>
                  <a:lnTo>
                    <a:pt x="10505" y="1470"/>
                  </a:lnTo>
                  <a:lnTo>
                    <a:pt x="10492" y="1491"/>
                  </a:lnTo>
                  <a:lnTo>
                    <a:pt x="10477" y="1510"/>
                  </a:lnTo>
                  <a:lnTo>
                    <a:pt x="10462" y="1529"/>
                  </a:lnTo>
                  <a:lnTo>
                    <a:pt x="10445" y="1546"/>
                  </a:lnTo>
                  <a:lnTo>
                    <a:pt x="10427" y="1562"/>
                  </a:lnTo>
                  <a:lnTo>
                    <a:pt x="10408" y="1577"/>
                  </a:lnTo>
                  <a:lnTo>
                    <a:pt x="10388" y="1591"/>
                  </a:lnTo>
                  <a:lnTo>
                    <a:pt x="10367" y="1603"/>
                  </a:lnTo>
                  <a:lnTo>
                    <a:pt x="10344" y="1614"/>
                  </a:lnTo>
                  <a:lnTo>
                    <a:pt x="10322" y="1623"/>
                  </a:lnTo>
                  <a:lnTo>
                    <a:pt x="10298" y="1631"/>
                  </a:lnTo>
                  <a:lnTo>
                    <a:pt x="10276" y="1636"/>
                  </a:lnTo>
                  <a:lnTo>
                    <a:pt x="10253" y="1639"/>
                  </a:lnTo>
                  <a:lnTo>
                    <a:pt x="10230" y="1641"/>
                  </a:lnTo>
                  <a:lnTo>
                    <a:pt x="10207" y="1641"/>
                  </a:lnTo>
                  <a:lnTo>
                    <a:pt x="10184" y="1639"/>
                  </a:lnTo>
                  <a:lnTo>
                    <a:pt x="10160" y="1636"/>
                  </a:lnTo>
                  <a:lnTo>
                    <a:pt x="10137" y="1632"/>
                  </a:lnTo>
                  <a:lnTo>
                    <a:pt x="10117" y="1635"/>
                  </a:lnTo>
                  <a:lnTo>
                    <a:pt x="10098" y="1637"/>
                  </a:lnTo>
                  <a:lnTo>
                    <a:pt x="10079" y="1638"/>
                  </a:lnTo>
                  <a:lnTo>
                    <a:pt x="10059" y="1639"/>
                  </a:lnTo>
                  <a:lnTo>
                    <a:pt x="10021" y="1639"/>
                  </a:lnTo>
                  <a:lnTo>
                    <a:pt x="9983" y="1638"/>
                  </a:lnTo>
                  <a:lnTo>
                    <a:pt x="9944" y="1637"/>
                  </a:lnTo>
                  <a:lnTo>
                    <a:pt x="9905" y="1637"/>
                  </a:lnTo>
                  <a:lnTo>
                    <a:pt x="9885" y="1637"/>
                  </a:lnTo>
                  <a:lnTo>
                    <a:pt x="9866" y="1639"/>
                  </a:lnTo>
                  <a:lnTo>
                    <a:pt x="9846" y="1641"/>
                  </a:lnTo>
                  <a:lnTo>
                    <a:pt x="9826" y="1644"/>
                  </a:lnTo>
                  <a:lnTo>
                    <a:pt x="9804" y="1644"/>
                  </a:lnTo>
                  <a:lnTo>
                    <a:pt x="9781" y="1644"/>
                  </a:lnTo>
                  <a:lnTo>
                    <a:pt x="9759" y="1644"/>
                  </a:lnTo>
                  <a:lnTo>
                    <a:pt x="9737" y="1645"/>
                  </a:lnTo>
                  <a:lnTo>
                    <a:pt x="9715" y="1645"/>
                  </a:lnTo>
                  <a:lnTo>
                    <a:pt x="9692" y="1645"/>
                  </a:lnTo>
                  <a:lnTo>
                    <a:pt x="9671" y="1645"/>
                  </a:lnTo>
                  <a:lnTo>
                    <a:pt x="9647" y="1643"/>
                  </a:lnTo>
                  <a:lnTo>
                    <a:pt x="9638" y="1645"/>
                  </a:lnTo>
                  <a:lnTo>
                    <a:pt x="9629" y="1647"/>
                  </a:lnTo>
                  <a:lnTo>
                    <a:pt x="9620" y="1647"/>
                  </a:lnTo>
                  <a:lnTo>
                    <a:pt x="9611" y="1648"/>
                  </a:lnTo>
                  <a:lnTo>
                    <a:pt x="9593" y="1648"/>
                  </a:lnTo>
                  <a:lnTo>
                    <a:pt x="9575" y="1647"/>
                  </a:lnTo>
                  <a:lnTo>
                    <a:pt x="9556" y="1646"/>
                  </a:lnTo>
                  <a:lnTo>
                    <a:pt x="9538" y="1645"/>
                  </a:lnTo>
                  <a:lnTo>
                    <a:pt x="9519" y="1645"/>
                  </a:lnTo>
                  <a:lnTo>
                    <a:pt x="9500" y="1648"/>
                  </a:lnTo>
                  <a:lnTo>
                    <a:pt x="9394" y="1649"/>
                  </a:lnTo>
                  <a:lnTo>
                    <a:pt x="9188" y="1649"/>
                  </a:lnTo>
                  <a:lnTo>
                    <a:pt x="8898" y="1650"/>
                  </a:lnTo>
                  <a:lnTo>
                    <a:pt x="8536" y="1651"/>
                  </a:lnTo>
                  <a:lnTo>
                    <a:pt x="8118" y="1652"/>
                  </a:lnTo>
                  <a:lnTo>
                    <a:pt x="7657" y="1652"/>
                  </a:lnTo>
                  <a:lnTo>
                    <a:pt x="7168" y="1653"/>
                  </a:lnTo>
                  <a:lnTo>
                    <a:pt x="6665" y="1654"/>
                  </a:lnTo>
                  <a:lnTo>
                    <a:pt x="6161" y="1655"/>
                  </a:lnTo>
                  <a:lnTo>
                    <a:pt x="5673" y="1656"/>
                  </a:lnTo>
                  <a:lnTo>
                    <a:pt x="5212" y="1658"/>
                  </a:lnTo>
                  <a:lnTo>
                    <a:pt x="4793" y="1659"/>
                  </a:lnTo>
                  <a:lnTo>
                    <a:pt x="4431" y="1660"/>
                  </a:lnTo>
                  <a:lnTo>
                    <a:pt x="4139" y="1660"/>
                  </a:lnTo>
                  <a:lnTo>
                    <a:pt x="3933" y="1661"/>
                  </a:lnTo>
                  <a:lnTo>
                    <a:pt x="3826" y="1662"/>
                  </a:lnTo>
                  <a:lnTo>
                    <a:pt x="3805" y="1660"/>
                  </a:lnTo>
                  <a:lnTo>
                    <a:pt x="3784" y="1659"/>
                  </a:lnTo>
                  <a:lnTo>
                    <a:pt x="3763" y="1659"/>
                  </a:lnTo>
                  <a:lnTo>
                    <a:pt x="3743" y="1659"/>
                  </a:lnTo>
                  <a:lnTo>
                    <a:pt x="3701" y="1661"/>
                  </a:lnTo>
                  <a:lnTo>
                    <a:pt x="3659" y="1664"/>
                  </a:lnTo>
                  <a:lnTo>
                    <a:pt x="3616" y="1666"/>
                  </a:lnTo>
                  <a:lnTo>
                    <a:pt x="3574" y="1668"/>
                  </a:lnTo>
                  <a:lnTo>
                    <a:pt x="3553" y="1668"/>
                  </a:lnTo>
                  <a:lnTo>
                    <a:pt x="3531" y="1668"/>
                  </a:lnTo>
                  <a:lnTo>
                    <a:pt x="3509" y="1667"/>
                  </a:lnTo>
                  <a:lnTo>
                    <a:pt x="3487" y="1666"/>
                  </a:lnTo>
                  <a:lnTo>
                    <a:pt x="3463" y="1666"/>
                  </a:lnTo>
                  <a:lnTo>
                    <a:pt x="3438" y="1666"/>
                  </a:lnTo>
                  <a:lnTo>
                    <a:pt x="3414" y="1666"/>
                  </a:lnTo>
                  <a:lnTo>
                    <a:pt x="3388" y="1666"/>
                  </a:lnTo>
                  <a:lnTo>
                    <a:pt x="3363" y="1666"/>
                  </a:lnTo>
                  <a:lnTo>
                    <a:pt x="3338" y="1666"/>
                  </a:lnTo>
                  <a:lnTo>
                    <a:pt x="3312" y="1667"/>
                  </a:lnTo>
                  <a:lnTo>
                    <a:pt x="3287" y="1668"/>
                  </a:lnTo>
                  <a:lnTo>
                    <a:pt x="3252" y="1668"/>
                  </a:lnTo>
                  <a:lnTo>
                    <a:pt x="3217" y="1668"/>
                  </a:lnTo>
                  <a:lnTo>
                    <a:pt x="3201" y="1668"/>
                  </a:lnTo>
                  <a:lnTo>
                    <a:pt x="3185" y="1669"/>
                  </a:lnTo>
                  <a:lnTo>
                    <a:pt x="3169" y="1670"/>
                  </a:lnTo>
                  <a:lnTo>
                    <a:pt x="3155" y="1672"/>
                  </a:lnTo>
                  <a:lnTo>
                    <a:pt x="3099" y="1673"/>
                  </a:lnTo>
                  <a:lnTo>
                    <a:pt x="3042" y="1673"/>
                  </a:lnTo>
                  <a:lnTo>
                    <a:pt x="2986" y="1673"/>
                  </a:lnTo>
                  <a:lnTo>
                    <a:pt x="2931" y="1674"/>
                  </a:lnTo>
                  <a:lnTo>
                    <a:pt x="2876" y="1674"/>
                  </a:lnTo>
                  <a:lnTo>
                    <a:pt x="2821" y="1675"/>
                  </a:lnTo>
                  <a:lnTo>
                    <a:pt x="2766" y="1675"/>
                  </a:lnTo>
                  <a:lnTo>
                    <a:pt x="2711" y="1676"/>
                  </a:lnTo>
                  <a:lnTo>
                    <a:pt x="2657" y="1677"/>
                  </a:lnTo>
                  <a:lnTo>
                    <a:pt x="2603" y="1677"/>
                  </a:lnTo>
                  <a:lnTo>
                    <a:pt x="2549" y="1678"/>
                  </a:lnTo>
                  <a:lnTo>
                    <a:pt x="2495" y="1678"/>
                  </a:lnTo>
                  <a:lnTo>
                    <a:pt x="2440" y="1679"/>
                  </a:lnTo>
                  <a:lnTo>
                    <a:pt x="2386" y="1679"/>
                  </a:lnTo>
                  <a:lnTo>
                    <a:pt x="2332" y="1679"/>
                  </a:lnTo>
                  <a:lnTo>
                    <a:pt x="2278" y="1679"/>
                  </a:lnTo>
                  <a:lnTo>
                    <a:pt x="2197" y="1680"/>
                  </a:lnTo>
                  <a:lnTo>
                    <a:pt x="2118" y="1680"/>
                  </a:lnTo>
                  <a:lnTo>
                    <a:pt x="2041" y="1681"/>
                  </a:lnTo>
                  <a:lnTo>
                    <a:pt x="1965" y="1682"/>
                  </a:lnTo>
                  <a:lnTo>
                    <a:pt x="1888" y="1683"/>
                  </a:lnTo>
                  <a:lnTo>
                    <a:pt x="1811" y="1684"/>
                  </a:lnTo>
                  <a:lnTo>
                    <a:pt x="1731" y="1686"/>
                  </a:lnTo>
                  <a:lnTo>
                    <a:pt x="1649" y="1687"/>
                  </a:lnTo>
                  <a:lnTo>
                    <a:pt x="1564" y="1687"/>
                  </a:lnTo>
                  <a:lnTo>
                    <a:pt x="1478" y="1687"/>
                  </a:lnTo>
                  <a:lnTo>
                    <a:pt x="1392" y="1687"/>
                  </a:lnTo>
                  <a:lnTo>
                    <a:pt x="1306" y="1688"/>
                  </a:lnTo>
                  <a:lnTo>
                    <a:pt x="1219" y="1688"/>
                  </a:lnTo>
                  <a:lnTo>
                    <a:pt x="1132" y="1688"/>
                  </a:lnTo>
                  <a:lnTo>
                    <a:pt x="1045" y="1689"/>
                  </a:lnTo>
                  <a:lnTo>
                    <a:pt x="957" y="1689"/>
                  </a:lnTo>
                  <a:lnTo>
                    <a:pt x="929" y="1690"/>
                  </a:lnTo>
                  <a:lnTo>
                    <a:pt x="902" y="1689"/>
                  </a:lnTo>
                  <a:lnTo>
                    <a:pt x="874" y="1688"/>
                  </a:lnTo>
                  <a:lnTo>
                    <a:pt x="848" y="1685"/>
                  </a:lnTo>
                  <a:lnTo>
                    <a:pt x="821" y="1681"/>
                  </a:lnTo>
                  <a:lnTo>
                    <a:pt x="796" y="1676"/>
                  </a:lnTo>
                  <a:lnTo>
                    <a:pt x="769" y="1670"/>
                  </a:lnTo>
                  <a:lnTo>
                    <a:pt x="744" y="1662"/>
                  </a:lnTo>
                  <a:lnTo>
                    <a:pt x="720" y="1653"/>
                  </a:lnTo>
                  <a:lnTo>
                    <a:pt x="695" y="1643"/>
                  </a:lnTo>
                  <a:lnTo>
                    <a:pt x="672" y="1631"/>
                  </a:lnTo>
                  <a:lnTo>
                    <a:pt x="649" y="1618"/>
                  </a:lnTo>
                  <a:lnTo>
                    <a:pt x="627" y="1603"/>
                  </a:lnTo>
                  <a:lnTo>
                    <a:pt x="606" y="1588"/>
                  </a:lnTo>
                  <a:lnTo>
                    <a:pt x="586" y="1571"/>
                  </a:lnTo>
                  <a:lnTo>
                    <a:pt x="567" y="1552"/>
                  </a:lnTo>
                  <a:lnTo>
                    <a:pt x="553" y="1536"/>
                  </a:lnTo>
                  <a:lnTo>
                    <a:pt x="541" y="1519"/>
                  </a:lnTo>
                  <a:lnTo>
                    <a:pt x="531" y="1500"/>
                  </a:lnTo>
                  <a:lnTo>
                    <a:pt x="522" y="1481"/>
                  </a:lnTo>
                  <a:lnTo>
                    <a:pt x="518" y="1470"/>
                  </a:lnTo>
                  <a:lnTo>
                    <a:pt x="514" y="1461"/>
                  </a:lnTo>
                  <a:lnTo>
                    <a:pt x="511" y="1451"/>
                  </a:lnTo>
                  <a:lnTo>
                    <a:pt x="509" y="1440"/>
                  </a:lnTo>
                  <a:lnTo>
                    <a:pt x="507" y="1430"/>
                  </a:lnTo>
                  <a:lnTo>
                    <a:pt x="505" y="1418"/>
                  </a:lnTo>
                  <a:lnTo>
                    <a:pt x="505" y="1407"/>
                  </a:lnTo>
                  <a:lnTo>
                    <a:pt x="504" y="1396"/>
                  </a:lnTo>
                  <a:lnTo>
                    <a:pt x="501" y="1392"/>
                  </a:lnTo>
                  <a:lnTo>
                    <a:pt x="499" y="1390"/>
                  </a:lnTo>
                  <a:lnTo>
                    <a:pt x="496" y="1389"/>
                  </a:lnTo>
                  <a:lnTo>
                    <a:pt x="493" y="1388"/>
                  </a:lnTo>
                  <a:lnTo>
                    <a:pt x="486" y="1388"/>
                  </a:lnTo>
                  <a:lnTo>
                    <a:pt x="480" y="1390"/>
                  </a:lnTo>
                  <a:lnTo>
                    <a:pt x="473" y="1393"/>
                  </a:lnTo>
                  <a:lnTo>
                    <a:pt x="466" y="1395"/>
                  </a:lnTo>
                  <a:lnTo>
                    <a:pt x="462" y="1395"/>
                  </a:lnTo>
                  <a:lnTo>
                    <a:pt x="459" y="1395"/>
                  </a:lnTo>
                  <a:lnTo>
                    <a:pt x="456" y="1395"/>
                  </a:lnTo>
                  <a:lnTo>
                    <a:pt x="452" y="1393"/>
                  </a:lnTo>
                  <a:lnTo>
                    <a:pt x="440" y="1395"/>
                  </a:lnTo>
                  <a:lnTo>
                    <a:pt x="428" y="1394"/>
                  </a:lnTo>
                  <a:lnTo>
                    <a:pt x="415" y="1392"/>
                  </a:lnTo>
                  <a:lnTo>
                    <a:pt x="404" y="1388"/>
                  </a:lnTo>
                  <a:lnTo>
                    <a:pt x="393" y="1383"/>
                  </a:lnTo>
                  <a:lnTo>
                    <a:pt x="383" y="1375"/>
                  </a:lnTo>
                  <a:lnTo>
                    <a:pt x="372" y="1367"/>
                  </a:lnTo>
                  <a:lnTo>
                    <a:pt x="363" y="1357"/>
                  </a:lnTo>
                  <a:lnTo>
                    <a:pt x="359" y="1352"/>
                  </a:lnTo>
                  <a:lnTo>
                    <a:pt x="356" y="1346"/>
                  </a:lnTo>
                  <a:lnTo>
                    <a:pt x="354" y="1340"/>
                  </a:lnTo>
                  <a:lnTo>
                    <a:pt x="353" y="1334"/>
                  </a:lnTo>
                  <a:lnTo>
                    <a:pt x="351" y="1320"/>
                  </a:lnTo>
                  <a:lnTo>
                    <a:pt x="350" y="1306"/>
                  </a:lnTo>
                  <a:lnTo>
                    <a:pt x="350" y="1293"/>
                  </a:lnTo>
                  <a:lnTo>
                    <a:pt x="350" y="1278"/>
                  </a:lnTo>
                  <a:lnTo>
                    <a:pt x="348" y="1265"/>
                  </a:lnTo>
                  <a:lnTo>
                    <a:pt x="345" y="1253"/>
                  </a:lnTo>
                  <a:lnTo>
                    <a:pt x="327" y="1249"/>
                  </a:lnTo>
                  <a:lnTo>
                    <a:pt x="309" y="1246"/>
                  </a:lnTo>
                  <a:lnTo>
                    <a:pt x="290" y="1244"/>
                  </a:lnTo>
                  <a:lnTo>
                    <a:pt x="270" y="1242"/>
                  </a:lnTo>
                  <a:lnTo>
                    <a:pt x="248" y="1232"/>
                  </a:lnTo>
                  <a:lnTo>
                    <a:pt x="224" y="1221"/>
                  </a:lnTo>
                  <a:lnTo>
                    <a:pt x="202" y="1210"/>
                  </a:lnTo>
                  <a:lnTo>
                    <a:pt x="178" y="1197"/>
                  </a:lnTo>
                  <a:lnTo>
                    <a:pt x="174" y="1190"/>
                  </a:lnTo>
                  <a:lnTo>
                    <a:pt x="169" y="1185"/>
                  </a:lnTo>
                  <a:lnTo>
                    <a:pt x="164" y="1180"/>
                  </a:lnTo>
                  <a:lnTo>
                    <a:pt x="158" y="1175"/>
                  </a:lnTo>
                  <a:lnTo>
                    <a:pt x="145" y="1165"/>
                  </a:lnTo>
                  <a:lnTo>
                    <a:pt x="135" y="1154"/>
                  </a:lnTo>
                  <a:lnTo>
                    <a:pt x="124" y="1140"/>
                  </a:lnTo>
                  <a:lnTo>
                    <a:pt x="113" y="1126"/>
                  </a:lnTo>
                  <a:lnTo>
                    <a:pt x="102" y="1112"/>
                  </a:lnTo>
                  <a:lnTo>
                    <a:pt x="92" y="1097"/>
                  </a:lnTo>
                  <a:lnTo>
                    <a:pt x="84" y="1082"/>
                  </a:lnTo>
                  <a:lnTo>
                    <a:pt x="76" y="1067"/>
                  </a:lnTo>
                  <a:lnTo>
                    <a:pt x="70" y="1051"/>
                  </a:lnTo>
                  <a:lnTo>
                    <a:pt x="64" y="1035"/>
                  </a:lnTo>
                  <a:lnTo>
                    <a:pt x="59" y="1019"/>
                  </a:lnTo>
                  <a:lnTo>
                    <a:pt x="53" y="1002"/>
                  </a:lnTo>
                  <a:lnTo>
                    <a:pt x="50" y="985"/>
                  </a:lnTo>
                  <a:lnTo>
                    <a:pt x="48" y="969"/>
                  </a:lnTo>
                  <a:lnTo>
                    <a:pt x="47" y="951"/>
                  </a:lnTo>
                  <a:lnTo>
                    <a:pt x="46" y="934"/>
                  </a:lnTo>
                  <a:lnTo>
                    <a:pt x="47" y="917"/>
                  </a:lnTo>
                  <a:lnTo>
                    <a:pt x="49" y="899"/>
                  </a:lnTo>
                  <a:lnTo>
                    <a:pt x="54" y="879"/>
                  </a:lnTo>
                  <a:lnTo>
                    <a:pt x="61" y="858"/>
                  </a:lnTo>
                  <a:lnTo>
                    <a:pt x="68" y="839"/>
                  </a:lnTo>
                  <a:lnTo>
                    <a:pt x="77" y="819"/>
                  </a:lnTo>
                  <a:lnTo>
                    <a:pt x="86" y="800"/>
                  </a:lnTo>
                  <a:lnTo>
                    <a:pt x="96" y="782"/>
                  </a:lnTo>
                  <a:lnTo>
                    <a:pt x="108" y="764"/>
                  </a:lnTo>
                  <a:lnTo>
                    <a:pt x="120" y="746"/>
                  </a:lnTo>
                  <a:lnTo>
                    <a:pt x="132" y="729"/>
                  </a:lnTo>
                  <a:lnTo>
                    <a:pt x="146" y="712"/>
                  </a:lnTo>
                  <a:lnTo>
                    <a:pt x="160" y="696"/>
                  </a:lnTo>
                  <a:lnTo>
                    <a:pt x="174" y="679"/>
                  </a:lnTo>
                  <a:lnTo>
                    <a:pt x="189" y="664"/>
                  </a:lnTo>
                  <a:lnTo>
                    <a:pt x="205" y="649"/>
                  </a:lnTo>
                  <a:lnTo>
                    <a:pt x="221" y="634"/>
                  </a:lnTo>
                  <a:lnTo>
                    <a:pt x="236" y="620"/>
                  </a:lnTo>
                  <a:lnTo>
                    <a:pt x="245" y="614"/>
                  </a:lnTo>
                  <a:lnTo>
                    <a:pt x="252" y="609"/>
                  </a:lnTo>
                  <a:lnTo>
                    <a:pt x="260" y="605"/>
                  </a:lnTo>
                  <a:lnTo>
                    <a:pt x="268" y="602"/>
                  </a:lnTo>
                  <a:lnTo>
                    <a:pt x="285" y="597"/>
                  </a:lnTo>
                  <a:lnTo>
                    <a:pt x="303" y="593"/>
                  </a:lnTo>
                  <a:lnTo>
                    <a:pt x="339" y="588"/>
                  </a:lnTo>
                  <a:lnTo>
                    <a:pt x="375" y="581"/>
                  </a:lnTo>
                  <a:lnTo>
                    <a:pt x="380" y="577"/>
                  </a:lnTo>
                  <a:lnTo>
                    <a:pt x="383" y="572"/>
                  </a:lnTo>
                  <a:lnTo>
                    <a:pt x="385" y="567"/>
                  </a:lnTo>
                  <a:lnTo>
                    <a:pt x="386" y="562"/>
                  </a:lnTo>
                  <a:lnTo>
                    <a:pt x="386" y="551"/>
                  </a:lnTo>
                  <a:lnTo>
                    <a:pt x="386" y="537"/>
                  </a:lnTo>
                  <a:lnTo>
                    <a:pt x="385" y="525"/>
                  </a:lnTo>
                  <a:lnTo>
                    <a:pt x="384" y="513"/>
                  </a:lnTo>
                  <a:lnTo>
                    <a:pt x="385" y="507"/>
                  </a:lnTo>
                  <a:lnTo>
                    <a:pt x="386" y="501"/>
                  </a:lnTo>
                  <a:lnTo>
                    <a:pt x="388" y="494"/>
                  </a:lnTo>
                  <a:lnTo>
                    <a:pt x="391" y="489"/>
                  </a:lnTo>
                  <a:lnTo>
                    <a:pt x="396" y="484"/>
                  </a:lnTo>
                  <a:lnTo>
                    <a:pt x="400" y="479"/>
                  </a:lnTo>
                  <a:lnTo>
                    <a:pt x="406" y="475"/>
                  </a:lnTo>
                  <a:lnTo>
                    <a:pt x="411" y="472"/>
                  </a:lnTo>
                  <a:lnTo>
                    <a:pt x="422" y="467"/>
                  </a:lnTo>
                  <a:lnTo>
                    <a:pt x="434" y="464"/>
                  </a:lnTo>
                  <a:lnTo>
                    <a:pt x="439" y="467"/>
                  </a:lnTo>
                  <a:lnTo>
                    <a:pt x="444" y="469"/>
                  </a:lnTo>
                  <a:lnTo>
                    <a:pt x="449" y="470"/>
                  </a:lnTo>
                  <a:lnTo>
                    <a:pt x="454" y="471"/>
                  </a:lnTo>
                  <a:lnTo>
                    <a:pt x="463" y="471"/>
                  </a:lnTo>
                  <a:lnTo>
                    <a:pt x="474" y="469"/>
                  </a:lnTo>
                  <a:lnTo>
                    <a:pt x="483" y="466"/>
                  </a:lnTo>
                  <a:lnTo>
                    <a:pt x="492" y="462"/>
                  </a:lnTo>
                  <a:lnTo>
                    <a:pt x="501" y="457"/>
                  </a:lnTo>
                  <a:lnTo>
                    <a:pt x="510" y="450"/>
                  </a:lnTo>
                  <a:lnTo>
                    <a:pt x="515" y="442"/>
                  </a:lnTo>
                  <a:lnTo>
                    <a:pt x="520" y="432"/>
                  </a:lnTo>
                  <a:lnTo>
                    <a:pt x="523" y="422"/>
                  </a:lnTo>
                  <a:lnTo>
                    <a:pt x="526" y="412"/>
                  </a:lnTo>
                  <a:lnTo>
                    <a:pt x="530" y="389"/>
                  </a:lnTo>
                  <a:lnTo>
                    <a:pt x="535" y="368"/>
                  </a:lnTo>
                  <a:lnTo>
                    <a:pt x="541" y="353"/>
                  </a:lnTo>
                  <a:lnTo>
                    <a:pt x="546" y="339"/>
                  </a:lnTo>
                  <a:lnTo>
                    <a:pt x="553" y="326"/>
                  </a:lnTo>
                  <a:lnTo>
                    <a:pt x="560" y="312"/>
                  </a:lnTo>
                  <a:lnTo>
                    <a:pt x="568" y="300"/>
                  </a:lnTo>
                  <a:lnTo>
                    <a:pt x="576" y="288"/>
                  </a:lnTo>
                  <a:lnTo>
                    <a:pt x="585" y="276"/>
                  </a:lnTo>
                  <a:lnTo>
                    <a:pt x="594" y="264"/>
                  </a:lnTo>
                  <a:lnTo>
                    <a:pt x="604" y="253"/>
                  </a:lnTo>
                  <a:lnTo>
                    <a:pt x="615" y="242"/>
                  </a:lnTo>
                  <a:lnTo>
                    <a:pt x="626" y="232"/>
                  </a:lnTo>
                  <a:lnTo>
                    <a:pt x="636" y="223"/>
                  </a:lnTo>
                  <a:lnTo>
                    <a:pt x="648" y="213"/>
                  </a:lnTo>
                  <a:lnTo>
                    <a:pt x="660" y="204"/>
                  </a:lnTo>
                  <a:lnTo>
                    <a:pt x="672" y="195"/>
                  </a:lnTo>
                  <a:lnTo>
                    <a:pt x="685" y="187"/>
                  </a:lnTo>
                  <a:lnTo>
                    <a:pt x="711" y="172"/>
                  </a:lnTo>
                  <a:lnTo>
                    <a:pt x="738" y="159"/>
                  </a:lnTo>
                  <a:lnTo>
                    <a:pt x="766" y="147"/>
                  </a:lnTo>
                  <a:lnTo>
                    <a:pt x="795" y="138"/>
                  </a:lnTo>
                  <a:lnTo>
                    <a:pt x="823" y="130"/>
                  </a:lnTo>
                  <a:lnTo>
                    <a:pt x="853" y="123"/>
                  </a:lnTo>
                  <a:lnTo>
                    <a:pt x="881" y="119"/>
                  </a:lnTo>
                  <a:lnTo>
                    <a:pt x="911" y="117"/>
                  </a:lnTo>
                  <a:lnTo>
                    <a:pt x="917" y="115"/>
                  </a:lnTo>
                  <a:lnTo>
                    <a:pt x="924" y="113"/>
                  </a:lnTo>
                  <a:lnTo>
                    <a:pt x="931" y="113"/>
                  </a:lnTo>
                  <a:lnTo>
                    <a:pt x="938" y="113"/>
                  </a:lnTo>
                  <a:lnTo>
                    <a:pt x="952" y="113"/>
                  </a:lnTo>
                  <a:lnTo>
                    <a:pt x="966" y="114"/>
                  </a:lnTo>
                  <a:lnTo>
                    <a:pt x="980" y="115"/>
                  </a:lnTo>
                  <a:lnTo>
                    <a:pt x="994" y="114"/>
                  </a:lnTo>
                  <a:lnTo>
                    <a:pt x="1000" y="112"/>
                  </a:lnTo>
                  <a:lnTo>
                    <a:pt x="1006" y="110"/>
                  </a:lnTo>
                  <a:lnTo>
                    <a:pt x="1012" y="107"/>
                  </a:lnTo>
                  <a:lnTo>
                    <a:pt x="1018" y="103"/>
                  </a:lnTo>
                  <a:lnTo>
                    <a:pt x="1055" y="106"/>
                  </a:lnTo>
                  <a:lnTo>
                    <a:pt x="1092" y="108"/>
                  </a:lnTo>
                  <a:lnTo>
                    <a:pt x="1128" y="109"/>
                  </a:lnTo>
                  <a:lnTo>
                    <a:pt x="1165" y="109"/>
                  </a:lnTo>
                  <a:lnTo>
                    <a:pt x="1235" y="109"/>
                  </a:lnTo>
                  <a:lnTo>
                    <a:pt x="1306" y="108"/>
                  </a:lnTo>
                  <a:lnTo>
                    <a:pt x="1376" y="106"/>
                  </a:lnTo>
                  <a:lnTo>
                    <a:pt x="1445" y="105"/>
                  </a:lnTo>
                  <a:lnTo>
                    <a:pt x="1513" y="104"/>
                  </a:lnTo>
                  <a:lnTo>
                    <a:pt x="1582" y="106"/>
                  </a:lnTo>
                  <a:lnTo>
                    <a:pt x="1647" y="103"/>
                  </a:lnTo>
                  <a:lnTo>
                    <a:pt x="1714" y="102"/>
                  </a:lnTo>
                  <a:lnTo>
                    <a:pt x="1782" y="101"/>
                  </a:lnTo>
                  <a:lnTo>
                    <a:pt x="1850" y="101"/>
                  </a:lnTo>
                  <a:lnTo>
                    <a:pt x="1918" y="101"/>
                  </a:lnTo>
                  <a:lnTo>
                    <a:pt x="1986" y="100"/>
                  </a:lnTo>
                  <a:lnTo>
                    <a:pt x="2054" y="99"/>
                  </a:lnTo>
                  <a:lnTo>
                    <a:pt x="2120" y="97"/>
                  </a:lnTo>
                  <a:lnTo>
                    <a:pt x="2205" y="96"/>
                  </a:lnTo>
                  <a:lnTo>
                    <a:pt x="2291" y="95"/>
                  </a:lnTo>
                  <a:lnTo>
                    <a:pt x="2379" y="93"/>
                  </a:lnTo>
                  <a:lnTo>
                    <a:pt x="2467" y="91"/>
                  </a:lnTo>
                  <a:lnTo>
                    <a:pt x="2555" y="90"/>
                  </a:lnTo>
                  <a:lnTo>
                    <a:pt x="2641" y="88"/>
                  </a:lnTo>
                  <a:lnTo>
                    <a:pt x="2726" y="88"/>
                  </a:lnTo>
                  <a:lnTo>
                    <a:pt x="2807" y="89"/>
                  </a:lnTo>
                  <a:lnTo>
                    <a:pt x="2957" y="88"/>
                  </a:lnTo>
                  <a:lnTo>
                    <a:pt x="3205" y="87"/>
                  </a:lnTo>
                  <a:lnTo>
                    <a:pt x="3539" y="86"/>
                  </a:lnTo>
                  <a:lnTo>
                    <a:pt x="3944" y="85"/>
                  </a:lnTo>
                  <a:lnTo>
                    <a:pt x="4405" y="84"/>
                  </a:lnTo>
                  <a:lnTo>
                    <a:pt x="4909" y="81"/>
                  </a:lnTo>
                  <a:lnTo>
                    <a:pt x="5442" y="80"/>
                  </a:lnTo>
                  <a:lnTo>
                    <a:pt x="5989" y="78"/>
                  </a:lnTo>
                  <a:lnTo>
                    <a:pt x="6536" y="77"/>
                  </a:lnTo>
                  <a:lnTo>
                    <a:pt x="7068" y="75"/>
                  </a:lnTo>
                  <a:lnTo>
                    <a:pt x="7572" y="74"/>
                  </a:lnTo>
                  <a:lnTo>
                    <a:pt x="8034" y="72"/>
                  </a:lnTo>
                  <a:lnTo>
                    <a:pt x="8440" y="71"/>
                  </a:lnTo>
                  <a:lnTo>
                    <a:pt x="8775" y="69"/>
                  </a:lnTo>
                  <a:lnTo>
                    <a:pt x="9026" y="68"/>
                  </a:lnTo>
                  <a:lnTo>
                    <a:pt x="9177" y="67"/>
                  </a:lnTo>
                  <a:lnTo>
                    <a:pt x="9264" y="64"/>
                  </a:lnTo>
                  <a:lnTo>
                    <a:pt x="9352" y="62"/>
                  </a:lnTo>
                  <a:lnTo>
                    <a:pt x="9441" y="61"/>
                  </a:lnTo>
                  <a:lnTo>
                    <a:pt x="9530" y="61"/>
                  </a:lnTo>
                  <a:lnTo>
                    <a:pt x="9619" y="61"/>
                  </a:lnTo>
                  <a:lnTo>
                    <a:pt x="9708" y="61"/>
                  </a:lnTo>
                  <a:lnTo>
                    <a:pt x="9796" y="62"/>
                  </a:lnTo>
                  <a:lnTo>
                    <a:pt x="9884" y="62"/>
                  </a:lnTo>
                  <a:lnTo>
                    <a:pt x="9917" y="64"/>
                  </a:lnTo>
                  <a:lnTo>
                    <a:pt x="9949" y="67"/>
                  </a:lnTo>
                  <a:lnTo>
                    <a:pt x="9965" y="69"/>
                  </a:lnTo>
                  <a:lnTo>
                    <a:pt x="9982" y="70"/>
                  </a:lnTo>
                  <a:lnTo>
                    <a:pt x="9998" y="69"/>
                  </a:lnTo>
                  <a:lnTo>
                    <a:pt x="10014" y="66"/>
                  </a:lnTo>
                  <a:lnTo>
                    <a:pt x="10031" y="70"/>
                  </a:lnTo>
                  <a:lnTo>
                    <a:pt x="10048" y="72"/>
                  </a:lnTo>
                  <a:lnTo>
                    <a:pt x="10065" y="73"/>
                  </a:lnTo>
                  <a:lnTo>
                    <a:pt x="10083" y="73"/>
                  </a:lnTo>
                  <a:lnTo>
                    <a:pt x="10117" y="72"/>
                  </a:lnTo>
                  <a:lnTo>
                    <a:pt x="10151" y="70"/>
                  </a:lnTo>
                  <a:lnTo>
                    <a:pt x="10168" y="69"/>
                  </a:lnTo>
                  <a:lnTo>
                    <a:pt x="10184" y="69"/>
                  </a:lnTo>
                  <a:lnTo>
                    <a:pt x="10200" y="69"/>
                  </a:lnTo>
                  <a:lnTo>
                    <a:pt x="10217" y="71"/>
                  </a:lnTo>
                  <a:lnTo>
                    <a:pt x="10232" y="74"/>
                  </a:lnTo>
                  <a:lnTo>
                    <a:pt x="10248" y="79"/>
                  </a:lnTo>
                  <a:lnTo>
                    <a:pt x="10264" y="86"/>
                  </a:lnTo>
                  <a:lnTo>
                    <a:pt x="10278" y="94"/>
                  </a:lnTo>
                  <a:lnTo>
                    <a:pt x="10294" y="101"/>
                  </a:lnTo>
                  <a:lnTo>
                    <a:pt x="10310" y="109"/>
                  </a:lnTo>
                  <a:lnTo>
                    <a:pt x="10325" y="117"/>
                  </a:lnTo>
                  <a:lnTo>
                    <a:pt x="10340" y="126"/>
                  </a:lnTo>
                  <a:lnTo>
                    <a:pt x="10356" y="136"/>
                  </a:lnTo>
                  <a:lnTo>
                    <a:pt x="10370" y="146"/>
                  </a:lnTo>
                  <a:lnTo>
                    <a:pt x="10385" y="157"/>
                  </a:lnTo>
                  <a:lnTo>
                    <a:pt x="10399" y="168"/>
                  </a:lnTo>
                  <a:lnTo>
                    <a:pt x="10412" y="180"/>
                  </a:lnTo>
                  <a:lnTo>
                    <a:pt x="10425" y="193"/>
                  </a:lnTo>
                  <a:lnTo>
                    <a:pt x="10437" y="206"/>
                  </a:lnTo>
                  <a:lnTo>
                    <a:pt x="10449" y="219"/>
                  </a:lnTo>
                  <a:lnTo>
                    <a:pt x="10459" y="234"/>
                  </a:lnTo>
                  <a:lnTo>
                    <a:pt x="10468" y="248"/>
                  </a:lnTo>
                  <a:lnTo>
                    <a:pt x="10477" y="263"/>
                  </a:lnTo>
                  <a:lnTo>
                    <a:pt x="10484" y="280"/>
                  </a:lnTo>
                  <a:lnTo>
                    <a:pt x="10493" y="284"/>
                  </a:lnTo>
                  <a:lnTo>
                    <a:pt x="10500" y="289"/>
                  </a:lnTo>
                  <a:lnTo>
                    <a:pt x="10506" y="295"/>
                  </a:lnTo>
                  <a:lnTo>
                    <a:pt x="10511" y="301"/>
                  </a:lnTo>
                  <a:lnTo>
                    <a:pt x="10517" y="307"/>
                  </a:lnTo>
                  <a:lnTo>
                    <a:pt x="10523" y="312"/>
                  </a:lnTo>
                  <a:lnTo>
                    <a:pt x="10526" y="315"/>
                  </a:lnTo>
                  <a:lnTo>
                    <a:pt x="10530" y="317"/>
                  </a:lnTo>
                  <a:lnTo>
                    <a:pt x="10536" y="318"/>
                  </a:lnTo>
                  <a:lnTo>
                    <a:pt x="10540" y="319"/>
                  </a:lnTo>
                  <a:lnTo>
                    <a:pt x="10547" y="317"/>
                  </a:lnTo>
                  <a:lnTo>
                    <a:pt x="10553" y="316"/>
                  </a:lnTo>
                  <a:lnTo>
                    <a:pt x="10558" y="316"/>
                  </a:lnTo>
                  <a:lnTo>
                    <a:pt x="10564" y="316"/>
                  </a:lnTo>
                  <a:lnTo>
                    <a:pt x="10576" y="318"/>
                  </a:lnTo>
                  <a:lnTo>
                    <a:pt x="10588" y="322"/>
                  </a:lnTo>
                  <a:lnTo>
                    <a:pt x="10599" y="326"/>
                  </a:lnTo>
                  <a:lnTo>
                    <a:pt x="10610" y="329"/>
                  </a:lnTo>
                  <a:lnTo>
                    <a:pt x="10621" y="332"/>
                  </a:lnTo>
                  <a:lnTo>
                    <a:pt x="10633" y="333"/>
                  </a:lnTo>
                  <a:lnTo>
                    <a:pt x="10640" y="333"/>
                  </a:lnTo>
                  <a:lnTo>
                    <a:pt x="10647" y="334"/>
                  </a:lnTo>
                  <a:lnTo>
                    <a:pt x="10653" y="335"/>
                  </a:lnTo>
                  <a:lnTo>
                    <a:pt x="10659" y="337"/>
                  </a:lnTo>
                  <a:lnTo>
                    <a:pt x="10665" y="339"/>
                  </a:lnTo>
                  <a:lnTo>
                    <a:pt x="10672" y="343"/>
                  </a:lnTo>
                  <a:lnTo>
                    <a:pt x="10677" y="346"/>
                  </a:lnTo>
                  <a:lnTo>
                    <a:pt x="10682" y="350"/>
                  </a:lnTo>
                  <a:lnTo>
                    <a:pt x="10691" y="361"/>
                  </a:lnTo>
                  <a:lnTo>
                    <a:pt x="10699" y="371"/>
                  </a:lnTo>
                  <a:lnTo>
                    <a:pt x="10706" y="382"/>
                  </a:lnTo>
                  <a:lnTo>
                    <a:pt x="10712" y="393"/>
                  </a:lnTo>
                  <a:lnTo>
                    <a:pt x="10715" y="403"/>
                  </a:lnTo>
                  <a:lnTo>
                    <a:pt x="10718" y="414"/>
                  </a:lnTo>
                  <a:lnTo>
                    <a:pt x="10719" y="425"/>
                  </a:lnTo>
                  <a:lnTo>
                    <a:pt x="10720" y="435"/>
                  </a:lnTo>
                  <a:lnTo>
                    <a:pt x="10721" y="440"/>
                  </a:lnTo>
                  <a:lnTo>
                    <a:pt x="10722" y="445"/>
                  </a:lnTo>
                  <a:lnTo>
                    <a:pt x="10724" y="449"/>
                  </a:lnTo>
                  <a:lnTo>
                    <a:pt x="10726" y="455"/>
                  </a:lnTo>
                  <a:lnTo>
                    <a:pt x="10729" y="459"/>
                  </a:lnTo>
                  <a:lnTo>
                    <a:pt x="10733" y="462"/>
                  </a:lnTo>
                  <a:lnTo>
                    <a:pt x="10737" y="465"/>
                  </a:lnTo>
                  <a:lnTo>
                    <a:pt x="10743" y="467"/>
                  </a:lnTo>
                  <a:lnTo>
                    <a:pt x="10784" y="481"/>
                  </a:lnTo>
                  <a:lnTo>
                    <a:pt x="10826" y="495"/>
                  </a:lnTo>
                  <a:lnTo>
                    <a:pt x="10836" y="500"/>
                  </a:lnTo>
                  <a:lnTo>
                    <a:pt x="10846" y="505"/>
                  </a:lnTo>
                  <a:lnTo>
                    <a:pt x="10855" y="511"/>
                  </a:lnTo>
                  <a:lnTo>
                    <a:pt x="10864" y="517"/>
                  </a:lnTo>
                  <a:lnTo>
                    <a:pt x="10872" y="524"/>
                  </a:lnTo>
                  <a:lnTo>
                    <a:pt x="10879" y="532"/>
                  </a:lnTo>
                  <a:lnTo>
                    <a:pt x="10885" y="541"/>
                  </a:lnTo>
                  <a:lnTo>
                    <a:pt x="10891" y="552"/>
                  </a:lnTo>
                  <a:lnTo>
                    <a:pt x="10903" y="568"/>
                  </a:lnTo>
                  <a:lnTo>
                    <a:pt x="10913" y="584"/>
                  </a:lnTo>
                  <a:lnTo>
                    <a:pt x="10922" y="601"/>
                  </a:lnTo>
                  <a:lnTo>
                    <a:pt x="10930" y="619"/>
                  </a:lnTo>
                  <a:lnTo>
                    <a:pt x="10943" y="656"/>
                  </a:lnTo>
                  <a:lnTo>
                    <a:pt x="10956" y="693"/>
                  </a:lnTo>
                  <a:lnTo>
                    <a:pt x="10967" y="731"/>
                  </a:lnTo>
                  <a:lnTo>
                    <a:pt x="10981" y="767"/>
                  </a:lnTo>
                  <a:lnTo>
                    <a:pt x="10989" y="786"/>
                  </a:lnTo>
                  <a:lnTo>
                    <a:pt x="10998" y="803"/>
                  </a:lnTo>
                  <a:lnTo>
                    <a:pt x="11008" y="820"/>
                  </a:lnTo>
                  <a:lnTo>
                    <a:pt x="11020" y="837"/>
                  </a:lnTo>
                  <a:lnTo>
                    <a:pt x="11014" y="852"/>
                  </a:lnTo>
                  <a:lnTo>
                    <a:pt x="11008" y="868"/>
                  </a:lnTo>
                  <a:lnTo>
                    <a:pt x="11001" y="884"/>
                  </a:lnTo>
                  <a:lnTo>
                    <a:pt x="10993" y="900"/>
                  </a:lnTo>
                  <a:lnTo>
                    <a:pt x="10976" y="931"/>
                  </a:lnTo>
                  <a:lnTo>
                    <a:pt x="10959" y="960"/>
                  </a:lnTo>
                  <a:lnTo>
                    <a:pt x="10939" y="991"/>
                  </a:lnTo>
                  <a:lnTo>
                    <a:pt x="10921" y="1021"/>
                  </a:lnTo>
                  <a:lnTo>
                    <a:pt x="10903" y="1051"/>
                  </a:lnTo>
                  <a:lnTo>
                    <a:pt x="10885" y="1081"/>
                  </a:lnTo>
                  <a:close/>
                  <a:moveTo>
                    <a:pt x="10879" y="859"/>
                  </a:moveTo>
                  <a:lnTo>
                    <a:pt x="10877" y="877"/>
                  </a:lnTo>
                  <a:lnTo>
                    <a:pt x="10874" y="894"/>
                  </a:lnTo>
                  <a:lnTo>
                    <a:pt x="10870" y="911"/>
                  </a:lnTo>
                  <a:lnTo>
                    <a:pt x="10865" y="929"/>
                  </a:lnTo>
                  <a:lnTo>
                    <a:pt x="10859" y="945"/>
                  </a:lnTo>
                  <a:lnTo>
                    <a:pt x="10851" y="961"/>
                  </a:lnTo>
                  <a:lnTo>
                    <a:pt x="10844" y="978"/>
                  </a:lnTo>
                  <a:lnTo>
                    <a:pt x="10835" y="993"/>
                  </a:lnTo>
                  <a:lnTo>
                    <a:pt x="10825" y="1007"/>
                  </a:lnTo>
                  <a:lnTo>
                    <a:pt x="10814" y="1021"/>
                  </a:lnTo>
                  <a:lnTo>
                    <a:pt x="10802" y="1034"/>
                  </a:lnTo>
                  <a:lnTo>
                    <a:pt x="10789" y="1046"/>
                  </a:lnTo>
                  <a:lnTo>
                    <a:pt x="10776" y="1058"/>
                  </a:lnTo>
                  <a:lnTo>
                    <a:pt x="10761" y="1067"/>
                  </a:lnTo>
                  <a:lnTo>
                    <a:pt x="10747" y="1076"/>
                  </a:lnTo>
                  <a:lnTo>
                    <a:pt x="10731" y="1083"/>
                  </a:lnTo>
                  <a:lnTo>
                    <a:pt x="10723" y="1085"/>
                  </a:lnTo>
                  <a:lnTo>
                    <a:pt x="10713" y="1087"/>
                  </a:lnTo>
                  <a:lnTo>
                    <a:pt x="10704" y="1089"/>
                  </a:lnTo>
                  <a:lnTo>
                    <a:pt x="10695" y="1090"/>
                  </a:lnTo>
                  <a:lnTo>
                    <a:pt x="10687" y="1090"/>
                  </a:lnTo>
                  <a:lnTo>
                    <a:pt x="10678" y="1090"/>
                  </a:lnTo>
                  <a:lnTo>
                    <a:pt x="10668" y="1089"/>
                  </a:lnTo>
                  <a:lnTo>
                    <a:pt x="10660" y="1088"/>
                  </a:lnTo>
                  <a:lnTo>
                    <a:pt x="10651" y="1086"/>
                  </a:lnTo>
                  <a:lnTo>
                    <a:pt x="10643" y="1084"/>
                  </a:lnTo>
                  <a:lnTo>
                    <a:pt x="10635" y="1081"/>
                  </a:lnTo>
                  <a:lnTo>
                    <a:pt x="10627" y="1077"/>
                  </a:lnTo>
                  <a:lnTo>
                    <a:pt x="10619" y="1073"/>
                  </a:lnTo>
                  <a:lnTo>
                    <a:pt x="10612" y="1068"/>
                  </a:lnTo>
                  <a:lnTo>
                    <a:pt x="10605" y="1063"/>
                  </a:lnTo>
                  <a:lnTo>
                    <a:pt x="10599" y="1057"/>
                  </a:lnTo>
                  <a:lnTo>
                    <a:pt x="10594" y="1050"/>
                  </a:lnTo>
                  <a:lnTo>
                    <a:pt x="10589" y="1044"/>
                  </a:lnTo>
                  <a:lnTo>
                    <a:pt x="10585" y="1037"/>
                  </a:lnTo>
                  <a:lnTo>
                    <a:pt x="10582" y="1030"/>
                  </a:lnTo>
                  <a:lnTo>
                    <a:pt x="10579" y="1023"/>
                  </a:lnTo>
                  <a:lnTo>
                    <a:pt x="10575" y="1016"/>
                  </a:lnTo>
                  <a:lnTo>
                    <a:pt x="10573" y="1007"/>
                  </a:lnTo>
                  <a:lnTo>
                    <a:pt x="10572" y="999"/>
                  </a:lnTo>
                  <a:lnTo>
                    <a:pt x="10571" y="991"/>
                  </a:lnTo>
                  <a:lnTo>
                    <a:pt x="10571" y="983"/>
                  </a:lnTo>
                  <a:lnTo>
                    <a:pt x="10571" y="975"/>
                  </a:lnTo>
                  <a:lnTo>
                    <a:pt x="10572" y="967"/>
                  </a:lnTo>
                  <a:lnTo>
                    <a:pt x="10574" y="959"/>
                  </a:lnTo>
                  <a:lnTo>
                    <a:pt x="10576" y="951"/>
                  </a:lnTo>
                  <a:lnTo>
                    <a:pt x="10580" y="944"/>
                  </a:lnTo>
                  <a:lnTo>
                    <a:pt x="10584" y="937"/>
                  </a:lnTo>
                  <a:lnTo>
                    <a:pt x="10590" y="928"/>
                  </a:lnTo>
                  <a:lnTo>
                    <a:pt x="10598" y="922"/>
                  </a:lnTo>
                  <a:lnTo>
                    <a:pt x="10606" y="917"/>
                  </a:lnTo>
                  <a:lnTo>
                    <a:pt x="10614" y="913"/>
                  </a:lnTo>
                  <a:lnTo>
                    <a:pt x="10634" y="909"/>
                  </a:lnTo>
                  <a:lnTo>
                    <a:pt x="10653" y="908"/>
                  </a:lnTo>
                  <a:lnTo>
                    <a:pt x="10662" y="907"/>
                  </a:lnTo>
                  <a:lnTo>
                    <a:pt x="10672" y="905"/>
                  </a:lnTo>
                  <a:lnTo>
                    <a:pt x="10681" y="903"/>
                  </a:lnTo>
                  <a:lnTo>
                    <a:pt x="10689" y="900"/>
                  </a:lnTo>
                  <a:lnTo>
                    <a:pt x="10697" y="895"/>
                  </a:lnTo>
                  <a:lnTo>
                    <a:pt x="10704" y="888"/>
                  </a:lnTo>
                  <a:lnTo>
                    <a:pt x="10707" y="884"/>
                  </a:lnTo>
                  <a:lnTo>
                    <a:pt x="10710" y="879"/>
                  </a:lnTo>
                  <a:lnTo>
                    <a:pt x="10713" y="874"/>
                  </a:lnTo>
                  <a:lnTo>
                    <a:pt x="10715" y="867"/>
                  </a:lnTo>
                  <a:lnTo>
                    <a:pt x="10718" y="849"/>
                  </a:lnTo>
                  <a:lnTo>
                    <a:pt x="10719" y="830"/>
                  </a:lnTo>
                  <a:lnTo>
                    <a:pt x="10720" y="810"/>
                  </a:lnTo>
                  <a:lnTo>
                    <a:pt x="10718" y="791"/>
                  </a:lnTo>
                  <a:lnTo>
                    <a:pt x="10717" y="782"/>
                  </a:lnTo>
                  <a:lnTo>
                    <a:pt x="10714" y="772"/>
                  </a:lnTo>
                  <a:lnTo>
                    <a:pt x="10711" y="763"/>
                  </a:lnTo>
                  <a:lnTo>
                    <a:pt x="10708" y="754"/>
                  </a:lnTo>
                  <a:lnTo>
                    <a:pt x="10704" y="746"/>
                  </a:lnTo>
                  <a:lnTo>
                    <a:pt x="10700" y="738"/>
                  </a:lnTo>
                  <a:lnTo>
                    <a:pt x="10694" y="731"/>
                  </a:lnTo>
                  <a:lnTo>
                    <a:pt x="10688" y="723"/>
                  </a:lnTo>
                  <a:lnTo>
                    <a:pt x="10682" y="721"/>
                  </a:lnTo>
                  <a:lnTo>
                    <a:pt x="10675" y="719"/>
                  </a:lnTo>
                  <a:lnTo>
                    <a:pt x="10668" y="717"/>
                  </a:lnTo>
                  <a:lnTo>
                    <a:pt x="10661" y="716"/>
                  </a:lnTo>
                  <a:lnTo>
                    <a:pt x="10647" y="715"/>
                  </a:lnTo>
                  <a:lnTo>
                    <a:pt x="10634" y="715"/>
                  </a:lnTo>
                  <a:lnTo>
                    <a:pt x="10620" y="713"/>
                  </a:lnTo>
                  <a:lnTo>
                    <a:pt x="10608" y="710"/>
                  </a:lnTo>
                  <a:lnTo>
                    <a:pt x="10602" y="708"/>
                  </a:lnTo>
                  <a:lnTo>
                    <a:pt x="10596" y="705"/>
                  </a:lnTo>
                  <a:lnTo>
                    <a:pt x="10591" y="702"/>
                  </a:lnTo>
                  <a:lnTo>
                    <a:pt x="10587" y="697"/>
                  </a:lnTo>
                  <a:lnTo>
                    <a:pt x="10581" y="688"/>
                  </a:lnTo>
                  <a:lnTo>
                    <a:pt x="10576" y="677"/>
                  </a:lnTo>
                  <a:lnTo>
                    <a:pt x="10572" y="667"/>
                  </a:lnTo>
                  <a:lnTo>
                    <a:pt x="10569" y="656"/>
                  </a:lnTo>
                  <a:lnTo>
                    <a:pt x="10567" y="645"/>
                  </a:lnTo>
                  <a:lnTo>
                    <a:pt x="10567" y="633"/>
                  </a:lnTo>
                  <a:lnTo>
                    <a:pt x="10568" y="622"/>
                  </a:lnTo>
                  <a:lnTo>
                    <a:pt x="10570" y="611"/>
                  </a:lnTo>
                  <a:lnTo>
                    <a:pt x="10573" y="605"/>
                  </a:lnTo>
                  <a:lnTo>
                    <a:pt x="10575" y="600"/>
                  </a:lnTo>
                  <a:lnTo>
                    <a:pt x="10579" y="595"/>
                  </a:lnTo>
                  <a:lnTo>
                    <a:pt x="10583" y="589"/>
                  </a:lnTo>
                  <a:lnTo>
                    <a:pt x="10592" y="581"/>
                  </a:lnTo>
                  <a:lnTo>
                    <a:pt x="10602" y="575"/>
                  </a:lnTo>
                  <a:lnTo>
                    <a:pt x="10626" y="565"/>
                  </a:lnTo>
                  <a:lnTo>
                    <a:pt x="10648" y="558"/>
                  </a:lnTo>
                  <a:lnTo>
                    <a:pt x="10658" y="558"/>
                  </a:lnTo>
                  <a:lnTo>
                    <a:pt x="10669" y="559"/>
                  </a:lnTo>
                  <a:lnTo>
                    <a:pt x="10680" y="561"/>
                  </a:lnTo>
                  <a:lnTo>
                    <a:pt x="10690" y="563"/>
                  </a:lnTo>
                  <a:lnTo>
                    <a:pt x="10700" y="566"/>
                  </a:lnTo>
                  <a:lnTo>
                    <a:pt x="10709" y="570"/>
                  </a:lnTo>
                  <a:lnTo>
                    <a:pt x="10719" y="574"/>
                  </a:lnTo>
                  <a:lnTo>
                    <a:pt x="10728" y="578"/>
                  </a:lnTo>
                  <a:lnTo>
                    <a:pt x="10746" y="589"/>
                  </a:lnTo>
                  <a:lnTo>
                    <a:pt x="10763" y="602"/>
                  </a:lnTo>
                  <a:lnTo>
                    <a:pt x="10778" y="615"/>
                  </a:lnTo>
                  <a:lnTo>
                    <a:pt x="10792" y="629"/>
                  </a:lnTo>
                  <a:lnTo>
                    <a:pt x="10803" y="643"/>
                  </a:lnTo>
                  <a:lnTo>
                    <a:pt x="10815" y="657"/>
                  </a:lnTo>
                  <a:lnTo>
                    <a:pt x="10825" y="670"/>
                  </a:lnTo>
                  <a:lnTo>
                    <a:pt x="10835" y="686"/>
                  </a:lnTo>
                  <a:lnTo>
                    <a:pt x="10853" y="715"/>
                  </a:lnTo>
                  <a:lnTo>
                    <a:pt x="10873" y="746"/>
                  </a:lnTo>
                  <a:lnTo>
                    <a:pt x="10881" y="769"/>
                  </a:lnTo>
                  <a:lnTo>
                    <a:pt x="10890" y="794"/>
                  </a:lnTo>
                  <a:lnTo>
                    <a:pt x="10893" y="807"/>
                  </a:lnTo>
                  <a:lnTo>
                    <a:pt x="10894" y="819"/>
                  </a:lnTo>
                  <a:lnTo>
                    <a:pt x="10894" y="827"/>
                  </a:lnTo>
                  <a:lnTo>
                    <a:pt x="10894" y="834"/>
                  </a:lnTo>
                  <a:lnTo>
                    <a:pt x="10893" y="840"/>
                  </a:lnTo>
                  <a:lnTo>
                    <a:pt x="10891" y="847"/>
                  </a:lnTo>
                  <a:lnTo>
                    <a:pt x="10879" y="859"/>
                  </a:lnTo>
                  <a:close/>
                  <a:moveTo>
                    <a:pt x="10728" y="1046"/>
                  </a:moveTo>
                  <a:lnTo>
                    <a:pt x="10721" y="1049"/>
                  </a:lnTo>
                  <a:lnTo>
                    <a:pt x="10714" y="1050"/>
                  </a:lnTo>
                  <a:lnTo>
                    <a:pt x="10708" y="1051"/>
                  </a:lnTo>
                  <a:lnTo>
                    <a:pt x="10701" y="1052"/>
                  </a:lnTo>
                  <a:lnTo>
                    <a:pt x="10689" y="1050"/>
                  </a:lnTo>
                  <a:lnTo>
                    <a:pt x="10676" y="1046"/>
                  </a:lnTo>
                  <a:lnTo>
                    <a:pt x="10668" y="1042"/>
                  </a:lnTo>
                  <a:lnTo>
                    <a:pt x="10661" y="1037"/>
                  </a:lnTo>
                  <a:lnTo>
                    <a:pt x="10655" y="1031"/>
                  </a:lnTo>
                  <a:lnTo>
                    <a:pt x="10649" y="1025"/>
                  </a:lnTo>
                  <a:lnTo>
                    <a:pt x="10643" y="1019"/>
                  </a:lnTo>
                  <a:lnTo>
                    <a:pt x="10639" y="1012"/>
                  </a:lnTo>
                  <a:lnTo>
                    <a:pt x="10637" y="1003"/>
                  </a:lnTo>
                  <a:lnTo>
                    <a:pt x="10636" y="995"/>
                  </a:lnTo>
                  <a:lnTo>
                    <a:pt x="10636" y="988"/>
                  </a:lnTo>
                  <a:lnTo>
                    <a:pt x="10637" y="982"/>
                  </a:lnTo>
                  <a:lnTo>
                    <a:pt x="10638" y="975"/>
                  </a:lnTo>
                  <a:lnTo>
                    <a:pt x="10640" y="968"/>
                  </a:lnTo>
                  <a:lnTo>
                    <a:pt x="10643" y="961"/>
                  </a:lnTo>
                  <a:lnTo>
                    <a:pt x="10647" y="956"/>
                  </a:lnTo>
                  <a:lnTo>
                    <a:pt x="10650" y="954"/>
                  </a:lnTo>
                  <a:lnTo>
                    <a:pt x="10653" y="952"/>
                  </a:lnTo>
                  <a:lnTo>
                    <a:pt x="10656" y="951"/>
                  </a:lnTo>
                  <a:lnTo>
                    <a:pt x="10660" y="951"/>
                  </a:lnTo>
                  <a:lnTo>
                    <a:pt x="10672" y="956"/>
                  </a:lnTo>
                  <a:lnTo>
                    <a:pt x="10683" y="961"/>
                  </a:lnTo>
                  <a:lnTo>
                    <a:pt x="10688" y="964"/>
                  </a:lnTo>
                  <a:lnTo>
                    <a:pt x="10695" y="965"/>
                  </a:lnTo>
                  <a:lnTo>
                    <a:pt x="10701" y="965"/>
                  </a:lnTo>
                  <a:lnTo>
                    <a:pt x="10709" y="964"/>
                  </a:lnTo>
                  <a:lnTo>
                    <a:pt x="10717" y="947"/>
                  </a:lnTo>
                  <a:lnTo>
                    <a:pt x="10722" y="931"/>
                  </a:lnTo>
                  <a:lnTo>
                    <a:pt x="10726" y="923"/>
                  </a:lnTo>
                  <a:lnTo>
                    <a:pt x="10731" y="917"/>
                  </a:lnTo>
                  <a:lnTo>
                    <a:pt x="10734" y="913"/>
                  </a:lnTo>
                  <a:lnTo>
                    <a:pt x="10737" y="910"/>
                  </a:lnTo>
                  <a:lnTo>
                    <a:pt x="10741" y="908"/>
                  </a:lnTo>
                  <a:lnTo>
                    <a:pt x="10746" y="907"/>
                  </a:lnTo>
                  <a:lnTo>
                    <a:pt x="10751" y="893"/>
                  </a:lnTo>
                  <a:lnTo>
                    <a:pt x="10754" y="878"/>
                  </a:lnTo>
                  <a:lnTo>
                    <a:pt x="10757" y="862"/>
                  </a:lnTo>
                  <a:lnTo>
                    <a:pt x="10759" y="848"/>
                  </a:lnTo>
                  <a:lnTo>
                    <a:pt x="10760" y="833"/>
                  </a:lnTo>
                  <a:lnTo>
                    <a:pt x="10760" y="817"/>
                  </a:lnTo>
                  <a:lnTo>
                    <a:pt x="10759" y="802"/>
                  </a:lnTo>
                  <a:lnTo>
                    <a:pt x="10758" y="787"/>
                  </a:lnTo>
                  <a:lnTo>
                    <a:pt x="10755" y="772"/>
                  </a:lnTo>
                  <a:lnTo>
                    <a:pt x="10752" y="757"/>
                  </a:lnTo>
                  <a:lnTo>
                    <a:pt x="10747" y="743"/>
                  </a:lnTo>
                  <a:lnTo>
                    <a:pt x="10742" y="729"/>
                  </a:lnTo>
                  <a:lnTo>
                    <a:pt x="10736" y="715"/>
                  </a:lnTo>
                  <a:lnTo>
                    <a:pt x="10729" y="702"/>
                  </a:lnTo>
                  <a:lnTo>
                    <a:pt x="10722" y="690"/>
                  </a:lnTo>
                  <a:lnTo>
                    <a:pt x="10712" y="677"/>
                  </a:lnTo>
                  <a:lnTo>
                    <a:pt x="10707" y="673"/>
                  </a:lnTo>
                  <a:lnTo>
                    <a:pt x="10701" y="672"/>
                  </a:lnTo>
                  <a:lnTo>
                    <a:pt x="10695" y="671"/>
                  </a:lnTo>
                  <a:lnTo>
                    <a:pt x="10688" y="671"/>
                  </a:lnTo>
                  <a:lnTo>
                    <a:pt x="10675" y="673"/>
                  </a:lnTo>
                  <a:lnTo>
                    <a:pt x="10660" y="676"/>
                  </a:lnTo>
                  <a:lnTo>
                    <a:pt x="10653" y="677"/>
                  </a:lnTo>
                  <a:lnTo>
                    <a:pt x="10647" y="677"/>
                  </a:lnTo>
                  <a:lnTo>
                    <a:pt x="10641" y="676"/>
                  </a:lnTo>
                  <a:lnTo>
                    <a:pt x="10635" y="674"/>
                  </a:lnTo>
                  <a:lnTo>
                    <a:pt x="10630" y="671"/>
                  </a:lnTo>
                  <a:lnTo>
                    <a:pt x="10625" y="666"/>
                  </a:lnTo>
                  <a:lnTo>
                    <a:pt x="10620" y="659"/>
                  </a:lnTo>
                  <a:lnTo>
                    <a:pt x="10617" y="651"/>
                  </a:lnTo>
                  <a:lnTo>
                    <a:pt x="10615" y="644"/>
                  </a:lnTo>
                  <a:lnTo>
                    <a:pt x="10616" y="636"/>
                  </a:lnTo>
                  <a:lnTo>
                    <a:pt x="10618" y="630"/>
                  </a:lnTo>
                  <a:lnTo>
                    <a:pt x="10621" y="623"/>
                  </a:lnTo>
                  <a:lnTo>
                    <a:pt x="10626" y="618"/>
                  </a:lnTo>
                  <a:lnTo>
                    <a:pt x="10631" y="613"/>
                  </a:lnTo>
                  <a:lnTo>
                    <a:pt x="10636" y="608"/>
                  </a:lnTo>
                  <a:lnTo>
                    <a:pt x="10642" y="604"/>
                  </a:lnTo>
                  <a:lnTo>
                    <a:pt x="10655" y="603"/>
                  </a:lnTo>
                  <a:lnTo>
                    <a:pt x="10668" y="603"/>
                  </a:lnTo>
                  <a:lnTo>
                    <a:pt x="10681" y="605"/>
                  </a:lnTo>
                  <a:lnTo>
                    <a:pt x="10693" y="608"/>
                  </a:lnTo>
                  <a:lnTo>
                    <a:pt x="10705" y="612"/>
                  </a:lnTo>
                  <a:lnTo>
                    <a:pt x="10717" y="618"/>
                  </a:lnTo>
                  <a:lnTo>
                    <a:pt x="10729" y="624"/>
                  </a:lnTo>
                  <a:lnTo>
                    <a:pt x="10740" y="630"/>
                  </a:lnTo>
                  <a:lnTo>
                    <a:pt x="10759" y="651"/>
                  </a:lnTo>
                  <a:lnTo>
                    <a:pt x="10777" y="671"/>
                  </a:lnTo>
                  <a:lnTo>
                    <a:pt x="10794" y="694"/>
                  </a:lnTo>
                  <a:lnTo>
                    <a:pt x="10809" y="717"/>
                  </a:lnTo>
                  <a:lnTo>
                    <a:pt x="10816" y="728"/>
                  </a:lnTo>
                  <a:lnTo>
                    <a:pt x="10822" y="741"/>
                  </a:lnTo>
                  <a:lnTo>
                    <a:pt x="10827" y="754"/>
                  </a:lnTo>
                  <a:lnTo>
                    <a:pt x="10832" y="766"/>
                  </a:lnTo>
                  <a:lnTo>
                    <a:pt x="10836" y="780"/>
                  </a:lnTo>
                  <a:lnTo>
                    <a:pt x="10840" y="793"/>
                  </a:lnTo>
                  <a:lnTo>
                    <a:pt x="10842" y="806"/>
                  </a:lnTo>
                  <a:lnTo>
                    <a:pt x="10844" y="819"/>
                  </a:lnTo>
                  <a:lnTo>
                    <a:pt x="10843" y="836"/>
                  </a:lnTo>
                  <a:lnTo>
                    <a:pt x="10841" y="852"/>
                  </a:lnTo>
                  <a:lnTo>
                    <a:pt x="10839" y="870"/>
                  </a:lnTo>
                  <a:lnTo>
                    <a:pt x="10836" y="886"/>
                  </a:lnTo>
                  <a:lnTo>
                    <a:pt x="10832" y="901"/>
                  </a:lnTo>
                  <a:lnTo>
                    <a:pt x="10828" y="918"/>
                  </a:lnTo>
                  <a:lnTo>
                    <a:pt x="10823" y="934"/>
                  </a:lnTo>
                  <a:lnTo>
                    <a:pt x="10817" y="949"/>
                  </a:lnTo>
                  <a:lnTo>
                    <a:pt x="10810" y="964"/>
                  </a:lnTo>
                  <a:lnTo>
                    <a:pt x="10801" y="978"/>
                  </a:lnTo>
                  <a:lnTo>
                    <a:pt x="10792" y="991"/>
                  </a:lnTo>
                  <a:lnTo>
                    <a:pt x="10782" y="1004"/>
                  </a:lnTo>
                  <a:lnTo>
                    <a:pt x="10770" y="1016"/>
                  </a:lnTo>
                  <a:lnTo>
                    <a:pt x="10757" y="1027"/>
                  </a:lnTo>
                  <a:lnTo>
                    <a:pt x="10743" y="1037"/>
                  </a:lnTo>
                  <a:lnTo>
                    <a:pt x="10728" y="1046"/>
                  </a:lnTo>
                  <a:close/>
                  <a:moveTo>
                    <a:pt x="10426" y="1382"/>
                  </a:moveTo>
                  <a:lnTo>
                    <a:pt x="10359" y="1441"/>
                  </a:lnTo>
                  <a:lnTo>
                    <a:pt x="10336" y="1449"/>
                  </a:lnTo>
                  <a:lnTo>
                    <a:pt x="10315" y="1458"/>
                  </a:lnTo>
                  <a:lnTo>
                    <a:pt x="10292" y="1466"/>
                  </a:lnTo>
                  <a:lnTo>
                    <a:pt x="10270" y="1474"/>
                  </a:lnTo>
                  <a:lnTo>
                    <a:pt x="10259" y="1477"/>
                  </a:lnTo>
                  <a:lnTo>
                    <a:pt x="10246" y="1480"/>
                  </a:lnTo>
                  <a:lnTo>
                    <a:pt x="10235" y="1481"/>
                  </a:lnTo>
                  <a:lnTo>
                    <a:pt x="10223" y="1482"/>
                  </a:lnTo>
                  <a:lnTo>
                    <a:pt x="10211" y="1482"/>
                  </a:lnTo>
                  <a:lnTo>
                    <a:pt x="10199" y="1481"/>
                  </a:lnTo>
                  <a:lnTo>
                    <a:pt x="10186" y="1478"/>
                  </a:lnTo>
                  <a:lnTo>
                    <a:pt x="10174" y="1475"/>
                  </a:lnTo>
                  <a:lnTo>
                    <a:pt x="10149" y="1460"/>
                  </a:lnTo>
                  <a:lnTo>
                    <a:pt x="10123" y="1446"/>
                  </a:lnTo>
                  <a:lnTo>
                    <a:pt x="10117" y="1441"/>
                  </a:lnTo>
                  <a:lnTo>
                    <a:pt x="10111" y="1437"/>
                  </a:lnTo>
                  <a:lnTo>
                    <a:pt x="10106" y="1432"/>
                  </a:lnTo>
                  <a:lnTo>
                    <a:pt x="10102" y="1426"/>
                  </a:lnTo>
                  <a:lnTo>
                    <a:pt x="10098" y="1419"/>
                  </a:lnTo>
                  <a:lnTo>
                    <a:pt x="10095" y="1413"/>
                  </a:lnTo>
                  <a:lnTo>
                    <a:pt x="10092" y="1406"/>
                  </a:lnTo>
                  <a:lnTo>
                    <a:pt x="10091" y="1398"/>
                  </a:lnTo>
                  <a:lnTo>
                    <a:pt x="10088" y="1386"/>
                  </a:lnTo>
                  <a:lnTo>
                    <a:pt x="10087" y="1374"/>
                  </a:lnTo>
                  <a:lnTo>
                    <a:pt x="10088" y="1362"/>
                  </a:lnTo>
                  <a:lnTo>
                    <a:pt x="10090" y="1352"/>
                  </a:lnTo>
                  <a:lnTo>
                    <a:pt x="10093" y="1342"/>
                  </a:lnTo>
                  <a:lnTo>
                    <a:pt x="10097" y="1331"/>
                  </a:lnTo>
                  <a:lnTo>
                    <a:pt x="10102" y="1322"/>
                  </a:lnTo>
                  <a:lnTo>
                    <a:pt x="10108" y="1313"/>
                  </a:lnTo>
                  <a:lnTo>
                    <a:pt x="10114" y="1304"/>
                  </a:lnTo>
                  <a:lnTo>
                    <a:pt x="10123" y="1296"/>
                  </a:lnTo>
                  <a:lnTo>
                    <a:pt x="10131" y="1288"/>
                  </a:lnTo>
                  <a:lnTo>
                    <a:pt x="10139" y="1280"/>
                  </a:lnTo>
                  <a:lnTo>
                    <a:pt x="10156" y="1266"/>
                  </a:lnTo>
                  <a:lnTo>
                    <a:pt x="10174" y="1253"/>
                  </a:lnTo>
                  <a:lnTo>
                    <a:pt x="10182" y="1250"/>
                  </a:lnTo>
                  <a:lnTo>
                    <a:pt x="10190" y="1249"/>
                  </a:lnTo>
                  <a:lnTo>
                    <a:pt x="10197" y="1248"/>
                  </a:lnTo>
                  <a:lnTo>
                    <a:pt x="10205" y="1248"/>
                  </a:lnTo>
                  <a:lnTo>
                    <a:pt x="10221" y="1250"/>
                  </a:lnTo>
                  <a:lnTo>
                    <a:pt x="10236" y="1254"/>
                  </a:lnTo>
                  <a:lnTo>
                    <a:pt x="10266" y="1264"/>
                  </a:lnTo>
                  <a:lnTo>
                    <a:pt x="10294" y="1272"/>
                  </a:lnTo>
                  <a:lnTo>
                    <a:pt x="10299" y="1269"/>
                  </a:lnTo>
                  <a:lnTo>
                    <a:pt x="10305" y="1265"/>
                  </a:lnTo>
                  <a:lnTo>
                    <a:pt x="10309" y="1261"/>
                  </a:lnTo>
                  <a:lnTo>
                    <a:pt x="10312" y="1256"/>
                  </a:lnTo>
                  <a:lnTo>
                    <a:pt x="10315" y="1251"/>
                  </a:lnTo>
                  <a:lnTo>
                    <a:pt x="10316" y="1245"/>
                  </a:lnTo>
                  <a:lnTo>
                    <a:pt x="10318" y="1238"/>
                  </a:lnTo>
                  <a:lnTo>
                    <a:pt x="10318" y="1232"/>
                  </a:lnTo>
                  <a:lnTo>
                    <a:pt x="10318" y="1219"/>
                  </a:lnTo>
                  <a:lnTo>
                    <a:pt x="10317" y="1207"/>
                  </a:lnTo>
                  <a:lnTo>
                    <a:pt x="10315" y="1195"/>
                  </a:lnTo>
                  <a:lnTo>
                    <a:pt x="10313" y="1183"/>
                  </a:lnTo>
                  <a:lnTo>
                    <a:pt x="10304" y="1171"/>
                  </a:lnTo>
                  <a:lnTo>
                    <a:pt x="10294" y="1158"/>
                  </a:lnTo>
                  <a:lnTo>
                    <a:pt x="10289" y="1152"/>
                  </a:lnTo>
                  <a:lnTo>
                    <a:pt x="10283" y="1146"/>
                  </a:lnTo>
                  <a:lnTo>
                    <a:pt x="10277" y="1142"/>
                  </a:lnTo>
                  <a:lnTo>
                    <a:pt x="10269" y="1140"/>
                  </a:lnTo>
                  <a:lnTo>
                    <a:pt x="10249" y="1143"/>
                  </a:lnTo>
                  <a:lnTo>
                    <a:pt x="10229" y="1144"/>
                  </a:lnTo>
                  <a:lnTo>
                    <a:pt x="10219" y="1143"/>
                  </a:lnTo>
                  <a:lnTo>
                    <a:pt x="10209" y="1140"/>
                  </a:lnTo>
                  <a:lnTo>
                    <a:pt x="10205" y="1138"/>
                  </a:lnTo>
                  <a:lnTo>
                    <a:pt x="10202" y="1136"/>
                  </a:lnTo>
                  <a:lnTo>
                    <a:pt x="10198" y="1133"/>
                  </a:lnTo>
                  <a:lnTo>
                    <a:pt x="10195" y="1129"/>
                  </a:lnTo>
                  <a:lnTo>
                    <a:pt x="10197" y="1118"/>
                  </a:lnTo>
                  <a:lnTo>
                    <a:pt x="10200" y="1108"/>
                  </a:lnTo>
                  <a:lnTo>
                    <a:pt x="10204" y="1097"/>
                  </a:lnTo>
                  <a:lnTo>
                    <a:pt x="10209" y="1088"/>
                  </a:lnTo>
                  <a:lnTo>
                    <a:pt x="10222" y="1071"/>
                  </a:lnTo>
                  <a:lnTo>
                    <a:pt x="10235" y="1054"/>
                  </a:lnTo>
                  <a:lnTo>
                    <a:pt x="10240" y="1041"/>
                  </a:lnTo>
                  <a:lnTo>
                    <a:pt x="10243" y="1028"/>
                  </a:lnTo>
                  <a:lnTo>
                    <a:pt x="10245" y="1016"/>
                  </a:lnTo>
                  <a:lnTo>
                    <a:pt x="10246" y="1002"/>
                  </a:lnTo>
                  <a:lnTo>
                    <a:pt x="10245" y="990"/>
                  </a:lnTo>
                  <a:lnTo>
                    <a:pt x="10244" y="977"/>
                  </a:lnTo>
                  <a:lnTo>
                    <a:pt x="10242" y="965"/>
                  </a:lnTo>
                  <a:lnTo>
                    <a:pt x="10239" y="952"/>
                  </a:lnTo>
                  <a:lnTo>
                    <a:pt x="10235" y="940"/>
                  </a:lnTo>
                  <a:lnTo>
                    <a:pt x="10230" y="929"/>
                  </a:lnTo>
                  <a:lnTo>
                    <a:pt x="10225" y="918"/>
                  </a:lnTo>
                  <a:lnTo>
                    <a:pt x="10219" y="906"/>
                  </a:lnTo>
                  <a:lnTo>
                    <a:pt x="10212" y="895"/>
                  </a:lnTo>
                  <a:lnTo>
                    <a:pt x="10204" y="885"/>
                  </a:lnTo>
                  <a:lnTo>
                    <a:pt x="10197" y="875"/>
                  </a:lnTo>
                  <a:lnTo>
                    <a:pt x="10189" y="864"/>
                  </a:lnTo>
                  <a:lnTo>
                    <a:pt x="10175" y="855"/>
                  </a:lnTo>
                  <a:lnTo>
                    <a:pt x="10158" y="843"/>
                  </a:lnTo>
                  <a:lnTo>
                    <a:pt x="10154" y="840"/>
                  </a:lnTo>
                  <a:lnTo>
                    <a:pt x="10152" y="836"/>
                  </a:lnTo>
                  <a:lnTo>
                    <a:pt x="10149" y="833"/>
                  </a:lnTo>
                  <a:lnTo>
                    <a:pt x="10148" y="829"/>
                  </a:lnTo>
                  <a:lnTo>
                    <a:pt x="10147" y="825"/>
                  </a:lnTo>
                  <a:lnTo>
                    <a:pt x="10148" y="819"/>
                  </a:lnTo>
                  <a:lnTo>
                    <a:pt x="10149" y="814"/>
                  </a:lnTo>
                  <a:lnTo>
                    <a:pt x="10152" y="809"/>
                  </a:lnTo>
                  <a:lnTo>
                    <a:pt x="10164" y="804"/>
                  </a:lnTo>
                  <a:lnTo>
                    <a:pt x="10178" y="797"/>
                  </a:lnTo>
                  <a:lnTo>
                    <a:pt x="10189" y="789"/>
                  </a:lnTo>
                  <a:lnTo>
                    <a:pt x="10200" y="780"/>
                  </a:lnTo>
                  <a:lnTo>
                    <a:pt x="10211" y="768"/>
                  </a:lnTo>
                  <a:lnTo>
                    <a:pt x="10220" y="756"/>
                  </a:lnTo>
                  <a:lnTo>
                    <a:pt x="10223" y="750"/>
                  </a:lnTo>
                  <a:lnTo>
                    <a:pt x="10227" y="743"/>
                  </a:lnTo>
                  <a:lnTo>
                    <a:pt x="10230" y="736"/>
                  </a:lnTo>
                  <a:lnTo>
                    <a:pt x="10232" y="728"/>
                  </a:lnTo>
                  <a:lnTo>
                    <a:pt x="10236" y="720"/>
                  </a:lnTo>
                  <a:lnTo>
                    <a:pt x="10239" y="711"/>
                  </a:lnTo>
                  <a:lnTo>
                    <a:pt x="10241" y="703"/>
                  </a:lnTo>
                  <a:lnTo>
                    <a:pt x="10242" y="694"/>
                  </a:lnTo>
                  <a:lnTo>
                    <a:pt x="10242" y="686"/>
                  </a:lnTo>
                  <a:lnTo>
                    <a:pt x="10241" y="676"/>
                  </a:lnTo>
                  <a:lnTo>
                    <a:pt x="10240" y="668"/>
                  </a:lnTo>
                  <a:lnTo>
                    <a:pt x="10238" y="659"/>
                  </a:lnTo>
                  <a:lnTo>
                    <a:pt x="10235" y="642"/>
                  </a:lnTo>
                  <a:lnTo>
                    <a:pt x="10231" y="625"/>
                  </a:lnTo>
                  <a:lnTo>
                    <a:pt x="10228" y="608"/>
                  </a:lnTo>
                  <a:lnTo>
                    <a:pt x="10226" y="590"/>
                  </a:lnTo>
                  <a:lnTo>
                    <a:pt x="10220" y="581"/>
                  </a:lnTo>
                  <a:lnTo>
                    <a:pt x="10215" y="571"/>
                  </a:lnTo>
                  <a:lnTo>
                    <a:pt x="10208" y="562"/>
                  </a:lnTo>
                  <a:lnTo>
                    <a:pt x="10204" y="552"/>
                  </a:lnTo>
                  <a:lnTo>
                    <a:pt x="10202" y="547"/>
                  </a:lnTo>
                  <a:lnTo>
                    <a:pt x="10201" y="541"/>
                  </a:lnTo>
                  <a:lnTo>
                    <a:pt x="10200" y="536"/>
                  </a:lnTo>
                  <a:lnTo>
                    <a:pt x="10200" y="531"/>
                  </a:lnTo>
                  <a:lnTo>
                    <a:pt x="10201" y="526"/>
                  </a:lnTo>
                  <a:lnTo>
                    <a:pt x="10202" y="521"/>
                  </a:lnTo>
                  <a:lnTo>
                    <a:pt x="10204" y="516"/>
                  </a:lnTo>
                  <a:lnTo>
                    <a:pt x="10207" y="511"/>
                  </a:lnTo>
                  <a:lnTo>
                    <a:pt x="10218" y="506"/>
                  </a:lnTo>
                  <a:lnTo>
                    <a:pt x="10228" y="501"/>
                  </a:lnTo>
                  <a:lnTo>
                    <a:pt x="10237" y="493"/>
                  </a:lnTo>
                  <a:lnTo>
                    <a:pt x="10245" y="485"/>
                  </a:lnTo>
                  <a:lnTo>
                    <a:pt x="10253" y="476"/>
                  </a:lnTo>
                  <a:lnTo>
                    <a:pt x="10260" y="467"/>
                  </a:lnTo>
                  <a:lnTo>
                    <a:pt x="10265" y="458"/>
                  </a:lnTo>
                  <a:lnTo>
                    <a:pt x="10269" y="448"/>
                  </a:lnTo>
                  <a:lnTo>
                    <a:pt x="10273" y="439"/>
                  </a:lnTo>
                  <a:lnTo>
                    <a:pt x="10275" y="429"/>
                  </a:lnTo>
                  <a:lnTo>
                    <a:pt x="10275" y="420"/>
                  </a:lnTo>
                  <a:lnTo>
                    <a:pt x="10274" y="411"/>
                  </a:lnTo>
                  <a:lnTo>
                    <a:pt x="10272" y="401"/>
                  </a:lnTo>
                  <a:lnTo>
                    <a:pt x="10270" y="393"/>
                  </a:lnTo>
                  <a:lnTo>
                    <a:pt x="10267" y="385"/>
                  </a:lnTo>
                  <a:lnTo>
                    <a:pt x="10263" y="378"/>
                  </a:lnTo>
                  <a:lnTo>
                    <a:pt x="10259" y="370"/>
                  </a:lnTo>
                  <a:lnTo>
                    <a:pt x="10252" y="364"/>
                  </a:lnTo>
                  <a:lnTo>
                    <a:pt x="10246" y="359"/>
                  </a:lnTo>
                  <a:lnTo>
                    <a:pt x="10240" y="357"/>
                  </a:lnTo>
                  <a:lnTo>
                    <a:pt x="10234" y="356"/>
                  </a:lnTo>
                  <a:lnTo>
                    <a:pt x="10226" y="357"/>
                  </a:lnTo>
                  <a:lnTo>
                    <a:pt x="10219" y="359"/>
                  </a:lnTo>
                  <a:lnTo>
                    <a:pt x="10211" y="363"/>
                  </a:lnTo>
                  <a:lnTo>
                    <a:pt x="10205" y="365"/>
                  </a:lnTo>
                  <a:lnTo>
                    <a:pt x="10200" y="368"/>
                  </a:lnTo>
                  <a:lnTo>
                    <a:pt x="10195" y="372"/>
                  </a:lnTo>
                  <a:lnTo>
                    <a:pt x="10190" y="376"/>
                  </a:lnTo>
                  <a:lnTo>
                    <a:pt x="10181" y="385"/>
                  </a:lnTo>
                  <a:lnTo>
                    <a:pt x="10173" y="394"/>
                  </a:lnTo>
                  <a:lnTo>
                    <a:pt x="10168" y="399"/>
                  </a:lnTo>
                  <a:lnTo>
                    <a:pt x="10162" y="402"/>
                  </a:lnTo>
                  <a:lnTo>
                    <a:pt x="10157" y="405"/>
                  </a:lnTo>
                  <a:lnTo>
                    <a:pt x="10152" y="408"/>
                  </a:lnTo>
                  <a:lnTo>
                    <a:pt x="10146" y="409"/>
                  </a:lnTo>
                  <a:lnTo>
                    <a:pt x="10139" y="409"/>
                  </a:lnTo>
                  <a:lnTo>
                    <a:pt x="10132" y="407"/>
                  </a:lnTo>
                  <a:lnTo>
                    <a:pt x="10125" y="403"/>
                  </a:lnTo>
                  <a:lnTo>
                    <a:pt x="10109" y="399"/>
                  </a:lnTo>
                  <a:lnTo>
                    <a:pt x="10095" y="393"/>
                  </a:lnTo>
                  <a:lnTo>
                    <a:pt x="10081" y="384"/>
                  </a:lnTo>
                  <a:lnTo>
                    <a:pt x="10066" y="375"/>
                  </a:lnTo>
                  <a:lnTo>
                    <a:pt x="10060" y="369"/>
                  </a:lnTo>
                  <a:lnTo>
                    <a:pt x="10055" y="363"/>
                  </a:lnTo>
                  <a:lnTo>
                    <a:pt x="10050" y="356"/>
                  </a:lnTo>
                  <a:lnTo>
                    <a:pt x="10045" y="350"/>
                  </a:lnTo>
                  <a:lnTo>
                    <a:pt x="10041" y="343"/>
                  </a:lnTo>
                  <a:lnTo>
                    <a:pt x="10037" y="336"/>
                  </a:lnTo>
                  <a:lnTo>
                    <a:pt x="10035" y="329"/>
                  </a:lnTo>
                  <a:lnTo>
                    <a:pt x="10033" y="322"/>
                  </a:lnTo>
                  <a:lnTo>
                    <a:pt x="10029" y="309"/>
                  </a:lnTo>
                  <a:lnTo>
                    <a:pt x="10025" y="296"/>
                  </a:lnTo>
                  <a:lnTo>
                    <a:pt x="10025" y="283"/>
                  </a:lnTo>
                  <a:lnTo>
                    <a:pt x="10025" y="271"/>
                  </a:lnTo>
                  <a:lnTo>
                    <a:pt x="10028" y="257"/>
                  </a:lnTo>
                  <a:lnTo>
                    <a:pt x="10032" y="246"/>
                  </a:lnTo>
                  <a:lnTo>
                    <a:pt x="10038" y="234"/>
                  </a:lnTo>
                  <a:lnTo>
                    <a:pt x="10045" y="224"/>
                  </a:lnTo>
                  <a:lnTo>
                    <a:pt x="10052" y="214"/>
                  </a:lnTo>
                  <a:lnTo>
                    <a:pt x="10061" y="206"/>
                  </a:lnTo>
                  <a:lnTo>
                    <a:pt x="10069" y="198"/>
                  </a:lnTo>
                  <a:lnTo>
                    <a:pt x="10079" y="192"/>
                  </a:lnTo>
                  <a:lnTo>
                    <a:pt x="10089" y="186"/>
                  </a:lnTo>
                  <a:lnTo>
                    <a:pt x="10099" y="181"/>
                  </a:lnTo>
                  <a:lnTo>
                    <a:pt x="10110" y="177"/>
                  </a:lnTo>
                  <a:lnTo>
                    <a:pt x="10121" y="172"/>
                  </a:lnTo>
                  <a:lnTo>
                    <a:pt x="10132" y="169"/>
                  </a:lnTo>
                  <a:lnTo>
                    <a:pt x="10143" y="168"/>
                  </a:lnTo>
                  <a:lnTo>
                    <a:pt x="10154" y="167"/>
                  </a:lnTo>
                  <a:lnTo>
                    <a:pt x="10166" y="166"/>
                  </a:lnTo>
                  <a:lnTo>
                    <a:pt x="10177" y="167"/>
                  </a:lnTo>
                  <a:lnTo>
                    <a:pt x="10188" y="169"/>
                  </a:lnTo>
                  <a:lnTo>
                    <a:pt x="10199" y="171"/>
                  </a:lnTo>
                  <a:lnTo>
                    <a:pt x="10211" y="175"/>
                  </a:lnTo>
                  <a:lnTo>
                    <a:pt x="10227" y="179"/>
                  </a:lnTo>
                  <a:lnTo>
                    <a:pt x="10243" y="185"/>
                  </a:lnTo>
                  <a:lnTo>
                    <a:pt x="10259" y="191"/>
                  </a:lnTo>
                  <a:lnTo>
                    <a:pt x="10274" y="199"/>
                  </a:lnTo>
                  <a:lnTo>
                    <a:pt x="10288" y="208"/>
                  </a:lnTo>
                  <a:lnTo>
                    <a:pt x="10301" y="218"/>
                  </a:lnTo>
                  <a:lnTo>
                    <a:pt x="10315" y="230"/>
                  </a:lnTo>
                  <a:lnTo>
                    <a:pt x="10327" y="242"/>
                  </a:lnTo>
                  <a:lnTo>
                    <a:pt x="10338" y="254"/>
                  </a:lnTo>
                  <a:lnTo>
                    <a:pt x="10349" y="268"/>
                  </a:lnTo>
                  <a:lnTo>
                    <a:pt x="10359" y="282"/>
                  </a:lnTo>
                  <a:lnTo>
                    <a:pt x="10367" y="296"/>
                  </a:lnTo>
                  <a:lnTo>
                    <a:pt x="10375" y="311"/>
                  </a:lnTo>
                  <a:lnTo>
                    <a:pt x="10382" y="327"/>
                  </a:lnTo>
                  <a:lnTo>
                    <a:pt x="10387" y="342"/>
                  </a:lnTo>
                  <a:lnTo>
                    <a:pt x="10392" y="357"/>
                  </a:lnTo>
                  <a:lnTo>
                    <a:pt x="10411" y="380"/>
                  </a:lnTo>
                  <a:lnTo>
                    <a:pt x="10429" y="401"/>
                  </a:lnTo>
                  <a:lnTo>
                    <a:pt x="10441" y="411"/>
                  </a:lnTo>
                  <a:lnTo>
                    <a:pt x="10452" y="418"/>
                  </a:lnTo>
                  <a:lnTo>
                    <a:pt x="10464" y="425"/>
                  </a:lnTo>
                  <a:lnTo>
                    <a:pt x="10478" y="430"/>
                  </a:lnTo>
                  <a:lnTo>
                    <a:pt x="10481" y="435"/>
                  </a:lnTo>
                  <a:lnTo>
                    <a:pt x="10484" y="440"/>
                  </a:lnTo>
                  <a:lnTo>
                    <a:pt x="10485" y="445"/>
                  </a:lnTo>
                  <a:lnTo>
                    <a:pt x="10485" y="450"/>
                  </a:lnTo>
                  <a:lnTo>
                    <a:pt x="10484" y="455"/>
                  </a:lnTo>
                  <a:lnTo>
                    <a:pt x="10482" y="460"/>
                  </a:lnTo>
                  <a:lnTo>
                    <a:pt x="10480" y="464"/>
                  </a:lnTo>
                  <a:lnTo>
                    <a:pt x="10478" y="469"/>
                  </a:lnTo>
                  <a:lnTo>
                    <a:pt x="10472" y="477"/>
                  </a:lnTo>
                  <a:lnTo>
                    <a:pt x="10466" y="486"/>
                  </a:lnTo>
                  <a:lnTo>
                    <a:pt x="10461" y="495"/>
                  </a:lnTo>
                  <a:lnTo>
                    <a:pt x="10457" y="505"/>
                  </a:lnTo>
                  <a:lnTo>
                    <a:pt x="10449" y="525"/>
                  </a:lnTo>
                  <a:lnTo>
                    <a:pt x="10443" y="547"/>
                  </a:lnTo>
                  <a:lnTo>
                    <a:pt x="10438" y="568"/>
                  </a:lnTo>
                  <a:lnTo>
                    <a:pt x="10435" y="589"/>
                  </a:lnTo>
                  <a:lnTo>
                    <a:pt x="10434" y="612"/>
                  </a:lnTo>
                  <a:lnTo>
                    <a:pt x="10435" y="633"/>
                  </a:lnTo>
                  <a:lnTo>
                    <a:pt x="10437" y="655"/>
                  </a:lnTo>
                  <a:lnTo>
                    <a:pt x="10442" y="677"/>
                  </a:lnTo>
                  <a:lnTo>
                    <a:pt x="10444" y="685"/>
                  </a:lnTo>
                  <a:lnTo>
                    <a:pt x="10446" y="692"/>
                  </a:lnTo>
                  <a:lnTo>
                    <a:pt x="10450" y="699"/>
                  </a:lnTo>
                  <a:lnTo>
                    <a:pt x="10454" y="705"/>
                  </a:lnTo>
                  <a:lnTo>
                    <a:pt x="10465" y="716"/>
                  </a:lnTo>
                  <a:lnTo>
                    <a:pt x="10476" y="727"/>
                  </a:lnTo>
                  <a:lnTo>
                    <a:pt x="10487" y="739"/>
                  </a:lnTo>
                  <a:lnTo>
                    <a:pt x="10496" y="750"/>
                  </a:lnTo>
                  <a:lnTo>
                    <a:pt x="10499" y="756"/>
                  </a:lnTo>
                  <a:lnTo>
                    <a:pt x="10502" y="763"/>
                  </a:lnTo>
                  <a:lnTo>
                    <a:pt x="10503" y="770"/>
                  </a:lnTo>
                  <a:lnTo>
                    <a:pt x="10503" y="778"/>
                  </a:lnTo>
                  <a:lnTo>
                    <a:pt x="10494" y="800"/>
                  </a:lnTo>
                  <a:lnTo>
                    <a:pt x="10483" y="821"/>
                  </a:lnTo>
                  <a:lnTo>
                    <a:pt x="10474" y="843"/>
                  </a:lnTo>
                  <a:lnTo>
                    <a:pt x="10466" y="864"/>
                  </a:lnTo>
                  <a:lnTo>
                    <a:pt x="10463" y="876"/>
                  </a:lnTo>
                  <a:lnTo>
                    <a:pt x="10460" y="887"/>
                  </a:lnTo>
                  <a:lnTo>
                    <a:pt x="10457" y="898"/>
                  </a:lnTo>
                  <a:lnTo>
                    <a:pt x="10456" y="910"/>
                  </a:lnTo>
                  <a:lnTo>
                    <a:pt x="10455" y="922"/>
                  </a:lnTo>
                  <a:lnTo>
                    <a:pt x="10455" y="934"/>
                  </a:lnTo>
                  <a:lnTo>
                    <a:pt x="10455" y="947"/>
                  </a:lnTo>
                  <a:lnTo>
                    <a:pt x="10457" y="959"/>
                  </a:lnTo>
                  <a:lnTo>
                    <a:pt x="10462" y="975"/>
                  </a:lnTo>
                  <a:lnTo>
                    <a:pt x="10468" y="989"/>
                  </a:lnTo>
                  <a:lnTo>
                    <a:pt x="10475" y="1003"/>
                  </a:lnTo>
                  <a:lnTo>
                    <a:pt x="10482" y="1018"/>
                  </a:lnTo>
                  <a:lnTo>
                    <a:pt x="10499" y="1045"/>
                  </a:lnTo>
                  <a:lnTo>
                    <a:pt x="10515" y="1073"/>
                  </a:lnTo>
                  <a:lnTo>
                    <a:pt x="10527" y="1137"/>
                  </a:lnTo>
                  <a:lnTo>
                    <a:pt x="10520" y="1153"/>
                  </a:lnTo>
                  <a:lnTo>
                    <a:pt x="10513" y="1168"/>
                  </a:lnTo>
                  <a:lnTo>
                    <a:pt x="10507" y="1183"/>
                  </a:lnTo>
                  <a:lnTo>
                    <a:pt x="10502" y="1199"/>
                  </a:lnTo>
                  <a:lnTo>
                    <a:pt x="10494" y="1231"/>
                  </a:lnTo>
                  <a:lnTo>
                    <a:pt x="10485" y="1263"/>
                  </a:lnTo>
                  <a:lnTo>
                    <a:pt x="10480" y="1279"/>
                  </a:lnTo>
                  <a:lnTo>
                    <a:pt x="10476" y="1295"/>
                  </a:lnTo>
                  <a:lnTo>
                    <a:pt x="10470" y="1310"/>
                  </a:lnTo>
                  <a:lnTo>
                    <a:pt x="10464" y="1325"/>
                  </a:lnTo>
                  <a:lnTo>
                    <a:pt x="10457" y="1341"/>
                  </a:lnTo>
                  <a:lnTo>
                    <a:pt x="10448" y="1355"/>
                  </a:lnTo>
                  <a:lnTo>
                    <a:pt x="10438" y="1368"/>
                  </a:lnTo>
                  <a:lnTo>
                    <a:pt x="10426" y="1382"/>
                  </a:lnTo>
                  <a:close/>
                  <a:moveTo>
                    <a:pt x="10423" y="1299"/>
                  </a:moveTo>
                  <a:lnTo>
                    <a:pt x="10386" y="1373"/>
                  </a:lnTo>
                  <a:lnTo>
                    <a:pt x="10377" y="1383"/>
                  </a:lnTo>
                  <a:lnTo>
                    <a:pt x="10368" y="1392"/>
                  </a:lnTo>
                  <a:lnTo>
                    <a:pt x="10358" y="1400"/>
                  </a:lnTo>
                  <a:lnTo>
                    <a:pt x="10347" y="1408"/>
                  </a:lnTo>
                  <a:lnTo>
                    <a:pt x="10337" y="1415"/>
                  </a:lnTo>
                  <a:lnTo>
                    <a:pt x="10326" y="1421"/>
                  </a:lnTo>
                  <a:lnTo>
                    <a:pt x="10315" y="1428"/>
                  </a:lnTo>
                  <a:lnTo>
                    <a:pt x="10304" y="1433"/>
                  </a:lnTo>
                  <a:lnTo>
                    <a:pt x="10291" y="1437"/>
                  </a:lnTo>
                  <a:lnTo>
                    <a:pt x="10279" y="1441"/>
                  </a:lnTo>
                  <a:lnTo>
                    <a:pt x="10267" y="1444"/>
                  </a:lnTo>
                  <a:lnTo>
                    <a:pt x="10253" y="1446"/>
                  </a:lnTo>
                  <a:lnTo>
                    <a:pt x="10241" y="1447"/>
                  </a:lnTo>
                  <a:lnTo>
                    <a:pt x="10228" y="1448"/>
                  </a:lnTo>
                  <a:lnTo>
                    <a:pt x="10215" y="1447"/>
                  </a:lnTo>
                  <a:lnTo>
                    <a:pt x="10201" y="1446"/>
                  </a:lnTo>
                  <a:lnTo>
                    <a:pt x="10193" y="1443"/>
                  </a:lnTo>
                  <a:lnTo>
                    <a:pt x="10185" y="1440"/>
                  </a:lnTo>
                  <a:lnTo>
                    <a:pt x="10177" y="1435"/>
                  </a:lnTo>
                  <a:lnTo>
                    <a:pt x="10170" y="1430"/>
                  </a:lnTo>
                  <a:lnTo>
                    <a:pt x="10156" y="1417"/>
                  </a:lnTo>
                  <a:lnTo>
                    <a:pt x="10143" y="1404"/>
                  </a:lnTo>
                  <a:lnTo>
                    <a:pt x="10139" y="1392"/>
                  </a:lnTo>
                  <a:lnTo>
                    <a:pt x="10137" y="1378"/>
                  </a:lnTo>
                  <a:lnTo>
                    <a:pt x="10136" y="1365"/>
                  </a:lnTo>
                  <a:lnTo>
                    <a:pt x="10137" y="1352"/>
                  </a:lnTo>
                  <a:lnTo>
                    <a:pt x="10149" y="1339"/>
                  </a:lnTo>
                  <a:lnTo>
                    <a:pt x="10162" y="1328"/>
                  </a:lnTo>
                  <a:lnTo>
                    <a:pt x="10170" y="1323"/>
                  </a:lnTo>
                  <a:lnTo>
                    <a:pt x="10177" y="1318"/>
                  </a:lnTo>
                  <a:lnTo>
                    <a:pt x="10185" y="1314"/>
                  </a:lnTo>
                  <a:lnTo>
                    <a:pt x="10192" y="1311"/>
                  </a:lnTo>
                  <a:lnTo>
                    <a:pt x="10200" y="1308"/>
                  </a:lnTo>
                  <a:lnTo>
                    <a:pt x="10208" y="1306"/>
                  </a:lnTo>
                  <a:lnTo>
                    <a:pt x="10217" y="1305"/>
                  </a:lnTo>
                  <a:lnTo>
                    <a:pt x="10224" y="1304"/>
                  </a:lnTo>
                  <a:lnTo>
                    <a:pt x="10232" y="1304"/>
                  </a:lnTo>
                  <a:lnTo>
                    <a:pt x="10240" y="1305"/>
                  </a:lnTo>
                  <a:lnTo>
                    <a:pt x="10248" y="1307"/>
                  </a:lnTo>
                  <a:lnTo>
                    <a:pt x="10257" y="1310"/>
                  </a:lnTo>
                  <a:lnTo>
                    <a:pt x="10271" y="1315"/>
                  </a:lnTo>
                  <a:lnTo>
                    <a:pt x="10286" y="1318"/>
                  </a:lnTo>
                  <a:lnTo>
                    <a:pt x="10294" y="1319"/>
                  </a:lnTo>
                  <a:lnTo>
                    <a:pt x="10303" y="1319"/>
                  </a:lnTo>
                  <a:lnTo>
                    <a:pt x="10311" y="1318"/>
                  </a:lnTo>
                  <a:lnTo>
                    <a:pt x="10319" y="1315"/>
                  </a:lnTo>
                  <a:lnTo>
                    <a:pt x="10328" y="1305"/>
                  </a:lnTo>
                  <a:lnTo>
                    <a:pt x="10336" y="1294"/>
                  </a:lnTo>
                  <a:lnTo>
                    <a:pt x="10342" y="1282"/>
                  </a:lnTo>
                  <a:lnTo>
                    <a:pt x="10347" y="1270"/>
                  </a:lnTo>
                  <a:lnTo>
                    <a:pt x="10352" y="1258"/>
                  </a:lnTo>
                  <a:lnTo>
                    <a:pt x="10355" y="1245"/>
                  </a:lnTo>
                  <a:lnTo>
                    <a:pt x="10357" y="1231"/>
                  </a:lnTo>
                  <a:lnTo>
                    <a:pt x="10359" y="1217"/>
                  </a:lnTo>
                  <a:lnTo>
                    <a:pt x="10357" y="1207"/>
                  </a:lnTo>
                  <a:lnTo>
                    <a:pt x="10355" y="1199"/>
                  </a:lnTo>
                  <a:lnTo>
                    <a:pt x="10353" y="1189"/>
                  </a:lnTo>
                  <a:lnTo>
                    <a:pt x="10349" y="1180"/>
                  </a:lnTo>
                  <a:lnTo>
                    <a:pt x="10345" y="1171"/>
                  </a:lnTo>
                  <a:lnTo>
                    <a:pt x="10340" y="1163"/>
                  </a:lnTo>
                  <a:lnTo>
                    <a:pt x="10336" y="1155"/>
                  </a:lnTo>
                  <a:lnTo>
                    <a:pt x="10330" y="1146"/>
                  </a:lnTo>
                  <a:lnTo>
                    <a:pt x="10325" y="1138"/>
                  </a:lnTo>
                  <a:lnTo>
                    <a:pt x="10318" y="1131"/>
                  </a:lnTo>
                  <a:lnTo>
                    <a:pt x="10312" y="1124"/>
                  </a:lnTo>
                  <a:lnTo>
                    <a:pt x="10305" y="1117"/>
                  </a:lnTo>
                  <a:lnTo>
                    <a:pt x="10296" y="1111"/>
                  </a:lnTo>
                  <a:lnTo>
                    <a:pt x="10289" y="1105"/>
                  </a:lnTo>
                  <a:lnTo>
                    <a:pt x="10281" y="1099"/>
                  </a:lnTo>
                  <a:lnTo>
                    <a:pt x="10272" y="1094"/>
                  </a:lnTo>
                  <a:lnTo>
                    <a:pt x="10279" y="1060"/>
                  </a:lnTo>
                  <a:lnTo>
                    <a:pt x="10285" y="1023"/>
                  </a:lnTo>
                  <a:lnTo>
                    <a:pt x="10286" y="1004"/>
                  </a:lnTo>
                  <a:lnTo>
                    <a:pt x="10286" y="986"/>
                  </a:lnTo>
                  <a:lnTo>
                    <a:pt x="10285" y="968"/>
                  </a:lnTo>
                  <a:lnTo>
                    <a:pt x="10281" y="949"/>
                  </a:lnTo>
                  <a:lnTo>
                    <a:pt x="10275" y="933"/>
                  </a:lnTo>
                  <a:lnTo>
                    <a:pt x="10268" y="917"/>
                  </a:lnTo>
                  <a:lnTo>
                    <a:pt x="10260" y="901"/>
                  </a:lnTo>
                  <a:lnTo>
                    <a:pt x="10251" y="885"/>
                  </a:lnTo>
                  <a:lnTo>
                    <a:pt x="10243" y="870"/>
                  </a:lnTo>
                  <a:lnTo>
                    <a:pt x="10236" y="853"/>
                  </a:lnTo>
                  <a:lnTo>
                    <a:pt x="10231" y="836"/>
                  </a:lnTo>
                  <a:lnTo>
                    <a:pt x="10226" y="818"/>
                  </a:lnTo>
                  <a:lnTo>
                    <a:pt x="10238" y="805"/>
                  </a:lnTo>
                  <a:lnTo>
                    <a:pt x="10248" y="791"/>
                  </a:lnTo>
                  <a:lnTo>
                    <a:pt x="10257" y="775"/>
                  </a:lnTo>
                  <a:lnTo>
                    <a:pt x="10265" y="760"/>
                  </a:lnTo>
                  <a:lnTo>
                    <a:pt x="10270" y="744"/>
                  </a:lnTo>
                  <a:lnTo>
                    <a:pt x="10275" y="727"/>
                  </a:lnTo>
                  <a:lnTo>
                    <a:pt x="10278" y="711"/>
                  </a:lnTo>
                  <a:lnTo>
                    <a:pt x="10280" y="694"/>
                  </a:lnTo>
                  <a:lnTo>
                    <a:pt x="10280" y="676"/>
                  </a:lnTo>
                  <a:lnTo>
                    <a:pt x="10280" y="659"/>
                  </a:lnTo>
                  <a:lnTo>
                    <a:pt x="10278" y="642"/>
                  </a:lnTo>
                  <a:lnTo>
                    <a:pt x="10276" y="625"/>
                  </a:lnTo>
                  <a:lnTo>
                    <a:pt x="10273" y="608"/>
                  </a:lnTo>
                  <a:lnTo>
                    <a:pt x="10268" y="592"/>
                  </a:lnTo>
                  <a:lnTo>
                    <a:pt x="10263" y="575"/>
                  </a:lnTo>
                  <a:lnTo>
                    <a:pt x="10257" y="559"/>
                  </a:lnTo>
                  <a:lnTo>
                    <a:pt x="10259" y="549"/>
                  </a:lnTo>
                  <a:lnTo>
                    <a:pt x="10262" y="539"/>
                  </a:lnTo>
                  <a:lnTo>
                    <a:pt x="10265" y="530"/>
                  </a:lnTo>
                  <a:lnTo>
                    <a:pt x="10270" y="522"/>
                  </a:lnTo>
                  <a:lnTo>
                    <a:pt x="10280" y="506"/>
                  </a:lnTo>
                  <a:lnTo>
                    <a:pt x="10290" y="489"/>
                  </a:lnTo>
                  <a:lnTo>
                    <a:pt x="10295" y="481"/>
                  </a:lnTo>
                  <a:lnTo>
                    <a:pt x="10300" y="473"/>
                  </a:lnTo>
                  <a:lnTo>
                    <a:pt x="10305" y="465"/>
                  </a:lnTo>
                  <a:lnTo>
                    <a:pt x="10309" y="456"/>
                  </a:lnTo>
                  <a:lnTo>
                    <a:pt x="10311" y="447"/>
                  </a:lnTo>
                  <a:lnTo>
                    <a:pt x="10313" y="437"/>
                  </a:lnTo>
                  <a:lnTo>
                    <a:pt x="10314" y="428"/>
                  </a:lnTo>
                  <a:lnTo>
                    <a:pt x="10313" y="417"/>
                  </a:lnTo>
                  <a:lnTo>
                    <a:pt x="10313" y="409"/>
                  </a:lnTo>
                  <a:lnTo>
                    <a:pt x="10312" y="400"/>
                  </a:lnTo>
                  <a:lnTo>
                    <a:pt x="10310" y="392"/>
                  </a:lnTo>
                  <a:lnTo>
                    <a:pt x="10308" y="384"/>
                  </a:lnTo>
                  <a:lnTo>
                    <a:pt x="10305" y="377"/>
                  </a:lnTo>
                  <a:lnTo>
                    <a:pt x="10301" y="369"/>
                  </a:lnTo>
                  <a:lnTo>
                    <a:pt x="10297" y="363"/>
                  </a:lnTo>
                  <a:lnTo>
                    <a:pt x="10292" y="355"/>
                  </a:lnTo>
                  <a:lnTo>
                    <a:pt x="10282" y="342"/>
                  </a:lnTo>
                  <a:lnTo>
                    <a:pt x="10271" y="331"/>
                  </a:lnTo>
                  <a:lnTo>
                    <a:pt x="10260" y="320"/>
                  </a:lnTo>
                  <a:lnTo>
                    <a:pt x="10247" y="310"/>
                  </a:lnTo>
                  <a:lnTo>
                    <a:pt x="10231" y="314"/>
                  </a:lnTo>
                  <a:lnTo>
                    <a:pt x="10215" y="319"/>
                  </a:lnTo>
                  <a:lnTo>
                    <a:pt x="10198" y="323"/>
                  </a:lnTo>
                  <a:lnTo>
                    <a:pt x="10183" y="329"/>
                  </a:lnTo>
                  <a:lnTo>
                    <a:pt x="10167" y="336"/>
                  </a:lnTo>
                  <a:lnTo>
                    <a:pt x="10152" y="345"/>
                  </a:lnTo>
                  <a:lnTo>
                    <a:pt x="10138" y="355"/>
                  </a:lnTo>
                  <a:lnTo>
                    <a:pt x="10125" y="367"/>
                  </a:lnTo>
                  <a:lnTo>
                    <a:pt x="10112" y="359"/>
                  </a:lnTo>
                  <a:lnTo>
                    <a:pt x="10101" y="350"/>
                  </a:lnTo>
                  <a:lnTo>
                    <a:pt x="10091" y="340"/>
                  </a:lnTo>
                  <a:lnTo>
                    <a:pt x="10083" y="330"/>
                  </a:lnTo>
                  <a:lnTo>
                    <a:pt x="10080" y="324"/>
                  </a:lnTo>
                  <a:lnTo>
                    <a:pt x="10077" y="318"/>
                  </a:lnTo>
                  <a:lnTo>
                    <a:pt x="10074" y="311"/>
                  </a:lnTo>
                  <a:lnTo>
                    <a:pt x="10071" y="305"/>
                  </a:lnTo>
                  <a:lnTo>
                    <a:pt x="10070" y="298"/>
                  </a:lnTo>
                  <a:lnTo>
                    <a:pt x="10069" y="292"/>
                  </a:lnTo>
                  <a:lnTo>
                    <a:pt x="10068" y="285"/>
                  </a:lnTo>
                  <a:lnTo>
                    <a:pt x="10069" y="278"/>
                  </a:lnTo>
                  <a:lnTo>
                    <a:pt x="10071" y="269"/>
                  </a:lnTo>
                  <a:lnTo>
                    <a:pt x="10076" y="259"/>
                  </a:lnTo>
                  <a:lnTo>
                    <a:pt x="10080" y="250"/>
                  </a:lnTo>
                  <a:lnTo>
                    <a:pt x="10086" y="242"/>
                  </a:lnTo>
                  <a:lnTo>
                    <a:pt x="10092" y="234"/>
                  </a:lnTo>
                  <a:lnTo>
                    <a:pt x="10100" y="228"/>
                  </a:lnTo>
                  <a:lnTo>
                    <a:pt x="10108" y="223"/>
                  </a:lnTo>
                  <a:lnTo>
                    <a:pt x="10118" y="219"/>
                  </a:lnTo>
                  <a:lnTo>
                    <a:pt x="10132" y="216"/>
                  </a:lnTo>
                  <a:lnTo>
                    <a:pt x="10145" y="214"/>
                  </a:lnTo>
                  <a:lnTo>
                    <a:pt x="10158" y="212"/>
                  </a:lnTo>
                  <a:lnTo>
                    <a:pt x="10172" y="212"/>
                  </a:lnTo>
                  <a:lnTo>
                    <a:pt x="10185" y="213"/>
                  </a:lnTo>
                  <a:lnTo>
                    <a:pt x="10197" y="215"/>
                  </a:lnTo>
                  <a:lnTo>
                    <a:pt x="10211" y="217"/>
                  </a:lnTo>
                  <a:lnTo>
                    <a:pt x="10223" y="220"/>
                  </a:lnTo>
                  <a:lnTo>
                    <a:pt x="10235" y="226"/>
                  </a:lnTo>
                  <a:lnTo>
                    <a:pt x="10247" y="231"/>
                  </a:lnTo>
                  <a:lnTo>
                    <a:pt x="10259" y="237"/>
                  </a:lnTo>
                  <a:lnTo>
                    <a:pt x="10270" y="243"/>
                  </a:lnTo>
                  <a:lnTo>
                    <a:pt x="10281" y="251"/>
                  </a:lnTo>
                  <a:lnTo>
                    <a:pt x="10290" y="259"/>
                  </a:lnTo>
                  <a:lnTo>
                    <a:pt x="10300" y="269"/>
                  </a:lnTo>
                  <a:lnTo>
                    <a:pt x="10310" y="279"/>
                  </a:lnTo>
                  <a:lnTo>
                    <a:pt x="10316" y="289"/>
                  </a:lnTo>
                  <a:lnTo>
                    <a:pt x="10323" y="300"/>
                  </a:lnTo>
                  <a:lnTo>
                    <a:pt x="10328" y="311"/>
                  </a:lnTo>
                  <a:lnTo>
                    <a:pt x="10333" y="324"/>
                  </a:lnTo>
                  <a:lnTo>
                    <a:pt x="10343" y="347"/>
                  </a:lnTo>
                  <a:lnTo>
                    <a:pt x="10354" y="371"/>
                  </a:lnTo>
                  <a:lnTo>
                    <a:pt x="10360" y="382"/>
                  </a:lnTo>
                  <a:lnTo>
                    <a:pt x="10366" y="393"/>
                  </a:lnTo>
                  <a:lnTo>
                    <a:pt x="10373" y="403"/>
                  </a:lnTo>
                  <a:lnTo>
                    <a:pt x="10381" y="414"/>
                  </a:lnTo>
                  <a:lnTo>
                    <a:pt x="10390" y="423"/>
                  </a:lnTo>
                  <a:lnTo>
                    <a:pt x="10401" y="432"/>
                  </a:lnTo>
                  <a:lnTo>
                    <a:pt x="10413" y="439"/>
                  </a:lnTo>
                  <a:lnTo>
                    <a:pt x="10426" y="446"/>
                  </a:lnTo>
                  <a:lnTo>
                    <a:pt x="10432" y="459"/>
                  </a:lnTo>
                  <a:lnTo>
                    <a:pt x="10420" y="496"/>
                  </a:lnTo>
                  <a:lnTo>
                    <a:pt x="10409" y="536"/>
                  </a:lnTo>
                  <a:lnTo>
                    <a:pt x="10405" y="557"/>
                  </a:lnTo>
                  <a:lnTo>
                    <a:pt x="10401" y="578"/>
                  </a:lnTo>
                  <a:lnTo>
                    <a:pt x="10397" y="600"/>
                  </a:lnTo>
                  <a:lnTo>
                    <a:pt x="10395" y="620"/>
                  </a:lnTo>
                  <a:lnTo>
                    <a:pt x="10395" y="641"/>
                  </a:lnTo>
                  <a:lnTo>
                    <a:pt x="10396" y="661"/>
                  </a:lnTo>
                  <a:lnTo>
                    <a:pt x="10397" y="671"/>
                  </a:lnTo>
                  <a:lnTo>
                    <a:pt x="10399" y="681"/>
                  </a:lnTo>
                  <a:lnTo>
                    <a:pt x="10401" y="692"/>
                  </a:lnTo>
                  <a:lnTo>
                    <a:pt x="10404" y="701"/>
                  </a:lnTo>
                  <a:lnTo>
                    <a:pt x="10407" y="710"/>
                  </a:lnTo>
                  <a:lnTo>
                    <a:pt x="10411" y="719"/>
                  </a:lnTo>
                  <a:lnTo>
                    <a:pt x="10415" y="728"/>
                  </a:lnTo>
                  <a:lnTo>
                    <a:pt x="10420" y="737"/>
                  </a:lnTo>
                  <a:lnTo>
                    <a:pt x="10426" y="746"/>
                  </a:lnTo>
                  <a:lnTo>
                    <a:pt x="10432" y="754"/>
                  </a:lnTo>
                  <a:lnTo>
                    <a:pt x="10439" y="761"/>
                  </a:lnTo>
                  <a:lnTo>
                    <a:pt x="10448" y="769"/>
                  </a:lnTo>
                  <a:lnTo>
                    <a:pt x="10450" y="775"/>
                  </a:lnTo>
                  <a:lnTo>
                    <a:pt x="10451" y="782"/>
                  </a:lnTo>
                  <a:lnTo>
                    <a:pt x="10451" y="787"/>
                  </a:lnTo>
                  <a:lnTo>
                    <a:pt x="10450" y="792"/>
                  </a:lnTo>
                  <a:lnTo>
                    <a:pt x="10447" y="802"/>
                  </a:lnTo>
                  <a:lnTo>
                    <a:pt x="10442" y="812"/>
                  </a:lnTo>
                  <a:lnTo>
                    <a:pt x="10436" y="821"/>
                  </a:lnTo>
                  <a:lnTo>
                    <a:pt x="10431" y="832"/>
                  </a:lnTo>
                  <a:lnTo>
                    <a:pt x="10429" y="837"/>
                  </a:lnTo>
                  <a:lnTo>
                    <a:pt x="10427" y="842"/>
                  </a:lnTo>
                  <a:lnTo>
                    <a:pt x="10426" y="847"/>
                  </a:lnTo>
                  <a:lnTo>
                    <a:pt x="10426" y="852"/>
                  </a:lnTo>
                  <a:lnTo>
                    <a:pt x="10422" y="868"/>
                  </a:lnTo>
                  <a:lnTo>
                    <a:pt x="10419" y="884"/>
                  </a:lnTo>
                  <a:lnTo>
                    <a:pt x="10416" y="899"/>
                  </a:lnTo>
                  <a:lnTo>
                    <a:pt x="10414" y="914"/>
                  </a:lnTo>
                  <a:lnTo>
                    <a:pt x="10414" y="930"/>
                  </a:lnTo>
                  <a:lnTo>
                    <a:pt x="10414" y="945"/>
                  </a:lnTo>
                  <a:lnTo>
                    <a:pt x="10415" y="960"/>
                  </a:lnTo>
                  <a:lnTo>
                    <a:pt x="10417" y="975"/>
                  </a:lnTo>
                  <a:lnTo>
                    <a:pt x="10419" y="989"/>
                  </a:lnTo>
                  <a:lnTo>
                    <a:pt x="10423" y="1003"/>
                  </a:lnTo>
                  <a:lnTo>
                    <a:pt x="10428" y="1018"/>
                  </a:lnTo>
                  <a:lnTo>
                    <a:pt x="10434" y="1032"/>
                  </a:lnTo>
                  <a:lnTo>
                    <a:pt x="10442" y="1045"/>
                  </a:lnTo>
                  <a:lnTo>
                    <a:pt x="10450" y="1058"/>
                  </a:lnTo>
                  <a:lnTo>
                    <a:pt x="10459" y="1071"/>
                  </a:lnTo>
                  <a:lnTo>
                    <a:pt x="10469" y="1083"/>
                  </a:lnTo>
                  <a:lnTo>
                    <a:pt x="10471" y="1089"/>
                  </a:lnTo>
                  <a:lnTo>
                    <a:pt x="10473" y="1095"/>
                  </a:lnTo>
                  <a:lnTo>
                    <a:pt x="10473" y="1102"/>
                  </a:lnTo>
                  <a:lnTo>
                    <a:pt x="10473" y="1108"/>
                  </a:lnTo>
                  <a:lnTo>
                    <a:pt x="10470" y="1119"/>
                  </a:lnTo>
                  <a:lnTo>
                    <a:pt x="10465" y="1130"/>
                  </a:lnTo>
                  <a:lnTo>
                    <a:pt x="10459" y="1142"/>
                  </a:lnTo>
                  <a:lnTo>
                    <a:pt x="10453" y="1154"/>
                  </a:lnTo>
                  <a:lnTo>
                    <a:pt x="10448" y="1166"/>
                  </a:lnTo>
                  <a:lnTo>
                    <a:pt x="10445" y="1178"/>
                  </a:lnTo>
                  <a:lnTo>
                    <a:pt x="10441" y="1208"/>
                  </a:lnTo>
                  <a:lnTo>
                    <a:pt x="10436" y="1238"/>
                  </a:lnTo>
                  <a:lnTo>
                    <a:pt x="10433" y="1254"/>
                  </a:lnTo>
                  <a:lnTo>
                    <a:pt x="10431" y="1269"/>
                  </a:lnTo>
                  <a:lnTo>
                    <a:pt x="10427" y="1284"/>
                  </a:lnTo>
                  <a:lnTo>
                    <a:pt x="10423" y="1299"/>
                  </a:lnTo>
                  <a:close/>
                  <a:moveTo>
                    <a:pt x="10152" y="699"/>
                  </a:moveTo>
                  <a:lnTo>
                    <a:pt x="10139" y="719"/>
                  </a:lnTo>
                  <a:lnTo>
                    <a:pt x="10124" y="739"/>
                  </a:lnTo>
                  <a:lnTo>
                    <a:pt x="10120" y="743"/>
                  </a:lnTo>
                  <a:lnTo>
                    <a:pt x="10114" y="747"/>
                  </a:lnTo>
                  <a:lnTo>
                    <a:pt x="10109" y="750"/>
                  </a:lnTo>
                  <a:lnTo>
                    <a:pt x="10104" y="752"/>
                  </a:lnTo>
                  <a:lnTo>
                    <a:pt x="10098" y="754"/>
                  </a:lnTo>
                  <a:lnTo>
                    <a:pt x="10092" y="755"/>
                  </a:lnTo>
                  <a:lnTo>
                    <a:pt x="10086" y="756"/>
                  </a:lnTo>
                  <a:lnTo>
                    <a:pt x="10079" y="755"/>
                  </a:lnTo>
                  <a:lnTo>
                    <a:pt x="10071" y="756"/>
                  </a:lnTo>
                  <a:lnTo>
                    <a:pt x="10065" y="757"/>
                  </a:lnTo>
                  <a:lnTo>
                    <a:pt x="10059" y="757"/>
                  </a:lnTo>
                  <a:lnTo>
                    <a:pt x="10053" y="756"/>
                  </a:lnTo>
                  <a:lnTo>
                    <a:pt x="10047" y="755"/>
                  </a:lnTo>
                  <a:lnTo>
                    <a:pt x="10042" y="753"/>
                  </a:lnTo>
                  <a:lnTo>
                    <a:pt x="10037" y="750"/>
                  </a:lnTo>
                  <a:lnTo>
                    <a:pt x="10032" y="748"/>
                  </a:lnTo>
                  <a:lnTo>
                    <a:pt x="10022" y="741"/>
                  </a:lnTo>
                  <a:lnTo>
                    <a:pt x="10013" y="733"/>
                  </a:lnTo>
                  <a:lnTo>
                    <a:pt x="10004" y="724"/>
                  </a:lnTo>
                  <a:lnTo>
                    <a:pt x="9996" y="716"/>
                  </a:lnTo>
                  <a:lnTo>
                    <a:pt x="9987" y="708"/>
                  </a:lnTo>
                  <a:lnTo>
                    <a:pt x="9978" y="700"/>
                  </a:lnTo>
                  <a:lnTo>
                    <a:pt x="9969" y="695"/>
                  </a:lnTo>
                  <a:lnTo>
                    <a:pt x="9960" y="691"/>
                  </a:lnTo>
                  <a:lnTo>
                    <a:pt x="9955" y="689"/>
                  </a:lnTo>
                  <a:lnTo>
                    <a:pt x="9950" y="689"/>
                  </a:lnTo>
                  <a:lnTo>
                    <a:pt x="9945" y="689"/>
                  </a:lnTo>
                  <a:lnTo>
                    <a:pt x="9940" y="690"/>
                  </a:lnTo>
                  <a:lnTo>
                    <a:pt x="9933" y="691"/>
                  </a:lnTo>
                  <a:lnTo>
                    <a:pt x="9928" y="694"/>
                  </a:lnTo>
                  <a:lnTo>
                    <a:pt x="9922" y="697"/>
                  </a:lnTo>
                  <a:lnTo>
                    <a:pt x="9915" y="702"/>
                  </a:lnTo>
                  <a:lnTo>
                    <a:pt x="9910" y="708"/>
                  </a:lnTo>
                  <a:lnTo>
                    <a:pt x="9907" y="715"/>
                  </a:lnTo>
                  <a:lnTo>
                    <a:pt x="9905" y="723"/>
                  </a:lnTo>
                  <a:lnTo>
                    <a:pt x="9904" y="732"/>
                  </a:lnTo>
                  <a:lnTo>
                    <a:pt x="9904" y="749"/>
                  </a:lnTo>
                  <a:lnTo>
                    <a:pt x="9906" y="766"/>
                  </a:lnTo>
                  <a:lnTo>
                    <a:pt x="9907" y="775"/>
                  </a:lnTo>
                  <a:lnTo>
                    <a:pt x="9909" y="784"/>
                  </a:lnTo>
                  <a:lnTo>
                    <a:pt x="9913" y="791"/>
                  </a:lnTo>
                  <a:lnTo>
                    <a:pt x="9918" y="797"/>
                  </a:lnTo>
                  <a:lnTo>
                    <a:pt x="9929" y="807"/>
                  </a:lnTo>
                  <a:lnTo>
                    <a:pt x="9943" y="816"/>
                  </a:lnTo>
                  <a:lnTo>
                    <a:pt x="9950" y="821"/>
                  </a:lnTo>
                  <a:lnTo>
                    <a:pt x="9956" y="826"/>
                  </a:lnTo>
                  <a:lnTo>
                    <a:pt x="9961" y="831"/>
                  </a:lnTo>
                  <a:lnTo>
                    <a:pt x="9966" y="837"/>
                  </a:lnTo>
                  <a:lnTo>
                    <a:pt x="9969" y="843"/>
                  </a:lnTo>
                  <a:lnTo>
                    <a:pt x="9971" y="850"/>
                  </a:lnTo>
                  <a:lnTo>
                    <a:pt x="9972" y="858"/>
                  </a:lnTo>
                  <a:lnTo>
                    <a:pt x="9970" y="867"/>
                  </a:lnTo>
                  <a:lnTo>
                    <a:pt x="9959" y="873"/>
                  </a:lnTo>
                  <a:lnTo>
                    <a:pt x="9948" y="880"/>
                  </a:lnTo>
                  <a:lnTo>
                    <a:pt x="9937" y="887"/>
                  </a:lnTo>
                  <a:lnTo>
                    <a:pt x="9925" y="896"/>
                  </a:lnTo>
                  <a:lnTo>
                    <a:pt x="9916" y="906"/>
                  </a:lnTo>
                  <a:lnTo>
                    <a:pt x="9908" y="917"/>
                  </a:lnTo>
                  <a:lnTo>
                    <a:pt x="9902" y="928"/>
                  </a:lnTo>
                  <a:lnTo>
                    <a:pt x="9897" y="939"/>
                  </a:lnTo>
                  <a:lnTo>
                    <a:pt x="9895" y="946"/>
                  </a:lnTo>
                  <a:lnTo>
                    <a:pt x="9894" y="952"/>
                  </a:lnTo>
                  <a:lnTo>
                    <a:pt x="9893" y="959"/>
                  </a:lnTo>
                  <a:lnTo>
                    <a:pt x="9893" y="966"/>
                  </a:lnTo>
                  <a:lnTo>
                    <a:pt x="9894" y="978"/>
                  </a:lnTo>
                  <a:lnTo>
                    <a:pt x="9897" y="990"/>
                  </a:lnTo>
                  <a:lnTo>
                    <a:pt x="9901" y="1001"/>
                  </a:lnTo>
                  <a:lnTo>
                    <a:pt x="9907" y="1013"/>
                  </a:lnTo>
                  <a:lnTo>
                    <a:pt x="9914" y="1024"/>
                  </a:lnTo>
                  <a:lnTo>
                    <a:pt x="9921" y="1034"/>
                  </a:lnTo>
                  <a:lnTo>
                    <a:pt x="9930" y="1038"/>
                  </a:lnTo>
                  <a:lnTo>
                    <a:pt x="9941" y="1043"/>
                  </a:lnTo>
                  <a:lnTo>
                    <a:pt x="9946" y="1045"/>
                  </a:lnTo>
                  <a:lnTo>
                    <a:pt x="9951" y="1045"/>
                  </a:lnTo>
                  <a:lnTo>
                    <a:pt x="9956" y="1045"/>
                  </a:lnTo>
                  <a:lnTo>
                    <a:pt x="9961" y="1042"/>
                  </a:lnTo>
                  <a:lnTo>
                    <a:pt x="9968" y="1037"/>
                  </a:lnTo>
                  <a:lnTo>
                    <a:pt x="9974" y="1031"/>
                  </a:lnTo>
                  <a:lnTo>
                    <a:pt x="9979" y="1024"/>
                  </a:lnTo>
                  <a:lnTo>
                    <a:pt x="9984" y="1016"/>
                  </a:lnTo>
                  <a:lnTo>
                    <a:pt x="9992" y="1000"/>
                  </a:lnTo>
                  <a:lnTo>
                    <a:pt x="9999" y="985"/>
                  </a:lnTo>
                  <a:lnTo>
                    <a:pt x="10003" y="977"/>
                  </a:lnTo>
                  <a:lnTo>
                    <a:pt x="10007" y="971"/>
                  </a:lnTo>
                  <a:lnTo>
                    <a:pt x="10012" y="965"/>
                  </a:lnTo>
                  <a:lnTo>
                    <a:pt x="10017" y="958"/>
                  </a:lnTo>
                  <a:lnTo>
                    <a:pt x="10024" y="954"/>
                  </a:lnTo>
                  <a:lnTo>
                    <a:pt x="10032" y="951"/>
                  </a:lnTo>
                  <a:lnTo>
                    <a:pt x="10041" y="949"/>
                  </a:lnTo>
                  <a:lnTo>
                    <a:pt x="10051" y="949"/>
                  </a:lnTo>
                  <a:lnTo>
                    <a:pt x="10058" y="948"/>
                  </a:lnTo>
                  <a:lnTo>
                    <a:pt x="10065" y="948"/>
                  </a:lnTo>
                  <a:lnTo>
                    <a:pt x="10071" y="949"/>
                  </a:lnTo>
                  <a:lnTo>
                    <a:pt x="10078" y="950"/>
                  </a:lnTo>
                  <a:lnTo>
                    <a:pt x="10084" y="952"/>
                  </a:lnTo>
                  <a:lnTo>
                    <a:pt x="10090" y="955"/>
                  </a:lnTo>
                  <a:lnTo>
                    <a:pt x="10095" y="958"/>
                  </a:lnTo>
                  <a:lnTo>
                    <a:pt x="10100" y="963"/>
                  </a:lnTo>
                  <a:lnTo>
                    <a:pt x="10110" y="971"/>
                  </a:lnTo>
                  <a:lnTo>
                    <a:pt x="10118" y="980"/>
                  </a:lnTo>
                  <a:lnTo>
                    <a:pt x="10127" y="990"/>
                  </a:lnTo>
                  <a:lnTo>
                    <a:pt x="10134" y="1000"/>
                  </a:lnTo>
                  <a:lnTo>
                    <a:pt x="10139" y="1010"/>
                  </a:lnTo>
                  <a:lnTo>
                    <a:pt x="10142" y="1020"/>
                  </a:lnTo>
                  <a:lnTo>
                    <a:pt x="10145" y="1029"/>
                  </a:lnTo>
                  <a:lnTo>
                    <a:pt x="10146" y="1038"/>
                  </a:lnTo>
                  <a:lnTo>
                    <a:pt x="10146" y="1048"/>
                  </a:lnTo>
                  <a:lnTo>
                    <a:pt x="10145" y="1058"/>
                  </a:lnTo>
                  <a:lnTo>
                    <a:pt x="10143" y="1068"/>
                  </a:lnTo>
                  <a:lnTo>
                    <a:pt x="10141" y="1077"/>
                  </a:lnTo>
                  <a:lnTo>
                    <a:pt x="10135" y="1096"/>
                  </a:lnTo>
                  <a:lnTo>
                    <a:pt x="10127" y="1116"/>
                  </a:lnTo>
                  <a:lnTo>
                    <a:pt x="10117" y="1134"/>
                  </a:lnTo>
                  <a:lnTo>
                    <a:pt x="10109" y="1152"/>
                  </a:lnTo>
                  <a:lnTo>
                    <a:pt x="10083" y="1178"/>
                  </a:lnTo>
                  <a:lnTo>
                    <a:pt x="10056" y="1206"/>
                  </a:lnTo>
                  <a:lnTo>
                    <a:pt x="10044" y="1220"/>
                  </a:lnTo>
                  <a:lnTo>
                    <a:pt x="10032" y="1235"/>
                  </a:lnTo>
                  <a:lnTo>
                    <a:pt x="10020" y="1251"/>
                  </a:lnTo>
                  <a:lnTo>
                    <a:pt x="10009" y="1266"/>
                  </a:lnTo>
                  <a:lnTo>
                    <a:pt x="9999" y="1281"/>
                  </a:lnTo>
                  <a:lnTo>
                    <a:pt x="9990" y="1298"/>
                  </a:lnTo>
                  <a:lnTo>
                    <a:pt x="9982" y="1315"/>
                  </a:lnTo>
                  <a:lnTo>
                    <a:pt x="9974" y="1331"/>
                  </a:lnTo>
                  <a:lnTo>
                    <a:pt x="9968" y="1349"/>
                  </a:lnTo>
                  <a:lnTo>
                    <a:pt x="9964" y="1366"/>
                  </a:lnTo>
                  <a:lnTo>
                    <a:pt x="9960" y="1385"/>
                  </a:lnTo>
                  <a:lnTo>
                    <a:pt x="9958" y="1403"/>
                  </a:lnTo>
                  <a:lnTo>
                    <a:pt x="9961" y="1437"/>
                  </a:lnTo>
                  <a:lnTo>
                    <a:pt x="9963" y="1474"/>
                  </a:lnTo>
                  <a:lnTo>
                    <a:pt x="9964" y="1492"/>
                  </a:lnTo>
                  <a:lnTo>
                    <a:pt x="9967" y="1510"/>
                  </a:lnTo>
                  <a:lnTo>
                    <a:pt x="9969" y="1519"/>
                  </a:lnTo>
                  <a:lnTo>
                    <a:pt x="9971" y="1528"/>
                  </a:lnTo>
                  <a:lnTo>
                    <a:pt x="9973" y="1536"/>
                  </a:lnTo>
                  <a:lnTo>
                    <a:pt x="9976" y="1544"/>
                  </a:lnTo>
                  <a:lnTo>
                    <a:pt x="9970" y="1554"/>
                  </a:lnTo>
                  <a:lnTo>
                    <a:pt x="9963" y="1561"/>
                  </a:lnTo>
                  <a:lnTo>
                    <a:pt x="9955" y="1568"/>
                  </a:lnTo>
                  <a:lnTo>
                    <a:pt x="9947" y="1572"/>
                  </a:lnTo>
                  <a:lnTo>
                    <a:pt x="9939" y="1575"/>
                  </a:lnTo>
                  <a:lnTo>
                    <a:pt x="9930" y="1576"/>
                  </a:lnTo>
                  <a:lnTo>
                    <a:pt x="9921" y="1577"/>
                  </a:lnTo>
                  <a:lnTo>
                    <a:pt x="9911" y="1576"/>
                  </a:lnTo>
                  <a:lnTo>
                    <a:pt x="9892" y="1574"/>
                  </a:lnTo>
                  <a:lnTo>
                    <a:pt x="9872" y="1572"/>
                  </a:lnTo>
                  <a:lnTo>
                    <a:pt x="9862" y="1571"/>
                  </a:lnTo>
                  <a:lnTo>
                    <a:pt x="9852" y="1571"/>
                  </a:lnTo>
                  <a:lnTo>
                    <a:pt x="9842" y="1572"/>
                  </a:lnTo>
                  <a:lnTo>
                    <a:pt x="9832" y="1574"/>
                  </a:lnTo>
                  <a:lnTo>
                    <a:pt x="9682" y="1575"/>
                  </a:lnTo>
                  <a:lnTo>
                    <a:pt x="9433" y="1577"/>
                  </a:lnTo>
                  <a:lnTo>
                    <a:pt x="9098" y="1579"/>
                  </a:lnTo>
                  <a:lnTo>
                    <a:pt x="8693" y="1580"/>
                  </a:lnTo>
                  <a:lnTo>
                    <a:pt x="8231" y="1581"/>
                  </a:lnTo>
                  <a:lnTo>
                    <a:pt x="7727" y="1583"/>
                  </a:lnTo>
                  <a:lnTo>
                    <a:pt x="7195" y="1584"/>
                  </a:lnTo>
                  <a:lnTo>
                    <a:pt x="6648" y="1585"/>
                  </a:lnTo>
                  <a:lnTo>
                    <a:pt x="6101" y="1587"/>
                  </a:lnTo>
                  <a:lnTo>
                    <a:pt x="5568" y="1588"/>
                  </a:lnTo>
                  <a:lnTo>
                    <a:pt x="5064" y="1589"/>
                  </a:lnTo>
                  <a:lnTo>
                    <a:pt x="4602" y="1590"/>
                  </a:lnTo>
                  <a:lnTo>
                    <a:pt x="4198" y="1591"/>
                  </a:lnTo>
                  <a:lnTo>
                    <a:pt x="3864" y="1592"/>
                  </a:lnTo>
                  <a:lnTo>
                    <a:pt x="3615" y="1593"/>
                  </a:lnTo>
                  <a:lnTo>
                    <a:pt x="3466" y="1595"/>
                  </a:lnTo>
                  <a:lnTo>
                    <a:pt x="3433" y="1595"/>
                  </a:lnTo>
                  <a:lnTo>
                    <a:pt x="3400" y="1597"/>
                  </a:lnTo>
                  <a:lnTo>
                    <a:pt x="3368" y="1598"/>
                  </a:lnTo>
                  <a:lnTo>
                    <a:pt x="3334" y="1600"/>
                  </a:lnTo>
                  <a:lnTo>
                    <a:pt x="3300" y="1601"/>
                  </a:lnTo>
                  <a:lnTo>
                    <a:pt x="3266" y="1602"/>
                  </a:lnTo>
                  <a:lnTo>
                    <a:pt x="3233" y="1602"/>
                  </a:lnTo>
                  <a:lnTo>
                    <a:pt x="3198" y="1601"/>
                  </a:lnTo>
                  <a:lnTo>
                    <a:pt x="3081" y="1601"/>
                  </a:lnTo>
                  <a:lnTo>
                    <a:pt x="2966" y="1602"/>
                  </a:lnTo>
                  <a:lnTo>
                    <a:pt x="2849" y="1603"/>
                  </a:lnTo>
                  <a:lnTo>
                    <a:pt x="2732" y="1605"/>
                  </a:lnTo>
                  <a:lnTo>
                    <a:pt x="2615" y="1606"/>
                  </a:lnTo>
                  <a:lnTo>
                    <a:pt x="2499" y="1607"/>
                  </a:lnTo>
                  <a:lnTo>
                    <a:pt x="2381" y="1609"/>
                  </a:lnTo>
                  <a:lnTo>
                    <a:pt x="2264" y="1610"/>
                  </a:lnTo>
                  <a:lnTo>
                    <a:pt x="2147" y="1613"/>
                  </a:lnTo>
                  <a:lnTo>
                    <a:pt x="2029" y="1614"/>
                  </a:lnTo>
                  <a:lnTo>
                    <a:pt x="1912" y="1616"/>
                  </a:lnTo>
                  <a:lnTo>
                    <a:pt x="1794" y="1617"/>
                  </a:lnTo>
                  <a:lnTo>
                    <a:pt x="1677" y="1619"/>
                  </a:lnTo>
                  <a:lnTo>
                    <a:pt x="1559" y="1620"/>
                  </a:lnTo>
                  <a:lnTo>
                    <a:pt x="1441" y="1622"/>
                  </a:lnTo>
                  <a:lnTo>
                    <a:pt x="1323" y="1623"/>
                  </a:lnTo>
                  <a:lnTo>
                    <a:pt x="1296" y="1624"/>
                  </a:lnTo>
                  <a:lnTo>
                    <a:pt x="1269" y="1625"/>
                  </a:lnTo>
                  <a:lnTo>
                    <a:pt x="1240" y="1625"/>
                  </a:lnTo>
                  <a:lnTo>
                    <a:pt x="1213" y="1625"/>
                  </a:lnTo>
                  <a:lnTo>
                    <a:pt x="1184" y="1625"/>
                  </a:lnTo>
                  <a:lnTo>
                    <a:pt x="1156" y="1626"/>
                  </a:lnTo>
                  <a:lnTo>
                    <a:pt x="1129" y="1627"/>
                  </a:lnTo>
                  <a:lnTo>
                    <a:pt x="1101" y="1629"/>
                  </a:lnTo>
                  <a:lnTo>
                    <a:pt x="1097" y="1623"/>
                  </a:lnTo>
                  <a:lnTo>
                    <a:pt x="1093" y="1618"/>
                  </a:lnTo>
                  <a:lnTo>
                    <a:pt x="1090" y="1612"/>
                  </a:lnTo>
                  <a:lnTo>
                    <a:pt x="1088" y="1606"/>
                  </a:lnTo>
                  <a:lnTo>
                    <a:pt x="1084" y="1594"/>
                  </a:lnTo>
                  <a:lnTo>
                    <a:pt x="1083" y="1582"/>
                  </a:lnTo>
                  <a:lnTo>
                    <a:pt x="1083" y="1569"/>
                  </a:lnTo>
                  <a:lnTo>
                    <a:pt x="1084" y="1555"/>
                  </a:lnTo>
                  <a:lnTo>
                    <a:pt x="1086" y="1542"/>
                  </a:lnTo>
                  <a:lnTo>
                    <a:pt x="1089" y="1529"/>
                  </a:lnTo>
                  <a:lnTo>
                    <a:pt x="1094" y="1500"/>
                  </a:lnTo>
                  <a:lnTo>
                    <a:pt x="1098" y="1473"/>
                  </a:lnTo>
                  <a:lnTo>
                    <a:pt x="1098" y="1458"/>
                  </a:lnTo>
                  <a:lnTo>
                    <a:pt x="1097" y="1444"/>
                  </a:lnTo>
                  <a:lnTo>
                    <a:pt x="1096" y="1438"/>
                  </a:lnTo>
                  <a:lnTo>
                    <a:pt x="1094" y="1431"/>
                  </a:lnTo>
                  <a:lnTo>
                    <a:pt x="1092" y="1423"/>
                  </a:lnTo>
                  <a:lnTo>
                    <a:pt x="1089" y="1416"/>
                  </a:lnTo>
                  <a:lnTo>
                    <a:pt x="1086" y="1402"/>
                  </a:lnTo>
                  <a:lnTo>
                    <a:pt x="1081" y="1388"/>
                  </a:lnTo>
                  <a:lnTo>
                    <a:pt x="1076" y="1374"/>
                  </a:lnTo>
                  <a:lnTo>
                    <a:pt x="1069" y="1361"/>
                  </a:lnTo>
                  <a:lnTo>
                    <a:pt x="1060" y="1349"/>
                  </a:lnTo>
                  <a:lnTo>
                    <a:pt x="1052" y="1338"/>
                  </a:lnTo>
                  <a:lnTo>
                    <a:pt x="1043" y="1326"/>
                  </a:lnTo>
                  <a:lnTo>
                    <a:pt x="1033" y="1315"/>
                  </a:lnTo>
                  <a:lnTo>
                    <a:pt x="1012" y="1295"/>
                  </a:lnTo>
                  <a:lnTo>
                    <a:pt x="990" y="1275"/>
                  </a:lnTo>
                  <a:lnTo>
                    <a:pt x="967" y="1257"/>
                  </a:lnTo>
                  <a:lnTo>
                    <a:pt x="945" y="1239"/>
                  </a:lnTo>
                  <a:lnTo>
                    <a:pt x="936" y="1215"/>
                  </a:lnTo>
                  <a:lnTo>
                    <a:pt x="928" y="1190"/>
                  </a:lnTo>
                  <a:lnTo>
                    <a:pt x="924" y="1177"/>
                  </a:lnTo>
                  <a:lnTo>
                    <a:pt x="922" y="1165"/>
                  </a:lnTo>
                  <a:lnTo>
                    <a:pt x="920" y="1153"/>
                  </a:lnTo>
                  <a:lnTo>
                    <a:pt x="919" y="1139"/>
                  </a:lnTo>
                  <a:lnTo>
                    <a:pt x="919" y="1127"/>
                  </a:lnTo>
                  <a:lnTo>
                    <a:pt x="920" y="1115"/>
                  </a:lnTo>
                  <a:lnTo>
                    <a:pt x="922" y="1103"/>
                  </a:lnTo>
                  <a:lnTo>
                    <a:pt x="925" y="1090"/>
                  </a:lnTo>
                  <a:lnTo>
                    <a:pt x="931" y="1079"/>
                  </a:lnTo>
                  <a:lnTo>
                    <a:pt x="937" y="1068"/>
                  </a:lnTo>
                  <a:lnTo>
                    <a:pt x="945" y="1057"/>
                  </a:lnTo>
                  <a:lnTo>
                    <a:pt x="954" y="1045"/>
                  </a:lnTo>
                  <a:lnTo>
                    <a:pt x="958" y="1040"/>
                  </a:lnTo>
                  <a:lnTo>
                    <a:pt x="962" y="1036"/>
                  </a:lnTo>
                  <a:lnTo>
                    <a:pt x="967" y="1033"/>
                  </a:lnTo>
                  <a:lnTo>
                    <a:pt x="972" y="1030"/>
                  </a:lnTo>
                  <a:lnTo>
                    <a:pt x="983" y="1027"/>
                  </a:lnTo>
                  <a:lnTo>
                    <a:pt x="993" y="1026"/>
                  </a:lnTo>
                  <a:lnTo>
                    <a:pt x="1003" y="1026"/>
                  </a:lnTo>
                  <a:lnTo>
                    <a:pt x="1014" y="1025"/>
                  </a:lnTo>
                  <a:lnTo>
                    <a:pt x="1025" y="1024"/>
                  </a:lnTo>
                  <a:lnTo>
                    <a:pt x="1034" y="1020"/>
                  </a:lnTo>
                  <a:lnTo>
                    <a:pt x="1041" y="1022"/>
                  </a:lnTo>
                  <a:lnTo>
                    <a:pt x="1047" y="1024"/>
                  </a:lnTo>
                  <a:lnTo>
                    <a:pt x="1052" y="1027"/>
                  </a:lnTo>
                  <a:lnTo>
                    <a:pt x="1057" y="1031"/>
                  </a:lnTo>
                  <a:lnTo>
                    <a:pt x="1061" y="1036"/>
                  </a:lnTo>
                  <a:lnTo>
                    <a:pt x="1065" y="1041"/>
                  </a:lnTo>
                  <a:lnTo>
                    <a:pt x="1069" y="1047"/>
                  </a:lnTo>
                  <a:lnTo>
                    <a:pt x="1071" y="1053"/>
                  </a:lnTo>
                  <a:lnTo>
                    <a:pt x="1072" y="1073"/>
                  </a:lnTo>
                  <a:lnTo>
                    <a:pt x="1072" y="1091"/>
                  </a:lnTo>
                  <a:lnTo>
                    <a:pt x="1072" y="1102"/>
                  </a:lnTo>
                  <a:lnTo>
                    <a:pt x="1074" y="1110"/>
                  </a:lnTo>
                  <a:lnTo>
                    <a:pt x="1076" y="1115"/>
                  </a:lnTo>
                  <a:lnTo>
                    <a:pt x="1078" y="1119"/>
                  </a:lnTo>
                  <a:lnTo>
                    <a:pt x="1080" y="1123"/>
                  </a:lnTo>
                  <a:lnTo>
                    <a:pt x="1083" y="1127"/>
                  </a:lnTo>
                  <a:lnTo>
                    <a:pt x="1089" y="1128"/>
                  </a:lnTo>
                  <a:lnTo>
                    <a:pt x="1094" y="1128"/>
                  </a:lnTo>
                  <a:lnTo>
                    <a:pt x="1099" y="1127"/>
                  </a:lnTo>
                  <a:lnTo>
                    <a:pt x="1104" y="1124"/>
                  </a:lnTo>
                  <a:lnTo>
                    <a:pt x="1113" y="1119"/>
                  </a:lnTo>
                  <a:lnTo>
                    <a:pt x="1124" y="1115"/>
                  </a:lnTo>
                  <a:lnTo>
                    <a:pt x="1127" y="1109"/>
                  </a:lnTo>
                  <a:lnTo>
                    <a:pt x="1130" y="1103"/>
                  </a:lnTo>
                  <a:lnTo>
                    <a:pt x="1132" y="1095"/>
                  </a:lnTo>
                  <a:lnTo>
                    <a:pt x="1134" y="1089"/>
                  </a:lnTo>
                  <a:lnTo>
                    <a:pt x="1136" y="1075"/>
                  </a:lnTo>
                  <a:lnTo>
                    <a:pt x="1137" y="1061"/>
                  </a:lnTo>
                  <a:lnTo>
                    <a:pt x="1135" y="1031"/>
                  </a:lnTo>
                  <a:lnTo>
                    <a:pt x="1133" y="1000"/>
                  </a:lnTo>
                  <a:lnTo>
                    <a:pt x="1132" y="993"/>
                  </a:lnTo>
                  <a:lnTo>
                    <a:pt x="1130" y="987"/>
                  </a:lnTo>
                  <a:lnTo>
                    <a:pt x="1127" y="981"/>
                  </a:lnTo>
                  <a:lnTo>
                    <a:pt x="1123" y="976"/>
                  </a:lnTo>
                  <a:lnTo>
                    <a:pt x="1113" y="967"/>
                  </a:lnTo>
                  <a:lnTo>
                    <a:pt x="1102" y="958"/>
                  </a:lnTo>
                  <a:lnTo>
                    <a:pt x="1097" y="953"/>
                  </a:lnTo>
                  <a:lnTo>
                    <a:pt x="1093" y="949"/>
                  </a:lnTo>
                  <a:lnTo>
                    <a:pt x="1089" y="944"/>
                  </a:lnTo>
                  <a:lnTo>
                    <a:pt x="1086" y="938"/>
                  </a:lnTo>
                  <a:lnTo>
                    <a:pt x="1084" y="932"/>
                  </a:lnTo>
                  <a:lnTo>
                    <a:pt x="1083" y="926"/>
                  </a:lnTo>
                  <a:lnTo>
                    <a:pt x="1084" y="918"/>
                  </a:lnTo>
                  <a:lnTo>
                    <a:pt x="1086" y="908"/>
                  </a:lnTo>
                  <a:lnTo>
                    <a:pt x="1100" y="888"/>
                  </a:lnTo>
                  <a:lnTo>
                    <a:pt x="1113" y="867"/>
                  </a:lnTo>
                  <a:lnTo>
                    <a:pt x="1120" y="856"/>
                  </a:lnTo>
                  <a:lnTo>
                    <a:pt x="1125" y="845"/>
                  </a:lnTo>
                  <a:lnTo>
                    <a:pt x="1130" y="834"/>
                  </a:lnTo>
                  <a:lnTo>
                    <a:pt x="1134" y="821"/>
                  </a:lnTo>
                  <a:lnTo>
                    <a:pt x="1138" y="810"/>
                  </a:lnTo>
                  <a:lnTo>
                    <a:pt x="1140" y="798"/>
                  </a:lnTo>
                  <a:lnTo>
                    <a:pt x="1142" y="786"/>
                  </a:lnTo>
                  <a:lnTo>
                    <a:pt x="1142" y="773"/>
                  </a:lnTo>
                  <a:lnTo>
                    <a:pt x="1141" y="761"/>
                  </a:lnTo>
                  <a:lnTo>
                    <a:pt x="1139" y="749"/>
                  </a:lnTo>
                  <a:lnTo>
                    <a:pt x="1135" y="737"/>
                  </a:lnTo>
                  <a:lnTo>
                    <a:pt x="1130" y="723"/>
                  </a:lnTo>
                  <a:lnTo>
                    <a:pt x="1120" y="706"/>
                  </a:lnTo>
                  <a:lnTo>
                    <a:pt x="1108" y="688"/>
                  </a:lnTo>
                  <a:lnTo>
                    <a:pt x="1104" y="683"/>
                  </a:lnTo>
                  <a:lnTo>
                    <a:pt x="1101" y="679"/>
                  </a:lnTo>
                  <a:lnTo>
                    <a:pt x="1097" y="676"/>
                  </a:lnTo>
                  <a:lnTo>
                    <a:pt x="1093" y="674"/>
                  </a:lnTo>
                  <a:lnTo>
                    <a:pt x="1088" y="672"/>
                  </a:lnTo>
                  <a:lnTo>
                    <a:pt x="1083" y="671"/>
                  </a:lnTo>
                  <a:lnTo>
                    <a:pt x="1077" y="671"/>
                  </a:lnTo>
                  <a:lnTo>
                    <a:pt x="1071" y="672"/>
                  </a:lnTo>
                  <a:lnTo>
                    <a:pt x="1063" y="676"/>
                  </a:lnTo>
                  <a:lnTo>
                    <a:pt x="1056" y="681"/>
                  </a:lnTo>
                  <a:lnTo>
                    <a:pt x="1051" y="688"/>
                  </a:lnTo>
                  <a:lnTo>
                    <a:pt x="1047" y="694"/>
                  </a:lnTo>
                  <a:lnTo>
                    <a:pt x="1044" y="701"/>
                  </a:lnTo>
                  <a:lnTo>
                    <a:pt x="1042" y="709"/>
                  </a:lnTo>
                  <a:lnTo>
                    <a:pt x="1040" y="717"/>
                  </a:lnTo>
                  <a:lnTo>
                    <a:pt x="1038" y="725"/>
                  </a:lnTo>
                  <a:lnTo>
                    <a:pt x="1034" y="743"/>
                  </a:lnTo>
                  <a:lnTo>
                    <a:pt x="1030" y="759"/>
                  </a:lnTo>
                  <a:lnTo>
                    <a:pt x="1026" y="767"/>
                  </a:lnTo>
                  <a:lnTo>
                    <a:pt x="1021" y="774"/>
                  </a:lnTo>
                  <a:lnTo>
                    <a:pt x="1016" y="781"/>
                  </a:lnTo>
                  <a:lnTo>
                    <a:pt x="1009" y="787"/>
                  </a:lnTo>
                  <a:lnTo>
                    <a:pt x="1004" y="791"/>
                  </a:lnTo>
                  <a:lnTo>
                    <a:pt x="1000" y="795"/>
                  </a:lnTo>
                  <a:lnTo>
                    <a:pt x="994" y="798"/>
                  </a:lnTo>
                  <a:lnTo>
                    <a:pt x="989" y="801"/>
                  </a:lnTo>
                  <a:lnTo>
                    <a:pt x="978" y="805"/>
                  </a:lnTo>
                  <a:lnTo>
                    <a:pt x="965" y="807"/>
                  </a:lnTo>
                  <a:lnTo>
                    <a:pt x="953" y="808"/>
                  </a:lnTo>
                  <a:lnTo>
                    <a:pt x="940" y="808"/>
                  </a:lnTo>
                  <a:lnTo>
                    <a:pt x="926" y="806"/>
                  </a:lnTo>
                  <a:lnTo>
                    <a:pt x="914" y="803"/>
                  </a:lnTo>
                  <a:lnTo>
                    <a:pt x="901" y="782"/>
                  </a:lnTo>
                  <a:lnTo>
                    <a:pt x="888" y="759"/>
                  </a:lnTo>
                  <a:lnTo>
                    <a:pt x="882" y="747"/>
                  </a:lnTo>
                  <a:lnTo>
                    <a:pt x="879" y="735"/>
                  </a:lnTo>
                  <a:lnTo>
                    <a:pt x="878" y="728"/>
                  </a:lnTo>
                  <a:lnTo>
                    <a:pt x="878" y="721"/>
                  </a:lnTo>
                  <a:lnTo>
                    <a:pt x="878" y="715"/>
                  </a:lnTo>
                  <a:lnTo>
                    <a:pt x="880" y="708"/>
                  </a:lnTo>
                  <a:lnTo>
                    <a:pt x="886" y="706"/>
                  </a:lnTo>
                  <a:lnTo>
                    <a:pt x="892" y="703"/>
                  </a:lnTo>
                  <a:lnTo>
                    <a:pt x="894" y="701"/>
                  </a:lnTo>
                  <a:lnTo>
                    <a:pt x="895" y="699"/>
                  </a:lnTo>
                  <a:lnTo>
                    <a:pt x="896" y="696"/>
                  </a:lnTo>
                  <a:lnTo>
                    <a:pt x="896" y="693"/>
                  </a:lnTo>
                  <a:lnTo>
                    <a:pt x="883" y="687"/>
                  </a:lnTo>
                  <a:lnTo>
                    <a:pt x="888" y="674"/>
                  </a:lnTo>
                  <a:lnTo>
                    <a:pt x="893" y="663"/>
                  </a:lnTo>
                  <a:lnTo>
                    <a:pt x="898" y="651"/>
                  </a:lnTo>
                  <a:lnTo>
                    <a:pt x="904" y="640"/>
                  </a:lnTo>
                  <a:lnTo>
                    <a:pt x="917" y="618"/>
                  </a:lnTo>
                  <a:lnTo>
                    <a:pt x="933" y="597"/>
                  </a:lnTo>
                  <a:lnTo>
                    <a:pt x="966" y="556"/>
                  </a:lnTo>
                  <a:lnTo>
                    <a:pt x="1000" y="516"/>
                  </a:lnTo>
                  <a:lnTo>
                    <a:pt x="1017" y="495"/>
                  </a:lnTo>
                  <a:lnTo>
                    <a:pt x="1034" y="475"/>
                  </a:lnTo>
                  <a:lnTo>
                    <a:pt x="1048" y="455"/>
                  </a:lnTo>
                  <a:lnTo>
                    <a:pt x="1062" y="432"/>
                  </a:lnTo>
                  <a:lnTo>
                    <a:pt x="1067" y="422"/>
                  </a:lnTo>
                  <a:lnTo>
                    <a:pt x="1074" y="410"/>
                  </a:lnTo>
                  <a:lnTo>
                    <a:pt x="1079" y="398"/>
                  </a:lnTo>
                  <a:lnTo>
                    <a:pt x="1083" y="387"/>
                  </a:lnTo>
                  <a:lnTo>
                    <a:pt x="1086" y="375"/>
                  </a:lnTo>
                  <a:lnTo>
                    <a:pt x="1089" y="363"/>
                  </a:lnTo>
                  <a:lnTo>
                    <a:pt x="1091" y="349"/>
                  </a:lnTo>
                  <a:lnTo>
                    <a:pt x="1092" y="336"/>
                  </a:lnTo>
                  <a:lnTo>
                    <a:pt x="1095" y="325"/>
                  </a:lnTo>
                  <a:lnTo>
                    <a:pt x="1095" y="315"/>
                  </a:lnTo>
                  <a:lnTo>
                    <a:pt x="1094" y="303"/>
                  </a:lnTo>
                  <a:lnTo>
                    <a:pt x="1091" y="293"/>
                  </a:lnTo>
                  <a:lnTo>
                    <a:pt x="1089" y="284"/>
                  </a:lnTo>
                  <a:lnTo>
                    <a:pt x="1086" y="274"/>
                  </a:lnTo>
                  <a:lnTo>
                    <a:pt x="1084" y="263"/>
                  </a:lnTo>
                  <a:lnTo>
                    <a:pt x="1083" y="253"/>
                  </a:lnTo>
                  <a:lnTo>
                    <a:pt x="1088" y="249"/>
                  </a:lnTo>
                  <a:lnTo>
                    <a:pt x="1091" y="245"/>
                  </a:lnTo>
                  <a:lnTo>
                    <a:pt x="1093" y="240"/>
                  </a:lnTo>
                  <a:lnTo>
                    <a:pt x="1095" y="235"/>
                  </a:lnTo>
                  <a:lnTo>
                    <a:pt x="1097" y="224"/>
                  </a:lnTo>
                  <a:lnTo>
                    <a:pt x="1098" y="211"/>
                  </a:lnTo>
                  <a:lnTo>
                    <a:pt x="1098" y="205"/>
                  </a:lnTo>
                  <a:lnTo>
                    <a:pt x="1099" y="200"/>
                  </a:lnTo>
                  <a:lnTo>
                    <a:pt x="1101" y="194"/>
                  </a:lnTo>
                  <a:lnTo>
                    <a:pt x="1104" y="190"/>
                  </a:lnTo>
                  <a:lnTo>
                    <a:pt x="1107" y="185"/>
                  </a:lnTo>
                  <a:lnTo>
                    <a:pt x="1112" y="182"/>
                  </a:lnTo>
                  <a:lnTo>
                    <a:pt x="1119" y="179"/>
                  </a:lnTo>
                  <a:lnTo>
                    <a:pt x="1127" y="176"/>
                  </a:lnTo>
                  <a:lnTo>
                    <a:pt x="1176" y="175"/>
                  </a:lnTo>
                  <a:lnTo>
                    <a:pt x="1226" y="173"/>
                  </a:lnTo>
                  <a:lnTo>
                    <a:pt x="1277" y="173"/>
                  </a:lnTo>
                  <a:lnTo>
                    <a:pt x="1327" y="172"/>
                  </a:lnTo>
                  <a:lnTo>
                    <a:pt x="1378" y="172"/>
                  </a:lnTo>
                  <a:lnTo>
                    <a:pt x="1428" y="171"/>
                  </a:lnTo>
                  <a:lnTo>
                    <a:pt x="1479" y="171"/>
                  </a:lnTo>
                  <a:lnTo>
                    <a:pt x="1531" y="171"/>
                  </a:lnTo>
                  <a:lnTo>
                    <a:pt x="1582" y="170"/>
                  </a:lnTo>
                  <a:lnTo>
                    <a:pt x="1633" y="170"/>
                  </a:lnTo>
                  <a:lnTo>
                    <a:pt x="1683" y="170"/>
                  </a:lnTo>
                  <a:lnTo>
                    <a:pt x="1734" y="169"/>
                  </a:lnTo>
                  <a:lnTo>
                    <a:pt x="1784" y="169"/>
                  </a:lnTo>
                  <a:lnTo>
                    <a:pt x="1834" y="168"/>
                  </a:lnTo>
                  <a:lnTo>
                    <a:pt x="1883" y="167"/>
                  </a:lnTo>
                  <a:lnTo>
                    <a:pt x="1932" y="166"/>
                  </a:lnTo>
                  <a:lnTo>
                    <a:pt x="1962" y="167"/>
                  </a:lnTo>
                  <a:lnTo>
                    <a:pt x="1991" y="167"/>
                  </a:lnTo>
                  <a:lnTo>
                    <a:pt x="2018" y="168"/>
                  </a:lnTo>
                  <a:lnTo>
                    <a:pt x="2046" y="168"/>
                  </a:lnTo>
                  <a:lnTo>
                    <a:pt x="2072" y="167"/>
                  </a:lnTo>
                  <a:lnTo>
                    <a:pt x="2100" y="166"/>
                  </a:lnTo>
                  <a:lnTo>
                    <a:pt x="2127" y="164"/>
                  </a:lnTo>
                  <a:lnTo>
                    <a:pt x="2154" y="160"/>
                  </a:lnTo>
                  <a:lnTo>
                    <a:pt x="2202" y="163"/>
                  </a:lnTo>
                  <a:lnTo>
                    <a:pt x="2250" y="164"/>
                  </a:lnTo>
                  <a:lnTo>
                    <a:pt x="2298" y="164"/>
                  </a:lnTo>
                  <a:lnTo>
                    <a:pt x="2346" y="162"/>
                  </a:lnTo>
                  <a:lnTo>
                    <a:pt x="2393" y="161"/>
                  </a:lnTo>
                  <a:lnTo>
                    <a:pt x="2440" y="160"/>
                  </a:lnTo>
                  <a:lnTo>
                    <a:pt x="2486" y="160"/>
                  </a:lnTo>
                  <a:lnTo>
                    <a:pt x="2533" y="162"/>
                  </a:lnTo>
                  <a:lnTo>
                    <a:pt x="2570" y="159"/>
                  </a:lnTo>
                  <a:lnTo>
                    <a:pt x="2608" y="157"/>
                  </a:lnTo>
                  <a:lnTo>
                    <a:pt x="2627" y="156"/>
                  </a:lnTo>
                  <a:lnTo>
                    <a:pt x="2646" y="157"/>
                  </a:lnTo>
                  <a:lnTo>
                    <a:pt x="2665" y="158"/>
                  </a:lnTo>
                  <a:lnTo>
                    <a:pt x="2684" y="160"/>
                  </a:lnTo>
                  <a:lnTo>
                    <a:pt x="2695" y="158"/>
                  </a:lnTo>
                  <a:lnTo>
                    <a:pt x="2707" y="157"/>
                  </a:lnTo>
                  <a:lnTo>
                    <a:pt x="2719" y="156"/>
                  </a:lnTo>
                  <a:lnTo>
                    <a:pt x="2732" y="156"/>
                  </a:lnTo>
                  <a:lnTo>
                    <a:pt x="2756" y="156"/>
                  </a:lnTo>
                  <a:lnTo>
                    <a:pt x="2781" y="157"/>
                  </a:lnTo>
                  <a:lnTo>
                    <a:pt x="2804" y="158"/>
                  </a:lnTo>
                  <a:lnTo>
                    <a:pt x="2829" y="158"/>
                  </a:lnTo>
                  <a:lnTo>
                    <a:pt x="2852" y="158"/>
                  </a:lnTo>
                  <a:lnTo>
                    <a:pt x="2875" y="155"/>
                  </a:lnTo>
                  <a:lnTo>
                    <a:pt x="3087" y="153"/>
                  </a:lnTo>
                  <a:lnTo>
                    <a:pt x="3138" y="150"/>
                  </a:lnTo>
                  <a:lnTo>
                    <a:pt x="3188" y="149"/>
                  </a:lnTo>
                  <a:lnTo>
                    <a:pt x="3236" y="149"/>
                  </a:lnTo>
                  <a:lnTo>
                    <a:pt x="3284" y="149"/>
                  </a:lnTo>
                  <a:lnTo>
                    <a:pt x="3331" y="149"/>
                  </a:lnTo>
                  <a:lnTo>
                    <a:pt x="3379" y="148"/>
                  </a:lnTo>
                  <a:lnTo>
                    <a:pt x="3428" y="147"/>
                  </a:lnTo>
                  <a:lnTo>
                    <a:pt x="3478" y="145"/>
                  </a:lnTo>
                  <a:lnTo>
                    <a:pt x="3536" y="144"/>
                  </a:lnTo>
                  <a:lnTo>
                    <a:pt x="3594" y="144"/>
                  </a:lnTo>
                  <a:lnTo>
                    <a:pt x="3654" y="145"/>
                  </a:lnTo>
                  <a:lnTo>
                    <a:pt x="3713" y="146"/>
                  </a:lnTo>
                  <a:lnTo>
                    <a:pt x="3772" y="146"/>
                  </a:lnTo>
                  <a:lnTo>
                    <a:pt x="3831" y="146"/>
                  </a:lnTo>
                  <a:lnTo>
                    <a:pt x="3859" y="145"/>
                  </a:lnTo>
                  <a:lnTo>
                    <a:pt x="3889" y="144"/>
                  </a:lnTo>
                  <a:lnTo>
                    <a:pt x="3918" y="142"/>
                  </a:lnTo>
                  <a:lnTo>
                    <a:pt x="3946" y="140"/>
                  </a:lnTo>
                  <a:lnTo>
                    <a:pt x="3968" y="142"/>
                  </a:lnTo>
                  <a:lnTo>
                    <a:pt x="3990" y="143"/>
                  </a:lnTo>
                  <a:lnTo>
                    <a:pt x="4013" y="143"/>
                  </a:lnTo>
                  <a:lnTo>
                    <a:pt x="4035" y="142"/>
                  </a:lnTo>
                  <a:lnTo>
                    <a:pt x="4057" y="141"/>
                  </a:lnTo>
                  <a:lnTo>
                    <a:pt x="4079" y="140"/>
                  </a:lnTo>
                  <a:lnTo>
                    <a:pt x="4101" y="138"/>
                  </a:lnTo>
                  <a:lnTo>
                    <a:pt x="4121" y="138"/>
                  </a:lnTo>
                  <a:lnTo>
                    <a:pt x="4186" y="139"/>
                  </a:lnTo>
                  <a:lnTo>
                    <a:pt x="4351" y="140"/>
                  </a:lnTo>
                  <a:lnTo>
                    <a:pt x="4600" y="140"/>
                  </a:lnTo>
                  <a:lnTo>
                    <a:pt x="4920" y="141"/>
                  </a:lnTo>
                  <a:lnTo>
                    <a:pt x="5298" y="141"/>
                  </a:lnTo>
                  <a:lnTo>
                    <a:pt x="5716" y="140"/>
                  </a:lnTo>
                  <a:lnTo>
                    <a:pt x="6163" y="140"/>
                  </a:lnTo>
                  <a:lnTo>
                    <a:pt x="6624" y="139"/>
                  </a:lnTo>
                  <a:lnTo>
                    <a:pt x="7085" y="139"/>
                  </a:lnTo>
                  <a:lnTo>
                    <a:pt x="7532" y="138"/>
                  </a:lnTo>
                  <a:lnTo>
                    <a:pt x="7951" y="138"/>
                  </a:lnTo>
                  <a:lnTo>
                    <a:pt x="8328" y="138"/>
                  </a:lnTo>
                  <a:lnTo>
                    <a:pt x="8647" y="137"/>
                  </a:lnTo>
                  <a:lnTo>
                    <a:pt x="8897" y="138"/>
                  </a:lnTo>
                  <a:lnTo>
                    <a:pt x="9061" y="138"/>
                  </a:lnTo>
                  <a:lnTo>
                    <a:pt x="9127" y="139"/>
                  </a:lnTo>
                  <a:lnTo>
                    <a:pt x="9177" y="138"/>
                  </a:lnTo>
                  <a:lnTo>
                    <a:pt x="9226" y="137"/>
                  </a:lnTo>
                  <a:lnTo>
                    <a:pt x="9274" y="135"/>
                  </a:lnTo>
                  <a:lnTo>
                    <a:pt x="9322" y="134"/>
                  </a:lnTo>
                  <a:lnTo>
                    <a:pt x="9370" y="133"/>
                  </a:lnTo>
                  <a:lnTo>
                    <a:pt x="9417" y="133"/>
                  </a:lnTo>
                  <a:lnTo>
                    <a:pt x="9466" y="133"/>
                  </a:lnTo>
                  <a:lnTo>
                    <a:pt x="9515" y="134"/>
                  </a:lnTo>
                  <a:lnTo>
                    <a:pt x="9538" y="132"/>
                  </a:lnTo>
                  <a:lnTo>
                    <a:pt x="9561" y="131"/>
                  </a:lnTo>
                  <a:lnTo>
                    <a:pt x="9586" y="130"/>
                  </a:lnTo>
                  <a:lnTo>
                    <a:pt x="9610" y="129"/>
                  </a:lnTo>
                  <a:lnTo>
                    <a:pt x="9636" y="127"/>
                  </a:lnTo>
                  <a:lnTo>
                    <a:pt x="9661" y="126"/>
                  </a:lnTo>
                  <a:lnTo>
                    <a:pt x="9685" y="124"/>
                  </a:lnTo>
                  <a:lnTo>
                    <a:pt x="9709" y="122"/>
                  </a:lnTo>
                  <a:lnTo>
                    <a:pt x="9891" y="114"/>
                  </a:lnTo>
                  <a:lnTo>
                    <a:pt x="9900" y="118"/>
                  </a:lnTo>
                  <a:lnTo>
                    <a:pt x="9908" y="122"/>
                  </a:lnTo>
                  <a:lnTo>
                    <a:pt x="9916" y="127"/>
                  </a:lnTo>
                  <a:lnTo>
                    <a:pt x="9923" y="134"/>
                  </a:lnTo>
                  <a:lnTo>
                    <a:pt x="9930" y="141"/>
                  </a:lnTo>
                  <a:lnTo>
                    <a:pt x="9936" y="149"/>
                  </a:lnTo>
                  <a:lnTo>
                    <a:pt x="9940" y="157"/>
                  </a:lnTo>
                  <a:lnTo>
                    <a:pt x="9943" y="166"/>
                  </a:lnTo>
                  <a:lnTo>
                    <a:pt x="9941" y="184"/>
                  </a:lnTo>
                  <a:lnTo>
                    <a:pt x="9940" y="201"/>
                  </a:lnTo>
                  <a:lnTo>
                    <a:pt x="9938" y="218"/>
                  </a:lnTo>
                  <a:lnTo>
                    <a:pt x="9938" y="237"/>
                  </a:lnTo>
                  <a:lnTo>
                    <a:pt x="9938" y="254"/>
                  </a:lnTo>
                  <a:lnTo>
                    <a:pt x="9940" y="273"/>
                  </a:lnTo>
                  <a:lnTo>
                    <a:pt x="9942" y="290"/>
                  </a:lnTo>
                  <a:lnTo>
                    <a:pt x="9946" y="307"/>
                  </a:lnTo>
                  <a:lnTo>
                    <a:pt x="9950" y="328"/>
                  </a:lnTo>
                  <a:lnTo>
                    <a:pt x="9954" y="347"/>
                  </a:lnTo>
                  <a:lnTo>
                    <a:pt x="9960" y="367"/>
                  </a:lnTo>
                  <a:lnTo>
                    <a:pt x="9967" y="385"/>
                  </a:lnTo>
                  <a:lnTo>
                    <a:pt x="9975" y="404"/>
                  </a:lnTo>
                  <a:lnTo>
                    <a:pt x="9985" y="422"/>
                  </a:lnTo>
                  <a:lnTo>
                    <a:pt x="9995" y="440"/>
                  </a:lnTo>
                  <a:lnTo>
                    <a:pt x="10006" y="458"/>
                  </a:lnTo>
                  <a:lnTo>
                    <a:pt x="10017" y="474"/>
                  </a:lnTo>
                  <a:lnTo>
                    <a:pt x="10030" y="491"/>
                  </a:lnTo>
                  <a:lnTo>
                    <a:pt x="10043" y="507"/>
                  </a:lnTo>
                  <a:lnTo>
                    <a:pt x="10057" y="522"/>
                  </a:lnTo>
                  <a:lnTo>
                    <a:pt x="10071" y="537"/>
                  </a:lnTo>
                  <a:lnTo>
                    <a:pt x="10087" y="552"/>
                  </a:lnTo>
                  <a:lnTo>
                    <a:pt x="10102" y="566"/>
                  </a:lnTo>
                  <a:lnTo>
                    <a:pt x="10118" y="579"/>
                  </a:lnTo>
                  <a:lnTo>
                    <a:pt x="10128" y="593"/>
                  </a:lnTo>
                  <a:lnTo>
                    <a:pt x="10135" y="606"/>
                  </a:lnTo>
                  <a:lnTo>
                    <a:pt x="10141" y="620"/>
                  </a:lnTo>
                  <a:lnTo>
                    <a:pt x="10146" y="634"/>
                  </a:lnTo>
                  <a:lnTo>
                    <a:pt x="10149" y="650"/>
                  </a:lnTo>
                  <a:lnTo>
                    <a:pt x="10151" y="665"/>
                  </a:lnTo>
                  <a:lnTo>
                    <a:pt x="10152" y="681"/>
                  </a:lnTo>
                  <a:lnTo>
                    <a:pt x="10152" y="699"/>
                  </a:lnTo>
                  <a:close/>
                  <a:moveTo>
                    <a:pt x="9921" y="1369"/>
                  </a:moveTo>
                  <a:lnTo>
                    <a:pt x="9919" y="1378"/>
                  </a:lnTo>
                  <a:lnTo>
                    <a:pt x="9918" y="1388"/>
                  </a:lnTo>
                  <a:lnTo>
                    <a:pt x="9917" y="1397"/>
                  </a:lnTo>
                  <a:lnTo>
                    <a:pt x="9917" y="1406"/>
                  </a:lnTo>
                  <a:lnTo>
                    <a:pt x="9918" y="1424"/>
                  </a:lnTo>
                  <a:lnTo>
                    <a:pt x="9919" y="1443"/>
                  </a:lnTo>
                  <a:lnTo>
                    <a:pt x="9921" y="1461"/>
                  </a:lnTo>
                  <a:lnTo>
                    <a:pt x="9921" y="1479"/>
                  </a:lnTo>
                  <a:lnTo>
                    <a:pt x="9920" y="1488"/>
                  </a:lnTo>
                  <a:lnTo>
                    <a:pt x="9919" y="1497"/>
                  </a:lnTo>
                  <a:lnTo>
                    <a:pt x="9918" y="1505"/>
                  </a:lnTo>
                  <a:lnTo>
                    <a:pt x="9915" y="1514"/>
                  </a:lnTo>
                  <a:lnTo>
                    <a:pt x="9798" y="1516"/>
                  </a:lnTo>
                  <a:lnTo>
                    <a:pt x="9581" y="1519"/>
                  </a:lnTo>
                  <a:lnTo>
                    <a:pt x="9279" y="1520"/>
                  </a:lnTo>
                  <a:lnTo>
                    <a:pt x="8906" y="1521"/>
                  </a:lnTo>
                  <a:lnTo>
                    <a:pt x="8477" y="1523"/>
                  </a:lnTo>
                  <a:lnTo>
                    <a:pt x="8004" y="1523"/>
                  </a:lnTo>
                  <a:lnTo>
                    <a:pt x="7504" y="1524"/>
                  </a:lnTo>
                  <a:lnTo>
                    <a:pt x="6989" y="1525"/>
                  </a:lnTo>
                  <a:lnTo>
                    <a:pt x="6474" y="1525"/>
                  </a:lnTo>
                  <a:lnTo>
                    <a:pt x="5974" y="1526"/>
                  </a:lnTo>
                  <a:lnTo>
                    <a:pt x="5503" y="1527"/>
                  </a:lnTo>
                  <a:lnTo>
                    <a:pt x="5074" y="1527"/>
                  </a:lnTo>
                  <a:lnTo>
                    <a:pt x="4703" y="1528"/>
                  </a:lnTo>
                  <a:lnTo>
                    <a:pt x="4402" y="1529"/>
                  </a:lnTo>
                  <a:lnTo>
                    <a:pt x="4187" y="1531"/>
                  </a:lnTo>
                  <a:lnTo>
                    <a:pt x="4072" y="1532"/>
                  </a:lnTo>
                  <a:lnTo>
                    <a:pt x="3995" y="1534"/>
                  </a:lnTo>
                  <a:lnTo>
                    <a:pt x="3918" y="1535"/>
                  </a:lnTo>
                  <a:lnTo>
                    <a:pt x="3841" y="1536"/>
                  </a:lnTo>
                  <a:lnTo>
                    <a:pt x="3765" y="1537"/>
                  </a:lnTo>
                  <a:lnTo>
                    <a:pt x="3689" y="1538"/>
                  </a:lnTo>
                  <a:lnTo>
                    <a:pt x="3613" y="1539"/>
                  </a:lnTo>
                  <a:lnTo>
                    <a:pt x="3537" y="1540"/>
                  </a:lnTo>
                  <a:lnTo>
                    <a:pt x="3462" y="1541"/>
                  </a:lnTo>
                  <a:lnTo>
                    <a:pt x="3386" y="1542"/>
                  </a:lnTo>
                  <a:lnTo>
                    <a:pt x="3310" y="1543"/>
                  </a:lnTo>
                  <a:lnTo>
                    <a:pt x="3235" y="1544"/>
                  </a:lnTo>
                  <a:lnTo>
                    <a:pt x="3159" y="1545"/>
                  </a:lnTo>
                  <a:lnTo>
                    <a:pt x="3083" y="1546"/>
                  </a:lnTo>
                  <a:lnTo>
                    <a:pt x="3008" y="1547"/>
                  </a:lnTo>
                  <a:lnTo>
                    <a:pt x="2932" y="1548"/>
                  </a:lnTo>
                  <a:lnTo>
                    <a:pt x="2856" y="1549"/>
                  </a:lnTo>
                  <a:lnTo>
                    <a:pt x="2789" y="1550"/>
                  </a:lnTo>
                  <a:lnTo>
                    <a:pt x="2720" y="1551"/>
                  </a:lnTo>
                  <a:lnTo>
                    <a:pt x="2653" y="1551"/>
                  </a:lnTo>
                  <a:lnTo>
                    <a:pt x="2586" y="1551"/>
                  </a:lnTo>
                  <a:lnTo>
                    <a:pt x="2517" y="1551"/>
                  </a:lnTo>
                  <a:lnTo>
                    <a:pt x="2450" y="1551"/>
                  </a:lnTo>
                  <a:lnTo>
                    <a:pt x="2381" y="1551"/>
                  </a:lnTo>
                  <a:lnTo>
                    <a:pt x="2314" y="1551"/>
                  </a:lnTo>
                  <a:lnTo>
                    <a:pt x="2246" y="1552"/>
                  </a:lnTo>
                  <a:lnTo>
                    <a:pt x="2179" y="1552"/>
                  </a:lnTo>
                  <a:lnTo>
                    <a:pt x="2110" y="1552"/>
                  </a:lnTo>
                  <a:lnTo>
                    <a:pt x="2044" y="1552"/>
                  </a:lnTo>
                  <a:lnTo>
                    <a:pt x="1976" y="1553"/>
                  </a:lnTo>
                  <a:lnTo>
                    <a:pt x="1909" y="1554"/>
                  </a:lnTo>
                  <a:lnTo>
                    <a:pt x="1842" y="1555"/>
                  </a:lnTo>
                  <a:lnTo>
                    <a:pt x="1776" y="1556"/>
                  </a:lnTo>
                  <a:lnTo>
                    <a:pt x="1759" y="1558"/>
                  </a:lnTo>
                  <a:lnTo>
                    <a:pt x="1740" y="1559"/>
                  </a:lnTo>
                  <a:lnTo>
                    <a:pt x="1721" y="1559"/>
                  </a:lnTo>
                  <a:lnTo>
                    <a:pt x="1702" y="1558"/>
                  </a:lnTo>
                  <a:lnTo>
                    <a:pt x="1683" y="1558"/>
                  </a:lnTo>
                  <a:lnTo>
                    <a:pt x="1664" y="1558"/>
                  </a:lnTo>
                  <a:lnTo>
                    <a:pt x="1655" y="1559"/>
                  </a:lnTo>
                  <a:lnTo>
                    <a:pt x="1646" y="1560"/>
                  </a:lnTo>
                  <a:lnTo>
                    <a:pt x="1637" y="1561"/>
                  </a:lnTo>
                  <a:lnTo>
                    <a:pt x="1628" y="1563"/>
                  </a:lnTo>
                  <a:lnTo>
                    <a:pt x="1606" y="1561"/>
                  </a:lnTo>
                  <a:lnTo>
                    <a:pt x="1584" y="1561"/>
                  </a:lnTo>
                  <a:lnTo>
                    <a:pt x="1560" y="1562"/>
                  </a:lnTo>
                  <a:lnTo>
                    <a:pt x="1538" y="1563"/>
                  </a:lnTo>
                  <a:lnTo>
                    <a:pt x="1515" y="1565"/>
                  </a:lnTo>
                  <a:lnTo>
                    <a:pt x="1493" y="1565"/>
                  </a:lnTo>
                  <a:lnTo>
                    <a:pt x="1482" y="1563"/>
                  </a:lnTo>
                  <a:lnTo>
                    <a:pt x="1470" y="1563"/>
                  </a:lnTo>
                  <a:lnTo>
                    <a:pt x="1460" y="1561"/>
                  </a:lnTo>
                  <a:lnTo>
                    <a:pt x="1450" y="1560"/>
                  </a:lnTo>
                  <a:lnTo>
                    <a:pt x="1413" y="1561"/>
                  </a:lnTo>
                  <a:lnTo>
                    <a:pt x="1377" y="1561"/>
                  </a:lnTo>
                  <a:lnTo>
                    <a:pt x="1340" y="1561"/>
                  </a:lnTo>
                  <a:lnTo>
                    <a:pt x="1303" y="1560"/>
                  </a:lnTo>
                  <a:lnTo>
                    <a:pt x="1266" y="1561"/>
                  </a:lnTo>
                  <a:lnTo>
                    <a:pt x="1228" y="1561"/>
                  </a:lnTo>
                  <a:lnTo>
                    <a:pt x="1191" y="1563"/>
                  </a:lnTo>
                  <a:lnTo>
                    <a:pt x="1154" y="1567"/>
                  </a:lnTo>
                  <a:lnTo>
                    <a:pt x="1148" y="1562"/>
                  </a:lnTo>
                  <a:lnTo>
                    <a:pt x="1144" y="1558"/>
                  </a:lnTo>
                  <a:lnTo>
                    <a:pt x="1141" y="1554"/>
                  </a:lnTo>
                  <a:lnTo>
                    <a:pt x="1139" y="1549"/>
                  </a:lnTo>
                  <a:lnTo>
                    <a:pt x="1138" y="1544"/>
                  </a:lnTo>
                  <a:lnTo>
                    <a:pt x="1138" y="1538"/>
                  </a:lnTo>
                  <a:lnTo>
                    <a:pt x="1138" y="1533"/>
                  </a:lnTo>
                  <a:lnTo>
                    <a:pt x="1139" y="1527"/>
                  </a:lnTo>
                  <a:lnTo>
                    <a:pt x="1141" y="1514"/>
                  </a:lnTo>
                  <a:lnTo>
                    <a:pt x="1144" y="1502"/>
                  </a:lnTo>
                  <a:lnTo>
                    <a:pt x="1145" y="1495"/>
                  </a:lnTo>
                  <a:lnTo>
                    <a:pt x="1145" y="1489"/>
                  </a:lnTo>
                  <a:lnTo>
                    <a:pt x="1145" y="1483"/>
                  </a:lnTo>
                  <a:lnTo>
                    <a:pt x="1145" y="1478"/>
                  </a:lnTo>
                  <a:lnTo>
                    <a:pt x="1144" y="1458"/>
                  </a:lnTo>
                  <a:lnTo>
                    <a:pt x="1141" y="1440"/>
                  </a:lnTo>
                  <a:lnTo>
                    <a:pt x="1138" y="1422"/>
                  </a:lnTo>
                  <a:lnTo>
                    <a:pt x="1134" y="1404"/>
                  </a:lnTo>
                  <a:lnTo>
                    <a:pt x="1129" y="1388"/>
                  </a:lnTo>
                  <a:lnTo>
                    <a:pt x="1123" y="1371"/>
                  </a:lnTo>
                  <a:lnTo>
                    <a:pt x="1115" y="1355"/>
                  </a:lnTo>
                  <a:lnTo>
                    <a:pt x="1106" y="1340"/>
                  </a:lnTo>
                  <a:lnTo>
                    <a:pt x="1097" y="1324"/>
                  </a:lnTo>
                  <a:lnTo>
                    <a:pt x="1087" y="1310"/>
                  </a:lnTo>
                  <a:lnTo>
                    <a:pt x="1076" y="1297"/>
                  </a:lnTo>
                  <a:lnTo>
                    <a:pt x="1063" y="1283"/>
                  </a:lnTo>
                  <a:lnTo>
                    <a:pt x="1051" y="1271"/>
                  </a:lnTo>
                  <a:lnTo>
                    <a:pt x="1037" y="1260"/>
                  </a:lnTo>
                  <a:lnTo>
                    <a:pt x="1021" y="1249"/>
                  </a:lnTo>
                  <a:lnTo>
                    <a:pt x="1006" y="1238"/>
                  </a:lnTo>
                  <a:lnTo>
                    <a:pt x="999" y="1234"/>
                  </a:lnTo>
                  <a:lnTo>
                    <a:pt x="993" y="1230"/>
                  </a:lnTo>
                  <a:lnTo>
                    <a:pt x="987" y="1224"/>
                  </a:lnTo>
                  <a:lnTo>
                    <a:pt x="982" y="1219"/>
                  </a:lnTo>
                  <a:lnTo>
                    <a:pt x="977" y="1213"/>
                  </a:lnTo>
                  <a:lnTo>
                    <a:pt x="972" y="1207"/>
                  </a:lnTo>
                  <a:lnTo>
                    <a:pt x="968" y="1200"/>
                  </a:lnTo>
                  <a:lnTo>
                    <a:pt x="965" y="1192"/>
                  </a:lnTo>
                  <a:lnTo>
                    <a:pt x="960" y="1178"/>
                  </a:lnTo>
                  <a:lnTo>
                    <a:pt x="956" y="1163"/>
                  </a:lnTo>
                  <a:lnTo>
                    <a:pt x="955" y="1148"/>
                  </a:lnTo>
                  <a:lnTo>
                    <a:pt x="954" y="1132"/>
                  </a:lnTo>
                  <a:lnTo>
                    <a:pt x="954" y="1125"/>
                  </a:lnTo>
                  <a:lnTo>
                    <a:pt x="955" y="1119"/>
                  </a:lnTo>
                  <a:lnTo>
                    <a:pt x="956" y="1113"/>
                  </a:lnTo>
                  <a:lnTo>
                    <a:pt x="958" y="1107"/>
                  </a:lnTo>
                  <a:lnTo>
                    <a:pt x="961" y="1100"/>
                  </a:lnTo>
                  <a:lnTo>
                    <a:pt x="964" y="1095"/>
                  </a:lnTo>
                  <a:lnTo>
                    <a:pt x="968" y="1090"/>
                  </a:lnTo>
                  <a:lnTo>
                    <a:pt x="972" y="1085"/>
                  </a:lnTo>
                  <a:lnTo>
                    <a:pt x="977" y="1082"/>
                  </a:lnTo>
                  <a:lnTo>
                    <a:pt x="982" y="1080"/>
                  </a:lnTo>
                  <a:lnTo>
                    <a:pt x="987" y="1079"/>
                  </a:lnTo>
                  <a:lnTo>
                    <a:pt x="993" y="1078"/>
                  </a:lnTo>
                  <a:lnTo>
                    <a:pt x="998" y="1079"/>
                  </a:lnTo>
                  <a:lnTo>
                    <a:pt x="1003" y="1080"/>
                  </a:lnTo>
                  <a:lnTo>
                    <a:pt x="1008" y="1082"/>
                  </a:lnTo>
                  <a:lnTo>
                    <a:pt x="1012" y="1085"/>
                  </a:lnTo>
                  <a:lnTo>
                    <a:pt x="1017" y="1090"/>
                  </a:lnTo>
                  <a:lnTo>
                    <a:pt x="1021" y="1096"/>
                  </a:lnTo>
                  <a:lnTo>
                    <a:pt x="1025" y="1103"/>
                  </a:lnTo>
                  <a:lnTo>
                    <a:pt x="1027" y="1109"/>
                  </a:lnTo>
                  <a:lnTo>
                    <a:pt x="1031" y="1121"/>
                  </a:lnTo>
                  <a:lnTo>
                    <a:pt x="1035" y="1134"/>
                  </a:lnTo>
                  <a:lnTo>
                    <a:pt x="1037" y="1140"/>
                  </a:lnTo>
                  <a:lnTo>
                    <a:pt x="1040" y="1146"/>
                  </a:lnTo>
                  <a:lnTo>
                    <a:pt x="1043" y="1152"/>
                  </a:lnTo>
                  <a:lnTo>
                    <a:pt x="1046" y="1158"/>
                  </a:lnTo>
                  <a:lnTo>
                    <a:pt x="1051" y="1162"/>
                  </a:lnTo>
                  <a:lnTo>
                    <a:pt x="1056" y="1167"/>
                  </a:lnTo>
                  <a:lnTo>
                    <a:pt x="1063" y="1170"/>
                  </a:lnTo>
                  <a:lnTo>
                    <a:pt x="1071" y="1173"/>
                  </a:lnTo>
                  <a:lnTo>
                    <a:pt x="1083" y="1177"/>
                  </a:lnTo>
                  <a:lnTo>
                    <a:pt x="1096" y="1179"/>
                  </a:lnTo>
                  <a:lnTo>
                    <a:pt x="1109" y="1181"/>
                  </a:lnTo>
                  <a:lnTo>
                    <a:pt x="1122" y="1181"/>
                  </a:lnTo>
                  <a:lnTo>
                    <a:pt x="1129" y="1181"/>
                  </a:lnTo>
                  <a:lnTo>
                    <a:pt x="1135" y="1179"/>
                  </a:lnTo>
                  <a:lnTo>
                    <a:pt x="1141" y="1178"/>
                  </a:lnTo>
                  <a:lnTo>
                    <a:pt x="1146" y="1175"/>
                  </a:lnTo>
                  <a:lnTo>
                    <a:pt x="1152" y="1172"/>
                  </a:lnTo>
                  <a:lnTo>
                    <a:pt x="1157" y="1168"/>
                  </a:lnTo>
                  <a:lnTo>
                    <a:pt x="1162" y="1163"/>
                  </a:lnTo>
                  <a:lnTo>
                    <a:pt x="1167" y="1157"/>
                  </a:lnTo>
                  <a:lnTo>
                    <a:pt x="1175" y="1149"/>
                  </a:lnTo>
                  <a:lnTo>
                    <a:pt x="1181" y="1139"/>
                  </a:lnTo>
                  <a:lnTo>
                    <a:pt x="1187" y="1129"/>
                  </a:lnTo>
                  <a:lnTo>
                    <a:pt x="1191" y="1119"/>
                  </a:lnTo>
                  <a:lnTo>
                    <a:pt x="1194" y="1108"/>
                  </a:lnTo>
                  <a:lnTo>
                    <a:pt x="1197" y="1096"/>
                  </a:lnTo>
                  <a:lnTo>
                    <a:pt x="1198" y="1084"/>
                  </a:lnTo>
                  <a:lnTo>
                    <a:pt x="1199" y="1073"/>
                  </a:lnTo>
                  <a:lnTo>
                    <a:pt x="1199" y="1061"/>
                  </a:lnTo>
                  <a:lnTo>
                    <a:pt x="1198" y="1048"/>
                  </a:lnTo>
                  <a:lnTo>
                    <a:pt x="1197" y="1036"/>
                  </a:lnTo>
                  <a:lnTo>
                    <a:pt x="1195" y="1025"/>
                  </a:lnTo>
                  <a:lnTo>
                    <a:pt x="1192" y="1014"/>
                  </a:lnTo>
                  <a:lnTo>
                    <a:pt x="1189" y="1002"/>
                  </a:lnTo>
                  <a:lnTo>
                    <a:pt x="1186" y="991"/>
                  </a:lnTo>
                  <a:lnTo>
                    <a:pt x="1182" y="982"/>
                  </a:lnTo>
                  <a:lnTo>
                    <a:pt x="1180" y="976"/>
                  </a:lnTo>
                  <a:lnTo>
                    <a:pt x="1177" y="971"/>
                  </a:lnTo>
                  <a:lnTo>
                    <a:pt x="1174" y="966"/>
                  </a:lnTo>
                  <a:lnTo>
                    <a:pt x="1170" y="961"/>
                  </a:lnTo>
                  <a:lnTo>
                    <a:pt x="1163" y="952"/>
                  </a:lnTo>
                  <a:lnTo>
                    <a:pt x="1154" y="944"/>
                  </a:lnTo>
                  <a:lnTo>
                    <a:pt x="1147" y="936"/>
                  </a:lnTo>
                  <a:lnTo>
                    <a:pt x="1141" y="927"/>
                  </a:lnTo>
                  <a:lnTo>
                    <a:pt x="1139" y="922"/>
                  </a:lnTo>
                  <a:lnTo>
                    <a:pt x="1138" y="917"/>
                  </a:lnTo>
                  <a:lnTo>
                    <a:pt x="1138" y="911"/>
                  </a:lnTo>
                  <a:lnTo>
                    <a:pt x="1139" y="905"/>
                  </a:lnTo>
                  <a:lnTo>
                    <a:pt x="1150" y="887"/>
                  </a:lnTo>
                  <a:lnTo>
                    <a:pt x="1162" y="868"/>
                  </a:lnTo>
                  <a:lnTo>
                    <a:pt x="1171" y="849"/>
                  </a:lnTo>
                  <a:lnTo>
                    <a:pt x="1178" y="830"/>
                  </a:lnTo>
                  <a:lnTo>
                    <a:pt x="1180" y="819"/>
                  </a:lnTo>
                  <a:lnTo>
                    <a:pt x="1182" y="809"/>
                  </a:lnTo>
                  <a:lnTo>
                    <a:pt x="1184" y="799"/>
                  </a:lnTo>
                  <a:lnTo>
                    <a:pt x="1185" y="789"/>
                  </a:lnTo>
                  <a:lnTo>
                    <a:pt x="1185" y="779"/>
                  </a:lnTo>
                  <a:lnTo>
                    <a:pt x="1185" y="768"/>
                  </a:lnTo>
                  <a:lnTo>
                    <a:pt x="1184" y="758"/>
                  </a:lnTo>
                  <a:lnTo>
                    <a:pt x="1182" y="748"/>
                  </a:lnTo>
                  <a:lnTo>
                    <a:pt x="1178" y="732"/>
                  </a:lnTo>
                  <a:lnTo>
                    <a:pt x="1174" y="715"/>
                  </a:lnTo>
                  <a:lnTo>
                    <a:pt x="1169" y="700"/>
                  </a:lnTo>
                  <a:lnTo>
                    <a:pt x="1163" y="685"/>
                  </a:lnTo>
                  <a:lnTo>
                    <a:pt x="1158" y="677"/>
                  </a:lnTo>
                  <a:lnTo>
                    <a:pt x="1154" y="670"/>
                  </a:lnTo>
                  <a:lnTo>
                    <a:pt x="1149" y="664"/>
                  </a:lnTo>
                  <a:lnTo>
                    <a:pt x="1144" y="658"/>
                  </a:lnTo>
                  <a:lnTo>
                    <a:pt x="1138" y="652"/>
                  </a:lnTo>
                  <a:lnTo>
                    <a:pt x="1132" y="647"/>
                  </a:lnTo>
                  <a:lnTo>
                    <a:pt x="1125" y="642"/>
                  </a:lnTo>
                  <a:lnTo>
                    <a:pt x="1117" y="637"/>
                  </a:lnTo>
                  <a:lnTo>
                    <a:pt x="1098" y="634"/>
                  </a:lnTo>
                  <a:lnTo>
                    <a:pt x="1078" y="632"/>
                  </a:lnTo>
                  <a:lnTo>
                    <a:pt x="1069" y="632"/>
                  </a:lnTo>
                  <a:lnTo>
                    <a:pt x="1057" y="632"/>
                  </a:lnTo>
                  <a:lnTo>
                    <a:pt x="1047" y="634"/>
                  </a:lnTo>
                  <a:lnTo>
                    <a:pt x="1037" y="639"/>
                  </a:lnTo>
                  <a:lnTo>
                    <a:pt x="1025" y="649"/>
                  </a:lnTo>
                  <a:lnTo>
                    <a:pt x="1011" y="658"/>
                  </a:lnTo>
                  <a:lnTo>
                    <a:pt x="1005" y="664"/>
                  </a:lnTo>
                  <a:lnTo>
                    <a:pt x="1001" y="669"/>
                  </a:lnTo>
                  <a:lnTo>
                    <a:pt x="999" y="673"/>
                  </a:lnTo>
                  <a:lnTo>
                    <a:pt x="998" y="676"/>
                  </a:lnTo>
                  <a:lnTo>
                    <a:pt x="997" y="680"/>
                  </a:lnTo>
                  <a:lnTo>
                    <a:pt x="997" y="686"/>
                  </a:lnTo>
                  <a:lnTo>
                    <a:pt x="999" y="694"/>
                  </a:lnTo>
                  <a:lnTo>
                    <a:pt x="999" y="702"/>
                  </a:lnTo>
                  <a:lnTo>
                    <a:pt x="999" y="710"/>
                  </a:lnTo>
                  <a:lnTo>
                    <a:pt x="998" y="718"/>
                  </a:lnTo>
                  <a:lnTo>
                    <a:pt x="996" y="726"/>
                  </a:lnTo>
                  <a:lnTo>
                    <a:pt x="993" y="735"/>
                  </a:lnTo>
                  <a:lnTo>
                    <a:pt x="989" y="743"/>
                  </a:lnTo>
                  <a:lnTo>
                    <a:pt x="985" y="750"/>
                  </a:lnTo>
                  <a:lnTo>
                    <a:pt x="979" y="754"/>
                  </a:lnTo>
                  <a:lnTo>
                    <a:pt x="972" y="758"/>
                  </a:lnTo>
                  <a:lnTo>
                    <a:pt x="965" y="761"/>
                  </a:lnTo>
                  <a:lnTo>
                    <a:pt x="958" y="763"/>
                  </a:lnTo>
                  <a:lnTo>
                    <a:pt x="952" y="764"/>
                  </a:lnTo>
                  <a:lnTo>
                    <a:pt x="945" y="764"/>
                  </a:lnTo>
                  <a:lnTo>
                    <a:pt x="939" y="762"/>
                  </a:lnTo>
                  <a:lnTo>
                    <a:pt x="933" y="760"/>
                  </a:lnTo>
                  <a:lnTo>
                    <a:pt x="927" y="751"/>
                  </a:lnTo>
                  <a:lnTo>
                    <a:pt x="923" y="743"/>
                  </a:lnTo>
                  <a:lnTo>
                    <a:pt x="921" y="734"/>
                  </a:lnTo>
                  <a:lnTo>
                    <a:pt x="919" y="723"/>
                  </a:lnTo>
                  <a:lnTo>
                    <a:pt x="919" y="714"/>
                  </a:lnTo>
                  <a:lnTo>
                    <a:pt x="920" y="704"/>
                  </a:lnTo>
                  <a:lnTo>
                    <a:pt x="921" y="694"/>
                  </a:lnTo>
                  <a:lnTo>
                    <a:pt x="923" y="682"/>
                  </a:lnTo>
                  <a:lnTo>
                    <a:pt x="934" y="663"/>
                  </a:lnTo>
                  <a:lnTo>
                    <a:pt x="946" y="645"/>
                  </a:lnTo>
                  <a:lnTo>
                    <a:pt x="959" y="626"/>
                  </a:lnTo>
                  <a:lnTo>
                    <a:pt x="973" y="609"/>
                  </a:lnTo>
                  <a:lnTo>
                    <a:pt x="1003" y="576"/>
                  </a:lnTo>
                  <a:lnTo>
                    <a:pt x="1034" y="543"/>
                  </a:lnTo>
                  <a:lnTo>
                    <a:pt x="1049" y="527"/>
                  </a:lnTo>
                  <a:lnTo>
                    <a:pt x="1063" y="510"/>
                  </a:lnTo>
                  <a:lnTo>
                    <a:pt x="1078" y="492"/>
                  </a:lnTo>
                  <a:lnTo>
                    <a:pt x="1090" y="475"/>
                  </a:lnTo>
                  <a:lnTo>
                    <a:pt x="1102" y="457"/>
                  </a:lnTo>
                  <a:lnTo>
                    <a:pt x="1111" y="437"/>
                  </a:lnTo>
                  <a:lnTo>
                    <a:pt x="1117" y="427"/>
                  </a:lnTo>
                  <a:lnTo>
                    <a:pt x="1120" y="416"/>
                  </a:lnTo>
                  <a:lnTo>
                    <a:pt x="1124" y="405"/>
                  </a:lnTo>
                  <a:lnTo>
                    <a:pt x="1127" y="394"/>
                  </a:lnTo>
                  <a:lnTo>
                    <a:pt x="1132" y="377"/>
                  </a:lnTo>
                  <a:lnTo>
                    <a:pt x="1136" y="358"/>
                  </a:lnTo>
                  <a:lnTo>
                    <a:pt x="1139" y="340"/>
                  </a:lnTo>
                  <a:lnTo>
                    <a:pt x="1140" y="322"/>
                  </a:lnTo>
                  <a:lnTo>
                    <a:pt x="1139" y="303"/>
                  </a:lnTo>
                  <a:lnTo>
                    <a:pt x="1138" y="285"/>
                  </a:lnTo>
                  <a:lnTo>
                    <a:pt x="1136" y="268"/>
                  </a:lnTo>
                  <a:lnTo>
                    <a:pt x="1133" y="249"/>
                  </a:lnTo>
                  <a:lnTo>
                    <a:pt x="1138" y="244"/>
                  </a:lnTo>
                  <a:lnTo>
                    <a:pt x="1144" y="240"/>
                  </a:lnTo>
                  <a:lnTo>
                    <a:pt x="1151" y="237"/>
                  </a:lnTo>
                  <a:lnTo>
                    <a:pt x="1157" y="235"/>
                  </a:lnTo>
                  <a:lnTo>
                    <a:pt x="1165" y="234"/>
                  </a:lnTo>
                  <a:lnTo>
                    <a:pt x="1173" y="234"/>
                  </a:lnTo>
                  <a:lnTo>
                    <a:pt x="1180" y="235"/>
                  </a:lnTo>
                  <a:lnTo>
                    <a:pt x="1188" y="237"/>
                  </a:lnTo>
                  <a:lnTo>
                    <a:pt x="1252" y="234"/>
                  </a:lnTo>
                  <a:lnTo>
                    <a:pt x="1314" y="232"/>
                  </a:lnTo>
                  <a:lnTo>
                    <a:pt x="1375" y="232"/>
                  </a:lnTo>
                  <a:lnTo>
                    <a:pt x="1437" y="232"/>
                  </a:lnTo>
                  <a:lnTo>
                    <a:pt x="1496" y="233"/>
                  </a:lnTo>
                  <a:lnTo>
                    <a:pt x="1556" y="233"/>
                  </a:lnTo>
                  <a:lnTo>
                    <a:pt x="1616" y="231"/>
                  </a:lnTo>
                  <a:lnTo>
                    <a:pt x="1677" y="228"/>
                  </a:lnTo>
                  <a:lnTo>
                    <a:pt x="1754" y="227"/>
                  </a:lnTo>
                  <a:lnTo>
                    <a:pt x="1831" y="226"/>
                  </a:lnTo>
                  <a:lnTo>
                    <a:pt x="1908" y="225"/>
                  </a:lnTo>
                  <a:lnTo>
                    <a:pt x="1985" y="224"/>
                  </a:lnTo>
                  <a:lnTo>
                    <a:pt x="2062" y="223"/>
                  </a:lnTo>
                  <a:lnTo>
                    <a:pt x="2140" y="222"/>
                  </a:lnTo>
                  <a:lnTo>
                    <a:pt x="2218" y="220"/>
                  </a:lnTo>
                  <a:lnTo>
                    <a:pt x="2294" y="219"/>
                  </a:lnTo>
                  <a:lnTo>
                    <a:pt x="2372" y="217"/>
                  </a:lnTo>
                  <a:lnTo>
                    <a:pt x="2449" y="216"/>
                  </a:lnTo>
                  <a:lnTo>
                    <a:pt x="2526" y="215"/>
                  </a:lnTo>
                  <a:lnTo>
                    <a:pt x="2604" y="214"/>
                  </a:lnTo>
                  <a:lnTo>
                    <a:pt x="2681" y="213"/>
                  </a:lnTo>
                  <a:lnTo>
                    <a:pt x="2757" y="212"/>
                  </a:lnTo>
                  <a:lnTo>
                    <a:pt x="2835" y="211"/>
                  </a:lnTo>
                  <a:lnTo>
                    <a:pt x="2912" y="210"/>
                  </a:lnTo>
                  <a:lnTo>
                    <a:pt x="2981" y="209"/>
                  </a:lnTo>
                  <a:lnTo>
                    <a:pt x="3052" y="208"/>
                  </a:lnTo>
                  <a:lnTo>
                    <a:pt x="3124" y="209"/>
                  </a:lnTo>
                  <a:lnTo>
                    <a:pt x="3197" y="209"/>
                  </a:lnTo>
                  <a:lnTo>
                    <a:pt x="3270" y="210"/>
                  </a:lnTo>
                  <a:lnTo>
                    <a:pt x="3343" y="210"/>
                  </a:lnTo>
                  <a:lnTo>
                    <a:pt x="3416" y="209"/>
                  </a:lnTo>
                  <a:lnTo>
                    <a:pt x="3487" y="206"/>
                  </a:lnTo>
                  <a:lnTo>
                    <a:pt x="3635" y="205"/>
                  </a:lnTo>
                  <a:lnTo>
                    <a:pt x="3883" y="204"/>
                  </a:lnTo>
                  <a:lnTo>
                    <a:pt x="4213" y="203"/>
                  </a:lnTo>
                  <a:lnTo>
                    <a:pt x="4615" y="201"/>
                  </a:lnTo>
                  <a:lnTo>
                    <a:pt x="5072" y="200"/>
                  </a:lnTo>
                  <a:lnTo>
                    <a:pt x="5572" y="199"/>
                  </a:lnTo>
                  <a:lnTo>
                    <a:pt x="6098" y="197"/>
                  </a:lnTo>
                  <a:lnTo>
                    <a:pt x="6640" y="196"/>
                  </a:lnTo>
                  <a:lnTo>
                    <a:pt x="7181" y="194"/>
                  </a:lnTo>
                  <a:lnTo>
                    <a:pt x="7708" y="193"/>
                  </a:lnTo>
                  <a:lnTo>
                    <a:pt x="8206" y="191"/>
                  </a:lnTo>
                  <a:lnTo>
                    <a:pt x="8663" y="190"/>
                  </a:lnTo>
                  <a:lnTo>
                    <a:pt x="9063" y="188"/>
                  </a:lnTo>
                  <a:lnTo>
                    <a:pt x="9392" y="187"/>
                  </a:lnTo>
                  <a:lnTo>
                    <a:pt x="9637" y="185"/>
                  </a:lnTo>
                  <a:lnTo>
                    <a:pt x="9783" y="183"/>
                  </a:lnTo>
                  <a:lnTo>
                    <a:pt x="9795" y="185"/>
                  </a:lnTo>
                  <a:lnTo>
                    <a:pt x="9809" y="186"/>
                  </a:lnTo>
                  <a:lnTo>
                    <a:pt x="9822" y="185"/>
                  </a:lnTo>
                  <a:lnTo>
                    <a:pt x="9836" y="184"/>
                  </a:lnTo>
                  <a:lnTo>
                    <a:pt x="9844" y="184"/>
                  </a:lnTo>
                  <a:lnTo>
                    <a:pt x="9850" y="184"/>
                  </a:lnTo>
                  <a:lnTo>
                    <a:pt x="9856" y="185"/>
                  </a:lnTo>
                  <a:lnTo>
                    <a:pt x="9861" y="186"/>
                  </a:lnTo>
                  <a:lnTo>
                    <a:pt x="9866" y="188"/>
                  </a:lnTo>
                  <a:lnTo>
                    <a:pt x="9871" y="191"/>
                  </a:lnTo>
                  <a:lnTo>
                    <a:pt x="9875" y="195"/>
                  </a:lnTo>
                  <a:lnTo>
                    <a:pt x="9878" y="200"/>
                  </a:lnTo>
                  <a:lnTo>
                    <a:pt x="9877" y="223"/>
                  </a:lnTo>
                  <a:lnTo>
                    <a:pt x="9877" y="244"/>
                  </a:lnTo>
                  <a:lnTo>
                    <a:pt x="9877" y="265"/>
                  </a:lnTo>
                  <a:lnTo>
                    <a:pt x="9879" y="287"/>
                  </a:lnTo>
                  <a:lnTo>
                    <a:pt x="9881" y="307"/>
                  </a:lnTo>
                  <a:lnTo>
                    <a:pt x="9885" y="328"/>
                  </a:lnTo>
                  <a:lnTo>
                    <a:pt x="9891" y="348"/>
                  </a:lnTo>
                  <a:lnTo>
                    <a:pt x="9897" y="369"/>
                  </a:lnTo>
                  <a:lnTo>
                    <a:pt x="9904" y="388"/>
                  </a:lnTo>
                  <a:lnTo>
                    <a:pt x="9912" y="407"/>
                  </a:lnTo>
                  <a:lnTo>
                    <a:pt x="9921" y="425"/>
                  </a:lnTo>
                  <a:lnTo>
                    <a:pt x="9931" y="443"/>
                  </a:lnTo>
                  <a:lnTo>
                    <a:pt x="9944" y="461"/>
                  </a:lnTo>
                  <a:lnTo>
                    <a:pt x="9956" y="478"/>
                  </a:lnTo>
                  <a:lnTo>
                    <a:pt x="9970" y="494"/>
                  </a:lnTo>
                  <a:lnTo>
                    <a:pt x="9986" y="510"/>
                  </a:lnTo>
                  <a:lnTo>
                    <a:pt x="9994" y="520"/>
                  </a:lnTo>
                  <a:lnTo>
                    <a:pt x="10004" y="530"/>
                  </a:lnTo>
                  <a:lnTo>
                    <a:pt x="10013" y="540"/>
                  </a:lnTo>
                  <a:lnTo>
                    <a:pt x="10024" y="550"/>
                  </a:lnTo>
                  <a:lnTo>
                    <a:pt x="10046" y="570"/>
                  </a:lnTo>
                  <a:lnTo>
                    <a:pt x="10066" y="590"/>
                  </a:lnTo>
                  <a:lnTo>
                    <a:pt x="10076" y="602"/>
                  </a:lnTo>
                  <a:lnTo>
                    <a:pt x="10084" y="613"/>
                  </a:lnTo>
                  <a:lnTo>
                    <a:pt x="10090" y="625"/>
                  </a:lnTo>
                  <a:lnTo>
                    <a:pt x="10094" y="637"/>
                  </a:lnTo>
                  <a:lnTo>
                    <a:pt x="10096" y="644"/>
                  </a:lnTo>
                  <a:lnTo>
                    <a:pt x="10097" y="650"/>
                  </a:lnTo>
                  <a:lnTo>
                    <a:pt x="10097" y="657"/>
                  </a:lnTo>
                  <a:lnTo>
                    <a:pt x="10096" y="664"/>
                  </a:lnTo>
                  <a:lnTo>
                    <a:pt x="10095" y="671"/>
                  </a:lnTo>
                  <a:lnTo>
                    <a:pt x="10094" y="678"/>
                  </a:lnTo>
                  <a:lnTo>
                    <a:pt x="10091" y="686"/>
                  </a:lnTo>
                  <a:lnTo>
                    <a:pt x="10088" y="694"/>
                  </a:lnTo>
                  <a:lnTo>
                    <a:pt x="10083" y="695"/>
                  </a:lnTo>
                  <a:lnTo>
                    <a:pt x="10078" y="697"/>
                  </a:lnTo>
                  <a:lnTo>
                    <a:pt x="10072" y="697"/>
                  </a:lnTo>
                  <a:lnTo>
                    <a:pt x="10068" y="697"/>
                  </a:lnTo>
                  <a:lnTo>
                    <a:pt x="10059" y="695"/>
                  </a:lnTo>
                  <a:lnTo>
                    <a:pt x="10051" y="692"/>
                  </a:lnTo>
                  <a:lnTo>
                    <a:pt x="10043" y="687"/>
                  </a:lnTo>
                  <a:lnTo>
                    <a:pt x="10035" y="681"/>
                  </a:lnTo>
                  <a:lnTo>
                    <a:pt x="10026" y="674"/>
                  </a:lnTo>
                  <a:lnTo>
                    <a:pt x="10019" y="667"/>
                  </a:lnTo>
                  <a:lnTo>
                    <a:pt x="10011" y="660"/>
                  </a:lnTo>
                  <a:lnTo>
                    <a:pt x="10003" y="654"/>
                  </a:lnTo>
                  <a:lnTo>
                    <a:pt x="9995" y="647"/>
                  </a:lnTo>
                  <a:lnTo>
                    <a:pt x="9987" y="642"/>
                  </a:lnTo>
                  <a:lnTo>
                    <a:pt x="9977" y="637"/>
                  </a:lnTo>
                  <a:lnTo>
                    <a:pt x="9967" y="635"/>
                  </a:lnTo>
                  <a:lnTo>
                    <a:pt x="9962" y="634"/>
                  </a:lnTo>
                  <a:lnTo>
                    <a:pt x="9957" y="634"/>
                  </a:lnTo>
                  <a:lnTo>
                    <a:pt x="9952" y="635"/>
                  </a:lnTo>
                  <a:lnTo>
                    <a:pt x="9946" y="636"/>
                  </a:lnTo>
                  <a:lnTo>
                    <a:pt x="9932" y="641"/>
                  </a:lnTo>
                  <a:lnTo>
                    <a:pt x="9920" y="646"/>
                  </a:lnTo>
                  <a:lnTo>
                    <a:pt x="9908" y="652"/>
                  </a:lnTo>
                  <a:lnTo>
                    <a:pt x="9897" y="660"/>
                  </a:lnTo>
                  <a:lnTo>
                    <a:pt x="9893" y="664"/>
                  </a:lnTo>
                  <a:lnTo>
                    <a:pt x="9887" y="668"/>
                  </a:lnTo>
                  <a:lnTo>
                    <a:pt x="9883" y="673"/>
                  </a:lnTo>
                  <a:lnTo>
                    <a:pt x="9879" y="679"/>
                  </a:lnTo>
                  <a:lnTo>
                    <a:pt x="9876" y="685"/>
                  </a:lnTo>
                  <a:lnTo>
                    <a:pt x="9873" y="692"/>
                  </a:lnTo>
                  <a:lnTo>
                    <a:pt x="9871" y="698"/>
                  </a:lnTo>
                  <a:lnTo>
                    <a:pt x="9869" y="705"/>
                  </a:lnTo>
                  <a:lnTo>
                    <a:pt x="9867" y="715"/>
                  </a:lnTo>
                  <a:lnTo>
                    <a:pt x="9865" y="724"/>
                  </a:lnTo>
                  <a:lnTo>
                    <a:pt x="9865" y="735"/>
                  </a:lnTo>
                  <a:lnTo>
                    <a:pt x="9865" y="744"/>
                  </a:lnTo>
                  <a:lnTo>
                    <a:pt x="9866" y="753"/>
                  </a:lnTo>
                  <a:lnTo>
                    <a:pt x="9868" y="762"/>
                  </a:lnTo>
                  <a:lnTo>
                    <a:pt x="9870" y="771"/>
                  </a:lnTo>
                  <a:lnTo>
                    <a:pt x="9873" y="781"/>
                  </a:lnTo>
                  <a:lnTo>
                    <a:pt x="9881" y="797"/>
                  </a:lnTo>
                  <a:lnTo>
                    <a:pt x="9891" y="813"/>
                  </a:lnTo>
                  <a:lnTo>
                    <a:pt x="9901" y="829"/>
                  </a:lnTo>
                  <a:lnTo>
                    <a:pt x="9912" y="843"/>
                  </a:lnTo>
                  <a:lnTo>
                    <a:pt x="9911" y="849"/>
                  </a:lnTo>
                  <a:lnTo>
                    <a:pt x="9910" y="854"/>
                  </a:lnTo>
                  <a:lnTo>
                    <a:pt x="9907" y="859"/>
                  </a:lnTo>
                  <a:lnTo>
                    <a:pt x="9905" y="863"/>
                  </a:lnTo>
                  <a:lnTo>
                    <a:pt x="9898" y="872"/>
                  </a:lnTo>
                  <a:lnTo>
                    <a:pt x="9890" y="880"/>
                  </a:lnTo>
                  <a:lnTo>
                    <a:pt x="9881" y="888"/>
                  </a:lnTo>
                  <a:lnTo>
                    <a:pt x="9874" y="896"/>
                  </a:lnTo>
                  <a:lnTo>
                    <a:pt x="9871" y="900"/>
                  </a:lnTo>
                  <a:lnTo>
                    <a:pt x="9868" y="905"/>
                  </a:lnTo>
                  <a:lnTo>
                    <a:pt x="9865" y="909"/>
                  </a:lnTo>
                  <a:lnTo>
                    <a:pt x="9863" y="914"/>
                  </a:lnTo>
                  <a:lnTo>
                    <a:pt x="9860" y="924"/>
                  </a:lnTo>
                  <a:lnTo>
                    <a:pt x="9857" y="934"/>
                  </a:lnTo>
                  <a:lnTo>
                    <a:pt x="9855" y="943"/>
                  </a:lnTo>
                  <a:lnTo>
                    <a:pt x="9855" y="953"/>
                  </a:lnTo>
                  <a:lnTo>
                    <a:pt x="9855" y="963"/>
                  </a:lnTo>
                  <a:lnTo>
                    <a:pt x="9855" y="973"/>
                  </a:lnTo>
                  <a:lnTo>
                    <a:pt x="9857" y="982"/>
                  </a:lnTo>
                  <a:lnTo>
                    <a:pt x="9859" y="991"/>
                  </a:lnTo>
                  <a:lnTo>
                    <a:pt x="9862" y="1001"/>
                  </a:lnTo>
                  <a:lnTo>
                    <a:pt x="9866" y="1011"/>
                  </a:lnTo>
                  <a:lnTo>
                    <a:pt x="9869" y="1019"/>
                  </a:lnTo>
                  <a:lnTo>
                    <a:pt x="9874" y="1028"/>
                  </a:lnTo>
                  <a:lnTo>
                    <a:pt x="9879" y="1036"/>
                  </a:lnTo>
                  <a:lnTo>
                    <a:pt x="9884" y="1044"/>
                  </a:lnTo>
                  <a:lnTo>
                    <a:pt x="9891" y="1051"/>
                  </a:lnTo>
                  <a:lnTo>
                    <a:pt x="9897" y="1059"/>
                  </a:lnTo>
                  <a:lnTo>
                    <a:pt x="9918" y="1068"/>
                  </a:lnTo>
                  <a:lnTo>
                    <a:pt x="9941" y="1078"/>
                  </a:lnTo>
                  <a:lnTo>
                    <a:pt x="9952" y="1081"/>
                  </a:lnTo>
                  <a:lnTo>
                    <a:pt x="9963" y="1083"/>
                  </a:lnTo>
                  <a:lnTo>
                    <a:pt x="9969" y="1082"/>
                  </a:lnTo>
                  <a:lnTo>
                    <a:pt x="9974" y="1081"/>
                  </a:lnTo>
                  <a:lnTo>
                    <a:pt x="9980" y="1079"/>
                  </a:lnTo>
                  <a:lnTo>
                    <a:pt x="9986" y="1076"/>
                  </a:lnTo>
                  <a:lnTo>
                    <a:pt x="9995" y="1070"/>
                  </a:lnTo>
                  <a:lnTo>
                    <a:pt x="10003" y="1064"/>
                  </a:lnTo>
                  <a:lnTo>
                    <a:pt x="10011" y="1056"/>
                  </a:lnTo>
                  <a:lnTo>
                    <a:pt x="10018" y="1047"/>
                  </a:lnTo>
                  <a:lnTo>
                    <a:pt x="10024" y="1038"/>
                  </a:lnTo>
                  <a:lnTo>
                    <a:pt x="10030" y="1028"/>
                  </a:lnTo>
                  <a:lnTo>
                    <a:pt x="10031" y="1023"/>
                  </a:lnTo>
                  <a:lnTo>
                    <a:pt x="10032" y="1017"/>
                  </a:lnTo>
                  <a:lnTo>
                    <a:pt x="10033" y="1012"/>
                  </a:lnTo>
                  <a:lnTo>
                    <a:pt x="10033" y="1004"/>
                  </a:lnTo>
                  <a:lnTo>
                    <a:pt x="10037" y="1001"/>
                  </a:lnTo>
                  <a:lnTo>
                    <a:pt x="10043" y="998"/>
                  </a:lnTo>
                  <a:lnTo>
                    <a:pt x="10049" y="997"/>
                  </a:lnTo>
                  <a:lnTo>
                    <a:pt x="10056" y="997"/>
                  </a:lnTo>
                  <a:lnTo>
                    <a:pt x="10062" y="998"/>
                  </a:lnTo>
                  <a:lnTo>
                    <a:pt x="10069" y="1000"/>
                  </a:lnTo>
                  <a:lnTo>
                    <a:pt x="10076" y="1003"/>
                  </a:lnTo>
                  <a:lnTo>
                    <a:pt x="10082" y="1007"/>
                  </a:lnTo>
                  <a:lnTo>
                    <a:pt x="10089" y="1016"/>
                  </a:lnTo>
                  <a:lnTo>
                    <a:pt x="10095" y="1025"/>
                  </a:lnTo>
                  <a:lnTo>
                    <a:pt x="10099" y="1035"/>
                  </a:lnTo>
                  <a:lnTo>
                    <a:pt x="10102" y="1045"/>
                  </a:lnTo>
                  <a:lnTo>
                    <a:pt x="10103" y="1056"/>
                  </a:lnTo>
                  <a:lnTo>
                    <a:pt x="10103" y="1066"/>
                  </a:lnTo>
                  <a:lnTo>
                    <a:pt x="10100" y="1077"/>
                  </a:lnTo>
                  <a:lnTo>
                    <a:pt x="10097" y="1087"/>
                  </a:lnTo>
                  <a:lnTo>
                    <a:pt x="10089" y="1104"/>
                  </a:lnTo>
                  <a:lnTo>
                    <a:pt x="10081" y="1119"/>
                  </a:lnTo>
                  <a:lnTo>
                    <a:pt x="10070" y="1133"/>
                  </a:lnTo>
                  <a:lnTo>
                    <a:pt x="10059" y="1148"/>
                  </a:lnTo>
                  <a:lnTo>
                    <a:pt x="10036" y="1174"/>
                  </a:lnTo>
                  <a:lnTo>
                    <a:pt x="10011" y="1200"/>
                  </a:lnTo>
                  <a:lnTo>
                    <a:pt x="9998" y="1213"/>
                  </a:lnTo>
                  <a:lnTo>
                    <a:pt x="9987" y="1226"/>
                  </a:lnTo>
                  <a:lnTo>
                    <a:pt x="9975" y="1239"/>
                  </a:lnTo>
                  <a:lnTo>
                    <a:pt x="9964" y="1253"/>
                  </a:lnTo>
                  <a:lnTo>
                    <a:pt x="9955" y="1268"/>
                  </a:lnTo>
                  <a:lnTo>
                    <a:pt x="9947" y="1283"/>
                  </a:lnTo>
                  <a:lnTo>
                    <a:pt x="9940" y="1300"/>
                  </a:lnTo>
                  <a:lnTo>
                    <a:pt x="9933" y="1317"/>
                  </a:lnTo>
                  <a:lnTo>
                    <a:pt x="9921" y="1369"/>
                  </a:lnTo>
                  <a:close/>
                  <a:moveTo>
                    <a:pt x="9912" y="1231"/>
                  </a:moveTo>
                  <a:lnTo>
                    <a:pt x="9905" y="1243"/>
                  </a:lnTo>
                  <a:lnTo>
                    <a:pt x="9899" y="1254"/>
                  </a:lnTo>
                  <a:lnTo>
                    <a:pt x="9893" y="1266"/>
                  </a:lnTo>
                  <a:lnTo>
                    <a:pt x="9887" y="1277"/>
                  </a:lnTo>
                  <a:lnTo>
                    <a:pt x="9878" y="1303"/>
                  </a:lnTo>
                  <a:lnTo>
                    <a:pt x="9871" y="1328"/>
                  </a:lnTo>
                  <a:lnTo>
                    <a:pt x="9864" y="1355"/>
                  </a:lnTo>
                  <a:lnTo>
                    <a:pt x="9859" y="1382"/>
                  </a:lnTo>
                  <a:lnTo>
                    <a:pt x="9853" y="1408"/>
                  </a:lnTo>
                  <a:lnTo>
                    <a:pt x="9848" y="1435"/>
                  </a:lnTo>
                  <a:lnTo>
                    <a:pt x="9829" y="1450"/>
                  </a:lnTo>
                  <a:lnTo>
                    <a:pt x="9784" y="1452"/>
                  </a:lnTo>
                  <a:lnTo>
                    <a:pt x="9739" y="1453"/>
                  </a:lnTo>
                  <a:lnTo>
                    <a:pt x="9694" y="1454"/>
                  </a:lnTo>
                  <a:lnTo>
                    <a:pt x="9649" y="1455"/>
                  </a:lnTo>
                  <a:lnTo>
                    <a:pt x="9603" y="1456"/>
                  </a:lnTo>
                  <a:lnTo>
                    <a:pt x="9558" y="1456"/>
                  </a:lnTo>
                  <a:lnTo>
                    <a:pt x="9512" y="1457"/>
                  </a:lnTo>
                  <a:lnTo>
                    <a:pt x="9467" y="1457"/>
                  </a:lnTo>
                  <a:lnTo>
                    <a:pt x="9421" y="1457"/>
                  </a:lnTo>
                  <a:lnTo>
                    <a:pt x="9376" y="1457"/>
                  </a:lnTo>
                  <a:lnTo>
                    <a:pt x="9331" y="1457"/>
                  </a:lnTo>
                  <a:lnTo>
                    <a:pt x="9286" y="1458"/>
                  </a:lnTo>
                  <a:lnTo>
                    <a:pt x="9242" y="1458"/>
                  </a:lnTo>
                  <a:lnTo>
                    <a:pt x="9198" y="1458"/>
                  </a:lnTo>
                  <a:lnTo>
                    <a:pt x="9155" y="1458"/>
                  </a:lnTo>
                  <a:lnTo>
                    <a:pt x="9112" y="1459"/>
                  </a:lnTo>
                  <a:lnTo>
                    <a:pt x="3106" y="1473"/>
                  </a:lnTo>
                  <a:lnTo>
                    <a:pt x="2985" y="1475"/>
                  </a:lnTo>
                  <a:lnTo>
                    <a:pt x="1954" y="1480"/>
                  </a:lnTo>
                  <a:lnTo>
                    <a:pt x="1906" y="1480"/>
                  </a:lnTo>
                  <a:lnTo>
                    <a:pt x="1859" y="1480"/>
                  </a:lnTo>
                  <a:lnTo>
                    <a:pt x="1812" y="1480"/>
                  </a:lnTo>
                  <a:lnTo>
                    <a:pt x="1765" y="1481"/>
                  </a:lnTo>
                  <a:lnTo>
                    <a:pt x="1719" y="1482"/>
                  </a:lnTo>
                  <a:lnTo>
                    <a:pt x="1673" y="1483"/>
                  </a:lnTo>
                  <a:lnTo>
                    <a:pt x="1627" y="1484"/>
                  </a:lnTo>
                  <a:lnTo>
                    <a:pt x="1581" y="1485"/>
                  </a:lnTo>
                  <a:lnTo>
                    <a:pt x="1536" y="1486"/>
                  </a:lnTo>
                  <a:lnTo>
                    <a:pt x="1490" y="1487"/>
                  </a:lnTo>
                  <a:lnTo>
                    <a:pt x="1445" y="1488"/>
                  </a:lnTo>
                  <a:lnTo>
                    <a:pt x="1399" y="1489"/>
                  </a:lnTo>
                  <a:lnTo>
                    <a:pt x="1353" y="1489"/>
                  </a:lnTo>
                  <a:lnTo>
                    <a:pt x="1307" y="1489"/>
                  </a:lnTo>
                  <a:lnTo>
                    <a:pt x="1260" y="1489"/>
                  </a:lnTo>
                  <a:lnTo>
                    <a:pt x="1213" y="1489"/>
                  </a:lnTo>
                  <a:lnTo>
                    <a:pt x="1209" y="1484"/>
                  </a:lnTo>
                  <a:lnTo>
                    <a:pt x="1207" y="1480"/>
                  </a:lnTo>
                  <a:lnTo>
                    <a:pt x="1204" y="1475"/>
                  </a:lnTo>
                  <a:lnTo>
                    <a:pt x="1203" y="1469"/>
                  </a:lnTo>
                  <a:lnTo>
                    <a:pt x="1203" y="1458"/>
                  </a:lnTo>
                  <a:lnTo>
                    <a:pt x="1204" y="1447"/>
                  </a:lnTo>
                  <a:lnTo>
                    <a:pt x="1205" y="1436"/>
                  </a:lnTo>
                  <a:lnTo>
                    <a:pt x="1205" y="1424"/>
                  </a:lnTo>
                  <a:lnTo>
                    <a:pt x="1205" y="1419"/>
                  </a:lnTo>
                  <a:lnTo>
                    <a:pt x="1204" y="1413"/>
                  </a:lnTo>
                  <a:lnTo>
                    <a:pt x="1202" y="1408"/>
                  </a:lnTo>
                  <a:lnTo>
                    <a:pt x="1200" y="1403"/>
                  </a:lnTo>
                  <a:lnTo>
                    <a:pt x="1196" y="1384"/>
                  </a:lnTo>
                  <a:lnTo>
                    <a:pt x="1191" y="1364"/>
                  </a:lnTo>
                  <a:lnTo>
                    <a:pt x="1186" y="1346"/>
                  </a:lnTo>
                  <a:lnTo>
                    <a:pt x="1179" y="1327"/>
                  </a:lnTo>
                  <a:lnTo>
                    <a:pt x="1171" y="1310"/>
                  </a:lnTo>
                  <a:lnTo>
                    <a:pt x="1162" y="1294"/>
                  </a:lnTo>
                  <a:lnTo>
                    <a:pt x="1150" y="1277"/>
                  </a:lnTo>
                  <a:lnTo>
                    <a:pt x="1139" y="1262"/>
                  </a:lnTo>
                  <a:lnTo>
                    <a:pt x="1139" y="1257"/>
                  </a:lnTo>
                  <a:lnTo>
                    <a:pt x="1140" y="1253"/>
                  </a:lnTo>
                  <a:lnTo>
                    <a:pt x="1142" y="1249"/>
                  </a:lnTo>
                  <a:lnTo>
                    <a:pt x="1144" y="1246"/>
                  </a:lnTo>
                  <a:lnTo>
                    <a:pt x="1151" y="1242"/>
                  </a:lnTo>
                  <a:lnTo>
                    <a:pt x="1158" y="1238"/>
                  </a:lnTo>
                  <a:lnTo>
                    <a:pt x="1167" y="1235"/>
                  </a:lnTo>
                  <a:lnTo>
                    <a:pt x="1175" y="1232"/>
                  </a:lnTo>
                  <a:lnTo>
                    <a:pt x="1179" y="1230"/>
                  </a:lnTo>
                  <a:lnTo>
                    <a:pt x="1182" y="1228"/>
                  </a:lnTo>
                  <a:lnTo>
                    <a:pt x="1185" y="1225"/>
                  </a:lnTo>
                  <a:lnTo>
                    <a:pt x="1188" y="1221"/>
                  </a:lnTo>
                  <a:lnTo>
                    <a:pt x="1196" y="1215"/>
                  </a:lnTo>
                  <a:lnTo>
                    <a:pt x="1202" y="1208"/>
                  </a:lnTo>
                  <a:lnTo>
                    <a:pt x="1209" y="1201"/>
                  </a:lnTo>
                  <a:lnTo>
                    <a:pt x="1214" y="1192"/>
                  </a:lnTo>
                  <a:lnTo>
                    <a:pt x="1218" y="1184"/>
                  </a:lnTo>
                  <a:lnTo>
                    <a:pt x="1222" y="1176"/>
                  </a:lnTo>
                  <a:lnTo>
                    <a:pt x="1225" y="1168"/>
                  </a:lnTo>
                  <a:lnTo>
                    <a:pt x="1227" y="1160"/>
                  </a:lnTo>
                  <a:lnTo>
                    <a:pt x="1234" y="1124"/>
                  </a:lnTo>
                  <a:lnTo>
                    <a:pt x="1243" y="1088"/>
                  </a:lnTo>
                  <a:lnTo>
                    <a:pt x="1248" y="1084"/>
                  </a:lnTo>
                  <a:lnTo>
                    <a:pt x="1254" y="1081"/>
                  </a:lnTo>
                  <a:lnTo>
                    <a:pt x="1259" y="1079"/>
                  </a:lnTo>
                  <a:lnTo>
                    <a:pt x="1264" y="1077"/>
                  </a:lnTo>
                  <a:lnTo>
                    <a:pt x="1276" y="1075"/>
                  </a:lnTo>
                  <a:lnTo>
                    <a:pt x="1288" y="1075"/>
                  </a:lnTo>
                  <a:lnTo>
                    <a:pt x="1300" y="1075"/>
                  </a:lnTo>
                  <a:lnTo>
                    <a:pt x="1312" y="1074"/>
                  </a:lnTo>
                  <a:lnTo>
                    <a:pt x="1317" y="1073"/>
                  </a:lnTo>
                  <a:lnTo>
                    <a:pt x="1323" y="1071"/>
                  </a:lnTo>
                  <a:lnTo>
                    <a:pt x="1328" y="1069"/>
                  </a:lnTo>
                  <a:lnTo>
                    <a:pt x="1332" y="1066"/>
                  </a:lnTo>
                  <a:lnTo>
                    <a:pt x="1340" y="1068"/>
                  </a:lnTo>
                  <a:lnTo>
                    <a:pt x="1348" y="1068"/>
                  </a:lnTo>
                  <a:lnTo>
                    <a:pt x="1355" y="1068"/>
                  </a:lnTo>
                  <a:lnTo>
                    <a:pt x="1361" y="1067"/>
                  </a:lnTo>
                  <a:lnTo>
                    <a:pt x="1373" y="1062"/>
                  </a:lnTo>
                  <a:lnTo>
                    <a:pt x="1384" y="1056"/>
                  </a:lnTo>
                  <a:lnTo>
                    <a:pt x="1395" y="1048"/>
                  </a:lnTo>
                  <a:lnTo>
                    <a:pt x="1406" y="1042"/>
                  </a:lnTo>
                  <a:lnTo>
                    <a:pt x="1412" y="1039"/>
                  </a:lnTo>
                  <a:lnTo>
                    <a:pt x="1418" y="1037"/>
                  </a:lnTo>
                  <a:lnTo>
                    <a:pt x="1424" y="1035"/>
                  </a:lnTo>
                  <a:lnTo>
                    <a:pt x="1431" y="1034"/>
                  </a:lnTo>
                  <a:lnTo>
                    <a:pt x="1439" y="1030"/>
                  </a:lnTo>
                  <a:lnTo>
                    <a:pt x="1446" y="1025"/>
                  </a:lnTo>
                  <a:lnTo>
                    <a:pt x="1452" y="1020"/>
                  </a:lnTo>
                  <a:lnTo>
                    <a:pt x="1458" y="1014"/>
                  </a:lnTo>
                  <a:lnTo>
                    <a:pt x="1468" y="1001"/>
                  </a:lnTo>
                  <a:lnTo>
                    <a:pt x="1476" y="988"/>
                  </a:lnTo>
                  <a:lnTo>
                    <a:pt x="1492" y="960"/>
                  </a:lnTo>
                  <a:lnTo>
                    <a:pt x="1508" y="932"/>
                  </a:lnTo>
                  <a:lnTo>
                    <a:pt x="1509" y="922"/>
                  </a:lnTo>
                  <a:lnTo>
                    <a:pt x="1509" y="912"/>
                  </a:lnTo>
                  <a:lnTo>
                    <a:pt x="1509" y="902"/>
                  </a:lnTo>
                  <a:lnTo>
                    <a:pt x="1508" y="893"/>
                  </a:lnTo>
                  <a:lnTo>
                    <a:pt x="1507" y="884"/>
                  </a:lnTo>
                  <a:lnTo>
                    <a:pt x="1505" y="875"/>
                  </a:lnTo>
                  <a:lnTo>
                    <a:pt x="1502" y="865"/>
                  </a:lnTo>
                  <a:lnTo>
                    <a:pt x="1499" y="856"/>
                  </a:lnTo>
                  <a:lnTo>
                    <a:pt x="1496" y="847"/>
                  </a:lnTo>
                  <a:lnTo>
                    <a:pt x="1492" y="839"/>
                  </a:lnTo>
                  <a:lnTo>
                    <a:pt x="1487" y="831"/>
                  </a:lnTo>
                  <a:lnTo>
                    <a:pt x="1482" y="821"/>
                  </a:lnTo>
                  <a:lnTo>
                    <a:pt x="1475" y="813"/>
                  </a:lnTo>
                  <a:lnTo>
                    <a:pt x="1469" y="806"/>
                  </a:lnTo>
                  <a:lnTo>
                    <a:pt x="1463" y="798"/>
                  </a:lnTo>
                  <a:lnTo>
                    <a:pt x="1456" y="791"/>
                  </a:lnTo>
                  <a:lnTo>
                    <a:pt x="1438" y="783"/>
                  </a:lnTo>
                  <a:lnTo>
                    <a:pt x="1417" y="774"/>
                  </a:lnTo>
                  <a:lnTo>
                    <a:pt x="1407" y="770"/>
                  </a:lnTo>
                  <a:lnTo>
                    <a:pt x="1396" y="767"/>
                  </a:lnTo>
                  <a:lnTo>
                    <a:pt x="1384" y="764"/>
                  </a:lnTo>
                  <a:lnTo>
                    <a:pt x="1374" y="762"/>
                  </a:lnTo>
                  <a:lnTo>
                    <a:pt x="1363" y="761"/>
                  </a:lnTo>
                  <a:lnTo>
                    <a:pt x="1352" y="761"/>
                  </a:lnTo>
                  <a:lnTo>
                    <a:pt x="1340" y="761"/>
                  </a:lnTo>
                  <a:lnTo>
                    <a:pt x="1329" y="763"/>
                  </a:lnTo>
                  <a:lnTo>
                    <a:pt x="1319" y="766"/>
                  </a:lnTo>
                  <a:lnTo>
                    <a:pt x="1309" y="770"/>
                  </a:lnTo>
                  <a:lnTo>
                    <a:pt x="1299" y="775"/>
                  </a:lnTo>
                  <a:lnTo>
                    <a:pt x="1289" y="784"/>
                  </a:lnTo>
                  <a:lnTo>
                    <a:pt x="1286" y="782"/>
                  </a:lnTo>
                  <a:lnTo>
                    <a:pt x="1283" y="781"/>
                  </a:lnTo>
                  <a:lnTo>
                    <a:pt x="1280" y="780"/>
                  </a:lnTo>
                  <a:lnTo>
                    <a:pt x="1277" y="780"/>
                  </a:lnTo>
                  <a:lnTo>
                    <a:pt x="1271" y="780"/>
                  </a:lnTo>
                  <a:lnTo>
                    <a:pt x="1265" y="781"/>
                  </a:lnTo>
                  <a:lnTo>
                    <a:pt x="1259" y="781"/>
                  </a:lnTo>
                  <a:lnTo>
                    <a:pt x="1254" y="780"/>
                  </a:lnTo>
                  <a:lnTo>
                    <a:pt x="1252" y="778"/>
                  </a:lnTo>
                  <a:lnTo>
                    <a:pt x="1249" y="775"/>
                  </a:lnTo>
                  <a:lnTo>
                    <a:pt x="1247" y="772"/>
                  </a:lnTo>
                  <a:lnTo>
                    <a:pt x="1246" y="768"/>
                  </a:lnTo>
                  <a:lnTo>
                    <a:pt x="1247" y="760"/>
                  </a:lnTo>
                  <a:lnTo>
                    <a:pt x="1247" y="752"/>
                  </a:lnTo>
                  <a:lnTo>
                    <a:pt x="1247" y="744"/>
                  </a:lnTo>
                  <a:lnTo>
                    <a:pt x="1246" y="737"/>
                  </a:lnTo>
                  <a:lnTo>
                    <a:pt x="1243" y="721"/>
                  </a:lnTo>
                  <a:lnTo>
                    <a:pt x="1238" y="708"/>
                  </a:lnTo>
                  <a:lnTo>
                    <a:pt x="1231" y="694"/>
                  </a:lnTo>
                  <a:lnTo>
                    <a:pt x="1223" y="681"/>
                  </a:lnTo>
                  <a:lnTo>
                    <a:pt x="1214" y="669"/>
                  </a:lnTo>
                  <a:lnTo>
                    <a:pt x="1203" y="658"/>
                  </a:lnTo>
                  <a:lnTo>
                    <a:pt x="1192" y="647"/>
                  </a:lnTo>
                  <a:lnTo>
                    <a:pt x="1180" y="636"/>
                  </a:lnTo>
                  <a:lnTo>
                    <a:pt x="1168" y="626"/>
                  </a:lnTo>
                  <a:lnTo>
                    <a:pt x="1154" y="617"/>
                  </a:lnTo>
                  <a:lnTo>
                    <a:pt x="1129" y="599"/>
                  </a:lnTo>
                  <a:lnTo>
                    <a:pt x="1104" y="582"/>
                  </a:lnTo>
                  <a:lnTo>
                    <a:pt x="1102" y="573"/>
                  </a:lnTo>
                  <a:lnTo>
                    <a:pt x="1101" y="565"/>
                  </a:lnTo>
                  <a:lnTo>
                    <a:pt x="1102" y="557"/>
                  </a:lnTo>
                  <a:lnTo>
                    <a:pt x="1104" y="550"/>
                  </a:lnTo>
                  <a:lnTo>
                    <a:pt x="1107" y="542"/>
                  </a:lnTo>
                  <a:lnTo>
                    <a:pt x="1111" y="536"/>
                  </a:lnTo>
                  <a:lnTo>
                    <a:pt x="1116" y="529"/>
                  </a:lnTo>
                  <a:lnTo>
                    <a:pt x="1122" y="523"/>
                  </a:lnTo>
                  <a:lnTo>
                    <a:pt x="1133" y="511"/>
                  </a:lnTo>
                  <a:lnTo>
                    <a:pt x="1145" y="498"/>
                  </a:lnTo>
                  <a:lnTo>
                    <a:pt x="1150" y="491"/>
                  </a:lnTo>
                  <a:lnTo>
                    <a:pt x="1155" y="485"/>
                  </a:lnTo>
                  <a:lnTo>
                    <a:pt x="1159" y="478"/>
                  </a:lnTo>
                  <a:lnTo>
                    <a:pt x="1164" y="471"/>
                  </a:lnTo>
                  <a:lnTo>
                    <a:pt x="1171" y="449"/>
                  </a:lnTo>
                  <a:lnTo>
                    <a:pt x="1178" y="429"/>
                  </a:lnTo>
                  <a:lnTo>
                    <a:pt x="1184" y="408"/>
                  </a:lnTo>
                  <a:lnTo>
                    <a:pt x="1189" y="387"/>
                  </a:lnTo>
                  <a:lnTo>
                    <a:pt x="1193" y="365"/>
                  </a:lnTo>
                  <a:lnTo>
                    <a:pt x="1196" y="343"/>
                  </a:lnTo>
                  <a:lnTo>
                    <a:pt x="1197" y="321"/>
                  </a:lnTo>
                  <a:lnTo>
                    <a:pt x="1197" y="298"/>
                  </a:lnTo>
                  <a:lnTo>
                    <a:pt x="1199" y="294"/>
                  </a:lnTo>
                  <a:lnTo>
                    <a:pt x="1201" y="291"/>
                  </a:lnTo>
                  <a:lnTo>
                    <a:pt x="1204" y="289"/>
                  </a:lnTo>
                  <a:lnTo>
                    <a:pt x="1208" y="286"/>
                  </a:lnTo>
                  <a:lnTo>
                    <a:pt x="1214" y="284"/>
                  </a:lnTo>
                  <a:lnTo>
                    <a:pt x="1221" y="282"/>
                  </a:lnTo>
                  <a:lnTo>
                    <a:pt x="1237" y="280"/>
                  </a:lnTo>
                  <a:lnTo>
                    <a:pt x="1253" y="279"/>
                  </a:lnTo>
                  <a:lnTo>
                    <a:pt x="1283" y="282"/>
                  </a:lnTo>
                  <a:lnTo>
                    <a:pt x="1314" y="284"/>
                  </a:lnTo>
                  <a:lnTo>
                    <a:pt x="1344" y="285"/>
                  </a:lnTo>
                  <a:lnTo>
                    <a:pt x="1374" y="286"/>
                  </a:lnTo>
                  <a:lnTo>
                    <a:pt x="1432" y="286"/>
                  </a:lnTo>
                  <a:lnTo>
                    <a:pt x="1491" y="284"/>
                  </a:lnTo>
                  <a:lnTo>
                    <a:pt x="1549" y="283"/>
                  </a:lnTo>
                  <a:lnTo>
                    <a:pt x="1607" y="281"/>
                  </a:lnTo>
                  <a:lnTo>
                    <a:pt x="1667" y="281"/>
                  </a:lnTo>
                  <a:lnTo>
                    <a:pt x="1727" y="283"/>
                  </a:lnTo>
                  <a:lnTo>
                    <a:pt x="1768" y="282"/>
                  </a:lnTo>
                  <a:lnTo>
                    <a:pt x="1809" y="281"/>
                  </a:lnTo>
                  <a:lnTo>
                    <a:pt x="1851" y="279"/>
                  </a:lnTo>
                  <a:lnTo>
                    <a:pt x="1890" y="277"/>
                  </a:lnTo>
                  <a:lnTo>
                    <a:pt x="1931" y="276"/>
                  </a:lnTo>
                  <a:lnTo>
                    <a:pt x="1972" y="276"/>
                  </a:lnTo>
                  <a:lnTo>
                    <a:pt x="2012" y="277"/>
                  </a:lnTo>
                  <a:lnTo>
                    <a:pt x="2053" y="279"/>
                  </a:lnTo>
                  <a:lnTo>
                    <a:pt x="2130" y="277"/>
                  </a:lnTo>
                  <a:lnTo>
                    <a:pt x="2207" y="276"/>
                  </a:lnTo>
                  <a:lnTo>
                    <a:pt x="2284" y="274"/>
                  </a:lnTo>
                  <a:lnTo>
                    <a:pt x="2361" y="273"/>
                  </a:lnTo>
                  <a:lnTo>
                    <a:pt x="2437" y="273"/>
                  </a:lnTo>
                  <a:lnTo>
                    <a:pt x="2514" y="272"/>
                  </a:lnTo>
                  <a:lnTo>
                    <a:pt x="2591" y="271"/>
                  </a:lnTo>
                  <a:lnTo>
                    <a:pt x="2667" y="271"/>
                  </a:lnTo>
                  <a:lnTo>
                    <a:pt x="2744" y="270"/>
                  </a:lnTo>
                  <a:lnTo>
                    <a:pt x="2821" y="270"/>
                  </a:lnTo>
                  <a:lnTo>
                    <a:pt x="2897" y="269"/>
                  </a:lnTo>
                  <a:lnTo>
                    <a:pt x="2974" y="269"/>
                  </a:lnTo>
                  <a:lnTo>
                    <a:pt x="3052" y="268"/>
                  </a:lnTo>
                  <a:lnTo>
                    <a:pt x="3128" y="266"/>
                  </a:lnTo>
                  <a:lnTo>
                    <a:pt x="3206" y="265"/>
                  </a:lnTo>
                  <a:lnTo>
                    <a:pt x="3284" y="264"/>
                  </a:lnTo>
                  <a:lnTo>
                    <a:pt x="3333" y="261"/>
                  </a:lnTo>
                  <a:lnTo>
                    <a:pt x="3381" y="260"/>
                  </a:lnTo>
                  <a:lnTo>
                    <a:pt x="3430" y="260"/>
                  </a:lnTo>
                  <a:lnTo>
                    <a:pt x="3479" y="261"/>
                  </a:lnTo>
                  <a:lnTo>
                    <a:pt x="3528" y="262"/>
                  </a:lnTo>
                  <a:lnTo>
                    <a:pt x="3577" y="262"/>
                  </a:lnTo>
                  <a:lnTo>
                    <a:pt x="3603" y="261"/>
                  </a:lnTo>
                  <a:lnTo>
                    <a:pt x="3627" y="260"/>
                  </a:lnTo>
                  <a:lnTo>
                    <a:pt x="3653" y="258"/>
                  </a:lnTo>
                  <a:lnTo>
                    <a:pt x="3678" y="256"/>
                  </a:lnTo>
                  <a:lnTo>
                    <a:pt x="3689" y="258"/>
                  </a:lnTo>
                  <a:lnTo>
                    <a:pt x="3699" y="259"/>
                  </a:lnTo>
                  <a:lnTo>
                    <a:pt x="3709" y="260"/>
                  </a:lnTo>
                  <a:lnTo>
                    <a:pt x="3720" y="260"/>
                  </a:lnTo>
                  <a:lnTo>
                    <a:pt x="3742" y="260"/>
                  </a:lnTo>
                  <a:lnTo>
                    <a:pt x="3763" y="259"/>
                  </a:lnTo>
                  <a:lnTo>
                    <a:pt x="3785" y="257"/>
                  </a:lnTo>
                  <a:lnTo>
                    <a:pt x="3806" y="255"/>
                  </a:lnTo>
                  <a:lnTo>
                    <a:pt x="3829" y="254"/>
                  </a:lnTo>
                  <a:lnTo>
                    <a:pt x="3850" y="254"/>
                  </a:lnTo>
                  <a:lnTo>
                    <a:pt x="3948" y="254"/>
                  </a:lnTo>
                  <a:lnTo>
                    <a:pt x="4145" y="254"/>
                  </a:lnTo>
                  <a:lnTo>
                    <a:pt x="4428" y="254"/>
                  </a:lnTo>
                  <a:lnTo>
                    <a:pt x="4781" y="254"/>
                  </a:lnTo>
                  <a:lnTo>
                    <a:pt x="5191" y="253"/>
                  </a:lnTo>
                  <a:lnTo>
                    <a:pt x="5643" y="253"/>
                  </a:lnTo>
                  <a:lnTo>
                    <a:pt x="6125" y="252"/>
                  </a:lnTo>
                  <a:lnTo>
                    <a:pt x="6619" y="251"/>
                  </a:lnTo>
                  <a:lnTo>
                    <a:pt x="7114" y="251"/>
                  </a:lnTo>
                  <a:lnTo>
                    <a:pt x="7596" y="250"/>
                  </a:lnTo>
                  <a:lnTo>
                    <a:pt x="8048" y="249"/>
                  </a:lnTo>
                  <a:lnTo>
                    <a:pt x="8459" y="249"/>
                  </a:lnTo>
                  <a:lnTo>
                    <a:pt x="8813" y="248"/>
                  </a:lnTo>
                  <a:lnTo>
                    <a:pt x="9096" y="247"/>
                  </a:lnTo>
                  <a:lnTo>
                    <a:pt x="9296" y="247"/>
                  </a:lnTo>
                  <a:lnTo>
                    <a:pt x="9395" y="246"/>
                  </a:lnTo>
                  <a:lnTo>
                    <a:pt x="9434" y="247"/>
                  </a:lnTo>
                  <a:lnTo>
                    <a:pt x="9474" y="247"/>
                  </a:lnTo>
                  <a:lnTo>
                    <a:pt x="9515" y="246"/>
                  </a:lnTo>
                  <a:lnTo>
                    <a:pt x="9556" y="245"/>
                  </a:lnTo>
                  <a:lnTo>
                    <a:pt x="9597" y="243"/>
                  </a:lnTo>
                  <a:lnTo>
                    <a:pt x="9638" y="243"/>
                  </a:lnTo>
                  <a:lnTo>
                    <a:pt x="9677" y="243"/>
                  </a:lnTo>
                  <a:lnTo>
                    <a:pt x="9715" y="245"/>
                  </a:lnTo>
                  <a:lnTo>
                    <a:pt x="9735" y="244"/>
                  </a:lnTo>
                  <a:lnTo>
                    <a:pt x="9754" y="243"/>
                  </a:lnTo>
                  <a:lnTo>
                    <a:pt x="9772" y="243"/>
                  </a:lnTo>
                  <a:lnTo>
                    <a:pt x="9792" y="242"/>
                  </a:lnTo>
                  <a:lnTo>
                    <a:pt x="9800" y="251"/>
                  </a:lnTo>
                  <a:lnTo>
                    <a:pt x="9806" y="261"/>
                  </a:lnTo>
                  <a:lnTo>
                    <a:pt x="9811" y="274"/>
                  </a:lnTo>
                  <a:lnTo>
                    <a:pt x="9815" y="286"/>
                  </a:lnTo>
                  <a:lnTo>
                    <a:pt x="9822" y="310"/>
                  </a:lnTo>
                  <a:lnTo>
                    <a:pt x="9829" y="336"/>
                  </a:lnTo>
                  <a:lnTo>
                    <a:pt x="9832" y="350"/>
                  </a:lnTo>
                  <a:lnTo>
                    <a:pt x="9836" y="364"/>
                  </a:lnTo>
                  <a:lnTo>
                    <a:pt x="9841" y="377"/>
                  </a:lnTo>
                  <a:lnTo>
                    <a:pt x="9847" y="389"/>
                  </a:lnTo>
                  <a:lnTo>
                    <a:pt x="9860" y="415"/>
                  </a:lnTo>
                  <a:lnTo>
                    <a:pt x="9874" y="439"/>
                  </a:lnTo>
                  <a:lnTo>
                    <a:pt x="9890" y="464"/>
                  </a:lnTo>
                  <a:lnTo>
                    <a:pt x="9905" y="487"/>
                  </a:lnTo>
                  <a:lnTo>
                    <a:pt x="9921" y="511"/>
                  </a:lnTo>
                  <a:lnTo>
                    <a:pt x="9937" y="535"/>
                  </a:lnTo>
                  <a:lnTo>
                    <a:pt x="9945" y="539"/>
                  </a:lnTo>
                  <a:lnTo>
                    <a:pt x="9953" y="543"/>
                  </a:lnTo>
                  <a:lnTo>
                    <a:pt x="9957" y="547"/>
                  </a:lnTo>
                  <a:lnTo>
                    <a:pt x="9959" y="550"/>
                  </a:lnTo>
                  <a:lnTo>
                    <a:pt x="9960" y="555"/>
                  </a:lnTo>
                  <a:lnTo>
                    <a:pt x="9958" y="560"/>
                  </a:lnTo>
                  <a:lnTo>
                    <a:pt x="9957" y="566"/>
                  </a:lnTo>
                  <a:lnTo>
                    <a:pt x="9955" y="571"/>
                  </a:lnTo>
                  <a:lnTo>
                    <a:pt x="9952" y="575"/>
                  </a:lnTo>
                  <a:lnTo>
                    <a:pt x="9948" y="577"/>
                  </a:lnTo>
                  <a:lnTo>
                    <a:pt x="9944" y="578"/>
                  </a:lnTo>
                  <a:lnTo>
                    <a:pt x="9940" y="579"/>
                  </a:lnTo>
                  <a:lnTo>
                    <a:pt x="9934" y="579"/>
                  </a:lnTo>
                  <a:lnTo>
                    <a:pt x="9929" y="578"/>
                  </a:lnTo>
                  <a:lnTo>
                    <a:pt x="9919" y="576"/>
                  </a:lnTo>
                  <a:lnTo>
                    <a:pt x="9908" y="573"/>
                  </a:lnTo>
                  <a:lnTo>
                    <a:pt x="9903" y="573"/>
                  </a:lnTo>
                  <a:lnTo>
                    <a:pt x="9898" y="573"/>
                  </a:lnTo>
                  <a:lnTo>
                    <a:pt x="9893" y="574"/>
                  </a:lnTo>
                  <a:lnTo>
                    <a:pt x="9887" y="576"/>
                  </a:lnTo>
                  <a:lnTo>
                    <a:pt x="9877" y="580"/>
                  </a:lnTo>
                  <a:lnTo>
                    <a:pt x="9868" y="585"/>
                  </a:lnTo>
                  <a:lnTo>
                    <a:pt x="9859" y="592"/>
                  </a:lnTo>
                  <a:lnTo>
                    <a:pt x="9852" y="598"/>
                  </a:lnTo>
                  <a:lnTo>
                    <a:pt x="9844" y="605"/>
                  </a:lnTo>
                  <a:lnTo>
                    <a:pt x="9837" y="613"/>
                  </a:lnTo>
                  <a:lnTo>
                    <a:pt x="9831" y="621"/>
                  </a:lnTo>
                  <a:lnTo>
                    <a:pt x="9825" y="629"/>
                  </a:lnTo>
                  <a:lnTo>
                    <a:pt x="9820" y="639"/>
                  </a:lnTo>
                  <a:lnTo>
                    <a:pt x="9816" y="648"/>
                  </a:lnTo>
                  <a:lnTo>
                    <a:pt x="9813" y="657"/>
                  </a:lnTo>
                  <a:lnTo>
                    <a:pt x="9810" y="667"/>
                  </a:lnTo>
                  <a:lnTo>
                    <a:pt x="9808" y="676"/>
                  </a:lnTo>
                  <a:lnTo>
                    <a:pt x="9806" y="687"/>
                  </a:lnTo>
                  <a:lnTo>
                    <a:pt x="9805" y="696"/>
                  </a:lnTo>
                  <a:lnTo>
                    <a:pt x="9805" y="706"/>
                  </a:lnTo>
                  <a:lnTo>
                    <a:pt x="9807" y="711"/>
                  </a:lnTo>
                  <a:lnTo>
                    <a:pt x="9808" y="718"/>
                  </a:lnTo>
                  <a:lnTo>
                    <a:pt x="9807" y="721"/>
                  </a:lnTo>
                  <a:lnTo>
                    <a:pt x="9806" y="723"/>
                  </a:lnTo>
                  <a:lnTo>
                    <a:pt x="9805" y="726"/>
                  </a:lnTo>
                  <a:lnTo>
                    <a:pt x="9802" y="727"/>
                  </a:lnTo>
                  <a:lnTo>
                    <a:pt x="9798" y="729"/>
                  </a:lnTo>
                  <a:lnTo>
                    <a:pt x="9793" y="729"/>
                  </a:lnTo>
                  <a:lnTo>
                    <a:pt x="9790" y="729"/>
                  </a:lnTo>
                  <a:lnTo>
                    <a:pt x="9786" y="729"/>
                  </a:lnTo>
                  <a:lnTo>
                    <a:pt x="9780" y="726"/>
                  </a:lnTo>
                  <a:lnTo>
                    <a:pt x="9774" y="723"/>
                  </a:lnTo>
                  <a:lnTo>
                    <a:pt x="9768" y="718"/>
                  </a:lnTo>
                  <a:lnTo>
                    <a:pt x="9762" y="714"/>
                  </a:lnTo>
                  <a:lnTo>
                    <a:pt x="9756" y="710"/>
                  </a:lnTo>
                  <a:lnTo>
                    <a:pt x="9749" y="707"/>
                  </a:lnTo>
                  <a:lnTo>
                    <a:pt x="9737" y="706"/>
                  </a:lnTo>
                  <a:lnTo>
                    <a:pt x="9726" y="706"/>
                  </a:lnTo>
                  <a:lnTo>
                    <a:pt x="9715" y="707"/>
                  </a:lnTo>
                  <a:lnTo>
                    <a:pt x="9703" y="708"/>
                  </a:lnTo>
                  <a:lnTo>
                    <a:pt x="9693" y="711"/>
                  </a:lnTo>
                  <a:lnTo>
                    <a:pt x="9682" y="713"/>
                  </a:lnTo>
                  <a:lnTo>
                    <a:pt x="9672" y="717"/>
                  </a:lnTo>
                  <a:lnTo>
                    <a:pt x="9663" y="721"/>
                  </a:lnTo>
                  <a:lnTo>
                    <a:pt x="9652" y="726"/>
                  </a:lnTo>
                  <a:lnTo>
                    <a:pt x="9643" y="733"/>
                  </a:lnTo>
                  <a:lnTo>
                    <a:pt x="9634" y="739"/>
                  </a:lnTo>
                  <a:lnTo>
                    <a:pt x="9626" y="746"/>
                  </a:lnTo>
                  <a:lnTo>
                    <a:pt x="9619" y="754"/>
                  </a:lnTo>
                  <a:lnTo>
                    <a:pt x="9611" y="763"/>
                  </a:lnTo>
                  <a:lnTo>
                    <a:pt x="9604" y="772"/>
                  </a:lnTo>
                  <a:lnTo>
                    <a:pt x="9598" y="783"/>
                  </a:lnTo>
                  <a:lnTo>
                    <a:pt x="9594" y="803"/>
                  </a:lnTo>
                  <a:lnTo>
                    <a:pt x="9591" y="824"/>
                  </a:lnTo>
                  <a:lnTo>
                    <a:pt x="9590" y="843"/>
                  </a:lnTo>
                  <a:lnTo>
                    <a:pt x="9591" y="863"/>
                  </a:lnTo>
                  <a:lnTo>
                    <a:pt x="9593" y="883"/>
                  </a:lnTo>
                  <a:lnTo>
                    <a:pt x="9596" y="902"/>
                  </a:lnTo>
                  <a:lnTo>
                    <a:pt x="9599" y="911"/>
                  </a:lnTo>
                  <a:lnTo>
                    <a:pt x="9602" y="921"/>
                  </a:lnTo>
                  <a:lnTo>
                    <a:pt x="9606" y="930"/>
                  </a:lnTo>
                  <a:lnTo>
                    <a:pt x="9610" y="939"/>
                  </a:lnTo>
                  <a:lnTo>
                    <a:pt x="9618" y="950"/>
                  </a:lnTo>
                  <a:lnTo>
                    <a:pt x="9626" y="960"/>
                  </a:lnTo>
                  <a:lnTo>
                    <a:pt x="9635" y="969"/>
                  </a:lnTo>
                  <a:lnTo>
                    <a:pt x="9644" y="975"/>
                  </a:lnTo>
                  <a:lnTo>
                    <a:pt x="9655" y="979"/>
                  </a:lnTo>
                  <a:lnTo>
                    <a:pt x="9667" y="983"/>
                  </a:lnTo>
                  <a:lnTo>
                    <a:pt x="9678" y="985"/>
                  </a:lnTo>
                  <a:lnTo>
                    <a:pt x="9690" y="986"/>
                  </a:lnTo>
                  <a:lnTo>
                    <a:pt x="9702" y="987"/>
                  </a:lnTo>
                  <a:lnTo>
                    <a:pt x="9715" y="986"/>
                  </a:lnTo>
                  <a:lnTo>
                    <a:pt x="9728" y="986"/>
                  </a:lnTo>
                  <a:lnTo>
                    <a:pt x="9740" y="985"/>
                  </a:lnTo>
                  <a:lnTo>
                    <a:pt x="9764" y="982"/>
                  </a:lnTo>
                  <a:lnTo>
                    <a:pt x="9786" y="980"/>
                  </a:lnTo>
                  <a:lnTo>
                    <a:pt x="9790" y="983"/>
                  </a:lnTo>
                  <a:lnTo>
                    <a:pt x="9793" y="987"/>
                  </a:lnTo>
                  <a:lnTo>
                    <a:pt x="9795" y="991"/>
                  </a:lnTo>
                  <a:lnTo>
                    <a:pt x="9796" y="995"/>
                  </a:lnTo>
                  <a:lnTo>
                    <a:pt x="9798" y="1004"/>
                  </a:lnTo>
                  <a:lnTo>
                    <a:pt x="9798" y="1015"/>
                  </a:lnTo>
                  <a:lnTo>
                    <a:pt x="9796" y="1026"/>
                  </a:lnTo>
                  <a:lnTo>
                    <a:pt x="9795" y="1037"/>
                  </a:lnTo>
                  <a:lnTo>
                    <a:pt x="9796" y="1042"/>
                  </a:lnTo>
                  <a:lnTo>
                    <a:pt x="9798" y="1047"/>
                  </a:lnTo>
                  <a:lnTo>
                    <a:pt x="9799" y="1052"/>
                  </a:lnTo>
                  <a:lnTo>
                    <a:pt x="9802" y="1057"/>
                  </a:lnTo>
                  <a:lnTo>
                    <a:pt x="9808" y="1067"/>
                  </a:lnTo>
                  <a:lnTo>
                    <a:pt x="9814" y="1076"/>
                  </a:lnTo>
                  <a:lnTo>
                    <a:pt x="9821" y="1085"/>
                  </a:lnTo>
                  <a:lnTo>
                    <a:pt x="9828" y="1094"/>
                  </a:lnTo>
                  <a:lnTo>
                    <a:pt x="9836" y="1102"/>
                  </a:lnTo>
                  <a:lnTo>
                    <a:pt x="9845" y="1109"/>
                  </a:lnTo>
                  <a:lnTo>
                    <a:pt x="9854" y="1116"/>
                  </a:lnTo>
                  <a:lnTo>
                    <a:pt x="9863" y="1122"/>
                  </a:lnTo>
                  <a:lnTo>
                    <a:pt x="9873" y="1127"/>
                  </a:lnTo>
                  <a:lnTo>
                    <a:pt x="9882" y="1131"/>
                  </a:lnTo>
                  <a:lnTo>
                    <a:pt x="9894" y="1135"/>
                  </a:lnTo>
                  <a:lnTo>
                    <a:pt x="9905" y="1138"/>
                  </a:lnTo>
                  <a:lnTo>
                    <a:pt x="9916" y="1141"/>
                  </a:lnTo>
                  <a:lnTo>
                    <a:pt x="9927" y="1143"/>
                  </a:lnTo>
                  <a:lnTo>
                    <a:pt x="9940" y="1144"/>
                  </a:lnTo>
                  <a:lnTo>
                    <a:pt x="9952" y="1144"/>
                  </a:lnTo>
                  <a:lnTo>
                    <a:pt x="9957" y="1151"/>
                  </a:lnTo>
                  <a:lnTo>
                    <a:pt x="9960" y="1157"/>
                  </a:lnTo>
                  <a:lnTo>
                    <a:pt x="9961" y="1162"/>
                  </a:lnTo>
                  <a:lnTo>
                    <a:pt x="9961" y="1167"/>
                  </a:lnTo>
                  <a:lnTo>
                    <a:pt x="9959" y="1172"/>
                  </a:lnTo>
                  <a:lnTo>
                    <a:pt x="9955" y="1177"/>
                  </a:lnTo>
                  <a:lnTo>
                    <a:pt x="9951" y="1182"/>
                  </a:lnTo>
                  <a:lnTo>
                    <a:pt x="9946" y="1187"/>
                  </a:lnTo>
                  <a:lnTo>
                    <a:pt x="9936" y="1198"/>
                  </a:lnTo>
                  <a:lnTo>
                    <a:pt x="9924" y="1208"/>
                  </a:lnTo>
                  <a:lnTo>
                    <a:pt x="9920" y="1213"/>
                  </a:lnTo>
                  <a:lnTo>
                    <a:pt x="9916" y="1219"/>
                  </a:lnTo>
                  <a:lnTo>
                    <a:pt x="9913" y="1225"/>
                  </a:lnTo>
                  <a:lnTo>
                    <a:pt x="9912" y="1231"/>
                  </a:lnTo>
                  <a:close/>
                  <a:moveTo>
                    <a:pt x="9860" y="564"/>
                  </a:moveTo>
                  <a:lnTo>
                    <a:pt x="9847" y="576"/>
                  </a:lnTo>
                  <a:lnTo>
                    <a:pt x="9834" y="587"/>
                  </a:lnTo>
                  <a:lnTo>
                    <a:pt x="9823" y="601"/>
                  </a:lnTo>
                  <a:lnTo>
                    <a:pt x="9813" y="614"/>
                  </a:lnTo>
                  <a:lnTo>
                    <a:pt x="9804" y="628"/>
                  </a:lnTo>
                  <a:lnTo>
                    <a:pt x="9796" y="643"/>
                  </a:lnTo>
                  <a:lnTo>
                    <a:pt x="9790" y="659"/>
                  </a:lnTo>
                  <a:lnTo>
                    <a:pt x="9786" y="675"/>
                  </a:lnTo>
                  <a:lnTo>
                    <a:pt x="9782" y="680"/>
                  </a:lnTo>
                  <a:lnTo>
                    <a:pt x="9777" y="683"/>
                  </a:lnTo>
                  <a:lnTo>
                    <a:pt x="9772" y="686"/>
                  </a:lnTo>
                  <a:lnTo>
                    <a:pt x="9767" y="688"/>
                  </a:lnTo>
                  <a:lnTo>
                    <a:pt x="9762" y="688"/>
                  </a:lnTo>
                  <a:lnTo>
                    <a:pt x="9756" y="688"/>
                  </a:lnTo>
                  <a:lnTo>
                    <a:pt x="9749" y="688"/>
                  </a:lnTo>
                  <a:lnTo>
                    <a:pt x="9743" y="687"/>
                  </a:lnTo>
                  <a:lnTo>
                    <a:pt x="9731" y="683"/>
                  </a:lnTo>
                  <a:lnTo>
                    <a:pt x="9719" y="680"/>
                  </a:lnTo>
                  <a:lnTo>
                    <a:pt x="9708" y="677"/>
                  </a:lnTo>
                  <a:lnTo>
                    <a:pt x="9696" y="676"/>
                  </a:lnTo>
                  <a:lnTo>
                    <a:pt x="9685" y="679"/>
                  </a:lnTo>
                  <a:lnTo>
                    <a:pt x="9675" y="682"/>
                  </a:lnTo>
                  <a:lnTo>
                    <a:pt x="9664" y="688"/>
                  </a:lnTo>
                  <a:lnTo>
                    <a:pt x="9654" y="693"/>
                  </a:lnTo>
                  <a:lnTo>
                    <a:pt x="9644" y="698"/>
                  </a:lnTo>
                  <a:lnTo>
                    <a:pt x="9635" y="704"/>
                  </a:lnTo>
                  <a:lnTo>
                    <a:pt x="9627" y="711"/>
                  </a:lnTo>
                  <a:lnTo>
                    <a:pt x="9619" y="718"/>
                  </a:lnTo>
                  <a:lnTo>
                    <a:pt x="9610" y="726"/>
                  </a:lnTo>
                  <a:lnTo>
                    <a:pt x="9603" y="735"/>
                  </a:lnTo>
                  <a:lnTo>
                    <a:pt x="9597" y="743"/>
                  </a:lnTo>
                  <a:lnTo>
                    <a:pt x="9591" y="752"/>
                  </a:lnTo>
                  <a:lnTo>
                    <a:pt x="9585" y="761"/>
                  </a:lnTo>
                  <a:lnTo>
                    <a:pt x="9580" y="771"/>
                  </a:lnTo>
                  <a:lnTo>
                    <a:pt x="9575" y="782"/>
                  </a:lnTo>
                  <a:lnTo>
                    <a:pt x="9571" y="792"/>
                  </a:lnTo>
                  <a:lnTo>
                    <a:pt x="9566" y="805"/>
                  </a:lnTo>
                  <a:lnTo>
                    <a:pt x="9562" y="818"/>
                  </a:lnTo>
                  <a:lnTo>
                    <a:pt x="9559" y="834"/>
                  </a:lnTo>
                  <a:lnTo>
                    <a:pt x="9557" y="848"/>
                  </a:lnTo>
                  <a:lnTo>
                    <a:pt x="9556" y="863"/>
                  </a:lnTo>
                  <a:lnTo>
                    <a:pt x="9557" y="879"/>
                  </a:lnTo>
                  <a:lnTo>
                    <a:pt x="9559" y="894"/>
                  </a:lnTo>
                  <a:lnTo>
                    <a:pt x="9564" y="909"/>
                  </a:lnTo>
                  <a:lnTo>
                    <a:pt x="9568" y="918"/>
                  </a:lnTo>
                  <a:lnTo>
                    <a:pt x="9571" y="926"/>
                  </a:lnTo>
                  <a:lnTo>
                    <a:pt x="9575" y="933"/>
                  </a:lnTo>
                  <a:lnTo>
                    <a:pt x="9580" y="940"/>
                  </a:lnTo>
                  <a:lnTo>
                    <a:pt x="9585" y="947"/>
                  </a:lnTo>
                  <a:lnTo>
                    <a:pt x="9591" y="953"/>
                  </a:lnTo>
                  <a:lnTo>
                    <a:pt x="9598" y="960"/>
                  </a:lnTo>
                  <a:lnTo>
                    <a:pt x="9604" y="967"/>
                  </a:lnTo>
                  <a:lnTo>
                    <a:pt x="9635" y="988"/>
                  </a:lnTo>
                  <a:lnTo>
                    <a:pt x="9666" y="1010"/>
                  </a:lnTo>
                  <a:lnTo>
                    <a:pt x="9762" y="1012"/>
                  </a:lnTo>
                  <a:lnTo>
                    <a:pt x="9767" y="1027"/>
                  </a:lnTo>
                  <a:lnTo>
                    <a:pt x="9771" y="1043"/>
                  </a:lnTo>
                  <a:lnTo>
                    <a:pt x="9773" y="1051"/>
                  </a:lnTo>
                  <a:lnTo>
                    <a:pt x="9776" y="1060"/>
                  </a:lnTo>
                  <a:lnTo>
                    <a:pt x="9779" y="1068"/>
                  </a:lnTo>
                  <a:lnTo>
                    <a:pt x="9783" y="1076"/>
                  </a:lnTo>
                  <a:lnTo>
                    <a:pt x="9793" y="1091"/>
                  </a:lnTo>
                  <a:lnTo>
                    <a:pt x="9805" y="1107"/>
                  </a:lnTo>
                  <a:lnTo>
                    <a:pt x="9811" y="1114"/>
                  </a:lnTo>
                  <a:lnTo>
                    <a:pt x="9818" y="1121"/>
                  </a:lnTo>
                  <a:lnTo>
                    <a:pt x="9825" y="1127"/>
                  </a:lnTo>
                  <a:lnTo>
                    <a:pt x="9832" y="1133"/>
                  </a:lnTo>
                  <a:lnTo>
                    <a:pt x="9840" y="1138"/>
                  </a:lnTo>
                  <a:lnTo>
                    <a:pt x="9849" y="1143"/>
                  </a:lnTo>
                  <a:lnTo>
                    <a:pt x="9857" y="1149"/>
                  </a:lnTo>
                  <a:lnTo>
                    <a:pt x="9866" y="1152"/>
                  </a:lnTo>
                  <a:lnTo>
                    <a:pt x="9874" y="1156"/>
                  </a:lnTo>
                  <a:lnTo>
                    <a:pt x="9883" y="1158"/>
                  </a:lnTo>
                  <a:lnTo>
                    <a:pt x="9894" y="1160"/>
                  </a:lnTo>
                  <a:lnTo>
                    <a:pt x="9903" y="1161"/>
                  </a:lnTo>
                  <a:lnTo>
                    <a:pt x="9906" y="1166"/>
                  </a:lnTo>
                  <a:lnTo>
                    <a:pt x="9907" y="1171"/>
                  </a:lnTo>
                  <a:lnTo>
                    <a:pt x="9908" y="1177"/>
                  </a:lnTo>
                  <a:lnTo>
                    <a:pt x="9907" y="1182"/>
                  </a:lnTo>
                  <a:lnTo>
                    <a:pt x="9905" y="1187"/>
                  </a:lnTo>
                  <a:lnTo>
                    <a:pt x="9903" y="1191"/>
                  </a:lnTo>
                  <a:lnTo>
                    <a:pt x="9901" y="1197"/>
                  </a:lnTo>
                  <a:lnTo>
                    <a:pt x="9897" y="1202"/>
                  </a:lnTo>
                  <a:lnTo>
                    <a:pt x="9891" y="1211"/>
                  </a:lnTo>
                  <a:lnTo>
                    <a:pt x="9883" y="1221"/>
                  </a:lnTo>
                  <a:lnTo>
                    <a:pt x="9880" y="1225"/>
                  </a:lnTo>
                  <a:lnTo>
                    <a:pt x="9878" y="1230"/>
                  </a:lnTo>
                  <a:lnTo>
                    <a:pt x="9876" y="1235"/>
                  </a:lnTo>
                  <a:lnTo>
                    <a:pt x="9875" y="1241"/>
                  </a:lnTo>
                  <a:lnTo>
                    <a:pt x="9866" y="1262"/>
                  </a:lnTo>
                  <a:lnTo>
                    <a:pt x="9858" y="1283"/>
                  </a:lnTo>
                  <a:lnTo>
                    <a:pt x="9852" y="1305"/>
                  </a:lnTo>
                  <a:lnTo>
                    <a:pt x="9846" y="1327"/>
                  </a:lnTo>
                  <a:lnTo>
                    <a:pt x="9840" y="1350"/>
                  </a:lnTo>
                  <a:lnTo>
                    <a:pt x="9835" y="1372"/>
                  </a:lnTo>
                  <a:lnTo>
                    <a:pt x="9829" y="1395"/>
                  </a:lnTo>
                  <a:lnTo>
                    <a:pt x="9823" y="1416"/>
                  </a:lnTo>
                  <a:lnTo>
                    <a:pt x="9815" y="1420"/>
                  </a:lnTo>
                  <a:lnTo>
                    <a:pt x="9806" y="1423"/>
                  </a:lnTo>
                  <a:lnTo>
                    <a:pt x="9796" y="1426"/>
                  </a:lnTo>
                  <a:lnTo>
                    <a:pt x="9786" y="1428"/>
                  </a:lnTo>
                  <a:lnTo>
                    <a:pt x="9765" y="1430"/>
                  </a:lnTo>
                  <a:lnTo>
                    <a:pt x="9743" y="1430"/>
                  </a:lnTo>
                  <a:lnTo>
                    <a:pt x="9720" y="1430"/>
                  </a:lnTo>
                  <a:lnTo>
                    <a:pt x="9697" y="1429"/>
                  </a:lnTo>
                  <a:lnTo>
                    <a:pt x="9675" y="1430"/>
                  </a:lnTo>
                  <a:lnTo>
                    <a:pt x="9653" y="1431"/>
                  </a:lnTo>
                  <a:lnTo>
                    <a:pt x="9592" y="1430"/>
                  </a:lnTo>
                  <a:lnTo>
                    <a:pt x="9532" y="1431"/>
                  </a:lnTo>
                  <a:lnTo>
                    <a:pt x="9470" y="1431"/>
                  </a:lnTo>
                  <a:lnTo>
                    <a:pt x="9409" y="1432"/>
                  </a:lnTo>
                  <a:lnTo>
                    <a:pt x="9349" y="1433"/>
                  </a:lnTo>
                  <a:lnTo>
                    <a:pt x="9287" y="1433"/>
                  </a:lnTo>
                  <a:lnTo>
                    <a:pt x="9227" y="1433"/>
                  </a:lnTo>
                  <a:lnTo>
                    <a:pt x="9168" y="1431"/>
                  </a:lnTo>
                  <a:lnTo>
                    <a:pt x="9164" y="1433"/>
                  </a:lnTo>
                  <a:lnTo>
                    <a:pt x="9161" y="1434"/>
                  </a:lnTo>
                  <a:lnTo>
                    <a:pt x="9157" y="1435"/>
                  </a:lnTo>
                  <a:lnTo>
                    <a:pt x="9153" y="1436"/>
                  </a:lnTo>
                  <a:lnTo>
                    <a:pt x="9150" y="1435"/>
                  </a:lnTo>
                  <a:lnTo>
                    <a:pt x="9147" y="1435"/>
                  </a:lnTo>
                  <a:lnTo>
                    <a:pt x="9145" y="1433"/>
                  </a:lnTo>
                  <a:lnTo>
                    <a:pt x="9142" y="1431"/>
                  </a:lnTo>
                  <a:lnTo>
                    <a:pt x="2998" y="1449"/>
                  </a:lnTo>
                  <a:lnTo>
                    <a:pt x="2906" y="1450"/>
                  </a:lnTo>
                  <a:lnTo>
                    <a:pt x="2813" y="1450"/>
                  </a:lnTo>
                  <a:lnTo>
                    <a:pt x="2723" y="1451"/>
                  </a:lnTo>
                  <a:lnTo>
                    <a:pt x="2632" y="1451"/>
                  </a:lnTo>
                  <a:lnTo>
                    <a:pt x="2542" y="1452"/>
                  </a:lnTo>
                  <a:lnTo>
                    <a:pt x="2451" y="1453"/>
                  </a:lnTo>
                  <a:lnTo>
                    <a:pt x="2361" y="1453"/>
                  </a:lnTo>
                  <a:lnTo>
                    <a:pt x="2270" y="1454"/>
                  </a:lnTo>
                  <a:lnTo>
                    <a:pt x="2180" y="1455"/>
                  </a:lnTo>
                  <a:lnTo>
                    <a:pt x="2090" y="1456"/>
                  </a:lnTo>
                  <a:lnTo>
                    <a:pt x="2000" y="1457"/>
                  </a:lnTo>
                  <a:lnTo>
                    <a:pt x="1909" y="1458"/>
                  </a:lnTo>
                  <a:lnTo>
                    <a:pt x="1819" y="1459"/>
                  </a:lnTo>
                  <a:lnTo>
                    <a:pt x="1728" y="1460"/>
                  </a:lnTo>
                  <a:lnTo>
                    <a:pt x="1637" y="1462"/>
                  </a:lnTo>
                  <a:lnTo>
                    <a:pt x="1545" y="1463"/>
                  </a:lnTo>
                  <a:lnTo>
                    <a:pt x="1508" y="1464"/>
                  </a:lnTo>
                  <a:lnTo>
                    <a:pt x="1470" y="1463"/>
                  </a:lnTo>
                  <a:lnTo>
                    <a:pt x="1432" y="1462"/>
                  </a:lnTo>
                  <a:lnTo>
                    <a:pt x="1394" y="1461"/>
                  </a:lnTo>
                  <a:lnTo>
                    <a:pt x="1356" y="1459"/>
                  </a:lnTo>
                  <a:lnTo>
                    <a:pt x="1318" y="1459"/>
                  </a:lnTo>
                  <a:lnTo>
                    <a:pt x="1280" y="1459"/>
                  </a:lnTo>
                  <a:lnTo>
                    <a:pt x="1243" y="1461"/>
                  </a:lnTo>
                  <a:lnTo>
                    <a:pt x="1236" y="1437"/>
                  </a:lnTo>
                  <a:lnTo>
                    <a:pt x="1230" y="1411"/>
                  </a:lnTo>
                  <a:lnTo>
                    <a:pt x="1224" y="1386"/>
                  </a:lnTo>
                  <a:lnTo>
                    <a:pt x="1218" y="1361"/>
                  </a:lnTo>
                  <a:lnTo>
                    <a:pt x="1212" y="1336"/>
                  </a:lnTo>
                  <a:lnTo>
                    <a:pt x="1203" y="1312"/>
                  </a:lnTo>
                  <a:lnTo>
                    <a:pt x="1199" y="1301"/>
                  </a:lnTo>
                  <a:lnTo>
                    <a:pt x="1194" y="1290"/>
                  </a:lnTo>
                  <a:lnTo>
                    <a:pt x="1188" y="1278"/>
                  </a:lnTo>
                  <a:lnTo>
                    <a:pt x="1182" y="1268"/>
                  </a:lnTo>
                  <a:lnTo>
                    <a:pt x="1192" y="1261"/>
                  </a:lnTo>
                  <a:lnTo>
                    <a:pt x="1201" y="1254"/>
                  </a:lnTo>
                  <a:lnTo>
                    <a:pt x="1210" y="1246"/>
                  </a:lnTo>
                  <a:lnTo>
                    <a:pt x="1218" y="1237"/>
                  </a:lnTo>
                  <a:lnTo>
                    <a:pt x="1226" y="1228"/>
                  </a:lnTo>
                  <a:lnTo>
                    <a:pt x="1233" y="1219"/>
                  </a:lnTo>
                  <a:lnTo>
                    <a:pt x="1239" y="1209"/>
                  </a:lnTo>
                  <a:lnTo>
                    <a:pt x="1245" y="1199"/>
                  </a:lnTo>
                  <a:lnTo>
                    <a:pt x="1250" y="1188"/>
                  </a:lnTo>
                  <a:lnTo>
                    <a:pt x="1256" y="1177"/>
                  </a:lnTo>
                  <a:lnTo>
                    <a:pt x="1260" y="1167"/>
                  </a:lnTo>
                  <a:lnTo>
                    <a:pt x="1264" y="1156"/>
                  </a:lnTo>
                  <a:lnTo>
                    <a:pt x="1270" y="1132"/>
                  </a:lnTo>
                  <a:lnTo>
                    <a:pt x="1274" y="1110"/>
                  </a:lnTo>
                  <a:lnTo>
                    <a:pt x="1278" y="1106"/>
                  </a:lnTo>
                  <a:lnTo>
                    <a:pt x="1281" y="1104"/>
                  </a:lnTo>
                  <a:lnTo>
                    <a:pt x="1285" y="1104"/>
                  </a:lnTo>
                  <a:lnTo>
                    <a:pt x="1289" y="1104"/>
                  </a:lnTo>
                  <a:lnTo>
                    <a:pt x="1299" y="1105"/>
                  </a:lnTo>
                  <a:lnTo>
                    <a:pt x="1308" y="1107"/>
                  </a:lnTo>
                  <a:lnTo>
                    <a:pt x="1340" y="1099"/>
                  </a:lnTo>
                  <a:lnTo>
                    <a:pt x="1374" y="1091"/>
                  </a:lnTo>
                  <a:lnTo>
                    <a:pt x="1391" y="1086"/>
                  </a:lnTo>
                  <a:lnTo>
                    <a:pt x="1407" y="1080"/>
                  </a:lnTo>
                  <a:lnTo>
                    <a:pt x="1422" y="1074"/>
                  </a:lnTo>
                  <a:lnTo>
                    <a:pt x="1438" y="1067"/>
                  </a:lnTo>
                  <a:lnTo>
                    <a:pt x="1453" y="1059"/>
                  </a:lnTo>
                  <a:lnTo>
                    <a:pt x="1466" y="1048"/>
                  </a:lnTo>
                  <a:lnTo>
                    <a:pt x="1479" y="1038"/>
                  </a:lnTo>
                  <a:lnTo>
                    <a:pt x="1492" y="1027"/>
                  </a:lnTo>
                  <a:lnTo>
                    <a:pt x="1502" y="1014"/>
                  </a:lnTo>
                  <a:lnTo>
                    <a:pt x="1512" y="999"/>
                  </a:lnTo>
                  <a:lnTo>
                    <a:pt x="1516" y="991"/>
                  </a:lnTo>
                  <a:lnTo>
                    <a:pt x="1520" y="983"/>
                  </a:lnTo>
                  <a:lnTo>
                    <a:pt x="1523" y="974"/>
                  </a:lnTo>
                  <a:lnTo>
                    <a:pt x="1526" y="966"/>
                  </a:lnTo>
                  <a:lnTo>
                    <a:pt x="1531" y="942"/>
                  </a:lnTo>
                  <a:lnTo>
                    <a:pt x="1533" y="918"/>
                  </a:lnTo>
                  <a:lnTo>
                    <a:pt x="1533" y="905"/>
                  </a:lnTo>
                  <a:lnTo>
                    <a:pt x="1533" y="893"/>
                  </a:lnTo>
                  <a:lnTo>
                    <a:pt x="1532" y="881"/>
                  </a:lnTo>
                  <a:lnTo>
                    <a:pt x="1531" y="868"/>
                  </a:lnTo>
                  <a:lnTo>
                    <a:pt x="1528" y="856"/>
                  </a:lnTo>
                  <a:lnTo>
                    <a:pt x="1524" y="845"/>
                  </a:lnTo>
                  <a:lnTo>
                    <a:pt x="1520" y="833"/>
                  </a:lnTo>
                  <a:lnTo>
                    <a:pt x="1515" y="821"/>
                  </a:lnTo>
                  <a:lnTo>
                    <a:pt x="1509" y="811"/>
                  </a:lnTo>
                  <a:lnTo>
                    <a:pt x="1502" y="802"/>
                  </a:lnTo>
                  <a:lnTo>
                    <a:pt x="1493" y="793"/>
                  </a:lnTo>
                  <a:lnTo>
                    <a:pt x="1484" y="784"/>
                  </a:lnTo>
                  <a:lnTo>
                    <a:pt x="1467" y="772"/>
                  </a:lnTo>
                  <a:lnTo>
                    <a:pt x="1451" y="762"/>
                  </a:lnTo>
                  <a:lnTo>
                    <a:pt x="1433" y="754"/>
                  </a:lnTo>
                  <a:lnTo>
                    <a:pt x="1416" y="747"/>
                  </a:lnTo>
                  <a:lnTo>
                    <a:pt x="1398" y="742"/>
                  </a:lnTo>
                  <a:lnTo>
                    <a:pt x="1378" y="738"/>
                  </a:lnTo>
                  <a:lnTo>
                    <a:pt x="1359" y="735"/>
                  </a:lnTo>
                  <a:lnTo>
                    <a:pt x="1338" y="734"/>
                  </a:lnTo>
                  <a:lnTo>
                    <a:pt x="1274" y="750"/>
                  </a:lnTo>
                  <a:lnTo>
                    <a:pt x="1270" y="741"/>
                  </a:lnTo>
                  <a:lnTo>
                    <a:pt x="1267" y="732"/>
                  </a:lnTo>
                  <a:lnTo>
                    <a:pt x="1264" y="722"/>
                  </a:lnTo>
                  <a:lnTo>
                    <a:pt x="1261" y="712"/>
                  </a:lnTo>
                  <a:lnTo>
                    <a:pt x="1257" y="693"/>
                  </a:lnTo>
                  <a:lnTo>
                    <a:pt x="1253" y="673"/>
                  </a:lnTo>
                  <a:lnTo>
                    <a:pt x="1228" y="646"/>
                  </a:lnTo>
                  <a:lnTo>
                    <a:pt x="1201" y="620"/>
                  </a:lnTo>
                  <a:lnTo>
                    <a:pt x="1174" y="594"/>
                  </a:lnTo>
                  <a:lnTo>
                    <a:pt x="1148" y="566"/>
                  </a:lnTo>
                  <a:lnTo>
                    <a:pt x="1147" y="561"/>
                  </a:lnTo>
                  <a:lnTo>
                    <a:pt x="1148" y="557"/>
                  </a:lnTo>
                  <a:lnTo>
                    <a:pt x="1149" y="552"/>
                  </a:lnTo>
                  <a:lnTo>
                    <a:pt x="1150" y="547"/>
                  </a:lnTo>
                  <a:lnTo>
                    <a:pt x="1154" y="537"/>
                  </a:lnTo>
                  <a:lnTo>
                    <a:pt x="1159" y="528"/>
                  </a:lnTo>
                  <a:lnTo>
                    <a:pt x="1172" y="512"/>
                  </a:lnTo>
                  <a:lnTo>
                    <a:pt x="1185" y="495"/>
                  </a:lnTo>
                  <a:lnTo>
                    <a:pt x="1192" y="474"/>
                  </a:lnTo>
                  <a:lnTo>
                    <a:pt x="1199" y="454"/>
                  </a:lnTo>
                  <a:lnTo>
                    <a:pt x="1208" y="433"/>
                  </a:lnTo>
                  <a:lnTo>
                    <a:pt x="1215" y="413"/>
                  </a:lnTo>
                  <a:lnTo>
                    <a:pt x="1221" y="391"/>
                  </a:lnTo>
                  <a:lnTo>
                    <a:pt x="1226" y="370"/>
                  </a:lnTo>
                  <a:lnTo>
                    <a:pt x="1228" y="359"/>
                  </a:lnTo>
                  <a:lnTo>
                    <a:pt x="1230" y="348"/>
                  </a:lnTo>
                  <a:lnTo>
                    <a:pt x="1231" y="337"/>
                  </a:lnTo>
                  <a:lnTo>
                    <a:pt x="1231" y="326"/>
                  </a:lnTo>
                  <a:lnTo>
                    <a:pt x="1248" y="323"/>
                  </a:lnTo>
                  <a:lnTo>
                    <a:pt x="1266" y="321"/>
                  </a:lnTo>
                  <a:lnTo>
                    <a:pt x="1284" y="321"/>
                  </a:lnTo>
                  <a:lnTo>
                    <a:pt x="1302" y="320"/>
                  </a:lnTo>
                  <a:lnTo>
                    <a:pt x="1338" y="321"/>
                  </a:lnTo>
                  <a:lnTo>
                    <a:pt x="1375" y="322"/>
                  </a:lnTo>
                  <a:lnTo>
                    <a:pt x="1412" y="323"/>
                  </a:lnTo>
                  <a:lnTo>
                    <a:pt x="1448" y="322"/>
                  </a:lnTo>
                  <a:lnTo>
                    <a:pt x="1465" y="321"/>
                  </a:lnTo>
                  <a:lnTo>
                    <a:pt x="1484" y="318"/>
                  </a:lnTo>
                  <a:lnTo>
                    <a:pt x="1500" y="315"/>
                  </a:lnTo>
                  <a:lnTo>
                    <a:pt x="1517" y="309"/>
                  </a:lnTo>
                  <a:lnTo>
                    <a:pt x="1718" y="310"/>
                  </a:lnTo>
                  <a:lnTo>
                    <a:pt x="1842" y="308"/>
                  </a:lnTo>
                  <a:lnTo>
                    <a:pt x="1966" y="306"/>
                  </a:lnTo>
                  <a:lnTo>
                    <a:pt x="2091" y="305"/>
                  </a:lnTo>
                  <a:lnTo>
                    <a:pt x="2215" y="303"/>
                  </a:lnTo>
                  <a:lnTo>
                    <a:pt x="2340" y="302"/>
                  </a:lnTo>
                  <a:lnTo>
                    <a:pt x="2464" y="301"/>
                  </a:lnTo>
                  <a:lnTo>
                    <a:pt x="2589" y="300"/>
                  </a:lnTo>
                  <a:lnTo>
                    <a:pt x="2712" y="298"/>
                  </a:lnTo>
                  <a:lnTo>
                    <a:pt x="2837" y="297"/>
                  </a:lnTo>
                  <a:lnTo>
                    <a:pt x="2961" y="296"/>
                  </a:lnTo>
                  <a:lnTo>
                    <a:pt x="3085" y="295"/>
                  </a:lnTo>
                  <a:lnTo>
                    <a:pt x="3209" y="294"/>
                  </a:lnTo>
                  <a:lnTo>
                    <a:pt x="3334" y="292"/>
                  </a:lnTo>
                  <a:lnTo>
                    <a:pt x="3458" y="291"/>
                  </a:lnTo>
                  <a:lnTo>
                    <a:pt x="3581" y="289"/>
                  </a:lnTo>
                  <a:lnTo>
                    <a:pt x="3706" y="287"/>
                  </a:lnTo>
                  <a:lnTo>
                    <a:pt x="3831" y="286"/>
                  </a:lnTo>
                  <a:lnTo>
                    <a:pt x="4056" y="286"/>
                  </a:lnTo>
                  <a:lnTo>
                    <a:pt x="4365" y="285"/>
                  </a:lnTo>
                  <a:lnTo>
                    <a:pt x="4747" y="284"/>
                  </a:lnTo>
                  <a:lnTo>
                    <a:pt x="5184" y="284"/>
                  </a:lnTo>
                  <a:lnTo>
                    <a:pt x="5665" y="283"/>
                  </a:lnTo>
                  <a:lnTo>
                    <a:pt x="6173" y="283"/>
                  </a:lnTo>
                  <a:lnTo>
                    <a:pt x="6696" y="282"/>
                  </a:lnTo>
                  <a:lnTo>
                    <a:pt x="7218" y="281"/>
                  </a:lnTo>
                  <a:lnTo>
                    <a:pt x="7727" y="281"/>
                  </a:lnTo>
                  <a:lnTo>
                    <a:pt x="8208" y="280"/>
                  </a:lnTo>
                  <a:lnTo>
                    <a:pt x="8646" y="280"/>
                  </a:lnTo>
                  <a:lnTo>
                    <a:pt x="9028" y="279"/>
                  </a:lnTo>
                  <a:lnTo>
                    <a:pt x="9339" y="278"/>
                  </a:lnTo>
                  <a:lnTo>
                    <a:pt x="9564" y="278"/>
                  </a:lnTo>
                  <a:lnTo>
                    <a:pt x="9690" y="277"/>
                  </a:lnTo>
                  <a:lnTo>
                    <a:pt x="9780" y="273"/>
                  </a:lnTo>
                  <a:lnTo>
                    <a:pt x="9787" y="284"/>
                  </a:lnTo>
                  <a:lnTo>
                    <a:pt x="9793" y="296"/>
                  </a:lnTo>
                  <a:lnTo>
                    <a:pt x="9799" y="308"/>
                  </a:lnTo>
                  <a:lnTo>
                    <a:pt x="9803" y="322"/>
                  </a:lnTo>
                  <a:lnTo>
                    <a:pt x="9807" y="335"/>
                  </a:lnTo>
                  <a:lnTo>
                    <a:pt x="9812" y="348"/>
                  </a:lnTo>
                  <a:lnTo>
                    <a:pt x="9817" y="361"/>
                  </a:lnTo>
                  <a:lnTo>
                    <a:pt x="9823" y="374"/>
                  </a:lnTo>
                  <a:lnTo>
                    <a:pt x="9832" y="395"/>
                  </a:lnTo>
                  <a:lnTo>
                    <a:pt x="9842" y="417"/>
                  </a:lnTo>
                  <a:lnTo>
                    <a:pt x="9853" y="438"/>
                  </a:lnTo>
                  <a:lnTo>
                    <a:pt x="9864" y="460"/>
                  </a:lnTo>
                  <a:lnTo>
                    <a:pt x="9876" y="480"/>
                  </a:lnTo>
                  <a:lnTo>
                    <a:pt x="9888" y="501"/>
                  </a:lnTo>
                  <a:lnTo>
                    <a:pt x="9902" y="520"/>
                  </a:lnTo>
                  <a:lnTo>
                    <a:pt x="9915" y="538"/>
                  </a:lnTo>
                  <a:lnTo>
                    <a:pt x="9910" y="544"/>
                  </a:lnTo>
                  <a:lnTo>
                    <a:pt x="9904" y="549"/>
                  </a:lnTo>
                  <a:lnTo>
                    <a:pt x="9897" y="553"/>
                  </a:lnTo>
                  <a:lnTo>
                    <a:pt x="9890" y="555"/>
                  </a:lnTo>
                  <a:lnTo>
                    <a:pt x="9874" y="559"/>
                  </a:lnTo>
                  <a:lnTo>
                    <a:pt x="9860" y="564"/>
                  </a:lnTo>
                  <a:close/>
                  <a:moveTo>
                    <a:pt x="9765" y="925"/>
                  </a:moveTo>
                  <a:lnTo>
                    <a:pt x="9753" y="928"/>
                  </a:lnTo>
                  <a:lnTo>
                    <a:pt x="9741" y="929"/>
                  </a:lnTo>
                  <a:lnTo>
                    <a:pt x="9729" y="929"/>
                  </a:lnTo>
                  <a:lnTo>
                    <a:pt x="9717" y="928"/>
                  </a:lnTo>
                  <a:lnTo>
                    <a:pt x="9706" y="926"/>
                  </a:lnTo>
                  <a:lnTo>
                    <a:pt x="9694" y="924"/>
                  </a:lnTo>
                  <a:lnTo>
                    <a:pt x="9683" y="921"/>
                  </a:lnTo>
                  <a:lnTo>
                    <a:pt x="9672" y="917"/>
                  </a:lnTo>
                  <a:lnTo>
                    <a:pt x="9665" y="911"/>
                  </a:lnTo>
                  <a:lnTo>
                    <a:pt x="9660" y="906"/>
                  </a:lnTo>
                  <a:lnTo>
                    <a:pt x="9654" y="900"/>
                  </a:lnTo>
                  <a:lnTo>
                    <a:pt x="9650" y="894"/>
                  </a:lnTo>
                  <a:lnTo>
                    <a:pt x="9646" y="887"/>
                  </a:lnTo>
                  <a:lnTo>
                    <a:pt x="9644" y="881"/>
                  </a:lnTo>
                  <a:lnTo>
                    <a:pt x="9642" y="874"/>
                  </a:lnTo>
                  <a:lnTo>
                    <a:pt x="9641" y="866"/>
                  </a:lnTo>
                  <a:lnTo>
                    <a:pt x="9640" y="852"/>
                  </a:lnTo>
                  <a:lnTo>
                    <a:pt x="9640" y="837"/>
                  </a:lnTo>
                  <a:lnTo>
                    <a:pt x="9642" y="821"/>
                  </a:lnTo>
                  <a:lnTo>
                    <a:pt x="9644" y="806"/>
                  </a:lnTo>
                  <a:lnTo>
                    <a:pt x="9647" y="798"/>
                  </a:lnTo>
                  <a:lnTo>
                    <a:pt x="9652" y="791"/>
                  </a:lnTo>
                  <a:lnTo>
                    <a:pt x="9658" y="785"/>
                  </a:lnTo>
                  <a:lnTo>
                    <a:pt x="9666" y="780"/>
                  </a:lnTo>
                  <a:lnTo>
                    <a:pt x="9673" y="775"/>
                  </a:lnTo>
                  <a:lnTo>
                    <a:pt x="9682" y="772"/>
                  </a:lnTo>
                  <a:lnTo>
                    <a:pt x="9690" y="770"/>
                  </a:lnTo>
                  <a:lnTo>
                    <a:pt x="9699" y="768"/>
                  </a:lnTo>
                  <a:lnTo>
                    <a:pt x="9712" y="767"/>
                  </a:lnTo>
                  <a:lnTo>
                    <a:pt x="9722" y="767"/>
                  </a:lnTo>
                  <a:lnTo>
                    <a:pt x="9733" y="768"/>
                  </a:lnTo>
                  <a:lnTo>
                    <a:pt x="9743" y="771"/>
                  </a:lnTo>
                  <a:lnTo>
                    <a:pt x="9754" y="775"/>
                  </a:lnTo>
                  <a:lnTo>
                    <a:pt x="9764" y="781"/>
                  </a:lnTo>
                  <a:lnTo>
                    <a:pt x="9774" y="786"/>
                  </a:lnTo>
                  <a:lnTo>
                    <a:pt x="9783" y="793"/>
                  </a:lnTo>
                  <a:lnTo>
                    <a:pt x="9789" y="799"/>
                  </a:lnTo>
                  <a:lnTo>
                    <a:pt x="9794" y="807"/>
                  </a:lnTo>
                  <a:lnTo>
                    <a:pt x="9799" y="815"/>
                  </a:lnTo>
                  <a:lnTo>
                    <a:pt x="9803" y="824"/>
                  </a:lnTo>
                  <a:lnTo>
                    <a:pt x="9806" y="833"/>
                  </a:lnTo>
                  <a:lnTo>
                    <a:pt x="9808" y="842"/>
                  </a:lnTo>
                  <a:lnTo>
                    <a:pt x="9809" y="852"/>
                  </a:lnTo>
                  <a:lnTo>
                    <a:pt x="9809" y="861"/>
                  </a:lnTo>
                  <a:lnTo>
                    <a:pt x="9807" y="872"/>
                  </a:lnTo>
                  <a:lnTo>
                    <a:pt x="9805" y="881"/>
                  </a:lnTo>
                  <a:lnTo>
                    <a:pt x="9802" y="890"/>
                  </a:lnTo>
                  <a:lnTo>
                    <a:pt x="9796" y="898"/>
                  </a:lnTo>
                  <a:lnTo>
                    <a:pt x="9790" y="906"/>
                  </a:lnTo>
                  <a:lnTo>
                    <a:pt x="9783" y="913"/>
                  </a:lnTo>
                  <a:lnTo>
                    <a:pt x="9775" y="920"/>
                  </a:lnTo>
                  <a:lnTo>
                    <a:pt x="9765" y="925"/>
                  </a:lnTo>
                  <a:close/>
                  <a:moveTo>
                    <a:pt x="9731" y="895"/>
                  </a:moveTo>
                  <a:lnTo>
                    <a:pt x="9724" y="894"/>
                  </a:lnTo>
                  <a:lnTo>
                    <a:pt x="9717" y="893"/>
                  </a:lnTo>
                  <a:lnTo>
                    <a:pt x="9710" y="890"/>
                  </a:lnTo>
                  <a:lnTo>
                    <a:pt x="9703" y="887"/>
                  </a:lnTo>
                  <a:lnTo>
                    <a:pt x="9698" y="882"/>
                  </a:lnTo>
                  <a:lnTo>
                    <a:pt x="9694" y="877"/>
                  </a:lnTo>
                  <a:lnTo>
                    <a:pt x="9691" y="871"/>
                  </a:lnTo>
                  <a:lnTo>
                    <a:pt x="9690" y="864"/>
                  </a:lnTo>
                  <a:lnTo>
                    <a:pt x="9691" y="850"/>
                  </a:lnTo>
                  <a:lnTo>
                    <a:pt x="9693" y="836"/>
                  </a:lnTo>
                  <a:lnTo>
                    <a:pt x="9696" y="830"/>
                  </a:lnTo>
                  <a:lnTo>
                    <a:pt x="9699" y="824"/>
                  </a:lnTo>
                  <a:lnTo>
                    <a:pt x="9702" y="821"/>
                  </a:lnTo>
                  <a:lnTo>
                    <a:pt x="9704" y="820"/>
                  </a:lnTo>
                  <a:lnTo>
                    <a:pt x="9709" y="818"/>
                  </a:lnTo>
                  <a:lnTo>
                    <a:pt x="9712" y="817"/>
                  </a:lnTo>
                  <a:lnTo>
                    <a:pt x="9719" y="819"/>
                  </a:lnTo>
                  <a:lnTo>
                    <a:pt x="9726" y="821"/>
                  </a:lnTo>
                  <a:lnTo>
                    <a:pt x="9733" y="825"/>
                  </a:lnTo>
                  <a:lnTo>
                    <a:pt x="9739" y="828"/>
                  </a:lnTo>
                  <a:lnTo>
                    <a:pt x="9745" y="832"/>
                  </a:lnTo>
                  <a:lnTo>
                    <a:pt x="9749" y="838"/>
                  </a:lnTo>
                  <a:lnTo>
                    <a:pt x="9754" y="844"/>
                  </a:lnTo>
                  <a:lnTo>
                    <a:pt x="9756" y="851"/>
                  </a:lnTo>
                  <a:lnTo>
                    <a:pt x="9756" y="857"/>
                  </a:lnTo>
                  <a:lnTo>
                    <a:pt x="9756" y="864"/>
                  </a:lnTo>
                  <a:lnTo>
                    <a:pt x="9755" y="871"/>
                  </a:lnTo>
                  <a:lnTo>
                    <a:pt x="9753" y="878"/>
                  </a:lnTo>
                  <a:lnTo>
                    <a:pt x="9748" y="884"/>
                  </a:lnTo>
                  <a:lnTo>
                    <a:pt x="9744" y="889"/>
                  </a:lnTo>
                  <a:lnTo>
                    <a:pt x="9741" y="891"/>
                  </a:lnTo>
                  <a:lnTo>
                    <a:pt x="9738" y="892"/>
                  </a:lnTo>
                  <a:lnTo>
                    <a:pt x="9734" y="894"/>
                  </a:lnTo>
                  <a:lnTo>
                    <a:pt x="9731" y="895"/>
                  </a:lnTo>
                  <a:close/>
                  <a:moveTo>
                    <a:pt x="3305" y="1689"/>
                  </a:moveTo>
                  <a:lnTo>
                    <a:pt x="3299" y="1686"/>
                  </a:lnTo>
                  <a:lnTo>
                    <a:pt x="3305" y="1674"/>
                  </a:lnTo>
                  <a:lnTo>
                    <a:pt x="3307" y="1674"/>
                  </a:lnTo>
                  <a:lnTo>
                    <a:pt x="3309" y="1676"/>
                  </a:lnTo>
                  <a:lnTo>
                    <a:pt x="3310" y="1678"/>
                  </a:lnTo>
                  <a:lnTo>
                    <a:pt x="3310" y="1680"/>
                  </a:lnTo>
                  <a:lnTo>
                    <a:pt x="3310" y="1683"/>
                  </a:lnTo>
                  <a:lnTo>
                    <a:pt x="3309" y="1685"/>
                  </a:lnTo>
                  <a:lnTo>
                    <a:pt x="3307" y="1687"/>
                  </a:lnTo>
                  <a:lnTo>
                    <a:pt x="3305" y="1689"/>
                  </a:lnTo>
                  <a:close/>
                  <a:moveTo>
                    <a:pt x="1372" y="1016"/>
                  </a:moveTo>
                  <a:lnTo>
                    <a:pt x="1367" y="1019"/>
                  </a:lnTo>
                  <a:lnTo>
                    <a:pt x="1362" y="1021"/>
                  </a:lnTo>
                  <a:lnTo>
                    <a:pt x="1356" y="1023"/>
                  </a:lnTo>
                  <a:lnTo>
                    <a:pt x="1350" y="1024"/>
                  </a:lnTo>
                  <a:lnTo>
                    <a:pt x="1337" y="1024"/>
                  </a:lnTo>
                  <a:lnTo>
                    <a:pt x="1325" y="1023"/>
                  </a:lnTo>
                  <a:lnTo>
                    <a:pt x="1314" y="1021"/>
                  </a:lnTo>
                  <a:lnTo>
                    <a:pt x="1303" y="1017"/>
                  </a:lnTo>
                  <a:lnTo>
                    <a:pt x="1292" y="1012"/>
                  </a:lnTo>
                  <a:lnTo>
                    <a:pt x="1283" y="1004"/>
                  </a:lnTo>
                  <a:lnTo>
                    <a:pt x="1278" y="1000"/>
                  </a:lnTo>
                  <a:lnTo>
                    <a:pt x="1273" y="996"/>
                  </a:lnTo>
                  <a:lnTo>
                    <a:pt x="1269" y="991"/>
                  </a:lnTo>
                  <a:lnTo>
                    <a:pt x="1266" y="986"/>
                  </a:lnTo>
                  <a:lnTo>
                    <a:pt x="1260" y="976"/>
                  </a:lnTo>
                  <a:lnTo>
                    <a:pt x="1256" y="964"/>
                  </a:lnTo>
                  <a:lnTo>
                    <a:pt x="1252" y="940"/>
                  </a:lnTo>
                  <a:lnTo>
                    <a:pt x="1249" y="917"/>
                  </a:lnTo>
                  <a:lnTo>
                    <a:pt x="1255" y="906"/>
                  </a:lnTo>
                  <a:lnTo>
                    <a:pt x="1258" y="896"/>
                  </a:lnTo>
                  <a:lnTo>
                    <a:pt x="1261" y="885"/>
                  </a:lnTo>
                  <a:lnTo>
                    <a:pt x="1263" y="875"/>
                  </a:lnTo>
                  <a:lnTo>
                    <a:pt x="1265" y="863"/>
                  </a:lnTo>
                  <a:lnTo>
                    <a:pt x="1267" y="853"/>
                  </a:lnTo>
                  <a:lnTo>
                    <a:pt x="1270" y="842"/>
                  </a:lnTo>
                  <a:lnTo>
                    <a:pt x="1274" y="833"/>
                  </a:lnTo>
                  <a:lnTo>
                    <a:pt x="1283" y="829"/>
                  </a:lnTo>
                  <a:lnTo>
                    <a:pt x="1293" y="825"/>
                  </a:lnTo>
                  <a:lnTo>
                    <a:pt x="1303" y="820"/>
                  </a:lnTo>
                  <a:lnTo>
                    <a:pt x="1313" y="817"/>
                  </a:lnTo>
                  <a:lnTo>
                    <a:pt x="1323" y="815"/>
                  </a:lnTo>
                  <a:lnTo>
                    <a:pt x="1333" y="813"/>
                  </a:lnTo>
                  <a:lnTo>
                    <a:pt x="1344" y="812"/>
                  </a:lnTo>
                  <a:lnTo>
                    <a:pt x="1354" y="812"/>
                  </a:lnTo>
                  <a:lnTo>
                    <a:pt x="1364" y="812"/>
                  </a:lnTo>
                  <a:lnTo>
                    <a:pt x="1374" y="813"/>
                  </a:lnTo>
                  <a:lnTo>
                    <a:pt x="1384" y="815"/>
                  </a:lnTo>
                  <a:lnTo>
                    <a:pt x="1394" y="818"/>
                  </a:lnTo>
                  <a:lnTo>
                    <a:pt x="1404" y="822"/>
                  </a:lnTo>
                  <a:lnTo>
                    <a:pt x="1413" y="828"/>
                  </a:lnTo>
                  <a:lnTo>
                    <a:pt x="1422" y="833"/>
                  </a:lnTo>
                  <a:lnTo>
                    <a:pt x="1431" y="840"/>
                  </a:lnTo>
                  <a:lnTo>
                    <a:pt x="1436" y="845"/>
                  </a:lnTo>
                  <a:lnTo>
                    <a:pt x="1439" y="851"/>
                  </a:lnTo>
                  <a:lnTo>
                    <a:pt x="1442" y="857"/>
                  </a:lnTo>
                  <a:lnTo>
                    <a:pt x="1444" y="863"/>
                  </a:lnTo>
                  <a:lnTo>
                    <a:pt x="1447" y="877"/>
                  </a:lnTo>
                  <a:lnTo>
                    <a:pt x="1449" y="890"/>
                  </a:lnTo>
                  <a:lnTo>
                    <a:pt x="1448" y="904"/>
                  </a:lnTo>
                  <a:lnTo>
                    <a:pt x="1446" y="918"/>
                  </a:lnTo>
                  <a:lnTo>
                    <a:pt x="1444" y="932"/>
                  </a:lnTo>
                  <a:lnTo>
                    <a:pt x="1441" y="944"/>
                  </a:lnTo>
                  <a:lnTo>
                    <a:pt x="1434" y="955"/>
                  </a:lnTo>
                  <a:lnTo>
                    <a:pt x="1427" y="967"/>
                  </a:lnTo>
                  <a:lnTo>
                    <a:pt x="1420" y="976"/>
                  </a:lnTo>
                  <a:lnTo>
                    <a:pt x="1412" y="985"/>
                  </a:lnTo>
                  <a:lnTo>
                    <a:pt x="1404" y="993"/>
                  </a:lnTo>
                  <a:lnTo>
                    <a:pt x="1394" y="1001"/>
                  </a:lnTo>
                  <a:lnTo>
                    <a:pt x="1383" y="1009"/>
                  </a:lnTo>
                  <a:lnTo>
                    <a:pt x="1372" y="1016"/>
                  </a:lnTo>
                  <a:close/>
                  <a:moveTo>
                    <a:pt x="1366" y="967"/>
                  </a:moveTo>
                  <a:lnTo>
                    <a:pt x="1359" y="970"/>
                  </a:lnTo>
                  <a:lnTo>
                    <a:pt x="1352" y="973"/>
                  </a:lnTo>
                  <a:lnTo>
                    <a:pt x="1344" y="974"/>
                  </a:lnTo>
                  <a:lnTo>
                    <a:pt x="1336" y="974"/>
                  </a:lnTo>
                  <a:lnTo>
                    <a:pt x="1328" y="974"/>
                  </a:lnTo>
                  <a:lnTo>
                    <a:pt x="1321" y="973"/>
                  </a:lnTo>
                  <a:lnTo>
                    <a:pt x="1314" y="971"/>
                  </a:lnTo>
                  <a:lnTo>
                    <a:pt x="1308" y="968"/>
                  </a:lnTo>
                  <a:lnTo>
                    <a:pt x="1302" y="959"/>
                  </a:lnTo>
                  <a:lnTo>
                    <a:pt x="1298" y="950"/>
                  </a:lnTo>
                  <a:lnTo>
                    <a:pt x="1294" y="941"/>
                  </a:lnTo>
                  <a:lnTo>
                    <a:pt x="1293" y="931"/>
                  </a:lnTo>
                  <a:lnTo>
                    <a:pt x="1293" y="921"/>
                  </a:lnTo>
                  <a:lnTo>
                    <a:pt x="1294" y="911"/>
                  </a:lnTo>
                  <a:lnTo>
                    <a:pt x="1298" y="902"/>
                  </a:lnTo>
                  <a:lnTo>
                    <a:pt x="1302" y="894"/>
                  </a:lnTo>
                  <a:lnTo>
                    <a:pt x="1310" y="883"/>
                  </a:lnTo>
                  <a:lnTo>
                    <a:pt x="1317" y="870"/>
                  </a:lnTo>
                  <a:lnTo>
                    <a:pt x="1321" y="863"/>
                  </a:lnTo>
                  <a:lnTo>
                    <a:pt x="1325" y="858"/>
                  </a:lnTo>
                  <a:lnTo>
                    <a:pt x="1331" y="853"/>
                  </a:lnTo>
                  <a:lnTo>
                    <a:pt x="1338" y="850"/>
                  </a:lnTo>
                  <a:lnTo>
                    <a:pt x="1348" y="853"/>
                  </a:lnTo>
                  <a:lnTo>
                    <a:pt x="1358" y="856"/>
                  </a:lnTo>
                  <a:lnTo>
                    <a:pt x="1367" y="860"/>
                  </a:lnTo>
                  <a:lnTo>
                    <a:pt x="1375" y="864"/>
                  </a:lnTo>
                  <a:lnTo>
                    <a:pt x="1384" y="871"/>
                  </a:lnTo>
                  <a:lnTo>
                    <a:pt x="1392" y="877"/>
                  </a:lnTo>
                  <a:lnTo>
                    <a:pt x="1398" y="884"/>
                  </a:lnTo>
                  <a:lnTo>
                    <a:pt x="1404" y="893"/>
                  </a:lnTo>
                  <a:lnTo>
                    <a:pt x="1404" y="903"/>
                  </a:lnTo>
                  <a:lnTo>
                    <a:pt x="1403" y="913"/>
                  </a:lnTo>
                  <a:lnTo>
                    <a:pt x="1400" y="924"/>
                  </a:lnTo>
                  <a:lnTo>
                    <a:pt x="1396" y="933"/>
                  </a:lnTo>
                  <a:lnTo>
                    <a:pt x="1390" y="942"/>
                  </a:lnTo>
                  <a:lnTo>
                    <a:pt x="1383" y="951"/>
                  </a:lnTo>
                  <a:lnTo>
                    <a:pt x="1375" y="959"/>
                  </a:lnTo>
                  <a:lnTo>
                    <a:pt x="1366" y="967"/>
                  </a:lnTo>
                  <a:close/>
                  <a:moveTo>
                    <a:pt x="933" y="427"/>
                  </a:moveTo>
                  <a:lnTo>
                    <a:pt x="923" y="433"/>
                  </a:lnTo>
                  <a:lnTo>
                    <a:pt x="914" y="438"/>
                  </a:lnTo>
                  <a:lnTo>
                    <a:pt x="905" y="441"/>
                  </a:lnTo>
                  <a:lnTo>
                    <a:pt x="896" y="442"/>
                  </a:lnTo>
                  <a:lnTo>
                    <a:pt x="887" y="442"/>
                  </a:lnTo>
                  <a:lnTo>
                    <a:pt x="877" y="441"/>
                  </a:lnTo>
                  <a:lnTo>
                    <a:pt x="868" y="438"/>
                  </a:lnTo>
                  <a:lnTo>
                    <a:pt x="859" y="434"/>
                  </a:lnTo>
                  <a:lnTo>
                    <a:pt x="853" y="427"/>
                  </a:lnTo>
                  <a:lnTo>
                    <a:pt x="848" y="418"/>
                  </a:lnTo>
                  <a:lnTo>
                    <a:pt x="843" y="410"/>
                  </a:lnTo>
                  <a:lnTo>
                    <a:pt x="839" y="400"/>
                  </a:lnTo>
                  <a:lnTo>
                    <a:pt x="835" y="396"/>
                  </a:lnTo>
                  <a:lnTo>
                    <a:pt x="832" y="393"/>
                  </a:lnTo>
                  <a:lnTo>
                    <a:pt x="829" y="389"/>
                  </a:lnTo>
                  <a:lnTo>
                    <a:pt x="826" y="387"/>
                  </a:lnTo>
                  <a:lnTo>
                    <a:pt x="822" y="385"/>
                  </a:lnTo>
                  <a:lnTo>
                    <a:pt x="817" y="383"/>
                  </a:lnTo>
                  <a:lnTo>
                    <a:pt x="812" y="383"/>
                  </a:lnTo>
                  <a:lnTo>
                    <a:pt x="806" y="383"/>
                  </a:lnTo>
                  <a:lnTo>
                    <a:pt x="800" y="384"/>
                  </a:lnTo>
                  <a:lnTo>
                    <a:pt x="793" y="387"/>
                  </a:lnTo>
                  <a:lnTo>
                    <a:pt x="785" y="391"/>
                  </a:lnTo>
                  <a:lnTo>
                    <a:pt x="779" y="395"/>
                  </a:lnTo>
                  <a:lnTo>
                    <a:pt x="773" y="401"/>
                  </a:lnTo>
                  <a:lnTo>
                    <a:pt x="767" y="407"/>
                  </a:lnTo>
                  <a:lnTo>
                    <a:pt x="762" y="414"/>
                  </a:lnTo>
                  <a:lnTo>
                    <a:pt x="757" y="420"/>
                  </a:lnTo>
                  <a:lnTo>
                    <a:pt x="756" y="450"/>
                  </a:lnTo>
                  <a:lnTo>
                    <a:pt x="755" y="479"/>
                  </a:lnTo>
                  <a:lnTo>
                    <a:pt x="756" y="486"/>
                  </a:lnTo>
                  <a:lnTo>
                    <a:pt x="757" y="492"/>
                  </a:lnTo>
                  <a:lnTo>
                    <a:pt x="759" y="500"/>
                  </a:lnTo>
                  <a:lnTo>
                    <a:pt x="762" y="505"/>
                  </a:lnTo>
                  <a:lnTo>
                    <a:pt x="766" y="511"/>
                  </a:lnTo>
                  <a:lnTo>
                    <a:pt x="771" y="516"/>
                  </a:lnTo>
                  <a:lnTo>
                    <a:pt x="777" y="520"/>
                  </a:lnTo>
                  <a:lnTo>
                    <a:pt x="784" y="524"/>
                  </a:lnTo>
                  <a:lnTo>
                    <a:pt x="789" y="530"/>
                  </a:lnTo>
                  <a:lnTo>
                    <a:pt x="797" y="534"/>
                  </a:lnTo>
                  <a:lnTo>
                    <a:pt x="804" y="537"/>
                  </a:lnTo>
                  <a:lnTo>
                    <a:pt x="811" y="540"/>
                  </a:lnTo>
                  <a:lnTo>
                    <a:pt x="818" y="543"/>
                  </a:lnTo>
                  <a:lnTo>
                    <a:pt x="825" y="548"/>
                  </a:lnTo>
                  <a:lnTo>
                    <a:pt x="828" y="550"/>
                  </a:lnTo>
                  <a:lnTo>
                    <a:pt x="831" y="553"/>
                  </a:lnTo>
                  <a:lnTo>
                    <a:pt x="834" y="557"/>
                  </a:lnTo>
                  <a:lnTo>
                    <a:pt x="836" y="561"/>
                  </a:lnTo>
                  <a:lnTo>
                    <a:pt x="836" y="572"/>
                  </a:lnTo>
                  <a:lnTo>
                    <a:pt x="834" y="582"/>
                  </a:lnTo>
                  <a:lnTo>
                    <a:pt x="831" y="593"/>
                  </a:lnTo>
                  <a:lnTo>
                    <a:pt x="828" y="602"/>
                  </a:lnTo>
                  <a:lnTo>
                    <a:pt x="819" y="621"/>
                  </a:lnTo>
                  <a:lnTo>
                    <a:pt x="809" y="640"/>
                  </a:lnTo>
                  <a:lnTo>
                    <a:pt x="799" y="658"/>
                  </a:lnTo>
                  <a:lnTo>
                    <a:pt x="789" y="677"/>
                  </a:lnTo>
                  <a:lnTo>
                    <a:pt x="785" y="688"/>
                  </a:lnTo>
                  <a:lnTo>
                    <a:pt x="782" y="697"/>
                  </a:lnTo>
                  <a:lnTo>
                    <a:pt x="779" y="708"/>
                  </a:lnTo>
                  <a:lnTo>
                    <a:pt x="778" y="718"/>
                  </a:lnTo>
                  <a:lnTo>
                    <a:pt x="776" y="731"/>
                  </a:lnTo>
                  <a:lnTo>
                    <a:pt x="776" y="743"/>
                  </a:lnTo>
                  <a:lnTo>
                    <a:pt x="776" y="755"/>
                  </a:lnTo>
                  <a:lnTo>
                    <a:pt x="776" y="767"/>
                  </a:lnTo>
                  <a:lnTo>
                    <a:pt x="778" y="780"/>
                  </a:lnTo>
                  <a:lnTo>
                    <a:pt x="780" y="791"/>
                  </a:lnTo>
                  <a:lnTo>
                    <a:pt x="783" y="803"/>
                  </a:lnTo>
                  <a:lnTo>
                    <a:pt x="787" y="814"/>
                  </a:lnTo>
                  <a:lnTo>
                    <a:pt x="791" y="826"/>
                  </a:lnTo>
                  <a:lnTo>
                    <a:pt x="797" y="837"/>
                  </a:lnTo>
                  <a:lnTo>
                    <a:pt x="803" y="848"/>
                  </a:lnTo>
                  <a:lnTo>
                    <a:pt x="809" y="858"/>
                  </a:lnTo>
                  <a:lnTo>
                    <a:pt x="816" y="868"/>
                  </a:lnTo>
                  <a:lnTo>
                    <a:pt x="823" y="878"/>
                  </a:lnTo>
                  <a:lnTo>
                    <a:pt x="831" y="888"/>
                  </a:lnTo>
                  <a:lnTo>
                    <a:pt x="841" y="896"/>
                  </a:lnTo>
                  <a:lnTo>
                    <a:pt x="848" y="900"/>
                  </a:lnTo>
                  <a:lnTo>
                    <a:pt x="855" y="903"/>
                  </a:lnTo>
                  <a:lnTo>
                    <a:pt x="862" y="908"/>
                  </a:lnTo>
                  <a:lnTo>
                    <a:pt x="867" y="913"/>
                  </a:lnTo>
                  <a:lnTo>
                    <a:pt x="872" y="919"/>
                  </a:lnTo>
                  <a:lnTo>
                    <a:pt x="877" y="926"/>
                  </a:lnTo>
                  <a:lnTo>
                    <a:pt x="880" y="933"/>
                  </a:lnTo>
                  <a:lnTo>
                    <a:pt x="883" y="942"/>
                  </a:lnTo>
                  <a:lnTo>
                    <a:pt x="881" y="947"/>
                  </a:lnTo>
                  <a:lnTo>
                    <a:pt x="879" y="951"/>
                  </a:lnTo>
                  <a:lnTo>
                    <a:pt x="877" y="955"/>
                  </a:lnTo>
                  <a:lnTo>
                    <a:pt x="875" y="959"/>
                  </a:lnTo>
                  <a:lnTo>
                    <a:pt x="869" y="968"/>
                  </a:lnTo>
                  <a:lnTo>
                    <a:pt x="862" y="974"/>
                  </a:lnTo>
                  <a:lnTo>
                    <a:pt x="854" y="981"/>
                  </a:lnTo>
                  <a:lnTo>
                    <a:pt x="846" y="988"/>
                  </a:lnTo>
                  <a:lnTo>
                    <a:pt x="839" y="995"/>
                  </a:lnTo>
                  <a:lnTo>
                    <a:pt x="830" y="1004"/>
                  </a:lnTo>
                  <a:lnTo>
                    <a:pt x="823" y="1014"/>
                  </a:lnTo>
                  <a:lnTo>
                    <a:pt x="817" y="1023"/>
                  </a:lnTo>
                  <a:lnTo>
                    <a:pt x="812" y="1034"/>
                  </a:lnTo>
                  <a:lnTo>
                    <a:pt x="808" y="1045"/>
                  </a:lnTo>
                  <a:lnTo>
                    <a:pt x="805" y="1058"/>
                  </a:lnTo>
                  <a:lnTo>
                    <a:pt x="803" y="1070"/>
                  </a:lnTo>
                  <a:lnTo>
                    <a:pt x="802" y="1082"/>
                  </a:lnTo>
                  <a:lnTo>
                    <a:pt x="801" y="1094"/>
                  </a:lnTo>
                  <a:lnTo>
                    <a:pt x="802" y="1108"/>
                  </a:lnTo>
                  <a:lnTo>
                    <a:pt x="803" y="1121"/>
                  </a:lnTo>
                  <a:lnTo>
                    <a:pt x="805" y="1133"/>
                  </a:lnTo>
                  <a:lnTo>
                    <a:pt x="808" y="1145"/>
                  </a:lnTo>
                  <a:lnTo>
                    <a:pt x="811" y="1158"/>
                  </a:lnTo>
                  <a:lnTo>
                    <a:pt x="815" y="1170"/>
                  </a:lnTo>
                  <a:lnTo>
                    <a:pt x="820" y="1181"/>
                  </a:lnTo>
                  <a:lnTo>
                    <a:pt x="824" y="1191"/>
                  </a:lnTo>
                  <a:lnTo>
                    <a:pt x="832" y="1202"/>
                  </a:lnTo>
                  <a:lnTo>
                    <a:pt x="840" y="1213"/>
                  </a:lnTo>
                  <a:lnTo>
                    <a:pt x="842" y="1218"/>
                  </a:lnTo>
                  <a:lnTo>
                    <a:pt x="843" y="1224"/>
                  </a:lnTo>
                  <a:lnTo>
                    <a:pt x="843" y="1231"/>
                  </a:lnTo>
                  <a:lnTo>
                    <a:pt x="841" y="1237"/>
                  </a:lnTo>
                  <a:lnTo>
                    <a:pt x="828" y="1248"/>
                  </a:lnTo>
                  <a:lnTo>
                    <a:pt x="816" y="1257"/>
                  </a:lnTo>
                  <a:lnTo>
                    <a:pt x="804" y="1268"/>
                  </a:lnTo>
                  <a:lnTo>
                    <a:pt x="793" y="1279"/>
                  </a:lnTo>
                  <a:lnTo>
                    <a:pt x="782" y="1292"/>
                  </a:lnTo>
                  <a:lnTo>
                    <a:pt x="773" y="1304"/>
                  </a:lnTo>
                  <a:lnTo>
                    <a:pt x="770" y="1311"/>
                  </a:lnTo>
                  <a:lnTo>
                    <a:pt x="767" y="1318"/>
                  </a:lnTo>
                  <a:lnTo>
                    <a:pt x="765" y="1326"/>
                  </a:lnTo>
                  <a:lnTo>
                    <a:pt x="763" y="1335"/>
                  </a:lnTo>
                  <a:lnTo>
                    <a:pt x="764" y="1348"/>
                  </a:lnTo>
                  <a:lnTo>
                    <a:pt x="766" y="1362"/>
                  </a:lnTo>
                  <a:lnTo>
                    <a:pt x="768" y="1375"/>
                  </a:lnTo>
                  <a:lnTo>
                    <a:pt x="772" y="1389"/>
                  </a:lnTo>
                  <a:lnTo>
                    <a:pt x="774" y="1394"/>
                  </a:lnTo>
                  <a:lnTo>
                    <a:pt x="776" y="1400"/>
                  </a:lnTo>
                  <a:lnTo>
                    <a:pt x="779" y="1405"/>
                  </a:lnTo>
                  <a:lnTo>
                    <a:pt x="783" y="1410"/>
                  </a:lnTo>
                  <a:lnTo>
                    <a:pt x="787" y="1415"/>
                  </a:lnTo>
                  <a:lnTo>
                    <a:pt x="791" y="1419"/>
                  </a:lnTo>
                  <a:lnTo>
                    <a:pt x="798" y="1422"/>
                  </a:lnTo>
                  <a:lnTo>
                    <a:pt x="803" y="1426"/>
                  </a:lnTo>
                  <a:lnTo>
                    <a:pt x="811" y="1428"/>
                  </a:lnTo>
                  <a:lnTo>
                    <a:pt x="818" y="1428"/>
                  </a:lnTo>
                  <a:lnTo>
                    <a:pt x="824" y="1427"/>
                  </a:lnTo>
                  <a:lnTo>
                    <a:pt x="829" y="1424"/>
                  </a:lnTo>
                  <a:lnTo>
                    <a:pt x="834" y="1421"/>
                  </a:lnTo>
                  <a:lnTo>
                    <a:pt x="839" y="1417"/>
                  </a:lnTo>
                  <a:lnTo>
                    <a:pt x="843" y="1413"/>
                  </a:lnTo>
                  <a:lnTo>
                    <a:pt x="847" y="1408"/>
                  </a:lnTo>
                  <a:lnTo>
                    <a:pt x="854" y="1398"/>
                  </a:lnTo>
                  <a:lnTo>
                    <a:pt x="861" y="1387"/>
                  </a:lnTo>
                  <a:lnTo>
                    <a:pt x="865" y="1382"/>
                  </a:lnTo>
                  <a:lnTo>
                    <a:pt x="868" y="1377"/>
                  </a:lnTo>
                  <a:lnTo>
                    <a:pt x="872" y="1373"/>
                  </a:lnTo>
                  <a:lnTo>
                    <a:pt x="877" y="1369"/>
                  </a:lnTo>
                  <a:lnTo>
                    <a:pt x="900" y="1374"/>
                  </a:lnTo>
                  <a:lnTo>
                    <a:pt x="924" y="1381"/>
                  </a:lnTo>
                  <a:lnTo>
                    <a:pt x="929" y="1383"/>
                  </a:lnTo>
                  <a:lnTo>
                    <a:pt x="935" y="1385"/>
                  </a:lnTo>
                  <a:lnTo>
                    <a:pt x="940" y="1388"/>
                  </a:lnTo>
                  <a:lnTo>
                    <a:pt x="943" y="1391"/>
                  </a:lnTo>
                  <a:lnTo>
                    <a:pt x="947" y="1395"/>
                  </a:lnTo>
                  <a:lnTo>
                    <a:pt x="949" y="1400"/>
                  </a:lnTo>
                  <a:lnTo>
                    <a:pt x="950" y="1405"/>
                  </a:lnTo>
                  <a:lnTo>
                    <a:pt x="951" y="1412"/>
                  </a:lnTo>
                  <a:lnTo>
                    <a:pt x="957" y="1417"/>
                  </a:lnTo>
                  <a:lnTo>
                    <a:pt x="962" y="1423"/>
                  </a:lnTo>
                  <a:lnTo>
                    <a:pt x="966" y="1430"/>
                  </a:lnTo>
                  <a:lnTo>
                    <a:pt x="970" y="1436"/>
                  </a:lnTo>
                  <a:lnTo>
                    <a:pt x="972" y="1443"/>
                  </a:lnTo>
                  <a:lnTo>
                    <a:pt x="974" y="1450"/>
                  </a:lnTo>
                  <a:lnTo>
                    <a:pt x="975" y="1458"/>
                  </a:lnTo>
                  <a:lnTo>
                    <a:pt x="975" y="1465"/>
                  </a:lnTo>
                  <a:lnTo>
                    <a:pt x="974" y="1482"/>
                  </a:lnTo>
                  <a:lnTo>
                    <a:pt x="971" y="1497"/>
                  </a:lnTo>
                  <a:lnTo>
                    <a:pt x="967" y="1513"/>
                  </a:lnTo>
                  <a:lnTo>
                    <a:pt x="963" y="1529"/>
                  </a:lnTo>
                  <a:lnTo>
                    <a:pt x="953" y="1545"/>
                  </a:lnTo>
                  <a:lnTo>
                    <a:pt x="943" y="1560"/>
                  </a:lnTo>
                  <a:lnTo>
                    <a:pt x="937" y="1568"/>
                  </a:lnTo>
                  <a:lnTo>
                    <a:pt x="931" y="1575"/>
                  </a:lnTo>
                  <a:lnTo>
                    <a:pt x="923" y="1581"/>
                  </a:lnTo>
                  <a:lnTo>
                    <a:pt x="916" y="1586"/>
                  </a:lnTo>
                  <a:lnTo>
                    <a:pt x="909" y="1591"/>
                  </a:lnTo>
                  <a:lnTo>
                    <a:pt x="902" y="1595"/>
                  </a:lnTo>
                  <a:lnTo>
                    <a:pt x="894" y="1598"/>
                  </a:lnTo>
                  <a:lnTo>
                    <a:pt x="886" y="1601"/>
                  </a:lnTo>
                  <a:lnTo>
                    <a:pt x="877" y="1603"/>
                  </a:lnTo>
                  <a:lnTo>
                    <a:pt x="868" y="1604"/>
                  </a:lnTo>
                  <a:lnTo>
                    <a:pt x="859" y="1604"/>
                  </a:lnTo>
                  <a:lnTo>
                    <a:pt x="850" y="1604"/>
                  </a:lnTo>
                  <a:lnTo>
                    <a:pt x="832" y="1603"/>
                  </a:lnTo>
                  <a:lnTo>
                    <a:pt x="815" y="1602"/>
                  </a:lnTo>
                  <a:lnTo>
                    <a:pt x="798" y="1599"/>
                  </a:lnTo>
                  <a:lnTo>
                    <a:pt x="781" y="1596"/>
                  </a:lnTo>
                  <a:lnTo>
                    <a:pt x="765" y="1591"/>
                  </a:lnTo>
                  <a:lnTo>
                    <a:pt x="749" y="1585"/>
                  </a:lnTo>
                  <a:lnTo>
                    <a:pt x="733" y="1578"/>
                  </a:lnTo>
                  <a:lnTo>
                    <a:pt x="719" y="1570"/>
                  </a:lnTo>
                  <a:lnTo>
                    <a:pt x="705" y="1561"/>
                  </a:lnTo>
                  <a:lnTo>
                    <a:pt x="691" y="1551"/>
                  </a:lnTo>
                  <a:lnTo>
                    <a:pt x="679" y="1540"/>
                  </a:lnTo>
                  <a:lnTo>
                    <a:pt x="668" y="1528"/>
                  </a:lnTo>
                  <a:lnTo>
                    <a:pt x="658" y="1515"/>
                  </a:lnTo>
                  <a:lnTo>
                    <a:pt x="648" y="1501"/>
                  </a:lnTo>
                  <a:lnTo>
                    <a:pt x="640" y="1487"/>
                  </a:lnTo>
                  <a:lnTo>
                    <a:pt x="634" y="1471"/>
                  </a:lnTo>
                  <a:lnTo>
                    <a:pt x="626" y="1461"/>
                  </a:lnTo>
                  <a:lnTo>
                    <a:pt x="619" y="1451"/>
                  </a:lnTo>
                  <a:lnTo>
                    <a:pt x="613" y="1441"/>
                  </a:lnTo>
                  <a:lnTo>
                    <a:pt x="606" y="1431"/>
                  </a:lnTo>
                  <a:lnTo>
                    <a:pt x="595" y="1409"/>
                  </a:lnTo>
                  <a:lnTo>
                    <a:pt x="586" y="1388"/>
                  </a:lnTo>
                  <a:lnTo>
                    <a:pt x="579" y="1365"/>
                  </a:lnTo>
                  <a:lnTo>
                    <a:pt x="572" y="1343"/>
                  </a:lnTo>
                  <a:lnTo>
                    <a:pt x="566" y="1319"/>
                  </a:lnTo>
                  <a:lnTo>
                    <a:pt x="560" y="1297"/>
                  </a:lnTo>
                  <a:lnTo>
                    <a:pt x="560" y="1287"/>
                  </a:lnTo>
                  <a:lnTo>
                    <a:pt x="559" y="1277"/>
                  </a:lnTo>
                  <a:lnTo>
                    <a:pt x="558" y="1268"/>
                  </a:lnTo>
                  <a:lnTo>
                    <a:pt x="556" y="1259"/>
                  </a:lnTo>
                  <a:lnTo>
                    <a:pt x="552" y="1241"/>
                  </a:lnTo>
                  <a:lnTo>
                    <a:pt x="549" y="1222"/>
                  </a:lnTo>
                  <a:lnTo>
                    <a:pt x="548" y="1214"/>
                  </a:lnTo>
                  <a:lnTo>
                    <a:pt x="547" y="1205"/>
                  </a:lnTo>
                  <a:lnTo>
                    <a:pt x="547" y="1197"/>
                  </a:lnTo>
                  <a:lnTo>
                    <a:pt x="549" y="1188"/>
                  </a:lnTo>
                  <a:lnTo>
                    <a:pt x="551" y="1179"/>
                  </a:lnTo>
                  <a:lnTo>
                    <a:pt x="554" y="1171"/>
                  </a:lnTo>
                  <a:lnTo>
                    <a:pt x="559" y="1163"/>
                  </a:lnTo>
                  <a:lnTo>
                    <a:pt x="567" y="1155"/>
                  </a:lnTo>
                  <a:lnTo>
                    <a:pt x="575" y="1128"/>
                  </a:lnTo>
                  <a:lnTo>
                    <a:pt x="583" y="1102"/>
                  </a:lnTo>
                  <a:lnTo>
                    <a:pt x="586" y="1087"/>
                  </a:lnTo>
                  <a:lnTo>
                    <a:pt x="589" y="1073"/>
                  </a:lnTo>
                  <a:lnTo>
                    <a:pt x="591" y="1059"/>
                  </a:lnTo>
                  <a:lnTo>
                    <a:pt x="593" y="1044"/>
                  </a:lnTo>
                  <a:lnTo>
                    <a:pt x="594" y="1029"/>
                  </a:lnTo>
                  <a:lnTo>
                    <a:pt x="593" y="1015"/>
                  </a:lnTo>
                  <a:lnTo>
                    <a:pt x="592" y="1000"/>
                  </a:lnTo>
                  <a:lnTo>
                    <a:pt x="590" y="987"/>
                  </a:lnTo>
                  <a:lnTo>
                    <a:pt x="587" y="973"/>
                  </a:lnTo>
                  <a:lnTo>
                    <a:pt x="583" y="959"/>
                  </a:lnTo>
                  <a:lnTo>
                    <a:pt x="577" y="946"/>
                  </a:lnTo>
                  <a:lnTo>
                    <a:pt x="570" y="933"/>
                  </a:lnTo>
                  <a:lnTo>
                    <a:pt x="564" y="929"/>
                  </a:lnTo>
                  <a:lnTo>
                    <a:pt x="557" y="924"/>
                  </a:lnTo>
                  <a:lnTo>
                    <a:pt x="551" y="919"/>
                  </a:lnTo>
                  <a:lnTo>
                    <a:pt x="547" y="912"/>
                  </a:lnTo>
                  <a:lnTo>
                    <a:pt x="544" y="906"/>
                  </a:lnTo>
                  <a:lnTo>
                    <a:pt x="542" y="899"/>
                  </a:lnTo>
                  <a:lnTo>
                    <a:pt x="543" y="896"/>
                  </a:lnTo>
                  <a:lnTo>
                    <a:pt x="543" y="892"/>
                  </a:lnTo>
                  <a:lnTo>
                    <a:pt x="545" y="888"/>
                  </a:lnTo>
                  <a:lnTo>
                    <a:pt x="547" y="884"/>
                  </a:lnTo>
                  <a:lnTo>
                    <a:pt x="560" y="866"/>
                  </a:lnTo>
                  <a:lnTo>
                    <a:pt x="573" y="849"/>
                  </a:lnTo>
                  <a:lnTo>
                    <a:pt x="584" y="830"/>
                  </a:lnTo>
                  <a:lnTo>
                    <a:pt x="594" y="811"/>
                  </a:lnTo>
                  <a:lnTo>
                    <a:pt x="599" y="801"/>
                  </a:lnTo>
                  <a:lnTo>
                    <a:pt x="602" y="791"/>
                  </a:lnTo>
                  <a:lnTo>
                    <a:pt x="605" y="781"/>
                  </a:lnTo>
                  <a:lnTo>
                    <a:pt x="609" y="770"/>
                  </a:lnTo>
                  <a:lnTo>
                    <a:pt x="610" y="760"/>
                  </a:lnTo>
                  <a:lnTo>
                    <a:pt x="611" y="749"/>
                  </a:lnTo>
                  <a:lnTo>
                    <a:pt x="611" y="738"/>
                  </a:lnTo>
                  <a:lnTo>
                    <a:pt x="610" y="726"/>
                  </a:lnTo>
                  <a:lnTo>
                    <a:pt x="600" y="707"/>
                  </a:lnTo>
                  <a:lnTo>
                    <a:pt x="590" y="688"/>
                  </a:lnTo>
                  <a:lnTo>
                    <a:pt x="580" y="668"/>
                  </a:lnTo>
                  <a:lnTo>
                    <a:pt x="570" y="649"/>
                  </a:lnTo>
                  <a:lnTo>
                    <a:pt x="566" y="639"/>
                  </a:lnTo>
                  <a:lnTo>
                    <a:pt x="563" y="629"/>
                  </a:lnTo>
                  <a:lnTo>
                    <a:pt x="559" y="619"/>
                  </a:lnTo>
                  <a:lnTo>
                    <a:pt x="558" y="608"/>
                  </a:lnTo>
                  <a:lnTo>
                    <a:pt x="557" y="598"/>
                  </a:lnTo>
                  <a:lnTo>
                    <a:pt x="558" y="586"/>
                  </a:lnTo>
                  <a:lnTo>
                    <a:pt x="559" y="575"/>
                  </a:lnTo>
                  <a:lnTo>
                    <a:pt x="564" y="564"/>
                  </a:lnTo>
                  <a:lnTo>
                    <a:pt x="565" y="550"/>
                  </a:lnTo>
                  <a:lnTo>
                    <a:pt x="567" y="535"/>
                  </a:lnTo>
                  <a:lnTo>
                    <a:pt x="572" y="522"/>
                  </a:lnTo>
                  <a:lnTo>
                    <a:pt x="577" y="510"/>
                  </a:lnTo>
                  <a:lnTo>
                    <a:pt x="589" y="484"/>
                  </a:lnTo>
                  <a:lnTo>
                    <a:pt x="600" y="459"/>
                  </a:lnTo>
                  <a:lnTo>
                    <a:pt x="607" y="439"/>
                  </a:lnTo>
                  <a:lnTo>
                    <a:pt x="617" y="420"/>
                  </a:lnTo>
                  <a:lnTo>
                    <a:pt x="626" y="401"/>
                  </a:lnTo>
                  <a:lnTo>
                    <a:pt x="637" y="383"/>
                  </a:lnTo>
                  <a:lnTo>
                    <a:pt x="648" y="366"/>
                  </a:lnTo>
                  <a:lnTo>
                    <a:pt x="662" y="348"/>
                  </a:lnTo>
                  <a:lnTo>
                    <a:pt x="675" y="332"/>
                  </a:lnTo>
                  <a:lnTo>
                    <a:pt x="690" y="316"/>
                  </a:lnTo>
                  <a:lnTo>
                    <a:pt x="706" y="301"/>
                  </a:lnTo>
                  <a:lnTo>
                    <a:pt x="722" y="287"/>
                  </a:lnTo>
                  <a:lnTo>
                    <a:pt x="738" y="274"/>
                  </a:lnTo>
                  <a:lnTo>
                    <a:pt x="756" y="262"/>
                  </a:lnTo>
                  <a:lnTo>
                    <a:pt x="774" y="251"/>
                  </a:lnTo>
                  <a:lnTo>
                    <a:pt x="793" y="241"/>
                  </a:lnTo>
                  <a:lnTo>
                    <a:pt x="811" y="233"/>
                  </a:lnTo>
                  <a:lnTo>
                    <a:pt x="830" y="226"/>
                  </a:lnTo>
                  <a:lnTo>
                    <a:pt x="863" y="222"/>
                  </a:lnTo>
                  <a:lnTo>
                    <a:pt x="896" y="220"/>
                  </a:lnTo>
                  <a:lnTo>
                    <a:pt x="904" y="220"/>
                  </a:lnTo>
                  <a:lnTo>
                    <a:pt x="911" y="222"/>
                  </a:lnTo>
                  <a:lnTo>
                    <a:pt x="919" y="223"/>
                  </a:lnTo>
                  <a:lnTo>
                    <a:pt x="926" y="226"/>
                  </a:lnTo>
                  <a:lnTo>
                    <a:pt x="934" y="229"/>
                  </a:lnTo>
                  <a:lnTo>
                    <a:pt x="941" y="232"/>
                  </a:lnTo>
                  <a:lnTo>
                    <a:pt x="948" y="237"/>
                  </a:lnTo>
                  <a:lnTo>
                    <a:pt x="954" y="242"/>
                  </a:lnTo>
                  <a:lnTo>
                    <a:pt x="991" y="288"/>
                  </a:lnTo>
                  <a:lnTo>
                    <a:pt x="991" y="307"/>
                  </a:lnTo>
                  <a:lnTo>
                    <a:pt x="990" y="327"/>
                  </a:lnTo>
                  <a:lnTo>
                    <a:pt x="989" y="337"/>
                  </a:lnTo>
                  <a:lnTo>
                    <a:pt x="987" y="347"/>
                  </a:lnTo>
                  <a:lnTo>
                    <a:pt x="985" y="357"/>
                  </a:lnTo>
                  <a:lnTo>
                    <a:pt x="983" y="367"/>
                  </a:lnTo>
                  <a:lnTo>
                    <a:pt x="980" y="376"/>
                  </a:lnTo>
                  <a:lnTo>
                    <a:pt x="975" y="385"/>
                  </a:lnTo>
                  <a:lnTo>
                    <a:pt x="970" y="394"/>
                  </a:lnTo>
                  <a:lnTo>
                    <a:pt x="965" y="401"/>
                  </a:lnTo>
                  <a:lnTo>
                    <a:pt x="958" y="410"/>
                  </a:lnTo>
                  <a:lnTo>
                    <a:pt x="951" y="416"/>
                  </a:lnTo>
                  <a:lnTo>
                    <a:pt x="942" y="422"/>
                  </a:lnTo>
                  <a:lnTo>
                    <a:pt x="933" y="427"/>
                  </a:lnTo>
                  <a:close/>
                  <a:moveTo>
                    <a:pt x="911" y="394"/>
                  </a:moveTo>
                  <a:lnTo>
                    <a:pt x="904" y="392"/>
                  </a:lnTo>
                  <a:lnTo>
                    <a:pt x="898" y="390"/>
                  </a:lnTo>
                  <a:lnTo>
                    <a:pt x="893" y="386"/>
                  </a:lnTo>
                  <a:lnTo>
                    <a:pt x="888" y="382"/>
                  </a:lnTo>
                  <a:lnTo>
                    <a:pt x="877" y="373"/>
                  </a:lnTo>
                  <a:lnTo>
                    <a:pt x="868" y="364"/>
                  </a:lnTo>
                  <a:lnTo>
                    <a:pt x="864" y="358"/>
                  </a:lnTo>
                  <a:lnTo>
                    <a:pt x="859" y="354"/>
                  </a:lnTo>
                  <a:lnTo>
                    <a:pt x="854" y="350"/>
                  </a:lnTo>
                  <a:lnTo>
                    <a:pt x="849" y="347"/>
                  </a:lnTo>
                  <a:lnTo>
                    <a:pt x="843" y="344"/>
                  </a:lnTo>
                  <a:lnTo>
                    <a:pt x="836" y="342"/>
                  </a:lnTo>
                  <a:lnTo>
                    <a:pt x="829" y="342"/>
                  </a:lnTo>
                  <a:lnTo>
                    <a:pt x="821" y="342"/>
                  </a:lnTo>
                  <a:lnTo>
                    <a:pt x="809" y="346"/>
                  </a:lnTo>
                  <a:lnTo>
                    <a:pt x="796" y="350"/>
                  </a:lnTo>
                  <a:lnTo>
                    <a:pt x="783" y="355"/>
                  </a:lnTo>
                  <a:lnTo>
                    <a:pt x="771" y="362"/>
                  </a:lnTo>
                  <a:lnTo>
                    <a:pt x="760" y="368"/>
                  </a:lnTo>
                  <a:lnTo>
                    <a:pt x="750" y="376"/>
                  </a:lnTo>
                  <a:lnTo>
                    <a:pt x="744" y="380"/>
                  </a:lnTo>
                  <a:lnTo>
                    <a:pt x="740" y="385"/>
                  </a:lnTo>
                  <a:lnTo>
                    <a:pt x="736" y="390"/>
                  </a:lnTo>
                  <a:lnTo>
                    <a:pt x="732" y="396"/>
                  </a:lnTo>
                  <a:lnTo>
                    <a:pt x="727" y="404"/>
                  </a:lnTo>
                  <a:lnTo>
                    <a:pt x="722" y="414"/>
                  </a:lnTo>
                  <a:lnTo>
                    <a:pt x="718" y="423"/>
                  </a:lnTo>
                  <a:lnTo>
                    <a:pt x="715" y="432"/>
                  </a:lnTo>
                  <a:lnTo>
                    <a:pt x="713" y="442"/>
                  </a:lnTo>
                  <a:lnTo>
                    <a:pt x="711" y="453"/>
                  </a:lnTo>
                  <a:lnTo>
                    <a:pt x="710" y="463"/>
                  </a:lnTo>
                  <a:lnTo>
                    <a:pt x="709" y="474"/>
                  </a:lnTo>
                  <a:lnTo>
                    <a:pt x="709" y="484"/>
                  </a:lnTo>
                  <a:lnTo>
                    <a:pt x="710" y="494"/>
                  </a:lnTo>
                  <a:lnTo>
                    <a:pt x="712" y="505"/>
                  </a:lnTo>
                  <a:lnTo>
                    <a:pt x="714" y="515"/>
                  </a:lnTo>
                  <a:lnTo>
                    <a:pt x="717" y="525"/>
                  </a:lnTo>
                  <a:lnTo>
                    <a:pt x="720" y="534"/>
                  </a:lnTo>
                  <a:lnTo>
                    <a:pt x="724" y="544"/>
                  </a:lnTo>
                  <a:lnTo>
                    <a:pt x="729" y="553"/>
                  </a:lnTo>
                  <a:lnTo>
                    <a:pt x="738" y="560"/>
                  </a:lnTo>
                  <a:lnTo>
                    <a:pt x="747" y="568"/>
                  </a:lnTo>
                  <a:lnTo>
                    <a:pt x="755" y="577"/>
                  </a:lnTo>
                  <a:lnTo>
                    <a:pt x="761" y="586"/>
                  </a:lnTo>
                  <a:lnTo>
                    <a:pt x="765" y="598"/>
                  </a:lnTo>
                  <a:lnTo>
                    <a:pt x="768" y="608"/>
                  </a:lnTo>
                  <a:lnTo>
                    <a:pt x="768" y="614"/>
                  </a:lnTo>
                  <a:lnTo>
                    <a:pt x="768" y="620"/>
                  </a:lnTo>
                  <a:lnTo>
                    <a:pt x="768" y="626"/>
                  </a:lnTo>
                  <a:lnTo>
                    <a:pt x="766" y="632"/>
                  </a:lnTo>
                  <a:lnTo>
                    <a:pt x="756" y="661"/>
                  </a:lnTo>
                  <a:lnTo>
                    <a:pt x="747" y="691"/>
                  </a:lnTo>
                  <a:lnTo>
                    <a:pt x="742" y="707"/>
                  </a:lnTo>
                  <a:lnTo>
                    <a:pt x="738" y="723"/>
                  </a:lnTo>
                  <a:lnTo>
                    <a:pt x="736" y="740"/>
                  </a:lnTo>
                  <a:lnTo>
                    <a:pt x="734" y="755"/>
                  </a:lnTo>
                  <a:lnTo>
                    <a:pt x="733" y="771"/>
                  </a:lnTo>
                  <a:lnTo>
                    <a:pt x="733" y="788"/>
                  </a:lnTo>
                  <a:lnTo>
                    <a:pt x="734" y="804"/>
                  </a:lnTo>
                  <a:lnTo>
                    <a:pt x="737" y="819"/>
                  </a:lnTo>
                  <a:lnTo>
                    <a:pt x="742" y="835"/>
                  </a:lnTo>
                  <a:lnTo>
                    <a:pt x="749" y="849"/>
                  </a:lnTo>
                  <a:lnTo>
                    <a:pt x="752" y="856"/>
                  </a:lnTo>
                  <a:lnTo>
                    <a:pt x="757" y="862"/>
                  </a:lnTo>
                  <a:lnTo>
                    <a:pt x="761" y="870"/>
                  </a:lnTo>
                  <a:lnTo>
                    <a:pt x="766" y="876"/>
                  </a:lnTo>
                  <a:lnTo>
                    <a:pt x="768" y="882"/>
                  </a:lnTo>
                  <a:lnTo>
                    <a:pt x="772" y="888"/>
                  </a:lnTo>
                  <a:lnTo>
                    <a:pt x="777" y="894"/>
                  </a:lnTo>
                  <a:lnTo>
                    <a:pt x="782" y="899"/>
                  </a:lnTo>
                  <a:lnTo>
                    <a:pt x="796" y="909"/>
                  </a:lnTo>
                  <a:lnTo>
                    <a:pt x="809" y="920"/>
                  </a:lnTo>
                  <a:lnTo>
                    <a:pt x="815" y="925"/>
                  </a:lnTo>
                  <a:lnTo>
                    <a:pt x="820" y="930"/>
                  </a:lnTo>
                  <a:lnTo>
                    <a:pt x="823" y="935"/>
                  </a:lnTo>
                  <a:lnTo>
                    <a:pt x="825" y="941"/>
                  </a:lnTo>
                  <a:lnTo>
                    <a:pt x="826" y="944"/>
                  </a:lnTo>
                  <a:lnTo>
                    <a:pt x="826" y="947"/>
                  </a:lnTo>
                  <a:lnTo>
                    <a:pt x="825" y="951"/>
                  </a:lnTo>
                  <a:lnTo>
                    <a:pt x="824" y="954"/>
                  </a:lnTo>
                  <a:lnTo>
                    <a:pt x="819" y="963"/>
                  </a:lnTo>
                  <a:lnTo>
                    <a:pt x="812" y="971"/>
                  </a:lnTo>
                  <a:lnTo>
                    <a:pt x="801" y="983"/>
                  </a:lnTo>
                  <a:lnTo>
                    <a:pt x="791" y="995"/>
                  </a:lnTo>
                  <a:lnTo>
                    <a:pt x="783" y="1010"/>
                  </a:lnTo>
                  <a:lnTo>
                    <a:pt x="776" y="1024"/>
                  </a:lnTo>
                  <a:lnTo>
                    <a:pt x="771" y="1038"/>
                  </a:lnTo>
                  <a:lnTo>
                    <a:pt x="767" y="1053"/>
                  </a:lnTo>
                  <a:lnTo>
                    <a:pt x="764" y="1069"/>
                  </a:lnTo>
                  <a:lnTo>
                    <a:pt x="763" y="1085"/>
                  </a:lnTo>
                  <a:lnTo>
                    <a:pt x="762" y="1102"/>
                  </a:lnTo>
                  <a:lnTo>
                    <a:pt x="763" y="1118"/>
                  </a:lnTo>
                  <a:lnTo>
                    <a:pt x="765" y="1133"/>
                  </a:lnTo>
                  <a:lnTo>
                    <a:pt x="767" y="1150"/>
                  </a:lnTo>
                  <a:lnTo>
                    <a:pt x="770" y="1166"/>
                  </a:lnTo>
                  <a:lnTo>
                    <a:pt x="774" y="1181"/>
                  </a:lnTo>
                  <a:lnTo>
                    <a:pt x="779" y="1197"/>
                  </a:lnTo>
                  <a:lnTo>
                    <a:pt x="784" y="1211"/>
                  </a:lnTo>
                  <a:lnTo>
                    <a:pt x="784" y="1216"/>
                  </a:lnTo>
                  <a:lnTo>
                    <a:pt x="784" y="1222"/>
                  </a:lnTo>
                  <a:lnTo>
                    <a:pt x="783" y="1226"/>
                  </a:lnTo>
                  <a:lnTo>
                    <a:pt x="781" y="1231"/>
                  </a:lnTo>
                  <a:lnTo>
                    <a:pt x="776" y="1241"/>
                  </a:lnTo>
                  <a:lnTo>
                    <a:pt x="770" y="1249"/>
                  </a:lnTo>
                  <a:lnTo>
                    <a:pt x="756" y="1263"/>
                  </a:lnTo>
                  <a:lnTo>
                    <a:pt x="741" y="1279"/>
                  </a:lnTo>
                  <a:lnTo>
                    <a:pt x="736" y="1288"/>
                  </a:lnTo>
                  <a:lnTo>
                    <a:pt x="732" y="1298"/>
                  </a:lnTo>
                  <a:lnTo>
                    <a:pt x="729" y="1307"/>
                  </a:lnTo>
                  <a:lnTo>
                    <a:pt x="726" y="1317"/>
                  </a:lnTo>
                  <a:lnTo>
                    <a:pt x="724" y="1327"/>
                  </a:lnTo>
                  <a:lnTo>
                    <a:pt x="722" y="1338"/>
                  </a:lnTo>
                  <a:lnTo>
                    <a:pt x="721" y="1349"/>
                  </a:lnTo>
                  <a:lnTo>
                    <a:pt x="721" y="1359"/>
                  </a:lnTo>
                  <a:lnTo>
                    <a:pt x="721" y="1370"/>
                  </a:lnTo>
                  <a:lnTo>
                    <a:pt x="722" y="1381"/>
                  </a:lnTo>
                  <a:lnTo>
                    <a:pt x="724" y="1391"/>
                  </a:lnTo>
                  <a:lnTo>
                    <a:pt x="726" y="1401"/>
                  </a:lnTo>
                  <a:lnTo>
                    <a:pt x="729" y="1411"/>
                  </a:lnTo>
                  <a:lnTo>
                    <a:pt x="732" y="1420"/>
                  </a:lnTo>
                  <a:lnTo>
                    <a:pt x="736" y="1431"/>
                  </a:lnTo>
                  <a:lnTo>
                    <a:pt x="741" y="1439"/>
                  </a:lnTo>
                  <a:lnTo>
                    <a:pt x="745" y="1444"/>
                  </a:lnTo>
                  <a:lnTo>
                    <a:pt x="751" y="1448"/>
                  </a:lnTo>
                  <a:lnTo>
                    <a:pt x="755" y="1452"/>
                  </a:lnTo>
                  <a:lnTo>
                    <a:pt x="760" y="1455"/>
                  </a:lnTo>
                  <a:lnTo>
                    <a:pt x="771" y="1460"/>
                  </a:lnTo>
                  <a:lnTo>
                    <a:pt x="782" y="1464"/>
                  </a:lnTo>
                  <a:lnTo>
                    <a:pt x="795" y="1466"/>
                  </a:lnTo>
                  <a:lnTo>
                    <a:pt x="807" y="1466"/>
                  </a:lnTo>
                  <a:lnTo>
                    <a:pt x="819" y="1466"/>
                  </a:lnTo>
                  <a:lnTo>
                    <a:pt x="830" y="1465"/>
                  </a:lnTo>
                  <a:lnTo>
                    <a:pt x="835" y="1466"/>
                  </a:lnTo>
                  <a:lnTo>
                    <a:pt x="840" y="1467"/>
                  </a:lnTo>
                  <a:lnTo>
                    <a:pt x="844" y="1466"/>
                  </a:lnTo>
                  <a:lnTo>
                    <a:pt x="848" y="1465"/>
                  </a:lnTo>
                  <a:lnTo>
                    <a:pt x="855" y="1462"/>
                  </a:lnTo>
                  <a:lnTo>
                    <a:pt x="863" y="1457"/>
                  </a:lnTo>
                  <a:lnTo>
                    <a:pt x="876" y="1445"/>
                  </a:lnTo>
                  <a:lnTo>
                    <a:pt x="890" y="1431"/>
                  </a:lnTo>
                  <a:lnTo>
                    <a:pt x="896" y="1426"/>
                  </a:lnTo>
                  <a:lnTo>
                    <a:pt x="902" y="1421"/>
                  </a:lnTo>
                  <a:lnTo>
                    <a:pt x="905" y="1419"/>
                  </a:lnTo>
                  <a:lnTo>
                    <a:pt x="907" y="1418"/>
                  </a:lnTo>
                  <a:lnTo>
                    <a:pt x="910" y="1418"/>
                  </a:lnTo>
                  <a:lnTo>
                    <a:pt x="913" y="1418"/>
                  </a:lnTo>
                  <a:lnTo>
                    <a:pt x="915" y="1419"/>
                  </a:lnTo>
                  <a:lnTo>
                    <a:pt x="918" y="1421"/>
                  </a:lnTo>
                  <a:lnTo>
                    <a:pt x="920" y="1424"/>
                  </a:lnTo>
                  <a:lnTo>
                    <a:pt x="923" y="1428"/>
                  </a:lnTo>
                  <a:lnTo>
                    <a:pt x="927" y="1438"/>
                  </a:lnTo>
                  <a:lnTo>
                    <a:pt x="933" y="1452"/>
                  </a:lnTo>
                  <a:lnTo>
                    <a:pt x="935" y="1460"/>
                  </a:lnTo>
                  <a:lnTo>
                    <a:pt x="936" y="1468"/>
                  </a:lnTo>
                  <a:lnTo>
                    <a:pt x="937" y="1476"/>
                  </a:lnTo>
                  <a:lnTo>
                    <a:pt x="936" y="1483"/>
                  </a:lnTo>
                  <a:lnTo>
                    <a:pt x="934" y="1491"/>
                  </a:lnTo>
                  <a:lnTo>
                    <a:pt x="932" y="1497"/>
                  </a:lnTo>
                  <a:lnTo>
                    <a:pt x="928" y="1504"/>
                  </a:lnTo>
                  <a:lnTo>
                    <a:pt x="925" y="1511"/>
                  </a:lnTo>
                  <a:lnTo>
                    <a:pt x="917" y="1524"/>
                  </a:lnTo>
                  <a:lnTo>
                    <a:pt x="907" y="1535"/>
                  </a:lnTo>
                  <a:lnTo>
                    <a:pt x="897" y="1545"/>
                  </a:lnTo>
                  <a:lnTo>
                    <a:pt x="887" y="1554"/>
                  </a:lnTo>
                  <a:lnTo>
                    <a:pt x="875" y="1556"/>
                  </a:lnTo>
                  <a:lnTo>
                    <a:pt x="865" y="1558"/>
                  </a:lnTo>
                  <a:lnTo>
                    <a:pt x="854" y="1559"/>
                  </a:lnTo>
                  <a:lnTo>
                    <a:pt x="844" y="1559"/>
                  </a:lnTo>
                  <a:lnTo>
                    <a:pt x="832" y="1559"/>
                  </a:lnTo>
                  <a:lnTo>
                    <a:pt x="821" y="1558"/>
                  </a:lnTo>
                  <a:lnTo>
                    <a:pt x="811" y="1557"/>
                  </a:lnTo>
                  <a:lnTo>
                    <a:pt x="800" y="1555"/>
                  </a:lnTo>
                  <a:lnTo>
                    <a:pt x="788" y="1553"/>
                  </a:lnTo>
                  <a:lnTo>
                    <a:pt x="778" y="1550"/>
                  </a:lnTo>
                  <a:lnTo>
                    <a:pt x="768" y="1546"/>
                  </a:lnTo>
                  <a:lnTo>
                    <a:pt x="758" y="1542"/>
                  </a:lnTo>
                  <a:lnTo>
                    <a:pt x="748" y="1537"/>
                  </a:lnTo>
                  <a:lnTo>
                    <a:pt x="738" y="1532"/>
                  </a:lnTo>
                  <a:lnTo>
                    <a:pt x="729" y="1526"/>
                  </a:lnTo>
                  <a:lnTo>
                    <a:pt x="720" y="1520"/>
                  </a:lnTo>
                  <a:lnTo>
                    <a:pt x="707" y="1503"/>
                  </a:lnTo>
                  <a:lnTo>
                    <a:pt x="693" y="1488"/>
                  </a:lnTo>
                  <a:lnTo>
                    <a:pt x="682" y="1470"/>
                  </a:lnTo>
                  <a:lnTo>
                    <a:pt x="671" y="1454"/>
                  </a:lnTo>
                  <a:lnTo>
                    <a:pt x="660" y="1437"/>
                  </a:lnTo>
                  <a:lnTo>
                    <a:pt x="649" y="1418"/>
                  </a:lnTo>
                  <a:lnTo>
                    <a:pt x="641" y="1400"/>
                  </a:lnTo>
                  <a:lnTo>
                    <a:pt x="632" y="1382"/>
                  </a:lnTo>
                  <a:lnTo>
                    <a:pt x="625" y="1362"/>
                  </a:lnTo>
                  <a:lnTo>
                    <a:pt x="618" y="1343"/>
                  </a:lnTo>
                  <a:lnTo>
                    <a:pt x="612" y="1323"/>
                  </a:lnTo>
                  <a:lnTo>
                    <a:pt x="605" y="1304"/>
                  </a:lnTo>
                  <a:lnTo>
                    <a:pt x="601" y="1283"/>
                  </a:lnTo>
                  <a:lnTo>
                    <a:pt x="597" y="1263"/>
                  </a:lnTo>
                  <a:lnTo>
                    <a:pt x="593" y="1243"/>
                  </a:lnTo>
                  <a:lnTo>
                    <a:pt x="591" y="1222"/>
                  </a:lnTo>
                  <a:lnTo>
                    <a:pt x="585" y="1207"/>
                  </a:lnTo>
                  <a:lnTo>
                    <a:pt x="593" y="1188"/>
                  </a:lnTo>
                  <a:lnTo>
                    <a:pt x="601" y="1170"/>
                  </a:lnTo>
                  <a:lnTo>
                    <a:pt x="610" y="1151"/>
                  </a:lnTo>
                  <a:lnTo>
                    <a:pt x="617" y="1131"/>
                  </a:lnTo>
                  <a:lnTo>
                    <a:pt x="623" y="1111"/>
                  </a:lnTo>
                  <a:lnTo>
                    <a:pt x="628" y="1090"/>
                  </a:lnTo>
                  <a:lnTo>
                    <a:pt x="633" y="1070"/>
                  </a:lnTo>
                  <a:lnTo>
                    <a:pt x="636" y="1049"/>
                  </a:lnTo>
                  <a:lnTo>
                    <a:pt x="638" y="1028"/>
                  </a:lnTo>
                  <a:lnTo>
                    <a:pt x="638" y="1007"/>
                  </a:lnTo>
                  <a:lnTo>
                    <a:pt x="637" y="987"/>
                  </a:lnTo>
                  <a:lnTo>
                    <a:pt x="634" y="967"/>
                  </a:lnTo>
                  <a:lnTo>
                    <a:pt x="632" y="957"/>
                  </a:lnTo>
                  <a:lnTo>
                    <a:pt x="629" y="947"/>
                  </a:lnTo>
                  <a:lnTo>
                    <a:pt x="626" y="937"/>
                  </a:lnTo>
                  <a:lnTo>
                    <a:pt x="622" y="928"/>
                  </a:lnTo>
                  <a:lnTo>
                    <a:pt x="617" y="918"/>
                  </a:lnTo>
                  <a:lnTo>
                    <a:pt x="612" y="908"/>
                  </a:lnTo>
                  <a:lnTo>
                    <a:pt x="606" y="899"/>
                  </a:lnTo>
                  <a:lnTo>
                    <a:pt x="600" y="890"/>
                  </a:lnTo>
                  <a:lnTo>
                    <a:pt x="613" y="868"/>
                  </a:lnTo>
                  <a:lnTo>
                    <a:pt x="625" y="847"/>
                  </a:lnTo>
                  <a:lnTo>
                    <a:pt x="634" y="825"/>
                  </a:lnTo>
                  <a:lnTo>
                    <a:pt x="642" y="801"/>
                  </a:lnTo>
                  <a:lnTo>
                    <a:pt x="645" y="790"/>
                  </a:lnTo>
                  <a:lnTo>
                    <a:pt x="648" y="778"/>
                  </a:lnTo>
                  <a:lnTo>
                    <a:pt x="650" y="765"/>
                  </a:lnTo>
                  <a:lnTo>
                    <a:pt x="651" y="753"/>
                  </a:lnTo>
                  <a:lnTo>
                    <a:pt x="652" y="741"/>
                  </a:lnTo>
                  <a:lnTo>
                    <a:pt x="653" y="727"/>
                  </a:lnTo>
                  <a:lnTo>
                    <a:pt x="653" y="714"/>
                  </a:lnTo>
                  <a:lnTo>
                    <a:pt x="652" y="702"/>
                  </a:lnTo>
                  <a:lnTo>
                    <a:pt x="633" y="672"/>
                  </a:lnTo>
                  <a:lnTo>
                    <a:pt x="615" y="642"/>
                  </a:lnTo>
                  <a:lnTo>
                    <a:pt x="611" y="634"/>
                  </a:lnTo>
                  <a:lnTo>
                    <a:pt x="607" y="626"/>
                  </a:lnTo>
                  <a:lnTo>
                    <a:pt x="604" y="618"/>
                  </a:lnTo>
                  <a:lnTo>
                    <a:pt x="602" y="610"/>
                  </a:lnTo>
                  <a:lnTo>
                    <a:pt x="600" y="601"/>
                  </a:lnTo>
                  <a:lnTo>
                    <a:pt x="599" y="592"/>
                  </a:lnTo>
                  <a:lnTo>
                    <a:pt x="599" y="582"/>
                  </a:lnTo>
                  <a:lnTo>
                    <a:pt x="600" y="573"/>
                  </a:lnTo>
                  <a:lnTo>
                    <a:pt x="607" y="558"/>
                  </a:lnTo>
                  <a:lnTo>
                    <a:pt x="615" y="542"/>
                  </a:lnTo>
                  <a:lnTo>
                    <a:pt x="621" y="526"/>
                  </a:lnTo>
                  <a:lnTo>
                    <a:pt x="627" y="511"/>
                  </a:lnTo>
                  <a:lnTo>
                    <a:pt x="637" y="478"/>
                  </a:lnTo>
                  <a:lnTo>
                    <a:pt x="648" y="446"/>
                  </a:lnTo>
                  <a:lnTo>
                    <a:pt x="655" y="430"/>
                  </a:lnTo>
                  <a:lnTo>
                    <a:pt x="661" y="415"/>
                  </a:lnTo>
                  <a:lnTo>
                    <a:pt x="668" y="399"/>
                  </a:lnTo>
                  <a:lnTo>
                    <a:pt x="676" y="384"/>
                  </a:lnTo>
                  <a:lnTo>
                    <a:pt x="685" y="370"/>
                  </a:lnTo>
                  <a:lnTo>
                    <a:pt x="695" y="355"/>
                  </a:lnTo>
                  <a:lnTo>
                    <a:pt x="707" y="341"/>
                  </a:lnTo>
                  <a:lnTo>
                    <a:pt x="720" y="328"/>
                  </a:lnTo>
                  <a:lnTo>
                    <a:pt x="728" y="320"/>
                  </a:lnTo>
                  <a:lnTo>
                    <a:pt x="737" y="310"/>
                  </a:lnTo>
                  <a:lnTo>
                    <a:pt x="748" y="303"/>
                  </a:lnTo>
                  <a:lnTo>
                    <a:pt x="758" y="296"/>
                  </a:lnTo>
                  <a:lnTo>
                    <a:pt x="769" y="290"/>
                  </a:lnTo>
                  <a:lnTo>
                    <a:pt x="780" y="284"/>
                  </a:lnTo>
                  <a:lnTo>
                    <a:pt x="791" y="279"/>
                  </a:lnTo>
                  <a:lnTo>
                    <a:pt x="804" y="275"/>
                  </a:lnTo>
                  <a:lnTo>
                    <a:pt x="816" y="271"/>
                  </a:lnTo>
                  <a:lnTo>
                    <a:pt x="827" y="268"/>
                  </a:lnTo>
                  <a:lnTo>
                    <a:pt x="840" y="264"/>
                  </a:lnTo>
                  <a:lnTo>
                    <a:pt x="852" y="262"/>
                  </a:lnTo>
                  <a:lnTo>
                    <a:pt x="864" y="261"/>
                  </a:lnTo>
                  <a:lnTo>
                    <a:pt x="876" y="260"/>
                  </a:lnTo>
                  <a:lnTo>
                    <a:pt x="888" y="261"/>
                  </a:lnTo>
                  <a:lnTo>
                    <a:pt x="899" y="261"/>
                  </a:lnTo>
                  <a:lnTo>
                    <a:pt x="907" y="266"/>
                  </a:lnTo>
                  <a:lnTo>
                    <a:pt x="916" y="272"/>
                  </a:lnTo>
                  <a:lnTo>
                    <a:pt x="923" y="278"/>
                  </a:lnTo>
                  <a:lnTo>
                    <a:pt x="929" y="285"/>
                  </a:lnTo>
                  <a:lnTo>
                    <a:pt x="936" y="292"/>
                  </a:lnTo>
                  <a:lnTo>
                    <a:pt x="940" y="300"/>
                  </a:lnTo>
                  <a:lnTo>
                    <a:pt x="943" y="309"/>
                  </a:lnTo>
                  <a:lnTo>
                    <a:pt x="945" y="320"/>
                  </a:lnTo>
                  <a:lnTo>
                    <a:pt x="944" y="330"/>
                  </a:lnTo>
                  <a:lnTo>
                    <a:pt x="943" y="341"/>
                  </a:lnTo>
                  <a:lnTo>
                    <a:pt x="941" y="351"/>
                  </a:lnTo>
                  <a:lnTo>
                    <a:pt x="937" y="362"/>
                  </a:lnTo>
                  <a:lnTo>
                    <a:pt x="933" y="371"/>
                  </a:lnTo>
                  <a:lnTo>
                    <a:pt x="926" y="380"/>
                  </a:lnTo>
                  <a:lnTo>
                    <a:pt x="919" y="387"/>
                  </a:lnTo>
                  <a:lnTo>
                    <a:pt x="911" y="394"/>
                  </a:lnTo>
                  <a:close/>
                  <a:moveTo>
                    <a:pt x="461" y="842"/>
                  </a:moveTo>
                  <a:lnTo>
                    <a:pt x="454" y="847"/>
                  </a:lnTo>
                  <a:lnTo>
                    <a:pt x="447" y="850"/>
                  </a:lnTo>
                  <a:lnTo>
                    <a:pt x="439" y="852"/>
                  </a:lnTo>
                  <a:lnTo>
                    <a:pt x="432" y="852"/>
                  </a:lnTo>
                  <a:lnTo>
                    <a:pt x="417" y="850"/>
                  </a:lnTo>
                  <a:lnTo>
                    <a:pt x="404" y="847"/>
                  </a:lnTo>
                  <a:lnTo>
                    <a:pt x="397" y="845"/>
                  </a:lnTo>
                  <a:lnTo>
                    <a:pt x="390" y="843"/>
                  </a:lnTo>
                  <a:lnTo>
                    <a:pt x="384" y="843"/>
                  </a:lnTo>
                  <a:lnTo>
                    <a:pt x="376" y="842"/>
                  </a:lnTo>
                  <a:lnTo>
                    <a:pt x="370" y="843"/>
                  </a:lnTo>
                  <a:lnTo>
                    <a:pt x="363" y="846"/>
                  </a:lnTo>
                  <a:lnTo>
                    <a:pt x="357" y="850"/>
                  </a:lnTo>
                  <a:lnTo>
                    <a:pt x="351" y="856"/>
                  </a:lnTo>
                  <a:lnTo>
                    <a:pt x="344" y="872"/>
                  </a:lnTo>
                  <a:lnTo>
                    <a:pt x="338" y="887"/>
                  </a:lnTo>
                  <a:lnTo>
                    <a:pt x="335" y="902"/>
                  </a:lnTo>
                  <a:lnTo>
                    <a:pt x="332" y="918"/>
                  </a:lnTo>
                  <a:lnTo>
                    <a:pt x="332" y="934"/>
                  </a:lnTo>
                  <a:lnTo>
                    <a:pt x="335" y="950"/>
                  </a:lnTo>
                  <a:lnTo>
                    <a:pt x="339" y="966"/>
                  </a:lnTo>
                  <a:lnTo>
                    <a:pt x="345" y="982"/>
                  </a:lnTo>
                  <a:lnTo>
                    <a:pt x="349" y="987"/>
                  </a:lnTo>
                  <a:lnTo>
                    <a:pt x="354" y="990"/>
                  </a:lnTo>
                  <a:lnTo>
                    <a:pt x="359" y="992"/>
                  </a:lnTo>
                  <a:lnTo>
                    <a:pt x="363" y="993"/>
                  </a:lnTo>
                  <a:lnTo>
                    <a:pt x="373" y="994"/>
                  </a:lnTo>
                  <a:lnTo>
                    <a:pt x="384" y="992"/>
                  </a:lnTo>
                  <a:lnTo>
                    <a:pt x="394" y="990"/>
                  </a:lnTo>
                  <a:lnTo>
                    <a:pt x="404" y="989"/>
                  </a:lnTo>
                  <a:lnTo>
                    <a:pt x="409" y="989"/>
                  </a:lnTo>
                  <a:lnTo>
                    <a:pt x="414" y="990"/>
                  </a:lnTo>
                  <a:lnTo>
                    <a:pt x="419" y="991"/>
                  </a:lnTo>
                  <a:lnTo>
                    <a:pt x="425" y="993"/>
                  </a:lnTo>
                  <a:lnTo>
                    <a:pt x="436" y="1000"/>
                  </a:lnTo>
                  <a:lnTo>
                    <a:pt x="446" y="1010"/>
                  </a:lnTo>
                  <a:lnTo>
                    <a:pt x="450" y="1014"/>
                  </a:lnTo>
                  <a:lnTo>
                    <a:pt x="455" y="1019"/>
                  </a:lnTo>
                  <a:lnTo>
                    <a:pt x="458" y="1024"/>
                  </a:lnTo>
                  <a:lnTo>
                    <a:pt x="462" y="1030"/>
                  </a:lnTo>
                  <a:lnTo>
                    <a:pt x="464" y="1035"/>
                  </a:lnTo>
                  <a:lnTo>
                    <a:pt x="466" y="1041"/>
                  </a:lnTo>
                  <a:lnTo>
                    <a:pt x="468" y="1047"/>
                  </a:lnTo>
                  <a:lnTo>
                    <a:pt x="469" y="1053"/>
                  </a:lnTo>
                  <a:lnTo>
                    <a:pt x="469" y="1061"/>
                  </a:lnTo>
                  <a:lnTo>
                    <a:pt x="468" y="1068"/>
                  </a:lnTo>
                  <a:lnTo>
                    <a:pt x="467" y="1075"/>
                  </a:lnTo>
                  <a:lnTo>
                    <a:pt x="464" y="1082"/>
                  </a:lnTo>
                  <a:lnTo>
                    <a:pt x="461" y="1091"/>
                  </a:lnTo>
                  <a:lnTo>
                    <a:pt x="457" y="1100"/>
                  </a:lnTo>
                  <a:lnTo>
                    <a:pt x="452" y="1108"/>
                  </a:lnTo>
                  <a:lnTo>
                    <a:pt x="446" y="1115"/>
                  </a:lnTo>
                  <a:lnTo>
                    <a:pt x="440" y="1122"/>
                  </a:lnTo>
                  <a:lnTo>
                    <a:pt x="433" y="1127"/>
                  </a:lnTo>
                  <a:lnTo>
                    <a:pt x="426" y="1132"/>
                  </a:lnTo>
                  <a:lnTo>
                    <a:pt x="418" y="1136"/>
                  </a:lnTo>
                  <a:lnTo>
                    <a:pt x="410" y="1140"/>
                  </a:lnTo>
                  <a:lnTo>
                    <a:pt x="402" y="1143"/>
                  </a:lnTo>
                  <a:lnTo>
                    <a:pt x="393" y="1146"/>
                  </a:lnTo>
                  <a:lnTo>
                    <a:pt x="385" y="1149"/>
                  </a:lnTo>
                  <a:lnTo>
                    <a:pt x="367" y="1153"/>
                  </a:lnTo>
                  <a:lnTo>
                    <a:pt x="351" y="1155"/>
                  </a:lnTo>
                  <a:lnTo>
                    <a:pt x="340" y="1152"/>
                  </a:lnTo>
                  <a:lnTo>
                    <a:pt x="329" y="1149"/>
                  </a:lnTo>
                  <a:lnTo>
                    <a:pt x="318" y="1145"/>
                  </a:lnTo>
                  <a:lnTo>
                    <a:pt x="308" y="1141"/>
                  </a:lnTo>
                  <a:lnTo>
                    <a:pt x="298" y="1137"/>
                  </a:lnTo>
                  <a:lnTo>
                    <a:pt x="288" y="1132"/>
                  </a:lnTo>
                  <a:lnTo>
                    <a:pt x="277" y="1126"/>
                  </a:lnTo>
                  <a:lnTo>
                    <a:pt x="268" y="1120"/>
                  </a:lnTo>
                  <a:lnTo>
                    <a:pt x="259" y="1114"/>
                  </a:lnTo>
                  <a:lnTo>
                    <a:pt x="251" y="1107"/>
                  </a:lnTo>
                  <a:lnTo>
                    <a:pt x="243" y="1098"/>
                  </a:lnTo>
                  <a:lnTo>
                    <a:pt x="234" y="1090"/>
                  </a:lnTo>
                  <a:lnTo>
                    <a:pt x="227" y="1081"/>
                  </a:lnTo>
                  <a:lnTo>
                    <a:pt x="221" y="1072"/>
                  </a:lnTo>
                  <a:lnTo>
                    <a:pt x="215" y="1062"/>
                  </a:lnTo>
                  <a:lnTo>
                    <a:pt x="209" y="1051"/>
                  </a:lnTo>
                  <a:lnTo>
                    <a:pt x="203" y="1040"/>
                  </a:lnTo>
                  <a:lnTo>
                    <a:pt x="198" y="1029"/>
                  </a:lnTo>
                  <a:lnTo>
                    <a:pt x="192" y="1018"/>
                  </a:lnTo>
                  <a:lnTo>
                    <a:pt x="188" y="1005"/>
                  </a:lnTo>
                  <a:lnTo>
                    <a:pt x="185" y="994"/>
                  </a:lnTo>
                  <a:lnTo>
                    <a:pt x="182" y="982"/>
                  </a:lnTo>
                  <a:lnTo>
                    <a:pt x="180" y="970"/>
                  </a:lnTo>
                  <a:lnTo>
                    <a:pt x="178" y="956"/>
                  </a:lnTo>
                  <a:lnTo>
                    <a:pt x="177" y="944"/>
                  </a:lnTo>
                  <a:lnTo>
                    <a:pt x="176" y="932"/>
                  </a:lnTo>
                  <a:lnTo>
                    <a:pt x="176" y="919"/>
                  </a:lnTo>
                  <a:lnTo>
                    <a:pt x="177" y="906"/>
                  </a:lnTo>
                  <a:lnTo>
                    <a:pt x="178" y="893"/>
                  </a:lnTo>
                  <a:lnTo>
                    <a:pt x="180" y="881"/>
                  </a:lnTo>
                  <a:lnTo>
                    <a:pt x="182" y="867"/>
                  </a:lnTo>
                  <a:lnTo>
                    <a:pt x="184" y="855"/>
                  </a:lnTo>
                  <a:lnTo>
                    <a:pt x="196" y="832"/>
                  </a:lnTo>
                  <a:lnTo>
                    <a:pt x="208" y="808"/>
                  </a:lnTo>
                  <a:lnTo>
                    <a:pt x="220" y="785"/>
                  </a:lnTo>
                  <a:lnTo>
                    <a:pt x="233" y="762"/>
                  </a:lnTo>
                  <a:lnTo>
                    <a:pt x="240" y="751"/>
                  </a:lnTo>
                  <a:lnTo>
                    <a:pt x="249" y="741"/>
                  </a:lnTo>
                  <a:lnTo>
                    <a:pt x="257" y="731"/>
                  </a:lnTo>
                  <a:lnTo>
                    <a:pt x="265" y="721"/>
                  </a:lnTo>
                  <a:lnTo>
                    <a:pt x="275" y="712"/>
                  </a:lnTo>
                  <a:lnTo>
                    <a:pt x="285" y="704"/>
                  </a:lnTo>
                  <a:lnTo>
                    <a:pt x="296" y="697"/>
                  </a:lnTo>
                  <a:lnTo>
                    <a:pt x="308" y="691"/>
                  </a:lnTo>
                  <a:lnTo>
                    <a:pt x="322" y="685"/>
                  </a:lnTo>
                  <a:lnTo>
                    <a:pt x="337" y="678"/>
                  </a:lnTo>
                  <a:lnTo>
                    <a:pt x="352" y="673"/>
                  </a:lnTo>
                  <a:lnTo>
                    <a:pt x="368" y="669"/>
                  </a:lnTo>
                  <a:lnTo>
                    <a:pt x="384" y="666"/>
                  </a:lnTo>
                  <a:lnTo>
                    <a:pt x="400" y="665"/>
                  </a:lnTo>
                  <a:lnTo>
                    <a:pt x="407" y="665"/>
                  </a:lnTo>
                  <a:lnTo>
                    <a:pt x="415" y="666"/>
                  </a:lnTo>
                  <a:lnTo>
                    <a:pt x="423" y="668"/>
                  </a:lnTo>
                  <a:lnTo>
                    <a:pt x="431" y="670"/>
                  </a:lnTo>
                  <a:lnTo>
                    <a:pt x="439" y="674"/>
                  </a:lnTo>
                  <a:lnTo>
                    <a:pt x="447" y="678"/>
                  </a:lnTo>
                  <a:lnTo>
                    <a:pt x="453" y="683"/>
                  </a:lnTo>
                  <a:lnTo>
                    <a:pt x="460" y="689"/>
                  </a:lnTo>
                  <a:lnTo>
                    <a:pt x="465" y="695"/>
                  </a:lnTo>
                  <a:lnTo>
                    <a:pt x="471" y="702"/>
                  </a:lnTo>
                  <a:lnTo>
                    <a:pt x="476" y="709"/>
                  </a:lnTo>
                  <a:lnTo>
                    <a:pt x="479" y="716"/>
                  </a:lnTo>
                  <a:lnTo>
                    <a:pt x="486" y="732"/>
                  </a:lnTo>
                  <a:lnTo>
                    <a:pt x="490" y="749"/>
                  </a:lnTo>
                  <a:lnTo>
                    <a:pt x="494" y="766"/>
                  </a:lnTo>
                  <a:lnTo>
                    <a:pt x="495" y="784"/>
                  </a:lnTo>
                  <a:lnTo>
                    <a:pt x="490" y="799"/>
                  </a:lnTo>
                  <a:lnTo>
                    <a:pt x="483" y="815"/>
                  </a:lnTo>
                  <a:lnTo>
                    <a:pt x="479" y="822"/>
                  </a:lnTo>
                  <a:lnTo>
                    <a:pt x="474" y="830"/>
                  </a:lnTo>
                  <a:lnTo>
                    <a:pt x="468" y="836"/>
                  </a:lnTo>
                  <a:lnTo>
                    <a:pt x="461" y="842"/>
                  </a:lnTo>
                  <a:close/>
                  <a:moveTo>
                    <a:pt x="409" y="794"/>
                  </a:moveTo>
                  <a:lnTo>
                    <a:pt x="406" y="791"/>
                  </a:lnTo>
                  <a:lnTo>
                    <a:pt x="402" y="789"/>
                  </a:lnTo>
                  <a:lnTo>
                    <a:pt x="399" y="788"/>
                  </a:lnTo>
                  <a:lnTo>
                    <a:pt x="395" y="788"/>
                  </a:lnTo>
                  <a:lnTo>
                    <a:pt x="388" y="787"/>
                  </a:lnTo>
                  <a:lnTo>
                    <a:pt x="380" y="788"/>
                  </a:lnTo>
                  <a:lnTo>
                    <a:pt x="364" y="792"/>
                  </a:lnTo>
                  <a:lnTo>
                    <a:pt x="348" y="794"/>
                  </a:lnTo>
                  <a:lnTo>
                    <a:pt x="338" y="803"/>
                  </a:lnTo>
                  <a:lnTo>
                    <a:pt x="328" y="813"/>
                  </a:lnTo>
                  <a:lnTo>
                    <a:pt x="320" y="824"/>
                  </a:lnTo>
                  <a:lnTo>
                    <a:pt x="313" y="834"/>
                  </a:lnTo>
                  <a:lnTo>
                    <a:pt x="307" y="845"/>
                  </a:lnTo>
                  <a:lnTo>
                    <a:pt x="302" y="857"/>
                  </a:lnTo>
                  <a:lnTo>
                    <a:pt x="298" y="868"/>
                  </a:lnTo>
                  <a:lnTo>
                    <a:pt x="294" y="881"/>
                  </a:lnTo>
                  <a:lnTo>
                    <a:pt x="291" y="894"/>
                  </a:lnTo>
                  <a:lnTo>
                    <a:pt x="290" y="906"/>
                  </a:lnTo>
                  <a:lnTo>
                    <a:pt x="289" y="920"/>
                  </a:lnTo>
                  <a:lnTo>
                    <a:pt x="288" y="933"/>
                  </a:lnTo>
                  <a:lnTo>
                    <a:pt x="289" y="946"/>
                  </a:lnTo>
                  <a:lnTo>
                    <a:pt x="290" y="959"/>
                  </a:lnTo>
                  <a:lnTo>
                    <a:pt x="293" y="973"/>
                  </a:lnTo>
                  <a:lnTo>
                    <a:pt x="296" y="986"/>
                  </a:lnTo>
                  <a:lnTo>
                    <a:pt x="299" y="994"/>
                  </a:lnTo>
                  <a:lnTo>
                    <a:pt x="303" y="1002"/>
                  </a:lnTo>
                  <a:lnTo>
                    <a:pt x="307" y="1011"/>
                  </a:lnTo>
                  <a:lnTo>
                    <a:pt x="313" y="1018"/>
                  </a:lnTo>
                  <a:lnTo>
                    <a:pt x="318" y="1025"/>
                  </a:lnTo>
                  <a:lnTo>
                    <a:pt x="325" y="1031"/>
                  </a:lnTo>
                  <a:lnTo>
                    <a:pt x="332" y="1036"/>
                  </a:lnTo>
                  <a:lnTo>
                    <a:pt x="342" y="1040"/>
                  </a:lnTo>
                  <a:lnTo>
                    <a:pt x="347" y="1042"/>
                  </a:lnTo>
                  <a:lnTo>
                    <a:pt x="353" y="1042"/>
                  </a:lnTo>
                  <a:lnTo>
                    <a:pt x="358" y="1042"/>
                  </a:lnTo>
                  <a:lnTo>
                    <a:pt x="364" y="1040"/>
                  </a:lnTo>
                  <a:lnTo>
                    <a:pt x="376" y="1037"/>
                  </a:lnTo>
                  <a:lnTo>
                    <a:pt x="388" y="1033"/>
                  </a:lnTo>
                  <a:lnTo>
                    <a:pt x="393" y="1032"/>
                  </a:lnTo>
                  <a:lnTo>
                    <a:pt x="398" y="1032"/>
                  </a:lnTo>
                  <a:lnTo>
                    <a:pt x="402" y="1033"/>
                  </a:lnTo>
                  <a:lnTo>
                    <a:pt x="405" y="1035"/>
                  </a:lnTo>
                  <a:lnTo>
                    <a:pt x="407" y="1039"/>
                  </a:lnTo>
                  <a:lnTo>
                    <a:pt x="409" y="1044"/>
                  </a:lnTo>
                  <a:lnTo>
                    <a:pt x="410" y="1051"/>
                  </a:lnTo>
                  <a:lnTo>
                    <a:pt x="409" y="1062"/>
                  </a:lnTo>
                  <a:lnTo>
                    <a:pt x="408" y="1068"/>
                  </a:lnTo>
                  <a:lnTo>
                    <a:pt x="406" y="1073"/>
                  </a:lnTo>
                  <a:lnTo>
                    <a:pt x="404" y="1078"/>
                  </a:lnTo>
                  <a:lnTo>
                    <a:pt x="401" y="1082"/>
                  </a:lnTo>
                  <a:lnTo>
                    <a:pt x="398" y="1086"/>
                  </a:lnTo>
                  <a:lnTo>
                    <a:pt x="394" y="1089"/>
                  </a:lnTo>
                  <a:lnTo>
                    <a:pt x="390" y="1092"/>
                  </a:lnTo>
                  <a:lnTo>
                    <a:pt x="385" y="1095"/>
                  </a:lnTo>
                  <a:lnTo>
                    <a:pt x="374" y="1099"/>
                  </a:lnTo>
                  <a:lnTo>
                    <a:pt x="363" y="1103"/>
                  </a:lnTo>
                  <a:lnTo>
                    <a:pt x="352" y="1106"/>
                  </a:lnTo>
                  <a:lnTo>
                    <a:pt x="342" y="1109"/>
                  </a:lnTo>
                  <a:lnTo>
                    <a:pt x="325" y="1103"/>
                  </a:lnTo>
                  <a:lnTo>
                    <a:pt x="310" y="1095"/>
                  </a:lnTo>
                  <a:lnTo>
                    <a:pt x="296" y="1086"/>
                  </a:lnTo>
                  <a:lnTo>
                    <a:pt x="283" y="1076"/>
                  </a:lnTo>
                  <a:lnTo>
                    <a:pt x="272" y="1065"/>
                  </a:lnTo>
                  <a:lnTo>
                    <a:pt x="263" y="1052"/>
                  </a:lnTo>
                  <a:lnTo>
                    <a:pt x="254" y="1039"/>
                  </a:lnTo>
                  <a:lnTo>
                    <a:pt x="246" y="1026"/>
                  </a:lnTo>
                  <a:lnTo>
                    <a:pt x="239" y="1011"/>
                  </a:lnTo>
                  <a:lnTo>
                    <a:pt x="233" y="995"/>
                  </a:lnTo>
                  <a:lnTo>
                    <a:pt x="228" y="980"/>
                  </a:lnTo>
                  <a:lnTo>
                    <a:pt x="224" y="965"/>
                  </a:lnTo>
                  <a:lnTo>
                    <a:pt x="221" y="948"/>
                  </a:lnTo>
                  <a:lnTo>
                    <a:pt x="219" y="932"/>
                  </a:lnTo>
                  <a:lnTo>
                    <a:pt x="217" y="917"/>
                  </a:lnTo>
                  <a:lnTo>
                    <a:pt x="215" y="900"/>
                  </a:lnTo>
                  <a:lnTo>
                    <a:pt x="215" y="891"/>
                  </a:lnTo>
                  <a:lnTo>
                    <a:pt x="216" y="882"/>
                  </a:lnTo>
                  <a:lnTo>
                    <a:pt x="218" y="872"/>
                  </a:lnTo>
                  <a:lnTo>
                    <a:pt x="221" y="862"/>
                  </a:lnTo>
                  <a:lnTo>
                    <a:pt x="228" y="845"/>
                  </a:lnTo>
                  <a:lnTo>
                    <a:pt x="237" y="828"/>
                  </a:lnTo>
                  <a:lnTo>
                    <a:pt x="259" y="793"/>
                  </a:lnTo>
                  <a:lnTo>
                    <a:pt x="280" y="758"/>
                  </a:lnTo>
                  <a:lnTo>
                    <a:pt x="294" y="748"/>
                  </a:lnTo>
                  <a:lnTo>
                    <a:pt x="308" y="738"/>
                  </a:lnTo>
                  <a:lnTo>
                    <a:pt x="323" y="728"/>
                  </a:lnTo>
                  <a:lnTo>
                    <a:pt x="340" y="720"/>
                  </a:lnTo>
                  <a:lnTo>
                    <a:pt x="348" y="717"/>
                  </a:lnTo>
                  <a:lnTo>
                    <a:pt x="356" y="715"/>
                  </a:lnTo>
                  <a:lnTo>
                    <a:pt x="364" y="714"/>
                  </a:lnTo>
                  <a:lnTo>
                    <a:pt x="373" y="713"/>
                  </a:lnTo>
                  <a:lnTo>
                    <a:pt x="382" y="713"/>
                  </a:lnTo>
                  <a:lnTo>
                    <a:pt x="390" y="714"/>
                  </a:lnTo>
                  <a:lnTo>
                    <a:pt x="398" y="716"/>
                  </a:lnTo>
                  <a:lnTo>
                    <a:pt x="406" y="719"/>
                  </a:lnTo>
                  <a:lnTo>
                    <a:pt x="410" y="723"/>
                  </a:lnTo>
                  <a:lnTo>
                    <a:pt x="414" y="727"/>
                  </a:lnTo>
                  <a:lnTo>
                    <a:pt x="417" y="732"/>
                  </a:lnTo>
                  <a:lnTo>
                    <a:pt x="420" y="736"/>
                  </a:lnTo>
                  <a:lnTo>
                    <a:pt x="425" y="744"/>
                  </a:lnTo>
                  <a:lnTo>
                    <a:pt x="428" y="753"/>
                  </a:lnTo>
                  <a:lnTo>
                    <a:pt x="429" y="759"/>
                  </a:lnTo>
                  <a:lnTo>
                    <a:pt x="429" y="765"/>
                  </a:lnTo>
                  <a:lnTo>
                    <a:pt x="428" y="771"/>
                  </a:lnTo>
                  <a:lnTo>
                    <a:pt x="426" y="776"/>
                  </a:lnTo>
                  <a:lnTo>
                    <a:pt x="422" y="783"/>
                  </a:lnTo>
                  <a:lnTo>
                    <a:pt x="419" y="787"/>
                  </a:lnTo>
                  <a:lnTo>
                    <a:pt x="414" y="791"/>
                  </a:lnTo>
                  <a:lnTo>
                    <a:pt x="409" y="794"/>
                  </a:lnTo>
                  <a:close/>
                  <a:moveTo>
                    <a:pt x="200" y="621"/>
                  </a:moveTo>
                  <a:lnTo>
                    <a:pt x="193" y="621"/>
                  </a:lnTo>
                  <a:lnTo>
                    <a:pt x="200" y="621"/>
                  </a:lnTo>
                  <a:close/>
                </a:path>
              </a:pathLst>
            </a:custGeom>
            <a:solidFill>
              <a:srgbClr val="DA251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 kern="0" spc="300">
                <a:solidFill>
                  <a:srgbClr val="DA251D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2823205" y="3565468"/>
            <a:ext cx="1201611" cy="23852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marL="214313" indent="-214313" defTabSz="914400">
              <a:buFont typeface="Wingdings" panose="05000000000000000000" pitchFamily="2" charset="2"/>
              <a:buChar char="l"/>
              <a:defRPr/>
            </a:pPr>
            <a:r>
              <a:rPr lang="zh-CN" altLang="en-US" sz="1100" kern="0" dirty="0">
                <a:solidFill>
                  <a:srgbClr val="DA251D"/>
                </a:solidFill>
                <a:cs typeface="+mn-ea"/>
                <a:sym typeface="+mn-lt"/>
              </a:rPr>
              <a:t>年度计划完成</a:t>
            </a:r>
          </a:p>
        </p:txBody>
      </p:sp>
      <p:sp>
        <p:nvSpPr>
          <p:cNvPr id="7" name="矩形 6"/>
          <p:cNvSpPr/>
          <p:nvPr/>
        </p:nvSpPr>
        <p:spPr>
          <a:xfrm>
            <a:off x="3991105" y="3549413"/>
            <a:ext cx="1201611" cy="23852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marL="214313" indent="-214313" defTabSz="914400">
              <a:buFont typeface="Wingdings" panose="05000000000000000000" pitchFamily="2" charset="2"/>
              <a:buChar char="l"/>
              <a:defRPr/>
            </a:pPr>
            <a:r>
              <a:rPr lang="zh-CN" altLang="en-US" sz="1100" kern="0" dirty="0">
                <a:solidFill>
                  <a:srgbClr val="DA251D"/>
                </a:solidFill>
                <a:cs typeface="+mn-ea"/>
                <a:sym typeface="+mn-lt"/>
              </a:rPr>
              <a:t>工作完成情况</a:t>
            </a:r>
          </a:p>
        </p:txBody>
      </p:sp>
      <p:sp>
        <p:nvSpPr>
          <p:cNvPr id="8" name="矩形 7"/>
          <p:cNvSpPr/>
          <p:nvPr/>
        </p:nvSpPr>
        <p:spPr>
          <a:xfrm>
            <a:off x="5176186" y="3549413"/>
            <a:ext cx="1201611" cy="23852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marL="214313" indent="-214313" defTabSz="914400">
              <a:buFont typeface="Wingdings" panose="05000000000000000000" pitchFamily="2" charset="2"/>
              <a:buChar char="l"/>
              <a:defRPr/>
            </a:pPr>
            <a:r>
              <a:rPr lang="zh-CN" altLang="en-US" sz="1100" kern="0">
                <a:solidFill>
                  <a:srgbClr val="DA251D"/>
                </a:solidFill>
                <a:cs typeface="+mn-ea"/>
                <a:sym typeface="+mn-lt"/>
              </a:rPr>
              <a:t>工作达标情况</a:t>
            </a:r>
            <a:endParaRPr lang="zh-CN" altLang="en-US" sz="1100" kern="0" dirty="0">
              <a:solidFill>
                <a:srgbClr val="DA251D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23382" y="3853186"/>
            <a:ext cx="1201611" cy="23852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marL="214313" indent="-214313" defTabSz="914400">
              <a:buFont typeface="Wingdings" panose="05000000000000000000" pitchFamily="2" charset="2"/>
              <a:buChar char="l"/>
              <a:defRPr/>
            </a:pPr>
            <a:r>
              <a:rPr lang="zh-CN" altLang="en-US" sz="1100" kern="0" dirty="0">
                <a:solidFill>
                  <a:srgbClr val="DA251D"/>
                </a:solidFill>
                <a:cs typeface="+mn-ea"/>
                <a:sym typeface="+mn-lt"/>
              </a:rPr>
              <a:t>认识上的不足</a:t>
            </a:r>
          </a:p>
        </p:txBody>
      </p:sp>
      <p:sp>
        <p:nvSpPr>
          <p:cNvPr id="10" name="矩形 9"/>
          <p:cNvSpPr/>
          <p:nvPr/>
        </p:nvSpPr>
        <p:spPr>
          <a:xfrm>
            <a:off x="3991105" y="3853186"/>
            <a:ext cx="1201611" cy="23852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marL="214313" indent="-214313" defTabSz="914400">
              <a:buFont typeface="Wingdings" panose="05000000000000000000" pitchFamily="2" charset="2"/>
              <a:buChar char="l"/>
              <a:defRPr/>
            </a:pPr>
            <a:r>
              <a:rPr lang="zh-CN" altLang="en-US" sz="1100" kern="0" dirty="0">
                <a:solidFill>
                  <a:srgbClr val="DA251D"/>
                </a:solidFill>
                <a:cs typeface="+mn-ea"/>
                <a:sym typeface="+mn-lt"/>
              </a:rPr>
              <a:t>管理上的不足</a:t>
            </a:r>
          </a:p>
        </p:txBody>
      </p:sp>
      <p:sp>
        <p:nvSpPr>
          <p:cNvPr id="11" name="矩形 10"/>
          <p:cNvSpPr/>
          <p:nvPr/>
        </p:nvSpPr>
        <p:spPr>
          <a:xfrm>
            <a:off x="5176186" y="3853186"/>
            <a:ext cx="1201611" cy="23852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marL="214313" indent="-214313" defTabSz="914400">
              <a:buFont typeface="Wingdings" panose="05000000000000000000" pitchFamily="2" charset="2"/>
              <a:buChar char="l"/>
              <a:defRPr/>
            </a:pPr>
            <a:r>
              <a:rPr lang="zh-CN" altLang="en-US" sz="1100" kern="0" dirty="0">
                <a:solidFill>
                  <a:srgbClr val="DA251D"/>
                </a:solidFill>
                <a:cs typeface="+mn-ea"/>
                <a:sym typeface="+mn-lt"/>
              </a:rPr>
              <a:t>执行力的问题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2889031" y="1279085"/>
            <a:ext cx="1190654" cy="1190654"/>
            <a:chOff x="2841325" y="1251089"/>
            <a:chExt cx="1190654" cy="119065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1325" y="1251089"/>
              <a:ext cx="1190654" cy="1190654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3151958" y="1568647"/>
              <a:ext cx="569387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>
                  <a:solidFill>
                    <a:srgbClr val="DA251D"/>
                  </a:solidFill>
                  <a:cs typeface="+mn-ea"/>
                  <a:sym typeface="+mn-lt"/>
                </a:rPr>
                <a:t>第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079685" y="1278315"/>
            <a:ext cx="1190654" cy="1190654"/>
            <a:chOff x="4031979" y="1250319"/>
            <a:chExt cx="1190654" cy="1190654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1979" y="1250319"/>
              <a:ext cx="1190654" cy="1190654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4407193" y="1568647"/>
              <a:ext cx="410690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dirty="0">
                  <a:solidFill>
                    <a:srgbClr val="DA251D"/>
                  </a:solidFill>
                  <a:cs typeface="+mn-ea"/>
                  <a:sym typeface="+mn-lt"/>
                </a:rPr>
                <a:t>2</a:t>
              </a:r>
              <a:endParaRPr lang="zh-CN" altLang="en-US" sz="3000" dirty="0">
                <a:solidFill>
                  <a:srgbClr val="DA251D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270339" y="1278315"/>
            <a:ext cx="1190654" cy="1190654"/>
            <a:chOff x="5222633" y="1250319"/>
            <a:chExt cx="1190654" cy="1190654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2633" y="1250319"/>
              <a:ext cx="1190654" cy="1190654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5551539" y="1568647"/>
              <a:ext cx="569387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>
                  <a:solidFill>
                    <a:srgbClr val="DA251D"/>
                  </a:solidFill>
                  <a:cs typeface="+mn-ea"/>
                  <a:sym typeface="+mn-lt"/>
                </a:rPr>
                <a:t>章</a:t>
              </a: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367" y="3199686"/>
            <a:ext cx="2019652" cy="1733384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4085" y="3191664"/>
            <a:ext cx="2004749" cy="1720593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931" y="1578295"/>
            <a:ext cx="572346" cy="572346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4608" y="1562390"/>
            <a:ext cx="572346" cy="572346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642" y="1368143"/>
            <a:ext cx="323345" cy="323345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6547" y="1352238"/>
            <a:ext cx="323345" cy="32334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2821878" y="4140904"/>
            <a:ext cx="1201611" cy="23852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marL="214313" indent="-214313" defTabSz="914400">
              <a:buFont typeface="Wingdings" panose="05000000000000000000" pitchFamily="2" charset="2"/>
              <a:buChar char="l"/>
              <a:defRPr/>
            </a:pPr>
            <a:r>
              <a:rPr lang="zh-CN" altLang="en-US" sz="1100" kern="0" dirty="0">
                <a:solidFill>
                  <a:srgbClr val="DA251D"/>
                </a:solidFill>
                <a:cs typeface="+mn-ea"/>
                <a:sym typeface="+mn-lt"/>
              </a:rPr>
              <a:t>改善不足对策</a:t>
            </a:r>
          </a:p>
        </p:txBody>
      </p:sp>
      <p:sp>
        <p:nvSpPr>
          <p:cNvPr id="28" name="矩形 27"/>
          <p:cNvSpPr/>
          <p:nvPr/>
        </p:nvSpPr>
        <p:spPr>
          <a:xfrm>
            <a:off x="3991104" y="4140904"/>
            <a:ext cx="1201611" cy="23852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marL="214313" indent="-214313" defTabSz="914400">
              <a:buFont typeface="Wingdings" panose="05000000000000000000" pitchFamily="2" charset="2"/>
              <a:buChar char="l"/>
              <a:defRPr/>
            </a:pPr>
            <a:r>
              <a:rPr lang="zh-CN" altLang="en-US" sz="1100" kern="0">
                <a:solidFill>
                  <a:srgbClr val="DA251D"/>
                </a:solidFill>
                <a:cs typeface="+mn-ea"/>
                <a:sym typeface="+mn-lt"/>
              </a:rPr>
              <a:t>六种改善方法</a:t>
            </a:r>
            <a:endParaRPr lang="zh-CN" altLang="en-US" sz="1100" kern="0" dirty="0">
              <a:solidFill>
                <a:srgbClr val="DA251D"/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176186" y="4130927"/>
            <a:ext cx="1201611" cy="23852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marL="214313" indent="-214313" defTabSz="914400">
              <a:buFont typeface="Wingdings" panose="05000000000000000000" pitchFamily="2" charset="2"/>
              <a:buChar char="l"/>
              <a:defRPr/>
            </a:pPr>
            <a:r>
              <a:rPr lang="zh-CN" altLang="en-US" sz="1100" kern="0">
                <a:solidFill>
                  <a:srgbClr val="DA251D"/>
                </a:solidFill>
                <a:cs typeface="+mn-ea"/>
                <a:sym typeface="+mn-lt"/>
              </a:rPr>
              <a:t>四种解决方案</a:t>
            </a:r>
            <a:endParaRPr lang="zh-CN" altLang="en-US" sz="1100" kern="0" dirty="0">
              <a:solidFill>
                <a:srgbClr val="DA251D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60341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15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15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8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1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1" presetID="2" presetClass="entr" presetSubtype="4" accel="46000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5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5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accel="46000" fill="hold" grpId="0" nodeType="withEffect" p14:presetBounceEnd="46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5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5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accel="46000" fill="hold" grpId="0" nodeType="withEffect" p14:presetBounceEnd="46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6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6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4" presetID="2" presetClass="entr" presetSubtype="4" accel="46000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6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6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accel="46000" fill="hold" grpId="0" nodeType="withEffect" p14:presetBounceEnd="46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7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accel="46000" fill="hold" grpId="0" nodeType="withEffect" p14:presetBounceEnd="46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7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accel="46000" fill="hold" grpId="0" nodeType="withEffect" p14:presetBounceEnd="46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7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46000" fill="hold" grpId="0" nodeType="withEffect" p14:presetBounceEnd="46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8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accel="46000" fill="hold" grpId="0" nodeType="withEffect" p14:presetBounceEnd="46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8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8600"/>
                                </p:stCondLst>
                                <p:childTnLst>
                                  <p:par>
                                    <p:cTn id="8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9100"/>
                                </p:stCondLst>
                                <p:childTnLst>
                                  <p:par>
                                    <p:cTn id="110" presetID="8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1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2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3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4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5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6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7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  <p:bldP spid="8" grpId="0"/>
          <p:bldP spid="9" grpId="0"/>
          <p:bldP spid="10" grpId="0"/>
          <p:bldP spid="11" grpId="0"/>
          <p:bldP spid="27" grpId="0"/>
          <p:bldP spid="28" grpId="0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15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15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8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1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1" presetID="2" presetClass="entr" presetSubtype="4" accel="4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accel="46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accel="46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4" presetID="2" presetClass="entr" presetSubtype="4" accel="4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accel="46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accel="46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accel="4600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4600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accel="4600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8600"/>
                                </p:stCondLst>
                                <p:childTnLst>
                                  <p:par>
                                    <p:cTn id="8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9100"/>
                                </p:stCondLst>
                                <p:childTnLst>
                                  <p:par>
                                    <p:cTn id="110" presetID="8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1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2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3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4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5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6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7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  <p:bldP spid="8" grpId="0"/>
          <p:bldP spid="9" grpId="0"/>
          <p:bldP spid="10" grpId="0"/>
          <p:bldP spid="11" grpId="0"/>
          <p:bldP spid="27" grpId="0"/>
          <p:bldP spid="28" grpId="0"/>
          <p:bldP spid="29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05395" y="351578"/>
            <a:ext cx="3897494" cy="464896"/>
            <a:chOff x="2483888" y="2268349"/>
            <a:chExt cx="5752726" cy="685788"/>
          </a:xfrm>
        </p:grpSpPr>
        <p:sp>
          <p:nvSpPr>
            <p:cNvPr id="3" name="TextBox 15"/>
            <p:cNvSpPr txBox="1"/>
            <p:nvPr/>
          </p:nvSpPr>
          <p:spPr>
            <a:xfrm>
              <a:off x="3189069" y="2320721"/>
              <a:ext cx="4395076" cy="5448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kern="0" spc="300" dirty="0">
                  <a:solidFill>
                    <a:srgbClr val="DA251D"/>
                  </a:solidFill>
                  <a:cs typeface="+mn-ea"/>
                  <a:sym typeface="+mn-lt"/>
                </a:rPr>
                <a:t>年度计划完成</a:t>
              </a:r>
            </a:p>
          </p:txBody>
        </p:sp>
        <p:sp>
          <p:nvSpPr>
            <p:cNvPr id="4" name="Freeform 7"/>
            <p:cNvSpPr>
              <a:spLocks noEditPoints="1"/>
            </p:cNvSpPr>
            <p:nvPr/>
          </p:nvSpPr>
          <p:spPr bwMode="auto">
            <a:xfrm>
              <a:off x="2483888" y="2268349"/>
              <a:ext cx="5752726" cy="685788"/>
            </a:xfrm>
            <a:custGeom>
              <a:avLst/>
              <a:gdLst>
                <a:gd name="T0" fmla="*/ 10079 w 11041"/>
                <a:gd name="T1" fmla="*/ 1695 h 1751"/>
                <a:gd name="T2" fmla="*/ 769 w 11041"/>
                <a:gd name="T3" fmla="*/ 1713 h 1751"/>
                <a:gd name="T4" fmla="*/ 6 w 11041"/>
                <a:gd name="T5" fmla="*/ 973 h 1751"/>
                <a:gd name="T6" fmla="*/ 657 w 11041"/>
                <a:gd name="T7" fmla="*/ 166 h 1751"/>
                <a:gd name="T8" fmla="*/ 4373 w 11041"/>
                <a:gd name="T9" fmla="*/ 18 h 1751"/>
                <a:gd name="T10" fmla="*/ 10363 w 11041"/>
                <a:gd name="T11" fmla="*/ 69 h 1751"/>
                <a:gd name="T12" fmla="*/ 11026 w 11041"/>
                <a:gd name="T13" fmla="*/ 913 h 1751"/>
                <a:gd name="T14" fmla="*/ 10137 w 11041"/>
                <a:gd name="T15" fmla="*/ 1632 h 1751"/>
                <a:gd name="T16" fmla="*/ 3042 w 11041"/>
                <a:gd name="T17" fmla="*/ 1673 h 1751"/>
                <a:gd name="T18" fmla="*/ 404 w 11041"/>
                <a:gd name="T19" fmla="*/ 1388 h 1751"/>
                <a:gd name="T20" fmla="*/ 386 w 11041"/>
                <a:gd name="T21" fmla="*/ 537 h 1751"/>
                <a:gd name="T22" fmla="*/ 1582 w 11041"/>
                <a:gd name="T23" fmla="*/ 106 h 1751"/>
                <a:gd name="T24" fmla="*/ 10468 w 11041"/>
                <a:gd name="T25" fmla="*/ 248 h 1751"/>
                <a:gd name="T26" fmla="*/ 10959 w 11041"/>
                <a:gd name="T27" fmla="*/ 960 h 1751"/>
                <a:gd name="T28" fmla="*/ 10717 w 11041"/>
                <a:gd name="T29" fmla="*/ 782 h 1751"/>
                <a:gd name="T30" fmla="*/ 10643 w 11041"/>
                <a:gd name="T31" fmla="*/ 1019 h 1751"/>
                <a:gd name="T32" fmla="*/ 10759 w 11041"/>
                <a:gd name="T33" fmla="*/ 651 h 1751"/>
                <a:gd name="T34" fmla="*/ 10299 w 11041"/>
                <a:gd name="T35" fmla="*/ 1269 h 1751"/>
                <a:gd name="T36" fmla="*/ 10240 w 11041"/>
                <a:gd name="T37" fmla="*/ 668 h 1751"/>
                <a:gd name="T38" fmla="*/ 10038 w 11041"/>
                <a:gd name="T39" fmla="*/ 234 h 1751"/>
                <a:gd name="T40" fmla="*/ 10474 w 11041"/>
                <a:gd name="T41" fmla="*/ 843 h 1751"/>
                <a:gd name="T42" fmla="*/ 10286 w 11041"/>
                <a:gd name="T43" fmla="*/ 1318 h 1751"/>
                <a:gd name="T44" fmla="*/ 10312 w 11041"/>
                <a:gd name="T45" fmla="*/ 400 h 1751"/>
                <a:gd name="T46" fmla="*/ 10397 w 11041"/>
                <a:gd name="T47" fmla="*/ 600 h 1751"/>
                <a:gd name="T48" fmla="*/ 10053 w 11041"/>
                <a:gd name="T49" fmla="*/ 756 h 1751"/>
                <a:gd name="T50" fmla="*/ 10017 w 11041"/>
                <a:gd name="T51" fmla="*/ 958 h 1751"/>
                <a:gd name="T52" fmla="*/ 5568 w 11041"/>
                <a:gd name="T53" fmla="*/ 1588 h 1751"/>
                <a:gd name="T54" fmla="*/ 919 w 11041"/>
                <a:gd name="T55" fmla="*/ 1139 h 1751"/>
                <a:gd name="T56" fmla="*/ 1139 w 11041"/>
                <a:gd name="T57" fmla="*/ 749 h 1751"/>
                <a:gd name="T58" fmla="*/ 1094 w 11041"/>
                <a:gd name="T59" fmla="*/ 303 h 1751"/>
                <a:gd name="T60" fmla="*/ 3379 w 11041"/>
                <a:gd name="T61" fmla="*/ 148 h 1751"/>
                <a:gd name="T62" fmla="*/ 9975 w 11041"/>
                <a:gd name="T63" fmla="*/ 404 h 1751"/>
                <a:gd name="T64" fmla="*/ 2179 w 11041"/>
                <a:gd name="T65" fmla="*/ 1552 h 1751"/>
                <a:gd name="T66" fmla="*/ 956 w 11041"/>
                <a:gd name="T67" fmla="*/ 1163 h 1751"/>
                <a:gd name="T68" fmla="*/ 1162 w 11041"/>
                <a:gd name="T69" fmla="*/ 868 h 1751"/>
                <a:gd name="T70" fmla="*/ 1120 w 11041"/>
                <a:gd name="T71" fmla="*/ 416 h 1751"/>
                <a:gd name="T72" fmla="*/ 9861 w 11041"/>
                <a:gd name="T73" fmla="*/ 186 h 1751"/>
                <a:gd name="T74" fmla="*/ 9865 w 11041"/>
                <a:gd name="T75" fmla="*/ 744 h 1751"/>
                <a:gd name="T76" fmla="*/ 10059 w 11041"/>
                <a:gd name="T77" fmla="*/ 1148 h 1751"/>
                <a:gd name="T78" fmla="*/ 1179 w 11041"/>
                <a:gd name="T79" fmla="*/ 1327 h 1751"/>
                <a:gd name="T80" fmla="*/ 1456 w 11041"/>
                <a:gd name="T81" fmla="*/ 791 h 1751"/>
                <a:gd name="T82" fmla="*/ 1314 w 11041"/>
                <a:gd name="T83" fmla="*/ 284 h 1751"/>
                <a:gd name="T84" fmla="*/ 9638 w 11041"/>
                <a:gd name="T85" fmla="*/ 243 h 1751"/>
                <a:gd name="T86" fmla="*/ 9749 w 11041"/>
                <a:gd name="T87" fmla="*/ 707 h 1751"/>
                <a:gd name="T88" fmla="*/ 9955 w 11041"/>
                <a:gd name="T89" fmla="*/ 1177 h 1751"/>
                <a:gd name="T90" fmla="*/ 9818 w 11041"/>
                <a:gd name="T91" fmla="*/ 1121 h 1751"/>
                <a:gd name="T92" fmla="*/ 1637 w 11041"/>
                <a:gd name="T93" fmla="*/ 1462 h 1751"/>
                <a:gd name="T94" fmla="*/ 1398 w 11041"/>
                <a:gd name="T95" fmla="*/ 742 h 1751"/>
                <a:gd name="T96" fmla="*/ 9028 w 11041"/>
                <a:gd name="T97" fmla="*/ 279 h 1751"/>
                <a:gd name="T98" fmla="*/ 9802 w 11041"/>
                <a:gd name="T99" fmla="*/ 890 h 1751"/>
                <a:gd name="T100" fmla="*/ 1263 w 11041"/>
                <a:gd name="T101" fmla="*/ 875 h 1751"/>
                <a:gd name="T102" fmla="*/ 1390 w 11041"/>
                <a:gd name="T103" fmla="*/ 942 h 1751"/>
                <a:gd name="T104" fmla="*/ 797 w 11041"/>
                <a:gd name="T105" fmla="*/ 837 h 1751"/>
                <a:gd name="T106" fmla="*/ 839 w 11041"/>
                <a:gd name="T107" fmla="*/ 1417 h 1751"/>
                <a:gd name="T108" fmla="*/ 556 w 11041"/>
                <a:gd name="T109" fmla="*/ 1259 h 1751"/>
                <a:gd name="T110" fmla="*/ 722 w 11041"/>
                <a:gd name="T111" fmla="*/ 287 h 1751"/>
                <a:gd name="T112" fmla="*/ 747 w 11041"/>
                <a:gd name="T113" fmla="*/ 568 h 1751"/>
                <a:gd name="T114" fmla="*/ 722 w 11041"/>
                <a:gd name="T115" fmla="*/ 1381 h 1751"/>
                <a:gd name="T116" fmla="*/ 618 w 11041"/>
                <a:gd name="T117" fmla="*/ 1343 h 1751"/>
                <a:gd name="T118" fmla="*/ 840 w 11041"/>
                <a:gd name="T119" fmla="*/ 264 h 1751"/>
                <a:gd name="T120" fmla="*/ 446 w 11041"/>
                <a:gd name="T121" fmla="*/ 1115 h 1751"/>
                <a:gd name="T122" fmla="*/ 490 w 11041"/>
                <a:gd name="T123" fmla="*/ 749 h 1751"/>
                <a:gd name="T124" fmla="*/ 254 w 11041"/>
                <a:gd name="T125" fmla="*/ 1039 h 1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041" h="1751">
                  <a:moveTo>
                    <a:pt x="10931" y="1086"/>
                  </a:moveTo>
                  <a:lnTo>
                    <a:pt x="10909" y="1111"/>
                  </a:lnTo>
                  <a:lnTo>
                    <a:pt x="10887" y="1135"/>
                  </a:lnTo>
                  <a:lnTo>
                    <a:pt x="10877" y="1148"/>
                  </a:lnTo>
                  <a:lnTo>
                    <a:pt x="10866" y="1160"/>
                  </a:lnTo>
                  <a:lnTo>
                    <a:pt x="10853" y="1170"/>
                  </a:lnTo>
                  <a:lnTo>
                    <a:pt x="10841" y="1180"/>
                  </a:lnTo>
                  <a:lnTo>
                    <a:pt x="10831" y="1180"/>
                  </a:lnTo>
                  <a:lnTo>
                    <a:pt x="10822" y="1182"/>
                  </a:lnTo>
                  <a:lnTo>
                    <a:pt x="10814" y="1184"/>
                  </a:lnTo>
                  <a:lnTo>
                    <a:pt x="10805" y="1186"/>
                  </a:lnTo>
                  <a:lnTo>
                    <a:pt x="10798" y="1190"/>
                  </a:lnTo>
                  <a:lnTo>
                    <a:pt x="10792" y="1193"/>
                  </a:lnTo>
                  <a:lnTo>
                    <a:pt x="10786" y="1199"/>
                  </a:lnTo>
                  <a:lnTo>
                    <a:pt x="10781" y="1204"/>
                  </a:lnTo>
                  <a:lnTo>
                    <a:pt x="10776" y="1209"/>
                  </a:lnTo>
                  <a:lnTo>
                    <a:pt x="10772" y="1215"/>
                  </a:lnTo>
                  <a:lnTo>
                    <a:pt x="10768" y="1221"/>
                  </a:lnTo>
                  <a:lnTo>
                    <a:pt x="10764" y="1227"/>
                  </a:lnTo>
                  <a:lnTo>
                    <a:pt x="10757" y="1242"/>
                  </a:lnTo>
                  <a:lnTo>
                    <a:pt x="10751" y="1257"/>
                  </a:lnTo>
                  <a:lnTo>
                    <a:pt x="10746" y="1272"/>
                  </a:lnTo>
                  <a:lnTo>
                    <a:pt x="10740" y="1288"/>
                  </a:lnTo>
                  <a:lnTo>
                    <a:pt x="10734" y="1302"/>
                  </a:lnTo>
                  <a:lnTo>
                    <a:pt x="10727" y="1316"/>
                  </a:lnTo>
                  <a:lnTo>
                    <a:pt x="10723" y="1323"/>
                  </a:lnTo>
                  <a:lnTo>
                    <a:pt x="10719" y="1329"/>
                  </a:lnTo>
                  <a:lnTo>
                    <a:pt x="10713" y="1336"/>
                  </a:lnTo>
                  <a:lnTo>
                    <a:pt x="10708" y="1342"/>
                  </a:lnTo>
                  <a:lnTo>
                    <a:pt x="10703" y="1347"/>
                  </a:lnTo>
                  <a:lnTo>
                    <a:pt x="10696" y="1352"/>
                  </a:lnTo>
                  <a:lnTo>
                    <a:pt x="10689" y="1357"/>
                  </a:lnTo>
                  <a:lnTo>
                    <a:pt x="10682" y="1360"/>
                  </a:lnTo>
                  <a:lnTo>
                    <a:pt x="10673" y="1361"/>
                  </a:lnTo>
                  <a:lnTo>
                    <a:pt x="10664" y="1362"/>
                  </a:lnTo>
                  <a:lnTo>
                    <a:pt x="10657" y="1363"/>
                  </a:lnTo>
                  <a:lnTo>
                    <a:pt x="10649" y="1365"/>
                  </a:lnTo>
                  <a:lnTo>
                    <a:pt x="10642" y="1367"/>
                  </a:lnTo>
                  <a:lnTo>
                    <a:pt x="10636" y="1370"/>
                  </a:lnTo>
                  <a:lnTo>
                    <a:pt x="10630" y="1374"/>
                  </a:lnTo>
                  <a:lnTo>
                    <a:pt x="10623" y="1377"/>
                  </a:lnTo>
                  <a:lnTo>
                    <a:pt x="10612" y="1387"/>
                  </a:lnTo>
                  <a:lnTo>
                    <a:pt x="10602" y="1397"/>
                  </a:lnTo>
                  <a:lnTo>
                    <a:pt x="10593" y="1407"/>
                  </a:lnTo>
                  <a:lnTo>
                    <a:pt x="10584" y="1419"/>
                  </a:lnTo>
                  <a:lnTo>
                    <a:pt x="10567" y="1445"/>
                  </a:lnTo>
                  <a:lnTo>
                    <a:pt x="10551" y="1471"/>
                  </a:lnTo>
                  <a:lnTo>
                    <a:pt x="10543" y="1484"/>
                  </a:lnTo>
                  <a:lnTo>
                    <a:pt x="10535" y="1496"/>
                  </a:lnTo>
                  <a:lnTo>
                    <a:pt x="10525" y="1508"/>
                  </a:lnTo>
                  <a:lnTo>
                    <a:pt x="10515" y="1520"/>
                  </a:lnTo>
                  <a:lnTo>
                    <a:pt x="10505" y="1534"/>
                  </a:lnTo>
                  <a:lnTo>
                    <a:pt x="10493" y="1548"/>
                  </a:lnTo>
                  <a:lnTo>
                    <a:pt x="10480" y="1561"/>
                  </a:lnTo>
                  <a:lnTo>
                    <a:pt x="10468" y="1575"/>
                  </a:lnTo>
                  <a:lnTo>
                    <a:pt x="10455" y="1587"/>
                  </a:lnTo>
                  <a:lnTo>
                    <a:pt x="10441" y="1599"/>
                  </a:lnTo>
                  <a:lnTo>
                    <a:pt x="10425" y="1610"/>
                  </a:lnTo>
                  <a:lnTo>
                    <a:pt x="10411" y="1621"/>
                  </a:lnTo>
                  <a:lnTo>
                    <a:pt x="10395" y="1631"/>
                  </a:lnTo>
                  <a:lnTo>
                    <a:pt x="10378" y="1640"/>
                  </a:lnTo>
                  <a:lnTo>
                    <a:pt x="10362" y="1649"/>
                  </a:lnTo>
                  <a:lnTo>
                    <a:pt x="10345" y="1656"/>
                  </a:lnTo>
                  <a:lnTo>
                    <a:pt x="10328" y="1664"/>
                  </a:lnTo>
                  <a:lnTo>
                    <a:pt x="10311" y="1670"/>
                  </a:lnTo>
                  <a:lnTo>
                    <a:pt x="10293" y="1675"/>
                  </a:lnTo>
                  <a:lnTo>
                    <a:pt x="10275" y="1679"/>
                  </a:lnTo>
                  <a:lnTo>
                    <a:pt x="10246" y="1680"/>
                  </a:lnTo>
                  <a:lnTo>
                    <a:pt x="10219" y="1682"/>
                  </a:lnTo>
                  <a:lnTo>
                    <a:pt x="10204" y="1684"/>
                  </a:lnTo>
                  <a:lnTo>
                    <a:pt x="10190" y="1686"/>
                  </a:lnTo>
                  <a:lnTo>
                    <a:pt x="10176" y="1690"/>
                  </a:lnTo>
                  <a:lnTo>
                    <a:pt x="10161" y="1696"/>
                  </a:lnTo>
                  <a:lnTo>
                    <a:pt x="10079" y="1695"/>
                  </a:lnTo>
                  <a:lnTo>
                    <a:pt x="10000" y="1695"/>
                  </a:lnTo>
                  <a:lnTo>
                    <a:pt x="9925" y="1696"/>
                  </a:lnTo>
                  <a:lnTo>
                    <a:pt x="9852" y="1696"/>
                  </a:lnTo>
                  <a:lnTo>
                    <a:pt x="9778" y="1698"/>
                  </a:lnTo>
                  <a:lnTo>
                    <a:pt x="9703" y="1700"/>
                  </a:lnTo>
                  <a:lnTo>
                    <a:pt x="9627" y="1705"/>
                  </a:lnTo>
                  <a:lnTo>
                    <a:pt x="9546" y="1710"/>
                  </a:lnTo>
                  <a:lnTo>
                    <a:pt x="9533" y="1705"/>
                  </a:lnTo>
                  <a:lnTo>
                    <a:pt x="9522" y="1702"/>
                  </a:lnTo>
                  <a:lnTo>
                    <a:pt x="9515" y="1701"/>
                  </a:lnTo>
                  <a:lnTo>
                    <a:pt x="9509" y="1702"/>
                  </a:lnTo>
                  <a:lnTo>
                    <a:pt x="9503" y="1704"/>
                  </a:lnTo>
                  <a:lnTo>
                    <a:pt x="9497" y="1707"/>
                  </a:lnTo>
                  <a:lnTo>
                    <a:pt x="9473" y="1706"/>
                  </a:lnTo>
                  <a:lnTo>
                    <a:pt x="9449" y="1705"/>
                  </a:lnTo>
                  <a:lnTo>
                    <a:pt x="9423" y="1705"/>
                  </a:lnTo>
                  <a:lnTo>
                    <a:pt x="9398" y="1705"/>
                  </a:lnTo>
                  <a:lnTo>
                    <a:pt x="9371" y="1706"/>
                  </a:lnTo>
                  <a:lnTo>
                    <a:pt x="9345" y="1707"/>
                  </a:lnTo>
                  <a:lnTo>
                    <a:pt x="9319" y="1708"/>
                  </a:lnTo>
                  <a:lnTo>
                    <a:pt x="9294" y="1709"/>
                  </a:lnTo>
                  <a:lnTo>
                    <a:pt x="9146" y="1711"/>
                  </a:lnTo>
                  <a:lnTo>
                    <a:pt x="8901" y="1712"/>
                  </a:lnTo>
                  <a:lnTo>
                    <a:pt x="8571" y="1713"/>
                  </a:lnTo>
                  <a:lnTo>
                    <a:pt x="8171" y="1714"/>
                  </a:lnTo>
                  <a:lnTo>
                    <a:pt x="7714" y="1715"/>
                  </a:lnTo>
                  <a:lnTo>
                    <a:pt x="7215" y="1716"/>
                  </a:lnTo>
                  <a:lnTo>
                    <a:pt x="6688" y="1717"/>
                  </a:lnTo>
                  <a:lnTo>
                    <a:pt x="6147" y="1718"/>
                  </a:lnTo>
                  <a:lnTo>
                    <a:pt x="5605" y="1718"/>
                  </a:lnTo>
                  <a:lnTo>
                    <a:pt x="5078" y="1720"/>
                  </a:lnTo>
                  <a:lnTo>
                    <a:pt x="4579" y="1721"/>
                  </a:lnTo>
                  <a:lnTo>
                    <a:pt x="4122" y="1723"/>
                  </a:lnTo>
                  <a:lnTo>
                    <a:pt x="3721" y="1724"/>
                  </a:lnTo>
                  <a:lnTo>
                    <a:pt x="3391" y="1727"/>
                  </a:lnTo>
                  <a:lnTo>
                    <a:pt x="3145" y="1729"/>
                  </a:lnTo>
                  <a:lnTo>
                    <a:pt x="2998" y="1732"/>
                  </a:lnTo>
                  <a:lnTo>
                    <a:pt x="2953" y="1732"/>
                  </a:lnTo>
                  <a:lnTo>
                    <a:pt x="2908" y="1733"/>
                  </a:lnTo>
                  <a:lnTo>
                    <a:pt x="2862" y="1733"/>
                  </a:lnTo>
                  <a:lnTo>
                    <a:pt x="2817" y="1733"/>
                  </a:lnTo>
                  <a:lnTo>
                    <a:pt x="2771" y="1734"/>
                  </a:lnTo>
                  <a:lnTo>
                    <a:pt x="2725" y="1734"/>
                  </a:lnTo>
                  <a:lnTo>
                    <a:pt x="2679" y="1735"/>
                  </a:lnTo>
                  <a:lnTo>
                    <a:pt x="2633" y="1735"/>
                  </a:lnTo>
                  <a:lnTo>
                    <a:pt x="2586" y="1736"/>
                  </a:lnTo>
                  <a:lnTo>
                    <a:pt x="2540" y="1737"/>
                  </a:lnTo>
                  <a:lnTo>
                    <a:pt x="2494" y="1738"/>
                  </a:lnTo>
                  <a:lnTo>
                    <a:pt x="2448" y="1738"/>
                  </a:lnTo>
                  <a:lnTo>
                    <a:pt x="2401" y="1739"/>
                  </a:lnTo>
                  <a:lnTo>
                    <a:pt x="2355" y="1740"/>
                  </a:lnTo>
                  <a:lnTo>
                    <a:pt x="2309" y="1740"/>
                  </a:lnTo>
                  <a:lnTo>
                    <a:pt x="2263" y="1741"/>
                  </a:lnTo>
                  <a:lnTo>
                    <a:pt x="1203" y="1747"/>
                  </a:lnTo>
                  <a:lnTo>
                    <a:pt x="1171" y="1748"/>
                  </a:lnTo>
                  <a:lnTo>
                    <a:pt x="1137" y="1749"/>
                  </a:lnTo>
                  <a:lnTo>
                    <a:pt x="1102" y="1749"/>
                  </a:lnTo>
                  <a:lnTo>
                    <a:pt x="1065" y="1749"/>
                  </a:lnTo>
                  <a:lnTo>
                    <a:pt x="1030" y="1748"/>
                  </a:lnTo>
                  <a:lnTo>
                    <a:pt x="994" y="1749"/>
                  </a:lnTo>
                  <a:lnTo>
                    <a:pt x="959" y="1749"/>
                  </a:lnTo>
                  <a:lnTo>
                    <a:pt x="926" y="1751"/>
                  </a:lnTo>
                  <a:lnTo>
                    <a:pt x="918" y="1745"/>
                  </a:lnTo>
                  <a:lnTo>
                    <a:pt x="909" y="1740"/>
                  </a:lnTo>
                  <a:lnTo>
                    <a:pt x="900" y="1737"/>
                  </a:lnTo>
                  <a:lnTo>
                    <a:pt x="890" y="1735"/>
                  </a:lnTo>
                  <a:lnTo>
                    <a:pt x="869" y="1732"/>
                  </a:lnTo>
                  <a:lnTo>
                    <a:pt x="848" y="1730"/>
                  </a:lnTo>
                  <a:lnTo>
                    <a:pt x="826" y="1729"/>
                  </a:lnTo>
                  <a:lnTo>
                    <a:pt x="806" y="1727"/>
                  </a:lnTo>
                  <a:lnTo>
                    <a:pt x="796" y="1725"/>
                  </a:lnTo>
                  <a:lnTo>
                    <a:pt x="786" y="1722"/>
                  </a:lnTo>
                  <a:lnTo>
                    <a:pt x="777" y="1718"/>
                  </a:lnTo>
                  <a:lnTo>
                    <a:pt x="769" y="1713"/>
                  </a:lnTo>
                  <a:lnTo>
                    <a:pt x="753" y="1709"/>
                  </a:lnTo>
                  <a:lnTo>
                    <a:pt x="736" y="1704"/>
                  </a:lnTo>
                  <a:lnTo>
                    <a:pt x="720" y="1698"/>
                  </a:lnTo>
                  <a:lnTo>
                    <a:pt x="704" y="1692"/>
                  </a:lnTo>
                  <a:lnTo>
                    <a:pt x="687" y="1685"/>
                  </a:lnTo>
                  <a:lnTo>
                    <a:pt x="671" y="1678"/>
                  </a:lnTo>
                  <a:lnTo>
                    <a:pt x="656" y="1670"/>
                  </a:lnTo>
                  <a:lnTo>
                    <a:pt x="640" y="1662"/>
                  </a:lnTo>
                  <a:lnTo>
                    <a:pt x="626" y="1652"/>
                  </a:lnTo>
                  <a:lnTo>
                    <a:pt x="611" y="1643"/>
                  </a:lnTo>
                  <a:lnTo>
                    <a:pt x="596" y="1633"/>
                  </a:lnTo>
                  <a:lnTo>
                    <a:pt x="583" y="1622"/>
                  </a:lnTo>
                  <a:lnTo>
                    <a:pt x="570" y="1610"/>
                  </a:lnTo>
                  <a:lnTo>
                    <a:pt x="556" y="1599"/>
                  </a:lnTo>
                  <a:lnTo>
                    <a:pt x="544" y="1587"/>
                  </a:lnTo>
                  <a:lnTo>
                    <a:pt x="532" y="1574"/>
                  </a:lnTo>
                  <a:lnTo>
                    <a:pt x="522" y="1560"/>
                  </a:lnTo>
                  <a:lnTo>
                    <a:pt x="511" y="1547"/>
                  </a:lnTo>
                  <a:lnTo>
                    <a:pt x="502" y="1533"/>
                  </a:lnTo>
                  <a:lnTo>
                    <a:pt x="494" y="1516"/>
                  </a:lnTo>
                  <a:lnTo>
                    <a:pt x="487" y="1501"/>
                  </a:lnTo>
                  <a:lnTo>
                    <a:pt x="481" y="1484"/>
                  </a:lnTo>
                  <a:lnTo>
                    <a:pt x="477" y="1466"/>
                  </a:lnTo>
                  <a:lnTo>
                    <a:pt x="474" y="1448"/>
                  </a:lnTo>
                  <a:lnTo>
                    <a:pt x="471" y="1445"/>
                  </a:lnTo>
                  <a:lnTo>
                    <a:pt x="466" y="1443"/>
                  </a:lnTo>
                  <a:lnTo>
                    <a:pt x="462" y="1441"/>
                  </a:lnTo>
                  <a:lnTo>
                    <a:pt x="457" y="1440"/>
                  </a:lnTo>
                  <a:lnTo>
                    <a:pt x="448" y="1438"/>
                  </a:lnTo>
                  <a:lnTo>
                    <a:pt x="438" y="1437"/>
                  </a:lnTo>
                  <a:lnTo>
                    <a:pt x="428" y="1437"/>
                  </a:lnTo>
                  <a:lnTo>
                    <a:pt x="418" y="1436"/>
                  </a:lnTo>
                  <a:lnTo>
                    <a:pt x="408" y="1435"/>
                  </a:lnTo>
                  <a:lnTo>
                    <a:pt x="400" y="1431"/>
                  </a:lnTo>
                  <a:lnTo>
                    <a:pt x="390" y="1429"/>
                  </a:lnTo>
                  <a:lnTo>
                    <a:pt x="381" y="1426"/>
                  </a:lnTo>
                  <a:lnTo>
                    <a:pt x="372" y="1421"/>
                  </a:lnTo>
                  <a:lnTo>
                    <a:pt x="365" y="1416"/>
                  </a:lnTo>
                  <a:lnTo>
                    <a:pt x="358" y="1410"/>
                  </a:lnTo>
                  <a:lnTo>
                    <a:pt x="352" y="1403"/>
                  </a:lnTo>
                  <a:lnTo>
                    <a:pt x="346" y="1396"/>
                  </a:lnTo>
                  <a:lnTo>
                    <a:pt x="341" y="1389"/>
                  </a:lnTo>
                  <a:lnTo>
                    <a:pt x="331" y="1371"/>
                  </a:lnTo>
                  <a:lnTo>
                    <a:pt x="324" y="1354"/>
                  </a:lnTo>
                  <a:lnTo>
                    <a:pt x="318" y="1336"/>
                  </a:lnTo>
                  <a:lnTo>
                    <a:pt x="314" y="1318"/>
                  </a:lnTo>
                  <a:lnTo>
                    <a:pt x="315" y="1314"/>
                  </a:lnTo>
                  <a:lnTo>
                    <a:pt x="315" y="1311"/>
                  </a:lnTo>
                  <a:lnTo>
                    <a:pt x="315" y="1308"/>
                  </a:lnTo>
                  <a:lnTo>
                    <a:pt x="314" y="1305"/>
                  </a:lnTo>
                  <a:lnTo>
                    <a:pt x="311" y="1301"/>
                  </a:lnTo>
                  <a:lnTo>
                    <a:pt x="306" y="1297"/>
                  </a:lnTo>
                  <a:lnTo>
                    <a:pt x="295" y="1292"/>
                  </a:lnTo>
                  <a:lnTo>
                    <a:pt x="283" y="1288"/>
                  </a:lnTo>
                  <a:lnTo>
                    <a:pt x="270" y="1283"/>
                  </a:lnTo>
                  <a:lnTo>
                    <a:pt x="257" y="1279"/>
                  </a:lnTo>
                  <a:lnTo>
                    <a:pt x="244" y="1274"/>
                  </a:lnTo>
                  <a:lnTo>
                    <a:pt x="231" y="1269"/>
                  </a:lnTo>
                  <a:lnTo>
                    <a:pt x="207" y="1257"/>
                  </a:lnTo>
                  <a:lnTo>
                    <a:pt x="184" y="1244"/>
                  </a:lnTo>
                  <a:lnTo>
                    <a:pt x="162" y="1228"/>
                  </a:lnTo>
                  <a:lnTo>
                    <a:pt x="140" y="1211"/>
                  </a:lnTo>
                  <a:lnTo>
                    <a:pt x="121" y="1193"/>
                  </a:lnTo>
                  <a:lnTo>
                    <a:pt x="102" y="1173"/>
                  </a:lnTo>
                  <a:lnTo>
                    <a:pt x="85" y="1153"/>
                  </a:lnTo>
                  <a:lnTo>
                    <a:pt x="70" y="1130"/>
                  </a:lnTo>
                  <a:lnTo>
                    <a:pt x="55" y="1108"/>
                  </a:lnTo>
                  <a:lnTo>
                    <a:pt x="43" y="1083"/>
                  </a:lnTo>
                  <a:lnTo>
                    <a:pt x="33" y="1059"/>
                  </a:lnTo>
                  <a:lnTo>
                    <a:pt x="24" y="1033"/>
                  </a:lnTo>
                  <a:lnTo>
                    <a:pt x="17" y="1006"/>
                  </a:lnTo>
                  <a:lnTo>
                    <a:pt x="13" y="980"/>
                  </a:lnTo>
                  <a:lnTo>
                    <a:pt x="8" y="976"/>
                  </a:lnTo>
                  <a:lnTo>
                    <a:pt x="6" y="973"/>
                  </a:lnTo>
                  <a:lnTo>
                    <a:pt x="4" y="968"/>
                  </a:lnTo>
                  <a:lnTo>
                    <a:pt x="2" y="964"/>
                  </a:lnTo>
                  <a:lnTo>
                    <a:pt x="0" y="954"/>
                  </a:lnTo>
                  <a:lnTo>
                    <a:pt x="0" y="944"/>
                  </a:lnTo>
                  <a:lnTo>
                    <a:pt x="1" y="934"/>
                  </a:lnTo>
                  <a:lnTo>
                    <a:pt x="3" y="924"/>
                  </a:lnTo>
                  <a:lnTo>
                    <a:pt x="5" y="914"/>
                  </a:lnTo>
                  <a:lnTo>
                    <a:pt x="9" y="906"/>
                  </a:lnTo>
                  <a:lnTo>
                    <a:pt x="65" y="761"/>
                  </a:lnTo>
                  <a:lnTo>
                    <a:pt x="83" y="733"/>
                  </a:lnTo>
                  <a:lnTo>
                    <a:pt x="104" y="705"/>
                  </a:lnTo>
                  <a:lnTo>
                    <a:pt x="125" y="678"/>
                  </a:lnTo>
                  <a:lnTo>
                    <a:pt x="147" y="653"/>
                  </a:lnTo>
                  <a:lnTo>
                    <a:pt x="160" y="641"/>
                  </a:lnTo>
                  <a:lnTo>
                    <a:pt x="172" y="628"/>
                  </a:lnTo>
                  <a:lnTo>
                    <a:pt x="184" y="617"/>
                  </a:lnTo>
                  <a:lnTo>
                    <a:pt x="198" y="606"/>
                  </a:lnTo>
                  <a:lnTo>
                    <a:pt x="211" y="596"/>
                  </a:lnTo>
                  <a:lnTo>
                    <a:pt x="224" y="585"/>
                  </a:lnTo>
                  <a:lnTo>
                    <a:pt x="237" y="576"/>
                  </a:lnTo>
                  <a:lnTo>
                    <a:pt x="252" y="568"/>
                  </a:lnTo>
                  <a:lnTo>
                    <a:pt x="258" y="565"/>
                  </a:lnTo>
                  <a:lnTo>
                    <a:pt x="263" y="562"/>
                  </a:lnTo>
                  <a:lnTo>
                    <a:pt x="270" y="560"/>
                  </a:lnTo>
                  <a:lnTo>
                    <a:pt x="276" y="558"/>
                  </a:lnTo>
                  <a:lnTo>
                    <a:pt x="290" y="555"/>
                  </a:lnTo>
                  <a:lnTo>
                    <a:pt x="303" y="552"/>
                  </a:lnTo>
                  <a:lnTo>
                    <a:pt x="309" y="550"/>
                  </a:lnTo>
                  <a:lnTo>
                    <a:pt x="315" y="548"/>
                  </a:lnTo>
                  <a:lnTo>
                    <a:pt x="321" y="544"/>
                  </a:lnTo>
                  <a:lnTo>
                    <a:pt x="326" y="540"/>
                  </a:lnTo>
                  <a:lnTo>
                    <a:pt x="331" y="536"/>
                  </a:lnTo>
                  <a:lnTo>
                    <a:pt x="336" y="531"/>
                  </a:lnTo>
                  <a:lnTo>
                    <a:pt x="339" y="525"/>
                  </a:lnTo>
                  <a:lnTo>
                    <a:pt x="342" y="518"/>
                  </a:lnTo>
                  <a:lnTo>
                    <a:pt x="348" y="502"/>
                  </a:lnTo>
                  <a:lnTo>
                    <a:pt x="355" y="485"/>
                  </a:lnTo>
                  <a:lnTo>
                    <a:pt x="360" y="477"/>
                  </a:lnTo>
                  <a:lnTo>
                    <a:pt x="364" y="470"/>
                  </a:lnTo>
                  <a:lnTo>
                    <a:pt x="369" y="463"/>
                  </a:lnTo>
                  <a:lnTo>
                    <a:pt x="375" y="456"/>
                  </a:lnTo>
                  <a:lnTo>
                    <a:pt x="382" y="449"/>
                  </a:lnTo>
                  <a:lnTo>
                    <a:pt x="388" y="443"/>
                  </a:lnTo>
                  <a:lnTo>
                    <a:pt x="395" y="438"/>
                  </a:lnTo>
                  <a:lnTo>
                    <a:pt x="402" y="434"/>
                  </a:lnTo>
                  <a:lnTo>
                    <a:pt x="410" y="430"/>
                  </a:lnTo>
                  <a:lnTo>
                    <a:pt x="418" y="427"/>
                  </a:lnTo>
                  <a:lnTo>
                    <a:pt x="428" y="425"/>
                  </a:lnTo>
                  <a:lnTo>
                    <a:pt x="437" y="424"/>
                  </a:lnTo>
                  <a:lnTo>
                    <a:pt x="448" y="425"/>
                  </a:lnTo>
                  <a:lnTo>
                    <a:pt x="457" y="424"/>
                  </a:lnTo>
                  <a:lnTo>
                    <a:pt x="465" y="422"/>
                  </a:lnTo>
                  <a:lnTo>
                    <a:pt x="473" y="418"/>
                  </a:lnTo>
                  <a:lnTo>
                    <a:pt x="479" y="412"/>
                  </a:lnTo>
                  <a:lnTo>
                    <a:pt x="483" y="405"/>
                  </a:lnTo>
                  <a:lnTo>
                    <a:pt x="487" y="398"/>
                  </a:lnTo>
                  <a:lnTo>
                    <a:pt x="490" y="389"/>
                  </a:lnTo>
                  <a:lnTo>
                    <a:pt x="496" y="371"/>
                  </a:lnTo>
                  <a:lnTo>
                    <a:pt x="500" y="352"/>
                  </a:lnTo>
                  <a:lnTo>
                    <a:pt x="503" y="343"/>
                  </a:lnTo>
                  <a:lnTo>
                    <a:pt x="506" y="334"/>
                  </a:lnTo>
                  <a:lnTo>
                    <a:pt x="509" y="326"/>
                  </a:lnTo>
                  <a:lnTo>
                    <a:pt x="513" y="319"/>
                  </a:lnTo>
                  <a:lnTo>
                    <a:pt x="519" y="307"/>
                  </a:lnTo>
                  <a:lnTo>
                    <a:pt x="524" y="296"/>
                  </a:lnTo>
                  <a:lnTo>
                    <a:pt x="530" y="286"/>
                  </a:lnTo>
                  <a:lnTo>
                    <a:pt x="536" y="276"/>
                  </a:lnTo>
                  <a:lnTo>
                    <a:pt x="549" y="257"/>
                  </a:lnTo>
                  <a:lnTo>
                    <a:pt x="565" y="239"/>
                  </a:lnTo>
                  <a:lnTo>
                    <a:pt x="581" y="223"/>
                  </a:lnTo>
                  <a:lnTo>
                    <a:pt x="598" y="207"/>
                  </a:lnTo>
                  <a:lnTo>
                    <a:pt x="617" y="193"/>
                  </a:lnTo>
                  <a:lnTo>
                    <a:pt x="636" y="179"/>
                  </a:lnTo>
                  <a:lnTo>
                    <a:pt x="657" y="166"/>
                  </a:lnTo>
                  <a:lnTo>
                    <a:pt x="677" y="154"/>
                  </a:lnTo>
                  <a:lnTo>
                    <a:pt x="698" y="144"/>
                  </a:lnTo>
                  <a:lnTo>
                    <a:pt x="719" y="133"/>
                  </a:lnTo>
                  <a:lnTo>
                    <a:pt x="762" y="114"/>
                  </a:lnTo>
                  <a:lnTo>
                    <a:pt x="803" y="97"/>
                  </a:lnTo>
                  <a:lnTo>
                    <a:pt x="822" y="95"/>
                  </a:lnTo>
                  <a:lnTo>
                    <a:pt x="842" y="91"/>
                  </a:lnTo>
                  <a:lnTo>
                    <a:pt x="860" y="87"/>
                  </a:lnTo>
                  <a:lnTo>
                    <a:pt x="877" y="83"/>
                  </a:lnTo>
                  <a:lnTo>
                    <a:pt x="896" y="77"/>
                  </a:lnTo>
                  <a:lnTo>
                    <a:pt x="913" y="74"/>
                  </a:lnTo>
                  <a:lnTo>
                    <a:pt x="931" y="71"/>
                  </a:lnTo>
                  <a:lnTo>
                    <a:pt x="948" y="70"/>
                  </a:lnTo>
                  <a:lnTo>
                    <a:pt x="973" y="66"/>
                  </a:lnTo>
                  <a:lnTo>
                    <a:pt x="1000" y="62"/>
                  </a:lnTo>
                  <a:lnTo>
                    <a:pt x="1026" y="59"/>
                  </a:lnTo>
                  <a:lnTo>
                    <a:pt x="1052" y="57"/>
                  </a:lnTo>
                  <a:lnTo>
                    <a:pt x="1079" y="56"/>
                  </a:lnTo>
                  <a:lnTo>
                    <a:pt x="1105" y="55"/>
                  </a:lnTo>
                  <a:lnTo>
                    <a:pt x="1132" y="55"/>
                  </a:lnTo>
                  <a:lnTo>
                    <a:pt x="1157" y="55"/>
                  </a:lnTo>
                  <a:lnTo>
                    <a:pt x="1754" y="49"/>
                  </a:lnTo>
                  <a:lnTo>
                    <a:pt x="1835" y="49"/>
                  </a:lnTo>
                  <a:lnTo>
                    <a:pt x="1915" y="48"/>
                  </a:lnTo>
                  <a:lnTo>
                    <a:pt x="1993" y="48"/>
                  </a:lnTo>
                  <a:lnTo>
                    <a:pt x="2071" y="47"/>
                  </a:lnTo>
                  <a:lnTo>
                    <a:pt x="2148" y="46"/>
                  </a:lnTo>
                  <a:lnTo>
                    <a:pt x="2227" y="45"/>
                  </a:lnTo>
                  <a:lnTo>
                    <a:pt x="2305" y="43"/>
                  </a:lnTo>
                  <a:lnTo>
                    <a:pt x="2385" y="41"/>
                  </a:lnTo>
                  <a:lnTo>
                    <a:pt x="2442" y="43"/>
                  </a:lnTo>
                  <a:lnTo>
                    <a:pt x="2499" y="43"/>
                  </a:lnTo>
                  <a:lnTo>
                    <a:pt x="2555" y="43"/>
                  </a:lnTo>
                  <a:lnTo>
                    <a:pt x="2610" y="43"/>
                  </a:lnTo>
                  <a:lnTo>
                    <a:pt x="2665" y="42"/>
                  </a:lnTo>
                  <a:lnTo>
                    <a:pt x="2719" y="41"/>
                  </a:lnTo>
                  <a:lnTo>
                    <a:pt x="2775" y="40"/>
                  </a:lnTo>
                  <a:lnTo>
                    <a:pt x="2829" y="38"/>
                  </a:lnTo>
                  <a:lnTo>
                    <a:pt x="2882" y="37"/>
                  </a:lnTo>
                  <a:lnTo>
                    <a:pt x="2936" y="36"/>
                  </a:lnTo>
                  <a:lnTo>
                    <a:pt x="2989" y="33"/>
                  </a:lnTo>
                  <a:lnTo>
                    <a:pt x="3042" y="32"/>
                  </a:lnTo>
                  <a:lnTo>
                    <a:pt x="3096" y="31"/>
                  </a:lnTo>
                  <a:lnTo>
                    <a:pt x="3148" y="30"/>
                  </a:lnTo>
                  <a:lnTo>
                    <a:pt x="3201" y="30"/>
                  </a:lnTo>
                  <a:lnTo>
                    <a:pt x="3253" y="30"/>
                  </a:lnTo>
                  <a:lnTo>
                    <a:pt x="3275" y="29"/>
                  </a:lnTo>
                  <a:lnTo>
                    <a:pt x="3298" y="29"/>
                  </a:lnTo>
                  <a:lnTo>
                    <a:pt x="3322" y="29"/>
                  </a:lnTo>
                  <a:lnTo>
                    <a:pt x="3345" y="29"/>
                  </a:lnTo>
                  <a:lnTo>
                    <a:pt x="3370" y="30"/>
                  </a:lnTo>
                  <a:lnTo>
                    <a:pt x="3393" y="30"/>
                  </a:lnTo>
                  <a:lnTo>
                    <a:pt x="3417" y="29"/>
                  </a:lnTo>
                  <a:lnTo>
                    <a:pt x="3438" y="28"/>
                  </a:lnTo>
                  <a:lnTo>
                    <a:pt x="3485" y="27"/>
                  </a:lnTo>
                  <a:lnTo>
                    <a:pt x="3531" y="26"/>
                  </a:lnTo>
                  <a:lnTo>
                    <a:pt x="3578" y="25"/>
                  </a:lnTo>
                  <a:lnTo>
                    <a:pt x="3624" y="23"/>
                  </a:lnTo>
                  <a:lnTo>
                    <a:pt x="3669" y="22"/>
                  </a:lnTo>
                  <a:lnTo>
                    <a:pt x="3715" y="21"/>
                  </a:lnTo>
                  <a:lnTo>
                    <a:pt x="3761" y="21"/>
                  </a:lnTo>
                  <a:lnTo>
                    <a:pt x="3807" y="21"/>
                  </a:lnTo>
                  <a:lnTo>
                    <a:pt x="3847" y="21"/>
                  </a:lnTo>
                  <a:lnTo>
                    <a:pt x="3887" y="21"/>
                  </a:lnTo>
                  <a:lnTo>
                    <a:pt x="3926" y="20"/>
                  </a:lnTo>
                  <a:lnTo>
                    <a:pt x="3965" y="19"/>
                  </a:lnTo>
                  <a:lnTo>
                    <a:pt x="4003" y="18"/>
                  </a:lnTo>
                  <a:lnTo>
                    <a:pt x="4042" y="19"/>
                  </a:lnTo>
                  <a:lnTo>
                    <a:pt x="4080" y="20"/>
                  </a:lnTo>
                  <a:lnTo>
                    <a:pt x="4118" y="23"/>
                  </a:lnTo>
                  <a:lnTo>
                    <a:pt x="4144" y="22"/>
                  </a:lnTo>
                  <a:lnTo>
                    <a:pt x="4197" y="21"/>
                  </a:lnTo>
                  <a:lnTo>
                    <a:pt x="4273" y="19"/>
                  </a:lnTo>
                  <a:lnTo>
                    <a:pt x="4373" y="18"/>
                  </a:lnTo>
                  <a:lnTo>
                    <a:pt x="4635" y="17"/>
                  </a:lnTo>
                  <a:lnTo>
                    <a:pt x="4968" y="15"/>
                  </a:lnTo>
                  <a:lnTo>
                    <a:pt x="5357" y="14"/>
                  </a:lnTo>
                  <a:lnTo>
                    <a:pt x="5788" y="14"/>
                  </a:lnTo>
                  <a:lnTo>
                    <a:pt x="6247" y="13"/>
                  </a:lnTo>
                  <a:lnTo>
                    <a:pt x="6722" y="13"/>
                  </a:lnTo>
                  <a:lnTo>
                    <a:pt x="7195" y="13"/>
                  </a:lnTo>
                  <a:lnTo>
                    <a:pt x="7654" y="12"/>
                  </a:lnTo>
                  <a:lnTo>
                    <a:pt x="8085" y="12"/>
                  </a:lnTo>
                  <a:lnTo>
                    <a:pt x="8475" y="12"/>
                  </a:lnTo>
                  <a:lnTo>
                    <a:pt x="8807" y="11"/>
                  </a:lnTo>
                  <a:lnTo>
                    <a:pt x="9069" y="10"/>
                  </a:lnTo>
                  <a:lnTo>
                    <a:pt x="9245" y="9"/>
                  </a:lnTo>
                  <a:lnTo>
                    <a:pt x="9324" y="7"/>
                  </a:lnTo>
                  <a:lnTo>
                    <a:pt x="9328" y="9"/>
                  </a:lnTo>
                  <a:lnTo>
                    <a:pt x="9332" y="10"/>
                  </a:lnTo>
                  <a:lnTo>
                    <a:pt x="9335" y="11"/>
                  </a:lnTo>
                  <a:lnTo>
                    <a:pt x="9340" y="11"/>
                  </a:lnTo>
                  <a:lnTo>
                    <a:pt x="9347" y="10"/>
                  </a:lnTo>
                  <a:lnTo>
                    <a:pt x="9354" y="8"/>
                  </a:lnTo>
                  <a:lnTo>
                    <a:pt x="9360" y="6"/>
                  </a:lnTo>
                  <a:lnTo>
                    <a:pt x="9367" y="4"/>
                  </a:lnTo>
                  <a:lnTo>
                    <a:pt x="9371" y="4"/>
                  </a:lnTo>
                  <a:lnTo>
                    <a:pt x="9375" y="4"/>
                  </a:lnTo>
                  <a:lnTo>
                    <a:pt x="9378" y="5"/>
                  </a:lnTo>
                  <a:lnTo>
                    <a:pt x="9382" y="6"/>
                  </a:lnTo>
                  <a:lnTo>
                    <a:pt x="9420" y="8"/>
                  </a:lnTo>
                  <a:lnTo>
                    <a:pt x="9456" y="10"/>
                  </a:lnTo>
                  <a:lnTo>
                    <a:pt x="9492" y="12"/>
                  </a:lnTo>
                  <a:lnTo>
                    <a:pt x="9528" y="14"/>
                  </a:lnTo>
                  <a:lnTo>
                    <a:pt x="9563" y="16"/>
                  </a:lnTo>
                  <a:lnTo>
                    <a:pt x="9599" y="17"/>
                  </a:lnTo>
                  <a:lnTo>
                    <a:pt x="9637" y="17"/>
                  </a:lnTo>
                  <a:lnTo>
                    <a:pt x="9675" y="15"/>
                  </a:lnTo>
                  <a:lnTo>
                    <a:pt x="9682" y="18"/>
                  </a:lnTo>
                  <a:lnTo>
                    <a:pt x="9687" y="19"/>
                  </a:lnTo>
                  <a:lnTo>
                    <a:pt x="9693" y="18"/>
                  </a:lnTo>
                  <a:lnTo>
                    <a:pt x="9699" y="15"/>
                  </a:lnTo>
                  <a:lnTo>
                    <a:pt x="9734" y="9"/>
                  </a:lnTo>
                  <a:lnTo>
                    <a:pt x="9771" y="2"/>
                  </a:lnTo>
                  <a:lnTo>
                    <a:pt x="9780" y="1"/>
                  </a:lnTo>
                  <a:lnTo>
                    <a:pt x="9789" y="0"/>
                  </a:lnTo>
                  <a:lnTo>
                    <a:pt x="9799" y="0"/>
                  </a:lnTo>
                  <a:lnTo>
                    <a:pt x="9807" y="0"/>
                  </a:lnTo>
                  <a:lnTo>
                    <a:pt x="9816" y="1"/>
                  </a:lnTo>
                  <a:lnTo>
                    <a:pt x="9825" y="3"/>
                  </a:lnTo>
                  <a:lnTo>
                    <a:pt x="9833" y="6"/>
                  </a:lnTo>
                  <a:lnTo>
                    <a:pt x="9841" y="10"/>
                  </a:lnTo>
                  <a:lnTo>
                    <a:pt x="9854" y="12"/>
                  </a:lnTo>
                  <a:lnTo>
                    <a:pt x="9865" y="13"/>
                  </a:lnTo>
                  <a:lnTo>
                    <a:pt x="9877" y="13"/>
                  </a:lnTo>
                  <a:lnTo>
                    <a:pt x="9888" y="13"/>
                  </a:lnTo>
                  <a:lnTo>
                    <a:pt x="9911" y="12"/>
                  </a:lnTo>
                  <a:lnTo>
                    <a:pt x="9934" y="11"/>
                  </a:lnTo>
                  <a:lnTo>
                    <a:pt x="9957" y="9"/>
                  </a:lnTo>
                  <a:lnTo>
                    <a:pt x="9980" y="8"/>
                  </a:lnTo>
                  <a:lnTo>
                    <a:pt x="9992" y="8"/>
                  </a:lnTo>
                  <a:lnTo>
                    <a:pt x="10004" y="8"/>
                  </a:lnTo>
                  <a:lnTo>
                    <a:pt x="10016" y="9"/>
                  </a:lnTo>
                  <a:lnTo>
                    <a:pt x="10030" y="11"/>
                  </a:lnTo>
                  <a:lnTo>
                    <a:pt x="10063" y="14"/>
                  </a:lnTo>
                  <a:lnTo>
                    <a:pt x="10099" y="15"/>
                  </a:lnTo>
                  <a:lnTo>
                    <a:pt x="10136" y="16"/>
                  </a:lnTo>
                  <a:lnTo>
                    <a:pt x="10174" y="17"/>
                  </a:lnTo>
                  <a:lnTo>
                    <a:pt x="10192" y="18"/>
                  </a:lnTo>
                  <a:lnTo>
                    <a:pt x="10211" y="20"/>
                  </a:lnTo>
                  <a:lnTo>
                    <a:pt x="10229" y="22"/>
                  </a:lnTo>
                  <a:lnTo>
                    <a:pt x="10247" y="24"/>
                  </a:lnTo>
                  <a:lnTo>
                    <a:pt x="10265" y="28"/>
                  </a:lnTo>
                  <a:lnTo>
                    <a:pt x="10282" y="32"/>
                  </a:lnTo>
                  <a:lnTo>
                    <a:pt x="10299" y="38"/>
                  </a:lnTo>
                  <a:lnTo>
                    <a:pt x="10316" y="45"/>
                  </a:lnTo>
                  <a:lnTo>
                    <a:pt x="10339" y="56"/>
                  </a:lnTo>
                  <a:lnTo>
                    <a:pt x="10363" y="69"/>
                  </a:lnTo>
                  <a:lnTo>
                    <a:pt x="10385" y="84"/>
                  </a:lnTo>
                  <a:lnTo>
                    <a:pt x="10408" y="100"/>
                  </a:lnTo>
                  <a:lnTo>
                    <a:pt x="10429" y="117"/>
                  </a:lnTo>
                  <a:lnTo>
                    <a:pt x="10451" y="135"/>
                  </a:lnTo>
                  <a:lnTo>
                    <a:pt x="10471" y="153"/>
                  </a:lnTo>
                  <a:lnTo>
                    <a:pt x="10491" y="171"/>
                  </a:lnTo>
                  <a:lnTo>
                    <a:pt x="10499" y="184"/>
                  </a:lnTo>
                  <a:lnTo>
                    <a:pt x="10506" y="198"/>
                  </a:lnTo>
                  <a:lnTo>
                    <a:pt x="10513" y="211"/>
                  </a:lnTo>
                  <a:lnTo>
                    <a:pt x="10519" y="226"/>
                  </a:lnTo>
                  <a:lnTo>
                    <a:pt x="10523" y="232"/>
                  </a:lnTo>
                  <a:lnTo>
                    <a:pt x="10527" y="239"/>
                  </a:lnTo>
                  <a:lnTo>
                    <a:pt x="10533" y="244"/>
                  </a:lnTo>
                  <a:lnTo>
                    <a:pt x="10538" y="249"/>
                  </a:lnTo>
                  <a:lnTo>
                    <a:pt x="10543" y="254"/>
                  </a:lnTo>
                  <a:lnTo>
                    <a:pt x="10549" y="258"/>
                  </a:lnTo>
                  <a:lnTo>
                    <a:pt x="10556" y="261"/>
                  </a:lnTo>
                  <a:lnTo>
                    <a:pt x="10564" y="263"/>
                  </a:lnTo>
                  <a:lnTo>
                    <a:pt x="10583" y="263"/>
                  </a:lnTo>
                  <a:lnTo>
                    <a:pt x="10600" y="264"/>
                  </a:lnTo>
                  <a:lnTo>
                    <a:pt x="10616" y="268"/>
                  </a:lnTo>
                  <a:lnTo>
                    <a:pt x="10633" y="271"/>
                  </a:lnTo>
                  <a:lnTo>
                    <a:pt x="10648" y="276"/>
                  </a:lnTo>
                  <a:lnTo>
                    <a:pt x="10662" y="283"/>
                  </a:lnTo>
                  <a:lnTo>
                    <a:pt x="10677" y="291"/>
                  </a:lnTo>
                  <a:lnTo>
                    <a:pt x="10691" y="301"/>
                  </a:lnTo>
                  <a:lnTo>
                    <a:pt x="10699" y="307"/>
                  </a:lnTo>
                  <a:lnTo>
                    <a:pt x="10706" y="314"/>
                  </a:lnTo>
                  <a:lnTo>
                    <a:pt x="10712" y="321"/>
                  </a:lnTo>
                  <a:lnTo>
                    <a:pt x="10720" y="328"/>
                  </a:lnTo>
                  <a:lnTo>
                    <a:pt x="10731" y="342"/>
                  </a:lnTo>
                  <a:lnTo>
                    <a:pt x="10741" y="358"/>
                  </a:lnTo>
                  <a:lnTo>
                    <a:pt x="10749" y="375"/>
                  </a:lnTo>
                  <a:lnTo>
                    <a:pt x="10756" y="392"/>
                  </a:lnTo>
                  <a:lnTo>
                    <a:pt x="10763" y="410"/>
                  </a:lnTo>
                  <a:lnTo>
                    <a:pt x="10768" y="427"/>
                  </a:lnTo>
                  <a:lnTo>
                    <a:pt x="10776" y="433"/>
                  </a:lnTo>
                  <a:lnTo>
                    <a:pt x="10785" y="438"/>
                  </a:lnTo>
                  <a:lnTo>
                    <a:pt x="10794" y="443"/>
                  </a:lnTo>
                  <a:lnTo>
                    <a:pt x="10804" y="446"/>
                  </a:lnTo>
                  <a:lnTo>
                    <a:pt x="10824" y="454"/>
                  </a:lnTo>
                  <a:lnTo>
                    <a:pt x="10844" y="460"/>
                  </a:lnTo>
                  <a:lnTo>
                    <a:pt x="10855" y="463"/>
                  </a:lnTo>
                  <a:lnTo>
                    <a:pt x="10864" y="467"/>
                  </a:lnTo>
                  <a:lnTo>
                    <a:pt x="10873" y="471"/>
                  </a:lnTo>
                  <a:lnTo>
                    <a:pt x="10882" y="476"/>
                  </a:lnTo>
                  <a:lnTo>
                    <a:pt x="10889" y="482"/>
                  </a:lnTo>
                  <a:lnTo>
                    <a:pt x="10897" y="489"/>
                  </a:lnTo>
                  <a:lnTo>
                    <a:pt x="10904" y="498"/>
                  </a:lnTo>
                  <a:lnTo>
                    <a:pt x="10910" y="509"/>
                  </a:lnTo>
                  <a:lnTo>
                    <a:pt x="10919" y="521"/>
                  </a:lnTo>
                  <a:lnTo>
                    <a:pt x="10929" y="534"/>
                  </a:lnTo>
                  <a:lnTo>
                    <a:pt x="10937" y="549"/>
                  </a:lnTo>
                  <a:lnTo>
                    <a:pt x="10945" y="563"/>
                  </a:lnTo>
                  <a:lnTo>
                    <a:pt x="10960" y="593"/>
                  </a:lnTo>
                  <a:lnTo>
                    <a:pt x="10972" y="623"/>
                  </a:lnTo>
                  <a:lnTo>
                    <a:pt x="10983" y="654"/>
                  </a:lnTo>
                  <a:lnTo>
                    <a:pt x="10994" y="686"/>
                  </a:lnTo>
                  <a:lnTo>
                    <a:pt x="11004" y="717"/>
                  </a:lnTo>
                  <a:lnTo>
                    <a:pt x="11014" y="747"/>
                  </a:lnTo>
                  <a:lnTo>
                    <a:pt x="11014" y="758"/>
                  </a:lnTo>
                  <a:lnTo>
                    <a:pt x="11015" y="768"/>
                  </a:lnTo>
                  <a:lnTo>
                    <a:pt x="11017" y="780"/>
                  </a:lnTo>
                  <a:lnTo>
                    <a:pt x="11020" y="790"/>
                  </a:lnTo>
                  <a:lnTo>
                    <a:pt x="11027" y="810"/>
                  </a:lnTo>
                  <a:lnTo>
                    <a:pt x="11034" y="832"/>
                  </a:lnTo>
                  <a:lnTo>
                    <a:pt x="11038" y="841"/>
                  </a:lnTo>
                  <a:lnTo>
                    <a:pt x="11040" y="851"/>
                  </a:lnTo>
                  <a:lnTo>
                    <a:pt x="11041" y="861"/>
                  </a:lnTo>
                  <a:lnTo>
                    <a:pt x="11041" y="872"/>
                  </a:lnTo>
                  <a:lnTo>
                    <a:pt x="11040" y="882"/>
                  </a:lnTo>
                  <a:lnTo>
                    <a:pt x="11038" y="892"/>
                  </a:lnTo>
                  <a:lnTo>
                    <a:pt x="11032" y="903"/>
                  </a:lnTo>
                  <a:lnTo>
                    <a:pt x="11026" y="913"/>
                  </a:lnTo>
                  <a:lnTo>
                    <a:pt x="10931" y="1086"/>
                  </a:lnTo>
                  <a:close/>
                  <a:moveTo>
                    <a:pt x="10885" y="1081"/>
                  </a:moveTo>
                  <a:lnTo>
                    <a:pt x="10878" y="1092"/>
                  </a:lnTo>
                  <a:lnTo>
                    <a:pt x="10871" y="1104"/>
                  </a:lnTo>
                  <a:lnTo>
                    <a:pt x="10862" y="1113"/>
                  </a:lnTo>
                  <a:lnTo>
                    <a:pt x="10853" y="1121"/>
                  </a:lnTo>
                  <a:lnTo>
                    <a:pt x="10843" y="1129"/>
                  </a:lnTo>
                  <a:lnTo>
                    <a:pt x="10833" y="1135"/>
                  </a:lnTo>
                  <a:lnTo>
                    <a:pt x="10823" y="1141"/>
                  </a:lnTo>
                  <a:lnTo>
                    <a:pt x="10812" y="1146"/>
                  </a:lnTo>
                  <a:lnTo>
                    <a:pt x="10800" y="1151"/>
                  </a:lnTo>
                  <a:lnTo>
                    <a:pt x="10789" y="1155"/>
                  </a:lnTo>
                  <a:lnTo>
                    <a:pt x="10778" y="1158"/>
                  </a:lnTo>
                  <a:lnTo>
                    <a:pt x="10766" y="1161"/>
                  </a:lnTo>
                  <a:lnTo>
                    <a:pt x="10742" y="1164"/>
                  </a:lnTo>
                  <a:lnTo>
                    <a:pt x="10719" y="1166"/>
                  </a:lnTo>
                  <a:lnTo>
                    <a:pt x="10714" y="1170"/>
                  </a:lnTo>
                  <a:lnTo>
                    <a:pt x="10711" y="1173"/>
                  </a:lnTo>
                  <a:lnTo>
                    <a:pt x="10709" y="1177"/>
                  </a:lnTo>
                  <a:lnTo>
                    <a:pt x="10708" y="1181"/>
                  </a:lnTo>
                  <a:lnTo>
                    <a:pt x="10708" y="1189"/>
                  </a:lnTo>
                  <a:lnTo>
                    <a:pt x="10710" y="1198"/>
                  </a:lnTo>
                  <a:lnTo>
                    <a:pt x="10712" y="1206"/>
                  </a:lnTo>
                  <a:lnTo>
                    <a:pt x="10715" y="1214"/>
                  </a:lnTo>
                  <a:lnTo>
                    <a:pt x="10715" y="1218"/>
                  </a:lnTo>
                  <a:lnTo>
                    <a:pt x="10717" y="1222"/>
                  </a:lnTo>
                  <a:lnTo>
                    <a:pt x="10717" y="1226"/>
                  </a:lnTo>
                  <a:lnTo>
                    <a:pt x="10715" y="1230"/>
                  </a:lnTo>
                  <a:lnTo>
                    <a:pt x="10712" y="1246"/>
                  </a:lnTo>
                  <a:lnTo>
                    <a:pt x="10709" y="1261"/>
                  </a:lnTo>
                  <a:lnTo>
                    <a:pt x="10705" y="1275"/>
                  </a:lnTo>
                  <a:lnTo>
                    <a:pt x="10699" y="1289"/>
                  </a:lnTo>
                  <a:lnTo>
                    <a:pt x="10692" y="1302"/>
                  </a:lnTo>
                  <a:lnTo>
                    <a:pt x="10684" y="1313"/>
                  </a:lnTo>
                  <a:lnTo>
                    <a:pt x="10679" y="1319"/>
                  </a:lnTo>
                  <a:lnTo>
                    <a:pt x="10673" y="1324"/>
                  </a:lnTo>
                  <a:lnTo>
                    <a:pt x="10666" y="1328"/>
                  </a:lnTo>
                  <a:lnTo>
                    <a:pt x="10660" y="1332"/>
                  </a:lnTo>
                  <a:lnTo>
                    <a:pt x="10654" y="1337"/>
                  </a:lnTo>
                  <a:lnTo>
                    <a:pt x="10647" y="1340"/>
                  </a:lnTo>
                  <a:lnTo>
                    <a:pt x="10641" y="1342"/>
                  </a:lnTo>
                  <a:lnTo>
                    <a:pt x="10634" y="1342"/>
                  </a:lnTo>
                  <a:lnTo>
                    <a:pt x="10620" y="1342"/>
                  </a:lnTo>
                  <a:lnTo>
                    <a:pt x="10607" y="1339"/>
                  </a:lnTo>
                  <a:lnTo>
                    <a:pt x="10595" y="1337"/>
                  </a:lnTo>
                  <a:lnTo>
                    <a:pt x="10583" y="1335"/>
                  </a:lnTo>
                  <a:lnTo>
                    <a:pt x="10576" y="1335"/>
                  </a:lnTo>
                  <a:lnTo>
                    <a:pt x="10571" y="1336"/>
                  </a:lnTo>
                  <a:lnTo>
                    <a:pt x="10566" y="1338"/>
                  </a:lnTo>
                  <a:lnTo>
                    <a:pt x="10561" y="1341"/>
                  </a:lnTo>
                  <a:lnTo>
                    <a:pt x="10555" y="1363"/>
                  </a:lnTo>
                  <a:lnTo>
                    <a:pt x="10548" y="1386"/>
                  </a:lnTo>
                  <a:lnTo>
                    <a:pt x="10539" y="1407"/>
                  </a:lnTo>
                  <a:lnTo>
                    <a:pt x="10528" y="1429"/>
                  </a:lnTo>
                  <a:lnTo>
                    <a:pt x="10518" y="1450"/>
                  </a:lnTo>
                  <a:lnTo>
                    <a:pt x="10505" y="1470"/>
                  </a:lnTo>
                  <a:lnTo>
                    <a:pt x="10492" y="1491"/>
                  </a:lnTo>
                  <a:lnTo>
                    <a:pt x="10477" y="1510"/>
                  </a:lnTo>
                  <a:lnTo>
                    <a:pt x="10462" y="1529"/>
                  </a:lnTo>
                  <a:lnTo>
                    <a:pt x="10445" y="1546"/>
                  </a:lnTo>
                  <a:lnTo>
                    <a:pt x="10427" y="1562"/>
                  </a:lnTo>
                  <a:lnTo>
                    <a:pt x="10408" y="1577"/>
                  </a:lnTo>
                  <a:lnTo>
                    <a:pt x="10388" y="1591"/>
                  </a:lnTo>
                  <a:lnTo>
                    <a:pt x="10367" y="1603"/>
                  </a:lnTo>
                  <a:lnTo>
                    <a:pt x="10344" y="1614"/>
                  </a:lnTo>
                  <a:lnTo>
                    <a:pt x="10322" y="1623"/>
                  </a:lnTo>
                  <a:lnTo>
                    <a:pt x="10298" y="1631"/>
                  </a:lnTo>
                  <a:lnTo>
                    <a:pt x="10276" y="1636"/>
                  </a:lnTo>
                  <a:lnTo>
                    <a:pt x="10253" y="1639"/>
                  </a:lnTo>
                  <a:lnTo>
                    <a:pt x="10230" y="1641"/>
                  </a:lnTo>
                  <a:lnTo>
                    <a:pt x="10207" y="1641"/>
                  </a:lnTo>
                  <a:lnTo>
                    <a:pt x="10184" y="1639"/>
                  </a:lnTo>
                  <a:lnTo>
                    <a:pt x="10160" y="1636"/>
                  </a:lnTo>
                  <a:lnTo>
                    <a:pt x="10137" y="1632"/>
                  </a:lnTo>
                  <a:lnTo>
                    <a:pt x="10117" y="1635"/>
                  </a:lnTo>
                  <a:lnTo>
                    <a:pt x="10098" y="1637"/>
                  </a:lnTo>
                  <a:lnTo>
                    <a:pt x="10079" y="1638"/>
                  </a:lnTo>
                  <a:lnTo>
                    <a:pt x="10059" y="1639"/>
                  </a:lnTo>
                  <a:lnTo>
                    <a:pt x="10021" y="1639"/>
                  </a:lnTo>
                  <a:lnTo>
                    <a:pt x="9983" y="1638"/>
                  </a:lnTo>
                  <a:lnTo>
                    <a:pt x="9944" y="1637"/>
                  </a:lnTo>
                  <a:lnTo>
                    <a:pt x="9905" y="1637"/>
                  </a:lnTo>
                  <a:lnTo>
                    <a:pt x="9885" y="1637"/>
                  </a:lnTo>
                  <a:lnTo>
                    <a:pt x="9866" y="1639"/>
                  </a:lnTo>
                  <a:lnTo>
                    <a:pt x="9846" y="1641"/>
                  </a:lnTo>
                  <a:lnTo>
                    <a:pt x="9826" y="1644"/>
                  </a:lnTo>
                  <a:lnTo>
                    <a:pt x="9804" y="1644"/>
                  </a:lnTo>
                  <a:lnTo>
                    <a:pt x="9781" y="1644"/>
                  </a:lnTo>
                  <a:lnTo>
                    <a:pt x="9759" y="1644"/>
                  </a:lnTo>
                  <a:lnTo>
                    <a:pt x="9737" y="1645"/>
                  </a:lnTo>
                  <a:lnTo>
                    <a:pt x="9715" y="1645"/>
                  </a:lnTo>
                  <a:lnTo>
                    <a:pt x="9692" y="1645"/>
                  </a:lnTo>
                  <a:lnTo>
                    <a:pt x="9671" y="1645"/>
                  </a:lnTo>
                  <a:lnTo>
                    <a:pt x="9647" y="1643"/>
                  </a:lnTo>
                  <a:lnTo>
                    <a:pt x="9638" y="1645"/>
                  </a:lnTo>
                  <a:lnTo>
                    <a:pt x="9629" y="1647"/>
                  </a:lnTo>
                  <a:lnTo>
                    <a:pt x="9620" y="1647"/>
                  </a:lnTo>
                  <a:lnTo>
                    <a:pt x="9611" y="1648"/>
                  </a:lnTo>
                  <a:lnTo>
                    <a:pt x="9593" y="1648"/>
                  </a:lnTo>
                  <a:lnTo>
                    <a:pt x="9575" y="1647"/>
                  </a:lnTo>
                  <a:lnTo>
                    <a:pt x="9556" y="1646"/>
                  </a:lnTo>
                  <a:lnTo>
                    <a:pt x="9538" y="1645"/>
                  </a:lnTo>
                  <a:lnTo>
                    <a:pt x="9519" y="1645"/>
                  </a:lnTo>
                  <a:lnTo>
                    <a:pt x="9500" y="1648"/>
                  </a:lnTo>
                  <a:lnTo>
                    <a:pt x="9394" y="1649"/>
                  </a:lnTo>
                  <a:lnTo>
                    <a:pt x="9188" y="1649"/>
                  </a:lnTo>
                  <a:lnTo>
                    <a:pt x="8898" y="1650"/>
                  </a:lnTo>
                  <a:lnTo>
                    <a:pt x="8536" y="1651"/>
                  </a:lnTo>
                  <a:lnTo>
                    <a:pt x="8118" y="1652"/>
                  </a:lnTo>
                  <a:lnTo>
                    <a:pt x="7657" y="1652"/>
                  </a:lnTo>
                  <a:lnTo>
                    <a:pt x="7168" y="1653"/>
                  </a:lnTo>
                  <a:lnTo>
                    <a:pt x="6665" y="1654"/>
                  </a:lnTo>
                  <a:lnTo>
                    <a:pt x="6161" y="1655"/>
                  </a:lnTo>
                  <a:lnTo>
                    <a:pt x="5673" y="1656"/>
                  </a:lnTo>
                  <a:lnTo>
                    <a:pt x="5212" y="1658"/>
                  </a:lnTo>
                  <a:lnTo>
                    <a:pt x="4793" y="1659"/>
                  </a:lnTo>
                  <a:lnTo>
                    <a:pt x="4431" y="1660"/>
                  </a:lnTo>
                  <a:lnTo>
                    <a:pt x="4139" y="1660"/>
                  </a:lnTo>
                  <a:lnTo>
                    <a:pt x="3933" y="1661"/>
                  </a:lnTo>
                  <a:lnTo>
                    <a:pt x="3826" y="1662"/>
                  </a:lnTo>
                  <a:lnTo>
                    <a:pt x="3805" y="1660"/>
                  </a:lnTo>
                  <a:lnTo>
                    <a:pt x="3784" y="1659"/>
                  </a:lnTo>
                  <a:lnTo>
                    <a:pt x="3763" y="1659"/>
                  </a:lnTo>
                  <a:lnTo>
                    <a:pt x="3743" y="1659"/>
                  </a:lnTo>
                  <a:lnTo>
                    <a:pt x="3701" y="1661"/>
                  </a:lnTo>
                  <a:lnTo>
                    <a:pt x="3659" y="1664"/>
                  </a:lnTo>
                  <a:lnTo>
                    <a:pt x="3616" y="1666"/>
                  </a:lnTo>
                  <a:lnTo>
                    <a:pt x="3574" y="1668"/>
                  </a:lnTo>
                  <a:lnTo>
                    <a:pt x="3553" y="1668"/>
                  </a:lnTo>
                  <a:lnTo>
                    <a:pt x="3531" y="1668"/>
                  </a:lnTo>
                  <a:lnTo>
                    <a:pt x="3509" y="1667"/>
                  </a:lnTo>
                  <a:lnTo>
                    <a:pt x="3487" y="1666"/>
                  </a:lnTo>
                  <a:lnTo>
                    <a:pt x="3463" y="1666"/>
                  </a:lnTo>
                  <a:lnTo>
                    <a:pt x="3438" y="1666"/>
                  </a:lnTo>
                  <a:lnTo>
                    <a:pt x="3414" y="1666"/>
                  </a:lnTo>
                  <a:lnTo>
                    <a:pt x="3388" y="1666"/>
                  </a:lnTo>
                  <a:lnTo>
                    <a:pt x="3363" y="1666"/>
                  </a:lnTo>
                  <a:lnTo>
                    <a:pt x="3338" y="1666"/>
                  </a:lnTo>
                  <a:lnTo>
                    <a:pt x="3312" y="1667"/>
                  </a:lnTo>
                  <a:lnTo>
                    <a:pt x="3287" y="1668"/>
                  </a:lnTo>
                  <a:lnTo>
                    <a:pt x="3252" y="1668"/>
                  </a:lnTo>
                  <a:lnTo>
                    <a:pt x="3217" y="1668"/>
                  </a:lnTo>
                  <a:lnTo>
                    <a:pt x="3201" y="1668"/>
                  </a:lnTo>
                  <a:lnTo>
                    <a:pt x="3185" y="1669"/>
                  </a:lnTo>
                  <a:lnTo>
                    <a:pt x="3169" y="1670"/>
                  </a:lnTo>
                  <a:lnTo>
                    <a:pt x="3155" y="1672"/>
                  </a:lnTo>
                  <a:lnTo>
                    <a:pt x="3099" y="1673"/>
                  </a:lnTo>
                  <a:lnTo>
                    <a:pt x="3042" y="1673"/>
                  </a:lnTo>
                  <a:lnTo>
                    <a:pt x="2986" y="1673"/>
                  </a:lnTo>
                  <a:lnTo>
                    <a:pt x="2931" y="1674"/>
                  </a:lnTo>
                  <a:lnTo>
                    <a:pt x="2876" y="1674"/>
                  </a:lnTo>
                  <a:lnTo>
                    <a:pt x="2821" y="1675"/>
                  </a:lnTo>
                  <a:lnTo>
                    <a:pt x="2766" y="1675"/>
                  </a:lnTo>
                  <a:lnTo>
                    <a:pt x="2711" y="1676"/>
                  </a:lnTo>
                  <a:lnTo>
                    <a:pt x="2657" y="1677"/>
                  </a:lnTo>
                  <a:lnTo>
                    <a:pt x="2603" y="1677"/>
                  </a:lnTo>
                  <a:lnTo>
                    <a:pt x="2549" y="1678"/>
                  </a:lnTo>
                  <a:lnTo>
                    <a:pt x="2495" y="1678"/>
                  </a:lnTo>
                  <a:lnTo>
                    <a:pt x="2440" y="1679"/>
                  </a:lnTo>
                  <a:lnTo>
                    <a:pt x="2386" y="1679"/>
                  </a:lnTo>
                  <a:lnTo>
                    <a:pt x="2332" y="1679"/>
                  </a:lnTo>
                  <a:lnTo>
                    <a:pt x="2278" y="1679"/>
                  </a:lnTo>
                  <a:lnTo>
                    <a:pt x="2197" y="1680"/>
                  </a:lnTo>
                  <a:lnTo>
                    <a:pt x="2118" y="1680"/>
                  </a:lnTo>
                  <a:lnTo>
                    <a:pt x="2041" y="1681"/>
                  </a:lnTo>
                  <a:lnTo>
                    <a:pt x="1965" y="1682"/>
                  </a:lnTo>
                  <a:lnTo>
                    <a:pt x="1888" y="1683"/>
                  </a:lnTo>
                  <a:lnTo>
                    <a:pt x="1811" y="1684"/>
                  </a:lnTo>
                  <a:lnTo>
                    <a:pt x="1731" y="1686"/>
                  </a:lnTo>
                  <a:lnTo>
                    <a:pt x="1649" y="1687"/>
                  </a:lnTo>
                  <a:lnTo>
                    <a:pt x="1564" y="1687"/>
                  </a:lnTo>
                  <a:lnTo>
                    <a:pt x="1478" y="1687"/>
                  </a:lnTo>
                  <a:lnTo>
                    <a:pt x="1392" y="1687"/>
                  </a:lnTo>
                  <a:lnTo>
                    <a:pt x="1306" y="1688"/>
                  </a:lnTo>
                  <a:lnTo>
                    <a:pt x="1219" y="1688"/>
                  </a:lnTo>
                  <a:lnTo>
                    <a:pt x="1132" y="1688"/>
                  </a:lnTo>
                  <a:lnTo>
                    <a:pt x="1045" y="1689"/>
                  </a:lnTo>
                  <a:lnTo>
                    <a:pt x="957" y="1689"/>
                  </a:lnTo>
                  <a:lnTo>
                    <a:pt x="929" y="1690"/>
                  </a:lnTo>
                  <a:lnTo>
                    <a:pt x="902" y="1689"/>
                  </a:lnTo>
                  <a:lnTo>
                    <a:pt x="874" y="1688"/>
                  </a:lnTo>
                  <a:lnTo>
                    <a:pt x="848" y="1685"/>
                  </a:lnTo>
                  <a:lnTo>
                    <a:pt x="821" y="1681"/>
                  </a:lnTo>
                  <a:lnTo>
                    <a:pt x="796" y="1676"/>
                  </a:lnTo>
                  <a:lnTo>
                    <a:pt x="769" y="1670"/>
                  </a:lnTo>
                  <a:lnTo>
                    <a:pt x="744" y="1662"/>
                  </a:lnTo>
                  <a:lnTo>
                    <a:pt x="720" y="1653"/>
                  </a:lnTo>
                  <a:lnTo>
                    <a:pt x="695" y="1643"/>
                  </a:lnTo>
                  <a:lnTo>
                    <a:pt x="672" y="1631"/>
                  </a:lnTo>
                  <a:lnTo>
                    <a:pt x="649" y="1618"/>
                  </a:lnTo>
                  <a:lnTo>
                    <a:pt x="627" y="1603"/>
                  </a:lnTo>
                  <a:lnTo>
                    <a:pt x="606" y="1588"/>
                  </a:lnTo>
                  <a:lnTo>
                    <a:pt x="586" y="1571"/>
                  </a:lnTo>
                  <a:lnTo>
                    <a:pt x="567" y="1552"/>
                  </a:lnTo>
                  <a:lnTo>
                    <a:pt x="553" y="1536"/>
                  </a:lnTo>
                  <a:lnTo>
                    <a:pt x="541" y="1519"/>
                  </a:lnTo>
                  <a:lnTo>
                    <a:pt x="531" y="1500"/>
                  </a:lnTo>
                  <a:lnTo>
                    <a:pt x="522" y="1481"/>
                  </a:lnTo>
                  <a:lnTo>
                    <a:pt x="518" y="1470"/>
                  </a:lnTo>
                  <a:lnTo>
                    <a:pt x="514" y="1461"/>
                  </a:lnTo>
                  <a:lnTo>
                    <a:pt x="511" y="1451"/>
                  </a:lnTo>
                  <a:lnTo>
                    <a:pt x="509" y="1440"/>
                  </a:lnTo>
                  <a:lnTo>
                    <a:pt x="507" y="1430"/>
                  </a:lnTo>
                  <a:lnTo>
                    <a:pt x="505" y="1418"/>
                  </a:lnTo>
                  <a:lnTo>
                    <a:pt x="505" y="1407"/>
                  </a:lnTo>
                  <a:lnTo>
                    <a:pt x="504" y="1396"/>
                  </a:lnTo>
                  <a:lnTo>
                    <a:pt x="501" y="1392"/>
                  </a:lnTo>
                  <a:lnTo>
                    <a:pt x="499" y="1390"/>
                  </a:lnTo>
                  <a:lnTo>
                    <a:pt x="496" y="1389"/>
                  </a:lnTo>
                  <a:lnTo>
                    <a:pt x="493" y="1388"/>
                  </a:lnTo>
                  <a:lnTo>
                    <a:pt x="486" y="1388"/>
                  </a:lnTo>
                  <a:lnTo>
                    <a:pt x="480" y="1390"/>
                  </a:lnTo>
                  <a:lnTo>
                    <a:pt x="473" y="1393"/>
                  </a:lnTo>
                  <a:lnTo>
                    <a:pt x="466" y="1395"/>
                  </a:lnTo>
                  <a:lnTo>
                    <a:pt x="462" y="1395"/>
                  </a:lnTo>
                  <a:lnTo>
                    <a:pt x="459" y="1395"/>
                  </a:lnTo>
                  <a:lnTo>
                    <a:pt x="456" y="1395"/>
                  </a:lnTo>
                  <a:lnTo>
                    <a:pt x="452" y="1393"/>
                  </a:lnTo>
                  <a:lnTo>
                    <a:pt x="440" y="1395"/>
                  </a:lnTo>
                  <a:lnTo>
                    <a:pt x="428" y="1394"/>
                  </a:lnTo>
                  <a:lnTo>
                    <a:pt x="415" y="1392"/>
                  </a:lnTo>
                  <a:lnTo>
                    <a:pt x="404" y="1388"/>
                  </a:lnTo>
                  <a:lnTo>
                    <a:pt x="393" y="1383"/>
                  </a:lnTo>
                  <a:lnTo>
                    <a:pt x="383" y="1375"/>
                  </a:lnTo>
                  <a:lnTo>
                    <a:pt x="372" y="1367"/>
                  </a:lnTo>
                  <a:lnTo>
                    <a:pt x="363" y="1357"/>
                  </a:lnTo>
                  <a:lnTo>
                    <a:pt x="359" y="1352"/>
                  </a:lnTo>
                  <a:lnTo>
                    <a:pt x="356" y="1346"/>
                  </a:lnTo>
                  <a:lnTo>
                    <a:pt x="354" y="1340"/>
                  </a:lnTo>
                  <a:lnTo>
                    <a:pt x="353" y="1334"/>
                  </a:lnTo>
                  <a:lnTo>
                    <a:pt x="351" y="1320"/>
                  </a:lnTo>
                  <a:lnTo>
                    <a:pt x="350" y="1306"/>
                  </a:lnTo>
                  <a:lnTo>
                    <a:pt x="350" y="1293"/>
                  </a:lnTo>
                  <a:lnTo>
                    <a:pt x="350" y="1278"/>
                  </a:lnTo>
                  <a:lnTo>
                    <a:pt x="348" y="1265"/>
                  </a:lnTo>
                  <a:lnTo>
                    <a:pt x="345" y="1253"/>
                  </a:lnTo>
                  <a:lnTo>
                    <a:pt x="327" y="1249"/>
                  </a:lnTo>
                  <a:lnTo>
                    <a:pt x="309" y="1246"/>
                  </a:lnTo>
                  <a:lnTo>
                    <a:pt x="290" y="1244"/>
                  </a:lnTo>
                  <a:lnTo>
                    <a:pt x="270" y="1242"/>
                  </a:lnTo>
                  <a:lnTo>
                    <a:pt x="248" y="1232"/>
                  </a:lnTo>
                  <a:lnTo>
                    <a:pt x="224" y="1221"/>
                  </a:lnTo>
                  <a:lnTo>
                    <a:pt x="202" y="1210"/>
                  </a:lnTo>
                  <a:lnTo>
                    <a:pt x="178" y="1197"/>
                  </a:lnTo>
                  <a:lnTo>
                    <a:pt x="174" y="1190"/>
                  </a:lnTo>
                  <a:lnTo>
                    <a:pt x="169" y="1185"/>
                  </a:lnTo>
                  <a:lnTo>
                    <a:pt x="164" y="1180"/>
                  </a:lnTo>
                  <a:lnTo>
                    <a:pt x="158" y="1175"/>
                  </a:lnTo>
                  <a:lnTo>
                    <a:pt x="145" y="1165"/>
                  </a:lnTo>
                  <a:lnTo>
                    <a:pt x="135" y="1154"/>
                  </a:lnTo>
                  <a:lnTo>
                    <a:pt x="124" y="1140"/>
                  </a:lnTo>
                  <a:lnTo>
                    <a:pt x="113" y="1126"/>
                  </a:lnTo>
                  <a:lnTo>
                    <a:pt x="102" y="1112"/>
                  </a:lnTo>
                  <a:lnTo>
                    <a:pt x="92" y="1097"/>
                  </a:lnTo>
                  <a:lnTo>
                    <a:pt x="84" y="1082"/>
                  </a:lnTo>
                  <a:lnTo>
                    <a:pt x="76" y="1067"/>
                  </a:lnTo>
                  <a:lnTo>
                    <a:pt x="70" y="1051"/>
                  </a:lnTo>
                  <a:lnTo>
                    <a:pt x="64" y="1035"/>
                  </a:lnTo>
                  <a:lnTo>
                    <a:pt x="59" y="1019"/>
                  </a:lnTo>
                  <a:lnTo>
                    <a:pt x="53" y="1002"/>
                  </a:lnTo>
                  <a:lnTo>
                    <a:pt x="50" y="985"/>
                  </a:lnTo>
                  <a:lnTo>
                    <a:pt x="48" y="969"/>
                  </a:lnTo>
                  <a:lnTo>
                    <a:pt x="47" y="951"/>
                  </a:lnTo>
                  <a:lnTo>
                    <a:pt x="46" y="934"/>
                  </a:lnTo>
                  <a:lnTo>
                    <a:pt x="47" y="917"/>
                  </a:lnTo>
                  <a:lnTo>
                    <a:pt x="49" y="899"/>
                  </a:lnTo>
                  <a:lnTo>
                    <a:pt x="54" y="879"/>
                  </a:lnTo>
                  <a:lnTo>
                    <a:pt x="61" y="858"/>
                  </a:lnTo>
                  <a:lnTo>
                    <a:pt x="68" y="839"/>
                  </a:lnTo>
                  <a:lnTo>
                    <a:pt x="77" y="819"/>
                  </a:lnTo>
                  <a:lnTo>
                    <a:pt x="86" y="800"/>
                  </a:lnTo>
                  <a:lnTo>
                    <a:pt x="96" y="782"/>
                  </a:lnTo>
                  <a:lnTo>
                    <a:pt x="108" y="764"/>
                  </a:lnTo>
                  <a:lnTo>
                    <a:pt x="120" y="746"/>
                  </a:lnTo>
                  <a:lnTo>
                    <a:pt x="132" y="729"/>
                  </a:lnTo>
                  <a:lnTo>
                    <a:pt x="146" y="712"/>
                  </a:lnTo>
                  <a:lnTo>
                    <a:pt x="160" y="696"/>
                  </a:lnTo>
                  <a:lnTo>
                    <a:pt x="174" y="679"/>
                  </a:lnTo>
                  <a:lnTo>
                    <a:pt x="189" y="664"/>
                  </a:lnTo>
                  <a:lnTo>
                    <a:pt x="205" y="649"/>
                  </a:lnTo>
                  <a:lnTo>
                    <a:pt x="221" y="634"/>
                  </a:lnTo>
                  <a:lnTo>
                    <a:pt x="236" y="620"/>
                  </a:lnTo>
                  <a:lnTo>
                    <a:pt x="245" y="614"/>
                  </a:lnTo>
                  <a:lnTo>
                    <a:pt x="252" y="609"/>
                  </a:lnTo>
                  <a:lnTo>
                    <a:pt x="260" y="605"/>
                  </a:lnTo>
                  <a:lnTo>
                    <a:pt x="268" y="602"/>
                  </a:lnTo>
                  <a:lnTo>
                    <a:pt x="285" y="597"/>
                  </a:lnTo>
                  <a:lnTo>
                    <a:pt x="303" y="593"/>
                  </a:lnTo>
                  <a:lnTo>
                    <a:pt x="339" y="588"/>
                  </a:lnTo>
                  <a:lnTo>
                    <a:pt x="375" y="581"/>
                  </a:lnTo>
                  <a:lnTo>
                    <a:pt x="380" y="577"/>
                  </a:lnTo>
                  <a:lnTo>
                    <a:pt x="383" y="572"/>
                  </a:lnTo>
                  <a:lnTo>
                    <a:pt x="385" y="567"/>
                  </a:lnTo>
                  <a:lnTo>
                    <a:pt x="386" y="562"/>
                  </a:lnTo>
                  <a:lnTo>
                    <a:pt x="386" y="551"/>
                  </a:lnTo>
                  <a:lnTo>
                    <a:pt x="386" y="537"/>
                  </a:lnTo>
                  <a:lnTo>
                    <a:pt x="385" y="525"/>
                  </a:lnTo>
                  <a:lnTo>
                    <a:pt x="384" y="513"/>
                  </a:lnTo>
                  <a:lnTo>
                    <a:pt x="385" y="507"/>
                  </a:lnTo>
                  <a:lnTo>
                    <a:pt x="386" y="501"/>
                  </a:lnTo>
                  <a:lnTo>
                    <a:pt x="388" y="494"/>
                  </a:lnTo>
                  <a:lnTo>
                    <a:pt x="391" y="489"/>
                  </a:lnTo>
                  <a:lnTo>
                    <a:pt x="396" y="484"/>
                  </a:lnTo>
                  <a:lnTo>
                    <a:pt x="400" y="479"/>
                  </a:lnTo>
                  <a:lnTo>
                    <a:pt x="406" y="475"/>
                  </a:lnTo>
                  <a:lnTo>
                    <a:pt x="411" y="472"/>
                  </a:lnTo>
                  <a:lnTo>
                    <a:pt x="422" y="467"/>
                  </a:lnTo>
                  <a:lnTo>
                    <a:pt x="434" y="464"/>
                  </a:lnTo>
                  <a:lnTo>
                    <a:pt x="439" y="467"/>
                  </a:lnTo>
                  <a:lnTo>
                    <a:pt x="444" y="469"/>
                  </a:lnTo>
                  <a:lnTo>
                    <a:pt x="449" y="470"/>
                  </a:lnTo>
                  <a:lnTo>
                    <a:pt x="454" y="471"/>
                  </a:lnTo>
                  <a:lnTo>
                    <a:pt x="463" y="471"/>
                  </a:lnTo>
                  <a:lnTo>
                    <a:pt x="474" y="469"/>
                  </a:lnTo>
                  <a:lnTo>
                    <a:pt x="483" y="466"/>
                  </a:lnTo>
                  <a:lnTo>
                    <a:pt x="492" y="462"/>
                  </a:lnTo>
                  <a:lnTo>
                    <a:pt x="501" y="457"/>
                  </a:lnTo>
                  <a:lnTo>
                    <a:pt x="510" y="450"/>
                  </a:lnTo>
                  <a:lnTo>
                    <a:pt x="515" y="442"/>
                  </a:lnTo>
                  <a:lnTo>
                    <a:pt x="520" y="432"/>
                  </a:lnTo>
                  <a:lnTo>
                    <a:pt x="523" y="422"/>
                  </a:lnTo>
                  <a:lnTo>
                    <a:pt x="526" y="412"/>
                  </a:lnTo>
                  <a:lnTo>
                    <a:pt x="530" y="389"/>
                  </a:lnTo>
                  <a:lnTo>
                    <a:pt x="535" y="368"/>
                  </a:lnTo>
                  <a:lnTo>
                    <a:pt x="541" y="353"/>
                  </a:lnTo>
                  <a:lnTo>
                    <a:pt x="546" y="339"/>
                  </a:lnTo>
                  <a:lnTo>
                    <a:pt x="553" y="326"/>
                  </a:lnTo>
                  <a:lnTo>
                    <a:pt x="560" y="312"/>
                  </a:lnTo>
                  <a:lnTo>
                    <a:pt x="568" y="300"/>
                  </a:lnTo>
                  <a:lnTo>
                    <a:pt x="576" y="288"/>
                  </a:lnTo>
                  <a:lnTo>
                    <a:pt x="585" y="276"/>
                  </a:lnTo>
                  <a:lnTo>
                    <a:pt x="594" y="264"/>
                  </a:lnTo>
                  <a:lnTo>
                    <a:pt x="604" y="253"/>
                  </a:lnTo>
                  <a:lnTo>
                    <a:pt x="615" y="242"/>
                  </a:lnTo>
                  <a:lnTo>
                    <a:pt x="626" y="232"/>
                  </a:lnTo>
                  <a:lnTo>
                    <a:pt x="636" y="223"/>
                  </a:lnTo>
                  <a:lnTo>
                    <a:pt x="648" y="213"/>
                  </a:lnTo>
                  <a:lnTo>
                    <a:pt x="660" y="204"/>
                  </a:lnTo>
                  <a:lnTo>
                    <a:pt x="672" y="195"/>
                  </a:lnTo>
                  <a:lnTo>
                    <a:pt x="685" y="187"/>
                  </a:lnTo>
                  <a:lnTo>
                    <a:pt x="711" y="172"/>
                  </a:lnTo>
                  <a:lnTo>
                    <a:pt x="738" y="159"/>
                  </a:lnTo>
                  <a:lnTo>
                    <a:pt x="766" y="147"/>
                  </a:lnTo>
                  <a:lnTo>
                    <a:pt x="795" y="138"/>
                  </a:lnTo>
                  <a:lnTo>
                    <a:pt x="823" y="130"/>
                  </a:lnTo>
                  <a:lnTo>
                    <a:pt x="853" y="123"/>
                  </a:lnTo>
                  <a:lnTo>
                    <a:pt x="881" y="119"/>
                  </a:lnTo>
                  <a:lnTo>
                    <a:pt x="911" y="117"/>
                  </a:lnTo>
                  <a:lnTo>
                    <a:pt x="917" y="115"/>
                  </a:lnTo>
                  <a:lnTo>
                    <a:pt x="924" y="113"/>
                  </a:lnTo>
                  <a:lnTo>
                    <a:pt x="931" y="113"/>
                  </a:lnTo>
                  <a:lnTo>
                    <a:pt x="938" y="113"/>
                  </a:lnTo>
                  <a:lnTo>
                    <a:pt x="952" y="113"/>
                  </a:lnTo>
                  <a:lnTo>
                    <a:pt x="966" y="114"/>
                  </a:lnTo>
                  <a:lnTo>
                    <a:pt x="980" y="115"/>
                  </a:lnTo>
                  <a:lnTo>
                    <a:pt x="994" y="114"/>
                  </a:lnTo>
                  <a:lnTo>
                    <a:pt x="1000" y="112"/>
                  </a:lnTo>
                  <a:lnTo>
                    <a:pt x="1006" y="110"/>
                  </a:lnTo>
                  <a:lnTo>
                    <a:pt x="1012" y="107"/>
                  </a:lnTo>
                  <a:lnTo>
                    <a:pt x="1018" y="103"/>
                  </a:lnTo>
                  <a:lnTo>
                    <a:pt x="1055" y="106"/>
                  </a:lnTo>
                  <a:lnTo>
                    <a:pt x="1092" y="108"/>
                  </a:lnTo>
                  <a:lnTo>
                    <a:pt x="1128" y="109"/>
                  </a:lnTo>
                  <a:lnTo>
                    <a:pt x="1165" y="109"/>
                  </a:lnTo>
                  <a:lnTo>
                    <a:pt x="1235" y="109"/>
                  </a:lnTo>
                  <a:lnTo>
                    <a:pt x="1306" y="108"/>
                  </a:lnTo>
                  <a:lnTo>
                    <a:pt x="1376" y="106"/>
                  </a:lnTo>
                  <a:lnTo>
                    <a:pt x="1445" y="105"/>
                  </a:lnTo>
                  <a:lnTo>
                    <a:pt x="1513" y="104"/>
                  </a:lnTo>
                  <a:lnTo>
                    <a:pt x="1582" y="106"/>
                  </a:lnTo>
                  <a:lnTo>
                    <a:pt x="1647" y="103"/>
                  </a:lnTo>
                  <a:lnTo>
                    <a:pt x="1714" y="102"/>
                  </a:lnTo>
                  <a:lnTo>
                    <a:pt x="1782" y="101"/>
                  </a:lnTo>
                  <a:lnTo>
                    <a:pt x="1850" y="101"/>
                  </a:lnTo>
                  <a:lnTo>
                    <a:pt x="1918" y="101"/>
                  </a:lnTo>
                  <a:lnTo>
                    <a:pt x="1986" y="100"/>
                  </a:lnTo>
                  <a:lnTo>
                    <a:pt x="2054" y="99"/>
                  </a:lnTo>
                  <a:lnTo>
                    <a:pt x="2120" y="97"/>
                  </a:lnTo>
                  <a:lnTo>
                    <a:pt x="2205" y="96"/>
                  </a:lnTo>
                  <a:lnTo>
                    <a:pt x="2291" y="95"/>
                  </a:lnTo>
                  <a:lnTo>
                    <a:pt x="2379" y="93"/>
                  </a:lnTo>
                  <a:lnTo>
                    <a:pt x="2467" y="91"/>
                  </a:lnTo>
                  <a:lnTo>
                    <a:pt x="2555" y="90"/>
                  </a:lnTo>
                  <a:lnTo>
                    <a:pt x="2641" y="88"/>
                  </a:lnTo>
                  <a:lnTo>
                    <a:pt x="2726" y="88"/>
                  </a:lnTo>
                  <a:lnTo>
                    <a:pt x="2807" y="89"/>
                  </a:lnTo>
                  <a:lnTo>
                    <a:pt x="2957" y="88"/>
                  </a:lnTo>
                  <a:lnTo>
                    <a:pt x="3205" y="87"/>
                  </a:lnTo>
                  <a:lnTo>
                    <a:pt x="3539" y="86"/>
                  </a:lnTo>
                  <a:lnTo>
                    <a:pt x="3944" y="85"/>
                  </a:lnTo>
                  <a:lnTo>
                    <a:pt x="4405" y="84"/>
                  </a:lnTo>
                  <a:lnTo>
                    <a:pt x="4909" y="81"/>
                  </a:lnTo>
                  <a:lnTo>
                    <a:pt x="5442" y="80"/>
                  </a:lnTo>
                  <a:lnTo>
                    <a:pt x="5989" y="78"/>
                  </a:lnTo>
                  <a:lnTo>
                    <a:pt x="6536" y="77"/>
                  </a:lnTo>
                  <a:lnTo>
                    <a:pt x="7068" y="75"/>
                  </a:lnTo>
                  <a:lnTo>
                    <a:pt x="7572" y="74"/>
                  </a:lnTo>
                  <a:lnTo>
                    <a:pt x="8034" y="72"/>
                  </a:lnTo>
                  <a:lnTo>
                    <a:pt x="8440" y="71"/>
                  </a:lnTo>
                  <a:lnTo>
                    <a:pt x="8775" y="69"/>
                  </a:lnTo>
                  <a:lnTo>
                    <a:pt x="9026" y="68"/>
                  </a:lnTo>
                  <a:lnTo>
                    <a:pt x="9177" y="67"/>
                  </a:lnTo>
                  <a:lnTo>
                    <a:pt x="9264" y="64"/>
                  </a:lnTo>
                  <a:lnTo>
                    <a:pt x="9352" y="62"/>
                  </a:lnTo>
                  <a:lnTo>
                    <a:pt x="9441" y="61"/>
                  </a:lnTo>
                  <a:lnTo>
                    <a:pt x="9530" y="61"/>
                  </a:lnTo>
                  <a:lnTo>
                    <a:pt x="9619" y="61"/>
                  </a:lnTo>
                  <a:lnTo>
                    <a:pt x="9708" y="61"/>
                  </a:lnTo>
                  <a:lnTo>
                    <a:pt x="9796" y="62"/>
                  </a:lnTo>
                  <a:lnTo>
                    <a:pt x="9884" y="62"/>
                  </a:lnTo>
                  <a:lnTo>
                    <a:pt x="9917" y="64"/>
                  </a:lnTo>
                  <a:lnTo>
                    <a:pt x="9949" y="67"/>
                  </a:lnTo>
                  <a:lnTo>
                    <a:pt x="9965" y="69"/>
                  </a:lnTo>
                  <a:lnTo>
                    <a:pt x="9982" y="70"/>
                  </a:lnTo>
                  <a:lnTo>
                    <a:pt x="9998" y="69"/>
                  </a:lnTo>
                  <a:lnTo>
                    <a:pt x="10014" y="66"/>
                  </a:lnTo>
                  <a:lnTo>
                    <a:pt x="10031" y="70"/>
                  </a:lnTo>
                  <a:lnTo>
                    <a:pt x="10048" y="72"/>
                  </a:lnTo>
                  <a:lnTo>
                    <a:pt x="10065" y="73"/>
                  </a:lnTo>
                  <a:lnTo>
                    <a:pt x="10083" y="73"/>
                  </a:lnTo>
                  <a:lnTo>
                    <a:pt x="10117" y="72"/>
                  </a:lnTo>
                  <a:lnTo>
                    <a:pt x="10151" y="70"/>
                  </a:lnTo>
                  <a:lnTo>
                    <a:pt x="10168" y="69"/>
                  </a:lnTo>
                  <a:lnTo>
                    <a:pt x="10184" y="69"/>
                  </a:lnTo>
                  <a:lnTo>
                    <a:pt x="10200" y="69"/>
                  </a:lnTo>
                  <a:lnTo>
                    <a:pt x="10217" y="71"/>
                  </a:lnTo>
                  <a:lnTo>
                    <a:pt x="10232" y="74"/>
                  </a:lnTo>
                  <a:lnTo>
                    <a:pt x="10248" y="79"/>
                  </a:lnTo>
                  <a:lnTo>
                    <a:pt x="10264" y="86"/>
                  </a:lnTo>
                  <a:lnTo>
                    <a:pt x="10278" y="94"/>
                  </a:lnTo>
                  <a:lnTo>
                    <a:pt x="10294" y="101"/>
                  </a:lnTo>
                  <a:lnTo>
                    <a:pt x="10310" y="109"/>
                  </a:lnTo>
                  <a:lnTo>
                    <a:pt x="10325" y="117"/>
                  </a:lnTo>
                  <a:lnTo>
                    <a:pt x="10340" y="126"/>
                  </a:lnTo>
                  <a:lnTo>
                    <a:pt x="10356" y="136"/>
                  </a:lnTo>
                  <a:lnTo>
                    <a:pt x="10370" y="146"/>
                  </a:lnTo>
                  <a:lnTo>
                    <a:pt x="10385" y="157"/>
                  </a:lnTo>
                  <a:lnTo>
                    <a:pt x="10399" y="168"/>
                  </a:lnTo>
                  <a:lnTo>
                    <a:pt x="10412" y="180"/>
                  </a:lnTo>
                  <a:lnTo>
                    <a:pt x="10425" y="193"/>
                  </a:lnTo>
                  <a:lnTo>
                    <a:pt x="10437" y="206"/>
                  </a:lnTo>
                  <a:lnTo>
                    <a:pt x="10449" y="219"/>
                  </a:lnTo>
                  <a:lnTo>
                    <a:pt x="10459" y="234"/>
                  </a:lnTo>
                  <a:lnTo>
                    <a:pt x="10468" y="248"/>
                  </a:lnTo>
                  <a:lnTo>
                    <a:pt x="10477" y="263"/>
                  </a:lnTo>
                  <a:lnTo>
                    <a:pt x="10484" y="280"/>
                  </a:lnTo>
                  <a:lnTo>
                    <a:pt x="10493" y="284"/>
                  </a:lnTo>
                  <a:lnTo>
                    <a:pt x="10500" y="289"/>
                  </a:lnTo>
                  <a:lnTo>
                    <a:pt x="10506" y="295"/>
                  </a:lnTo>
                  <a:lnTo>
                    <a:pt x="10511" y="301"/>
                  </a:lnTo>
                  <a:lnTo>
                    <a:pt x="10517" y="307"/>
                  </a:lnTo>
                  <a:lnTo>
                    <a:pt x="10523" y="312"/>
                  </a:lnTo>
                  <a:lnTo>
                    <a:pt x="10526" y="315"/>
                  </a:lnTo>
                  <a:lnTo>
                    <a:pt x="10530" y="317"/>
                  </a:lnTo>
                  <a:lnTo>
                    <a:pt x="10536" y="318"/>
                  </a:lnTo>
                  <a:lnTo>
                    <a:pt x="10540" y="319"/>
                  </a:lnTo>
                  <a:lnTo>
                    <a:pt x="10547" y="317"/>
                  </a:lnTo>
                  <a:lnTo>
                    <a:pt x="10553" y="316"/>
                  </a:lnTo>
                  <a:lnTo>
                    <a:pt x="10558" y="316"/>
                  </a:lnTo>
                  <a:lnTo>
                    <a:pt x="10564" y="316"/>
                  </a:lnTo>
                  <a:lnTo>
                    <a:pt x="10576" y="318"/>
                  </a:lnTo>
                  <a:lnTo>
                    <a:pt x="10588" y="322"/>
                  </a:lnTo>
                  <a:lnTo>
                    <a:pt x="10599" y="326"/>
                  </a:lnTo>
                  <a:lnTo>
                    <a:pt x="10610" y="329"/>
                  </a:lnTo>
                  <a:lnTo>
                    <a:pt x="10621" y="332"/>
                  </a:lnTo>
                  <a:lnTo>
                    <a:pt x="10633" y="333"/>
                  </a:lnTo>
                  <a:lnTo>
                    <a:pt x="10640" y="333"/>
                  </a:lnTo>
                  <a:lnTo>
                    <a:pt x="10647" y="334"/>
                  </a:lnTo>
                  <a:lnTo>
                    <a:pt x="10653" y="335"/>
                  </a:lnTo>
                  <a:lnTo>
                    <a:pt x="10659" y="337"/>
                  </a:lnTo>
                  <a:lnTo>
                    <a:pt x="10665" y="339"/>
                  </a:lnTo>
                  <a:lnTo>
                    <a:pt x="10672" y="343"/>
                  </a:lnTo>
                  <a:lnTo>
                    <a:pt x="10677" y="346"/>
                  </a:lnTo>
                  <a:lnTo>
                    <a:pt x="10682" y="350"/>
                  </a:lnTo>
                  <a:lnTo>
                    <a:pt x="10691" y="361"/>
                  </a:lnTo>
                  <a:lnTo>
                    <a:pt x="10699" y="371"/>
                  </a:lnTo>
                  <a:lnTo>
                    <a:pt x="10706" y="382"/>
                  </a:lnTo>
                  <a:lnTo>
                    <a:pt x="10712" y="393"/>
                  </a:lnTo>
                  <a:lnTo>
                    <a:pt x="10715" y="403"/>
                  </a:lnTo>
                  <a:lnTo>
                    <a:pt x="10718" y="414"/>
                  </a:lnTo>
                  <a:lnTo>
                    <a:pt x="10719" y="425"/>
                  </a:lnTo>
                  <a:lnTo>
                    <a:pt x="10720" y="435"/>
                  </a:lnTo>
                  <a:lnTo>
                    <a:pt x="10721" y="440"/>
                  </a:lnTo>
                  <a:lnTo>
                    <a:pt x="10722" y="445"/>
                  </a:lnTo>
                  <a:lnTo>
                    <a:pt x="10724" y="449"/>
                  </a:lnTo>
                  <a:lnTo>
                    <a:pt x="10726" y="455"/>
                  </a:lnTo>
                  <a:lnTo>
                    <a:pt x="10729" y="459"/>
                  </a:lnTo>
                  <a:lnTo>
                    <a:pt x="10733" y="462"/>
                  </a:lnTo>
                  <a:lnTo>
                    <a:pt x="10737" y="465"/>
                  </a:lnTo>
                  <a:lnTo>
                    <a:pt x="10743" y="467"/>
                  </a:lnTo>
                  <a:lnTo>
                    <a:pt x="10784" y="481"/>
                  </a:lnTo>
                  <a:lnTo>
                    <a:pt x="10826" y="495"/>
                  </a:lnTo>
                  <a:lnTo>
                    <a:pt x="10836" y="500"/>
                  </a:lnTo>
                  <a:lnTo>
                    <a:pt x="10846" y="505"/>
                  </a:lnTo>
                  <a:lnTo>
                    <a:pt x="10855" y="511"/>
                  </a:lnTo>
                  <a:lnTo>
                    <a:pt x="10864" y="517"/>
                  </a:lnTo>
                  <a:lnTo>
                    <a:pt x="10872" y="524"/>
                  </a:lnTo>
                  <a:lnTo>
                    <a:pt x="10879" y="532"/>
                  </a:lnTo>
                  <a:lnTo>
                    <a:pt x="10885" y="541"/>
                  </a:lnTo>
                  <a:lnTo>
                    <a:pt x="10891" y="552"/>
                  </a:lnTo>
                  <a:lnTo>
                    <a:pt x="10903" y="568"/>
                  </a:lnTo>
                  <a:lnTo>
                    <a:pt x="10913" y="584"/>
                  </a:lnTo>
                  <a:lnTo>
                    <a:pt x="10922" y="601"/>
                  </a:lnTo>
                  <a:lnTo>
                    <a:pt x="10930" y="619"/>
                  </a:lnTo>
                  <a:lnTo>
                    <a:pt x="10943" y="656"/>
                  </a:lnTo>
                  <a:lnTo>
                    <a:pt x="10956" y="693"/>
                  </a:lnTo>
                  <a:lnTo>
                    <a:pt x="10967" y="731"/>
                  </a:lnTo>
                  <a:lnTo>
                    <a:pt x="10981" y="767"/>
                  </a:lnTo>
                  <a:lnTo>
                    <a:pt x="10989" y="786"/>
                  </a:lnTo>
                  <a:lnTo>
                    <a:pt x="10998" y="803"/>
                  </a:lnTo>
                  <a:lnTo>
                    <a:pt x="11008" y="820"/>
                  </a:lnTo>
                  <a:lnTo>
                    <a:pt x="11020" y="837"/>
                  </a:lnTo>
                  <a:lnTo>
                    <a:pt x="11014" y="852"/>
                  </a:lnTo>
                  <a:lnTo>
                    <a:pt x="11008" y="868"/>
                  </a:lnTo>
                  <a:lnTo>
                    <a:pt x="11001" y="884"/>
                  </a:lnTo>
                  <a:lnTo>
                    <a:pt x="10993" y="900"/>
                  </a:lnTo>
                  <a:lnTo>
                    <a:pt x="10976" y="931"/>
                  </a:lnTo>
                  <a:lnTo>
                    <a:pt x="10959" y="960"/>
                  </a:lnTo>
                  <a:lnTo>
                    <a:pt x="10939" y="991"/>
                  </a:lnTo>
                  <a:lnTo>
                    <a:pt x="10921" y="1021"/>
                  </a:lnTo>
                  <a:lnTo>
                    <a:pt x="10903" y="1051"/>
                  </a:lnTo>
                  <a:lnTo>
                    <a:pt x="10885" y="1081"/>
                  </a:lnTo>
                  <a:close/>
                  <a:moveTo>
                    <a:pt x="10879" y="859"/>
                  </a:moveTo>
                  <a:lnTo>
                    <a:pt x="10877" y="877"/>
                  </a:lnTo>
                  <a:lnTo>
                    <a:pt x="10874" y="894"/>
                  </a:lnTo>
                  <a:lnTo>
                    <a:pt x="10870" y="911"/>
                  </a:lnTo>
                  <a:lnTo>
                    <a:pt x="10865" y="929"/>
                  </a:lnTo>
                  <a:lnTo>
                    <a:pt x="10859" y="945"/>
                  </a:lnTo>
                  <a:lnTo>
                    <a:pt x="10851" y="961"/>
                  </a:lnTo>
                  <a:lnTo>
                    <a:pt x="10844" y="978"/>
                  </a:lnTo>
                  <a:lnTo>
                    <a:pt x="10835" y="993"/>
                  </a:lnTo>
                  <a:lnTo>
                    <a:pt x="10825" y="1007"/>
                  </a:lnTo>
                  <a:lnTo>
                    <a:pt x="10814" y="1021"/>
                  </a:lnTo>
                  <a:lnTo>
                    <a:pt x="10802" y="1034"/>
                  </a:lnTo>
                  <a:lnTo>
                    <a:pt x="10789" y="1046"/>
                  </a:lnTo>
                  <a:lnTo>
                    <a:pt x="10776" y="1058"/>
                  </a:lnTo>
                  <a:lnTo>
                    <a:pt x="10761" y="1067"/>
                  </a:lnTo>
                  <a:lnTo>
                    <a:pt x="10747" y="1076"/>
                  </a:lnTo>
                  <a:lnTo>
                    <a:pt x="10731" y="1083"/>
                  </a:lnTo>
                  <a:lnTo>
                    <a:pt x="10723" y="1085"/>
                  </a:lnTo>
                  <a:lnTo>
                    <a:pt x="10713" y="1087"/>
                  </a:lnTo>
                  <a:lnTo>
                    <a:pt x="10704" y="1089"/>
                  </a:lnTo>
                  <a:lnTo>
                    <a:pt x="10695" y="1090"/>
                  </a:lnTo>
                  <a:lnTo>
                    <a:pt x="10687" y="1090"/>
                  </a:lnTo>
                  <a:lnTo>
                    <a:pt x="10678" y="1090"/>
                  </a:lnTo>
                  <a:lnTo>
                    <a:pt x="10668" y="1089"/>
                  </a:lnTo>
                  <a:lnTo>
                    <a:pt x="10660" y="1088"/>
                  </a:lnTo>
                  <a:lnTo>
                    <a:pt x="10651" y="1086"/>
                  </a:lnTo>
                  <a:lnTo>
                    <a:pt x="10643" y="1084"/>
                  </a:lnTo>
                  <a:lnTo>
                    <a:pt x="10635" y="1081"/>
                  </a:lnTo>
                  <a:lnTo>
                    <a:pt x="10627" y="1077"/>
                  </a:lnTo>
                  <a:lnTo>
                    <a:pt x="10619" y="1073"/>
                  </a:lnTo>
                  <a:lnTo>
                    <a:pt x="10612" y="1068"/>
                  </a:lnTo>
                  <a:lnTo>
                    <a:pt x="10605" y="1063"/>
                  </a:lnTo>
                  <a:lnTo>
                    <a:pt x="10599" y="1057"/>
                  </a:lnTo>
                  <a:lnTo>
                    <a:pt x="10594" y="1050"/>
                  </a:lnTo>
                  <a:lnTo>
                    <a:pt x="10589" y="1044"/>
                  </a:lnTo>
                  <a:lnTo>
                    <a:pt x="10585" y="1037"/>
                  </a:lnTo>
                  <a:lnTo>
                    <a:pt x="10582" y="1030"/>
                  </a:lnTo>
                  <a:lnTo>
                    <a:pt x="10579" y="1023"/>
                  </a:lnTo>
                  <a:lnTo>
                    <a:pt x="10575" y="1016"/>
                  </a:lnTo>
                  <a:lnTo>
                    <a:pt x="10573" y="1007"/>
                  </a:lnTo>
                  <a:lnTo>
                    <a:pt x="10572" y="999"/>
                  </a:lnTo>
                  <a:lnTo>
                    <a:pt x="10571" y="991"/>
                  </a:lnTo>
                  <a:lnTo>
                    <a:pt x="10571" y="983"/>
                  </a:lnTo>
                  <a:lnTo>
                    <a:pt x="10571" y="975"/>
                  </a:lnTo>
                  <a:lnTo>
                    <a:pt x="10572" y="967"/>
                  </a:lnTo>
                  <a:lnTo>
                    <a:pt x="10574" y="959"/>
                  </a:lnTo>
                  <a:lnTo>
                    <a:pt x="10576" y="951"/>
                  </a:lnTo>
                  <a:lnTo>
                    <a:pt x="10580" y="944"/>
                  </a:lnTo>
                  <a:lnTo>
                    <a:pt x="10584" y="937"/>
                  </a:lnTo>
                  <a:lnTo>
                    <a:pt x="10590" y="928"/>
                  </a:lnTo>
                  <a:lnTo>
                    <a:pt x="10598" y="922"/>
                  </a:lnTo>
                  <a:lnTo>
                    <a:pt x="10606" y="917"/>
                  </a:lnTo>
                  <a:lnTo>
                    <a:pt x="10614" y="913"/>
                  </a:lnTo>
                  <a:lnTo>
                    <a:pt x="10634" y="909"/>
                  </a:lnTo>
                  <a:lnTo>
                    <a:pt x="10653" y="908"/>
                  </a:lnTo>
                  <a:lnTo>
                    <a:pt x="10662" y="907"/>
                  </a:lnTo>
                  <a:lnTo>
                    <a:pt x="10672" y="905"/>
                  </a:lnTo>
                  <a:lnTo>
                    <a:pt x="10681" y="903"/>
                  </a:lnTo>
                  <a:lnTo>
                    <a:pt x="10689" y="900"/>
                  </a:lnTo>
                  <a:lnTo>
                    <a:pt x="10697" y="895"/>
                  </a:lnTo>
                  <a:lnTo>
                    <a:pt x="10704" y="888"/>
                  </a:lnTo>
                  <a:lnTo>
                    <a:pt x="10707" y="884"/>
                  </a:lnTo>
                  <a:lnTo>
                    <a:pt x="10710" y="879"/>
                  </a:lnTo>
                  <a:lnTo>
                    <a:pt x="10713" y="874"/>
                  </a:lnTo>
                  <a:lnTo>
                    <a:pt x="10715" y="867"/>
                  </a:lnTo>
                  <a:lnTo>
                    <a:pt x="10718" y="849"/>
                  </a:lnTo>
                  <a:lnTo>
                    <a:pt x="10719" y="830"/>
                  </a:lnTo>
                  <a:lnTo>
                    <a:pt x="10720" y="810"/>
                  </a:lnTo>
                  <a:lnTo>
                    <a:pt x="10718" y="791"/>
                  </a:lnTo>
                  <a:lnTo>
                    <a:pt x="10717" y="782"/>
                  </a:lnTo>
                  <a:lnTo>
                    <a:pt x="10714" y="772"/>
                  </a:lnTo>
                  <a:lnTo>
                    <a:pt x="10711" y="763"/>
                  </a:lnTo>
                  <a:lnTo>
                    <a:pt x="10708" y="754"/>
                  </a:lnTo>
                  <a:lnTo>
                    <a:pt x="10704" y="746"/>
                  </a:lnTo>
                  <a:lnTo>
                    <a:pt x="10700" y="738"/>
                  </a:lnTo>
                  <a:lnTo>
                    <a:pt x="10694" y="731"/>
                  </a:lnTo>
                  <a:lnTo>
                    <a:pt x="10688" y="723"/>
                  </a:lnTo>
                  <a:lnTo>
                    <a:pt x="10682" y="721"/>
                  </a:lnTo>
                  <a:lnTo>
                    <a:pt x="10675" y="719"/>
                  </a:lnTo>
                  <a:lnTo>
                    <a:pt x="10668" y="717"/>
                  </a:lnTo>
                  <a:lnTo>
                    <a:pt x="10661" y="716"/>
                  </a:lnTo>
                  <a:lnTo>
                    <a:pt x="10647" y="715"/>
                  </a:lnTo>
                  <a:lnTo>
                    <a:pt x="10634" y="715"/>
                  </a:lnTo>
                  <a:lnTo>
                    <a:pt x="10620" y="713"/>
                  </a:lnTo>
                  <a:lnTo>
                    <a:pt x="10608" y="710"/>
                  </a:lnTo>
                  <a:lnTo>
                    <a:pt x="10602" y="708"/>
                  </a:lnTo>
                  <a:lnTo>
                    <a:pt x="10596" y="705"/>
                  </a:lnTo>
                  <a:lnTo>
                    <a:pt x="10591" y="702"/>
                  </a:lnTo>
                  <a:lnTo>
                    <a:pt x="10587" y="697"/>
                  </a:lnTo>
                  <a:lnTo>
                    <a:pt x="10581" y="688"/>
                  </a:lnTo>
                  <a:lnTo>
                    <a:pt x="10576" y="677"/>
                  </a:lnTo>
                  <a:lnTo>
                    <a:pt x="10572" y="667"/>
                  </a:lnTo>
                  <a:lnTo>
                    <a:pt x="10569" y="656"/>
                  </a:lnTo>
                  <a:lnTo>
                    <a:pt x="10567" y="645"/>
                  </a:lnTo>
                  <a:lnTo>
                    <a:pt x="10567" y="633"/>
                  </a:lnTo>
                  <a:lnTo>
                    <a:pt x="10568" y="622"/>
                  </a:lnTo>
                  <a:lnTo>
                    <a:pt x="10570" y="611"/>
                  </a:lnTo>
                  <a:lnTo>
                    <a:pt x="10573" y="605"/>
                  </a:lnTo>
                  <a:lnTo>
                    <a:pt x="10575" y="600"/>
                  </a:lnTo>
                  <a:lnTo>
                    <a:pt x="10579" y="595"/>
                  </a:lnTo>
                  <a:lnTo>
                    <a:pt x="10583" y="589"/>
                  </a:lnTo>
                  <a:lnTo>
                    <a:pt x="10592" y="581"/>
                  </a:lnTo>
                  <a:lnTo>
                    <a:pt x="10602" y="575"/>
                  </a:lnTo>
                  <a:lnTo>
                    <a:pt x="10626" y="565"/>
                  </a:lnTo>
                  <a:lnTo>
                    <a:pt x="10648" y="558"/>
                  </a:lnTo>
                  <a:lnTo>
                    <a:pt x="10658" y="558"/>
                  </a:lnTo>
                  <a:lnTo>
                    <a:pt x="10669" y="559"/>
                  </a:lnTo>
                  <a:lnTo>
                    <a:pt x="10680" y="561"/>
                  </a:lnTo>
                  <a:lnTo>
                    <a:pt x="10690" y="563"/>
                  </a:lnTo>
                  <a:lnTo>
                    <a:pt x="10700" y="566"/>
                  </a:lnTo>
                  <a:lnTo>
                    <a:pt x="10709" y="570"/>
                  </a:lnTo>
                  <a:lnTo>
                    <a:pt x="10719" y="574"/>
                  </a:lnTo>
                  <a:lnTo>
                    <a:pt x="10728" y="578"/>
                  </a:lnTo>
                  <a:lnTo>
                    <a:pt x="10746" y="589"/>
                  </a:lnTo>
                  <a:lnTo>
                    <a:pt x="10763" y="602"/>
                  </a:lnTo>
                  <a:lnTo>
                    <a:pt x="10778" y="615"/>
                  </a:lnTo>
                  <a:lnTo>
                    <a:pt x="10792" y="629"/>
                  </a:lnTo>
                  <a:lnTo>
                    <a:pt x="10803" y="643"/>
                  </a:lnTo>
                  <a:lnTo>
                    <a:pt x="10815" y="657"/>
                  </a:lnTo>
                  <a:lnTo>
                    <a:pt x="10825" y="670"/>
                  </a:lnTo>
                  <a:lnTo>
                    <a:pt x="10835" y="686"/>
                  </a:lnTo>
                  <a:lnTo>
                    <a:pt x="10853" y="715"/>
                  </a:lnTo>
                  <a:lnTo>
                    <a:pt x="10873" y="746"/>
                  </a:lnTo>
                  <a:lnTo>
                    <a:pt x="10881" y="769"/>
                  </a:lnTo>
                  <a:lnTo>
                    <a:pt x="10890" y="794"/>
                  </a:lnTo>
                  <a:lnTo>
                    <a:pt x="10893" y="807"/>
                  </a:lnTo>
                  <a:lnTo>
                    <a:pt x="10894" y="819"/>
                  </a:lnTo>
                  <a:lnTo>
                    <a:pt x="10894" y="827"/>
                  </a:lnTo>
                  <a:lnTo>
                    <a:pt x="10894" y="834"/>
                  </a:lnTo>
                  <a:lnTo>
                    <a:pt x="10893" y="840"/>
                  </a:lnTo>
                  <a:lnTo>
                    <a:pt x="10891" y="847"/>
                  </a:lnTo>
                  <a:lnTo>
                    <a:pt x="10879" y="859"/>
                  </a:lnTo>
                  <a:close/>
                  <a:moveTo>
                    <a:pt x="10728" y="1046"/>
                  </a:moveTo>
                  <a:lnTo>
                    <a:pt x="10721" y="1049"/>
                  </a:lnTo>
                  <a:lnTo>
                    <a:pt x="10714" y="1050"/>
                  </a:lnTo>
                  <a:lnTo>
                    <a:pt x="10708" y="1051"/>
                  </a:lnTo>
                  <a:lnTo>
                    <a:pt x="10701" y="1052"/>
                  </a:lnTo>
                  <a:lnTo>
                    <a:pt x="10689" y="1050"/>
                  </a:lnTo>
                  <a:lnTo>
                    <a:pt x="10676" y="1046"/>
                  </a:lnTo>
                  <a:lnTo>
                    <a:pt x="10668" y="1042"/>
                  </a:lnTo>
                  <a:lnTo>
                    <a:pt x="10661" y="1037"/>
                  </a:lnTo>
                  <a:lnTo>
                    <a:pt x="10655" y="1031"/>
                  </a:lnTo>
                  <a:lnTo>
                    <a:pt x="10649" y="1025"/>
                  </a:lnTo>
                  <a:lnTo>
                    <a:pt x="10643" y="1019"/>
                  </a:lnTo>
                  <a:lnTo>
                    <a:pt x="10639" y="1012"/>
                  </a:lnTo>
                  <a:lnTo>
                    <a:pt x="10637" y="1003"/>
                  </a:lnTo>
                  <a:lnTo>
                    <a:pt x="10636" y="995"/>
                  </a:lnTo>
                  <a:lnTo>
                    <a:pt x="10636" y="988"/>
                  </a:lnTo>
                  <a:lnTo>
                    <a:pt x="10637" y="982"/>
                  </a:lnTo>
                  <a:lnTo>
                    <a:pt x="10638" y="975"/>
                  </a:lnTo>
                  <a:lnTo>
                    <a:pt x="10640" y="968"/>
                  </a:lnTo>
                  <a:lnTo>
                    <a:pt x="10643" y="961"/>
                  </a:lnTo>
                  <a:lnTo>
                    <a:pt x="10647" y="956"/>
                  </a:lnTo>
                  <a:lnTo>
                    <a:pt x="10650" y="954"/>
                  </a:lnTo>
                  <a:lnTo>
                    <a:pt x="10653" y="952"/>
                  </a:lnTo>
                  <a:lnTo>
                    <a:pt x="10656" y="951"/>
                  </a:lnTo>
                  <a:lnTo>
                    <a:pt x="10660" y="951"/>
                  </a:lnTo>
                  <a:lnTo>
                    <a:pt x="10672" y="956"/>
                  </a:lnTo>
                  <a:lnTo>
                    <a:pt x="10683" y="961"/>
                  </a:lnTo>
                  <a:lnTo>
                    <a:pt x="10688" y="964"/>
                  </a:lnTo>
                  <a:lnTo>
                    <a:pt x="10695" y="965"/>
                  </a:lnTo>
                  <a:lnTo>
                    <a:pt x="10701" y="965"/>
                  </a:lnTo>
                  <a:lnTo>
                    <a:pt x="10709" y="964"/>
                  </a:lnTo>
                  <a:lnTo>
                    <a:pt x="10717" y="947"/>
                  </a:lnTo>
                  <a:lnTo>
                    <a:pt x="10722" y="931"/>
                  </a:lnTo>
                  <a:lnTo>
                    <a:pt x="10726" y="923"/>
                  </a:lnTo>
                  <a:lnTo>
                    <a:pt x="10731" y="917"/>
                  </a:lnTo>
                  <a:lnTo>
                    <a:pt x="10734" y="913"/>
                  </a:lnTo>
                  <a:lnTo>
                    <a:pt x="10737" y="910"/>
                  </a:lnTo>
                  <a:lnTo>
                    <a:pt x="10741" y="908"/>
                  </a:lnTo>
                  <a:lnTo>
                    <a:pt x="10746" y="907"/>
                  </a:lnTo>
                  <a:lnTo>
                    <a:pt x="10751" y="893"/>
                  </a:lnTo>
                  <a:lnTo>
                    <a:pt x="10754" y="878"/>
                  </a:lnTo>
                  <a:lnTo>
                    <a:pt x="10757" y="862"/>
                  </a:lnTo>
                  <a:lnTo>
                    <a:pt x="10759" y="848"/>
                  </a:lnTo>
                  <a:lnTo>
                    <a:pt x="10760" y="833"/>
                  </a:lnTo>
                  <a:lnTo>
                    <a:pt x="10760" y="817"/>
                  </a:lnTo>
                  <a:lnTo>
                    <a:pt x="10759" y="802"/>
                  </a:lnTo>
                  <a:lnTo>
                    <a:pt x="10758" y="787"/>
                  </a:lnTo>
                  <a:lnTo>
                    <a:pt x="10755" y="772"/>
                  </a:lnTo>
                  <a:lnTo>
                    <a:pt x="10752" y="757"/>
                  </a:lnTo>
                  <a:lnTo>
                    <a:pt x="10747" y="743"/>
                  </a:lnTo>
                  <a:lnTo>
                    <a:pt x="10742" y="729"/>
                  </a:lnTo>
                  <a:lnTo>
                    <a:pt x="10736" y="715"/>
                  </a:lnTo>
                  <a:lnTo>
                    <a:pt x="10729" y="702"/>
                  </a:lnTo>
                  <a:lnTo>
                    <a:pt x="10722" y="690"/>
                  </a:lnTo>
                  <a:lnTo>
                    <a:pt x="10712" y="677"/>
                  </a:lnTo>
                  <a:lnTo>
                    <a:pt x="10707" y="673"/>
                  </a:lnTo>
                  <a:lnTo>
                    <a:pt x="10701" y="672"/>
                  </a:lnTo>
                  <a:lnTo>
                    <a:pt x="10695" y="671"/>
                  </a:lnTo>
                  <a:lnTo>
                    <a:pt x="10688" y="671"/>
                  </a:lnTo>
                  <a:lnTo>
                    <a:pt x="10675" y="673"/>
                  </a:lnTo>
                  <a:lnTo>
                    <a:pt x="10660" y="676"/>
                  </a:lnTo>
                  <a:lnTo>
                    <a:pt x="10653" y="677"/>
                  </a:lnTo>
                  <a:lnTo>
                    <a:pt x="10647" y="677"/>
                  </a:lnTo>
                  <a:lnTo>
                    <a:pt x="10641" y="676"/>
                  </a:lnTo>
                  <a:lnTo>
                    <a:pt x="10635" y="674"/>
                  </a:lnTo>
                  <a:lnTo>
                    <a:pt x="10630" y="671"/>
                  </a:lnTo>
                  <a:lnTo>
                    <a:pt x="10625" y="666"/>
                  </a:lnTo>
                  <a:lnTo>
                    <a:pt x="10620" y="659"/>
                  </a:lnTo>
                  <a:lnTo>
                    <a:pt x="10617" y="651"/>
                  </a:lnTo>
                  <a:lnTo>
                    <a:pt x="10615" y="644"/>
                  </a:lnTo>
                  <a:lnTo>
                    <a:pt x="10616" y="636"/>
                  </a:lnTo>
                  <a:lnTo>
                    <a:pt x="10618" y="630"/>
                  </a:lnTo>
                  <a:lnTo>
                    <a:pt x="10621" y="623"/>
                  </a:lnTo>
                  <a:lnTo>
                    <a:pt x="10626" y="618"/>
                  </a:lnTo>
                  <a:lnTo>
                    <a:pt x="10631" y="613"/>
                  </a:lnTo>
                  <a:lnTo>
                    <a:pt x="10636" y="608"/>
                  </a:lnTo>
                  <a:lnTo>
                    <a:pt x="10642" y="604"/>
                  </a:lnTo>
                  <a:lnTo>
                    <a:pt x="10655" y="603"/>
                  </a:lnTo>
                  <a:lnTo>
                    <a:pt x="10668" y="603"/>
                  </a:lnTo>
                  <a:lnTo>
                    <a:pt x="10681" y="605"/>
                  </a:lnTo>
                  <a:lnTo>
                    <a:pt x="10693" y="608"/>
                  </a:lnTo>
                  <a:lnTo>
                    <a:pt x="10705" y="612"/>
                  </a:lnTo>
                  <a:lnTo>
                    <a:pt x="10717" y="618"/>
                  </a:lnTo>
                  <a:lnTo>
                    <a:pt x="10729" y="624"/>
                  </a:lnTo>
                  <a:lnTo>
                    <a:pt x="10740" y="630"/>
                  </a:lnTo>
                  <a:lnTo>
                    <a:pt x="10759" y="651"/>
                  </a:lnTo>
                  <a:lnTo>
                    <a:pt x="10777" y="671"/>
                  </a:lnTo>
                  <a:lnTo>
                    <a:pt x="10794" y="694"/>
                  </a:lnTo>
                  <a:lnTo>
                    <a:pt x="10809" y="717"/>
                  </a:lnTo>
                  <a:lnTo>
                    <a:pt x="10816" y="728"/>
                  </a:lnTo>
                  <a:lnTo>
                    <a:pt x="10822" y="741"/>
                  </a:lnTo>
                  <a:lnTo>
                    <a:pt x="10827" y="754"/>
                  </a:lnTo>
                  <a:lnTo>
                    <a:pt x="10832" y="766"/>
                  </a:lnTo>
                  <a:lnTo>
                    <a:pt x="10836" y="780"/>
                  </a:lnTo>
                  <a:lnTo>
                    <a:pt x="10840" y="793"/>
                  </a:lnTo>
                  <a:lnTo>
                    <a:pt x="10842" y="806"/>
                  </a:lnTo>
                  <a:lnTo>
                    <a:pt x="10844" y="819"/>
                  </a:lnTo>
                  <a:lnTo>
                    <a:pt x="10843" y="836"/>
                  </a:lnTo>
                  <a:lnTo>
                    <a:pt x="10841" y="852"/>
                  </a:lnTo>
                  <a:lnTo>
                    <a:pt x="10839" y="870"/>
                  </a:lnTo>
                  <a:lnTo>
                    <a:pt x="10836" y="886"/>
                  </a:lnTo>
                  <a:lnTo>
                    <a:pt x="10832" y="901"/>
                  </a:lnTo>
                  <a:lnTo>
                    <a:pt x="10828" y="918"/>
                  </a:lnTo>
                  <a:lnTo>
                    <a:pt x="10823" y="934"/>
                  </a:lnTo>
                  <a:lnTo>
                    <a:pt x="10817" y="949"/>
                  </a:lnTo>
                  <a:lnTo>
                    <a:pt x="10810" y="964"/>
                  </a:lnTo>
                  <a:lnTo>
                    <a:pt x="10801" y="978"/>
                  </a:lnTo>
                  <a:lnTo>
                    <a:pt x="10792" y="991"/>
                  </a:lnTo>
                  <a:lnTo>
                    <a:pt x="10782" y="1004"/>
                  </a:lnTo>
                  <a:lnTo>
                    <a:pt x="10770" y="1016"/>
                  </a:lnTo>
                  <a:lnTo>
                    <a:pt x="10757" y="1027"/>
                  </a:lnTo>
                  <a:lnTo>
                    <a:pt x="10743" y="1037"/>
                  </a:lnTo>
                  <a:lnTo>
                    <a:pt x="10728" y="1046"/>
                  </a:lnTo>
                  <a:close/>
                  <a:moveTo>
                    <a:pt x="10426" y="1382"/>
                  </a:moveTo>
                  <a:lnTo>
                    <a:pt x="10359" y="1441"/>
                  </a:lnTo>
                  <a:lnTo>
                    <a:pt x="10336" y="1449"/>
                  </a:lnTo>
                  <a:lnTo>
                    <a:pt x="10315" y="1458"/>
                  </a:lnTo>
                  <a:lnTo>
                    <a:pt x="10292" y="1466"/>
                  </a:lnTo>
                  <a:lnTo>
                    <a:pt x="10270" y="1474"/>
                  </a:lnTo>
                  <a:lnTo>
                    <a:pt x="10259" y="1477"/>
                  </a:lnTo>
                  <a:lnTo>
                    <a:pt x="10246" y="1480"/>
                  </a:lnTo>
                  <a:lnTo>
                    <a:pt x="10235" y="1481"/>
                  </a:lnTo>
                  <a:lnTo>
                    <a:pt x="10223" y="1482"/>
                  </a:lnTo>
                  <a:lnTo>
                    <a:pt x="10211" y="1482"/>
                  </a:lnTo>
                  <a:lnTo>
                    <a:pt x="10199" y="1481"/>
                  </a:lnTo>
                  <a:lnTo>
                    <a:pt x="10186" y="1478"/>
                  </a:lnTo>
                  <a:lnTo>
                    <a:pt x="10174" y="1475"/>
                  </a:lnTo>
                  <a:lnTo>
                    <a:pt x="10149" y="1460"/>
                  </a:lnTo>
                  <a:lnTo>
                    <a:pt x="10123" y="1446"/>
                  </a:lnTo>
                  <a:lnTo>
                    <a:pt x="10117" y="1441"/>
                  </a:lnTo>
                  <a:lnTo>
                    <a:pt x="10111" y="1437"/>
                  </a:lnTo>
                  <a:lnTo>
                    <a:pt x="10106" y="1432"/>
                  </a:lnTo>
                  <a:lnTo>
                    <a:pt x="10102" y="1426"/>
                  </a:lnTo>
                  <a:lnTo>
                    <a:pt x="10098" y="1419"/>
                  </a:lnTo>
                  <a:lnTo>
                    <a:pt x="10095" y="1413"/>
                  </a:lnTo>
                  <a:lnTo>
                    <a:pt x="10092" y="1406"/>
                  </a:lnTo>
                  <a:lnTo>
                    <a:pt x="10091" y="1398"/>
                  </a:lnTo>
                  <a:lnTo>
                    <a:pt x="10088" y="1386"/>
                  </a:lnTo>
                  <a:lnTo>
                    <a:pt x="10087" y="1374"/>
                  </a:lnTo>
                  <a:lnTo>
                    <a:pt x="10088" y="1362"/>
                  </a:lnTo>
                  <a:lnTo>
                    <a:pt x="10090" y="1352"/>
                  </a:lnTo>
                  <a:lnTo>
                    <a:pt x="10093" y="1342"/>
                  </a:lnTo>
                  <a:lnTo>
                    <a:pt x="10097" y="1331"/>
                  </a:lnTo>
                  <a:lnTo>
                    <a:pt x="10102" y="1322"/>
                  </a:lnTo>
                  <a:lnTo>
                    <a:pt x="10108" y="1313"/>
                  </a:lnTo>
                  <a:lnTo>
                    <a:pt x="10114" y="1304"/>
                  </a:lnTo>
                  <a:lnTo>
                    <a:pt x="10123" y="1296"/>
                  </a:lnTo>
                  <a:lnTo>
                    <a:pt x="10131" y="1288"/>
                  </a:lnTo>
                  <a:lnTo>
                    <a:pt x="10139" y="1280"/>
                  </a:lnTo>
                  <a:lnTo>
                    <a:pt x="10156" y="1266"/>
                  </a:lnTo>
                  <a:lnTo>
                    <a:pt x="10174" y="1253"/>
                  </a:lnTo>
                  <a:lnTo>
                    <a:pt x="10182" y="1250"/>
                  </a:lnTo>
                  <a:lnTo>
                    <a:pt x="10190" y="1249"/>
                  </a:lnTo>
                  <a:lnTo>
                    <a:pt x="10197" y="1248"/>
                  </a:lnTo>
                  <a:lnTo>
                    <a:pt x="10205" y="1248"/>
                  </a:lnTo>
                  <a:lnTo>
                    <a:pt x="10221" y="1250"/>
                  </a:lnTo>
                  <a:lnTo>
                    <a:pt x="10236" y="1254"/>
                  </a:lnTo>
                  <a:lnTo>
                    <a:pt x="10266" y="1264"/>
                  </a:lnTo>
                  <a:lnTo>
                    <a:pt x="10294" y="1272"/>
                  </a:lnTo>
                  <a:lnTo>
                    <a:pt x="10299" y="1269"/>
                  </a:lnTo>
                  <a:lnTo>
                    <a:pt x="10305" y="1265"/>
                  </a:lnTo>
                  <a:lnTo>
                    <a:pt x="10309" y="1261"/>
                  </a:lnTo>
                  <a:lnTo>
                    <a:pt x="10312" y="1256"/>
                  </a:lnTo>
                  <a:lnTo>
                    <a:pt x="10315" y="1251"/>
                  </a:lnTo>
                  <a:lnTo>
                    <a:pt x="10316" y="1245"/>
                  </a:lnTo>
                  <a:lnTo>
                    <a:pt x="10318" y="1238"/>
                  </a:lnTo>
                  <a:lnTo>
                    <a:pt x="10318" y="1232"/>
                  </a:lnTo>
                  <a:lnTo>
                    <a:pt x="10318" y="1219"/>
                  </a:lnTo>
                  <a:lnTo>
                    <a:pt x="10317" y="1207"/>
                  </a:lnTo>
                  <a:lnTo>
                    <a:pt x="10315" y="1195"/>
                  </a:lnTo>
                  <a:lnTo>
                    <a:pt x="10313" y="1183"/>
                  </a:lnTo>
                  <a:lnTo>
                    <a:pt x="10304" y="1171"/>
                  </a:lnTo>
                  <a:lnTo>
                    <a:pt x="10294" y="1158"/>
                  </a:lnTo>
                  <a:lnTo>
                    <a:pt x="10289" y="1152"/>
                  </a:lnTo>
                  <a:lnTo>
                    <a:pt x="10283" y="1146"/>
                  </a:lnTo>
                  <a:lnTo>
                    <a:pt x="10277" y="1142"/>
                  </a:lnTo>
                  <a:lnTo>
                    <a:pt x="10269" y="1140"/>
                  </a:lnTo>
                  <a:lnTo>
                    <a:pt x="10249" y="1143"/>
                  </a:lnTo>
                  <a:lnTo>
                    <a:pt x="10229" y="1144"/>
                  </a:lnTo>
                  <a:lnTo>
                    <a:pt x="10219" y="1143"/>
                  </a:lnTo>
                  <a:lnTo>
                    <a:pt x="10209" y="1140"/>
                  </a:lnTo>
                  <a:lnTo>
                    <a:pt x="10205" y="1138"/>
                  </a:lnTo>
                  <a:lnTo>
                    <a:pt x="10202" y="1136"/>
                  </a:lnTo>
                  <a:lnTo>
                    <a:pt x="10198" y="1133"/>
                  </a:lnTo>
                  <a:lnTo>
                    <a:pt x="10195" y="1129"/>
                  </a:lnTo>
                  <a:lnTo>
                    <a:pt x="10197" y="1118"/>
                  </a:lnTo>
                  <a:lnTo>
                    <a:pt x="10200" y="1108"/>
                  </a:lnTo>
                  <a:lnTo>
                    <a:pt x="10204" y="1097"/>
                  </a:lnTo>
                  <a:lnTo>
                    <a:pt x="10209" y="1088"/>
                  </a:lnTo>
                  <a:lnTo>
                    <a:pt x="10222" y="1071"/>
                  </a:lnTo>
                  <a:lnTo>
                    <a:pt x="10235" y="1054"/>
                  </a:lnTo>
                  <a:lnTo>
                    <a:pt x="10240" y="1041"/>
                  </a:lnTo>
                  <a:lnTo>
                    <a:pt x="10243" y="1028"/>
                  </a:lnTo>
                  <a:lnTo>
                    <a:pt x="10245" y="1016"/>
                  </a:lnTo>
                  <a:lnTo>
                    <a:pt x="10246" y="1002"/>
                  </a:lnTo>
                  <a:lnTo>
                    <a:pt x="10245" y="990"/>
                  </a:lnTo>
                  <a:lnTo>
                    <a:pt x="10244" y="977"/>
                  </a:lnTo>
                  <a:lnTo>
                    <a:pt x="10242" y="965"/>
                  </a:lnTo>
                  <a:lnTo>
                    <a:pt x="10239" y="952"/>
                  </a:lnTo>
                  <a:lnTo>
                    <a:pt x="10235" y="940"/>
                  </a:lnTo>
                  <a:lnTo>
                    <a:pt x="10230" y="929"/>
                  </a:lnTo>
                  <a:lnTo>
                    <a:pt x="10225" y="918"/>
                  </a:lnTo>
                  <a:lnTo>
                    <a:pt x="10219" y="906"/>
                  </a:lnTo>
                  <a:lnTo>
                    <a:pt x="10212" y="895"/>
                  </a:lnTo>
                  <a:lnTo>
                    <a:pt x="10204" y="885"/>
                  </a:lnTo>
                  <a:lnTo>
                    <a:pt x="10197" y="875"/>
                  </a:lnTo>
                  <a:lnTo>
                    <a:pt x="10189" y="864"/>
                  </a:lnTo>
                  <a:lnTo>
                    <a:pt x="10175" y="855"/>
                  </a:lnTo>
                  <a:lnTo>
                    <a:pt x="10158" y="843"/>
                  </a:lnTo>
                  <a:lnTo>
                    <a:pt x="10154" y="840"/>
                  </a:lnTo>
                  <a:lnTo>
                    <a:pt x="10152" y="836"/>
                  </a:lnTo>
                  <a:lnTo>
                    <a:pt x="10149" y="833"/>
                  </a:lnTo>
                  <a:lnTo>
                    <a:pt x="10148" y="829"/>
                  </a:lnTo>
                  <a:lnTo>
                    <a:pt x="10147" y="825"/>
                  </a:lnTo>
                  <a:lnTo>
                    <a:pt x="10148" y="819"/>
                  </a:lnTo>
                  <a:lnTo>
                    <a:pt x="10149" y="814"/>
                  </a:lnTo>
                  <a:lnTo>
                    <a:pt x="10152" y="809"/>
                  </a:lnTo>
                  <a:lnTo>
                    <a:pt x="10164" y="804"/>
                  </a:lnTo>
                  <a:lnTo>
                    <a:pt x="10178" y="797"/>
                  </a:lnTo>
                  <a:lnTo>
                    <a:pt x="10189" y="789"/>
                  </a:lnTo>
                  <a:lnTo>
                    <a:pt x="10200" y="780"/>
                  </a:lnTo>
                  <a:lnTo>
                    <a:pt x="10211" y="768"/>
                  </a:lnTo>
                  <a:lnTo>
                    <a:pt x="10220" y="756"/>
                  </a:lnTo>
                  <a:lnTo>
                    <a:pt x="10223" y="750"/>
                  </a:lnTo>
                  <a:lnTo>
                    <a:pt x="10227" y="743"/>
                  </a:lnTo>
                  <a:lnTo>
                    <a:pt x="10230" y="736"/>
                  </a:lnTo>
                  <a:lnTo>
                    <a:pt x="10232" y="728"/>
                  </a:lnTo>
                  <a:lnTo>
                    <a:pt x="10236" y="720"/>
                  </a:lnTo>
                  <a:lnTo>
                    <a:pt x="10239" y="711"/>
                  </a:lnTo>
                  <a:lnTo>
                    <a:pt x="10241" y="703"/>
                  </a:lnTo>
                  <a:lnTo>
                    <a:pt x="10242" y="694"/>
                  </a:lnTo>
                  <a:lnTo>
                    <a:pt x="10242" y="686"/>
                  </a:lnTo>
                  <a:lnTo>
                    <a:pt x="10241" y="676"/>
                  </a:lnTo>
                  <a:lnTo>
                    <a:pt x="10240" y="668"/>
                  </a:lnTo>
                  <a:lnTo>
                    <a:pt x="10238" y="659"/>
                  </a:lnTo>
                  <a:lnTo>
                    <a:pt x="10235" y="642"/>
                  </a:lnTo>
                  <a:lnTo>
                    <a:pt x="10231" y="625"/>
                  </a:lnTo>
                  <a:lnTo>
                    <a:pt x="10228" y="608"/>
                  </a:lnTo>
                  <a:lnTo>
                    <a:pt x="10226" y="590"/>
                  </a:lnTo>
                  <a:lnTo>
                    <a:pt x="10220" y="581"/>
                  </a:lnTo>
                  <a:lnTo>
                    <a:pt x="10215" y="571"/>
                  </a:lnTo>
                  <a:lnTo>
                    <a:pt x="10208" y="562"/>
                  </a:lnTo>
                  <a:lnTo>
                    <a:pt x="10204" y="552"/>
                  </a:lnTo>
                  <a:lnTo>
                    <a:pt x="10202" y="547"/>
                  </a:lnTo>
                  <a:lnTo>
                    <a:pt x="10201" y="541"/>
                  </a:lnTo>
                  <a:lnTo>
                    <a:pt x="10200" y="536"/>
                  </a:lnTo>
                  <a:lnTo>
                    <a:pt x="10200" y="531"/>
                  </a:lnTo>
                  <a:lnTo>
                    <a:pt x="10201" y="526"/>
                  </a:lnTo>
                  <a:lnTo>
                    <a:pt x="10202" y="521"/>
                  </a:lnTo>
                  <a:lnTo>
                    <a:pt x="10204" y="516"/>
                  </a:lnTo>
                  <a:lnTo>
                    <a:pt x="10207" y="511"/>
                  </a:lnTo>
                  <a:lnTo>
                    <a:pt x="10218" y="506"/>
                  </a:lnTo>
                  <a:lnTo>
                    <a:pt x="10228" y="501"/>
                  </a:lnTo>
                  <a:lnTo>
                    <a:pt x="10237" y="493"/>
                  </a:lnTo>
                  <a:lnTo>
                    <a:pt x="10245" y="485"/>
                  </a:lnTo>
                  <a:lnTo>
                    <a:pt x="10253" y="476"/>
                  </a:lnTo>
                  <a:lnTo>
                    <a:pt x="10260" y="467"/>
                  </a:lnTo>
                  <a:lnTo>
                    <a:pt x="10265" y="458"/>
                  </a:lnTo>
                  <a:lnTo>
                    <a:pt x="10269" y="448"/>
                  </a:lnTo>
                  <a:lnTo>
                    <a:pt x="10273" y="439"/>
                  </a:lnTo>
                  <a:lnTo>
                    <a:pt x="10275" y="429"/>
                  </a:lnTo>
                  <a:lnTo>
                    <a:pt x="10275" y="420"/>
                  </a:lnTo>
                  <a:lnTo>
                    <a:pt x="10274" y="411"/>
                  </a:lnTo>
                  <a:lnTo>
                    <a:pt x="10272" y="401"/>
                  </a:lnTo>
                  <a:lnTo>
                    <a:pt x="10270" y="393"/>
                  </a:lnTo>
                  <a:lnTo>
                    <a:pt x="10267" y="385"/>
                  </a:lnTo>
                  <a:lnTo>
                    <a:pt x="10263" y="378"/>
                  </a:lnTo>
                  <a:lnTo>
                    <a:pt x="10259" y="370"/>
                  </a:lnTo>
                  <a:lnTo>
                    <a:pt x="10252" y="364"/>
                  </a:lnTo>
                  <a:lnTo>
                    <a:pt x="10246" y="359"/>
                  </a:lnTo>
                  <a:lnTo>
                    <a:pt x="10240" y="357"/>
                  </a:lnTo>
                  <a:lnTo>
                    <a:pt x="10234" y="356"/>
                  </a:lnTo>
                  <a:lnTo>
                    <a:pt x="10226" y="357"/>
                  </a:lnTo>
                  <a:lnTo>
                    <a:pt x="10219" y="359"/>
                  </a:lnTo>
                  <a:lnTo>
                    <a:pt x="10211" y="363"/>
                  </a:lnTo>
                  <a:lnTo>
                    <a:pt x="10205" y="365"/>
                  </a:lnTo>
                  <a:lnTo>
                    <a:pt x="10200" y="368"/>
                  </a:lnTo>
                  <a:lnTo>
                    <a:pt x="10195" y="372"/>
                  </a:lnTo>
                  <a:lnTo>
                    <a:pt x="10190" y="376"/>
                  </a:lnTo>
                  <a:lnTo>
                    <a:pt x="10181" y="385"/>
                  </a:lnTo>
                  <a:lnTo>
                    <a:pt x="10173" y="394"/>
                  </a:lnTo>
                  <a:lnTo>
                    <a:pt x="10168" y="399"/>
                  </a:lnTo>
                  <a:lnTo>
                    <a:pt x="10162" y="402"/>
                  </a:lnTo>
                  <a:lnTo>
                    <a:pt x="10157" y="405"/>
                  </a:lnTo>
                  <a:lnTo>
                    <a:pt x="10152" y="408"/>
                  </a:lnTo>
                  <a:lnTo>
                    <a:pt x="10146" y="409"/>
                  </a:lnTo>
                  <a:lnTo>
                    <a:pt x="10139" y="409"/>
                  </a:lnTo>
                  <a:lnTo>
                    <a:pt x="10132" y="407"/>
                  </a:lnTo>
                  <a:lnTo>
                    <a:pt x="10125" y="403"/>
                  </a:lnTo>
                  <a:lnTo>
                    <a:pt x="10109" y="399"/>
                  </a:lnTo>
                  <a:lnTo>
                    <a:pt x="10095" y="393"/>
                  </a:lnTo>
                  <a:lnTo>
                    <a:pt x="10081" y="384"/>
                  </a:lnTo>
                  <a:lnTo>
                    <a:pt x="10066" y="375"/>
                  </a:lnTo>
                  <a:lnTo>
                    <a:pt x="10060" y="369"/>
                  </a:lnTo>
                  <a:lnTo>
                    <a:pt x="10055" y="363"/>
                  </a:lnTo>
                  <a:lnTo>
                    <a:pt x="10050" y="356"/>
                  </a:lnTo>
                  <a:lnTo>
                    <a:pt x="10045" y="350"/>
                  </a:lnTo>
                  <a:lnTo>
                    <a:pt x="10041" y="343"/>
                  </a:lnTo>
                  <a:lnTo>
                    <a:pt x="10037" y="336"/>
                  </a:lnTo>
                  <a:lnTo>
                    <a:pt x="10035" y="329"/>
                  </a:lnTo>
                  <a:lnTo>
                    <a:pt x="10033" y="322"/>
                  </a:lnTo>
                  <a:lnTo>
                    <a:pt x="10029" y="309"/>
                  </a:lnTo>
                  <a:lnTo>
                    <a:pt x="10025" y="296"/>
                  </a:lnTo>
                  <a:lnTo>
                    <a:pt x="10025" y="283"/>
                  </a:lnTo>
                  <a:lnTo>
                    <a:pt x="10025" y="271"/>
                  </a:lnTo>
                  <a:lnTo>
                    <a:pt x="10028" y="257"/>
                  </a:lnTo>
                  <a:lnTo>
                    <a:pt x="10032" y="246"/>
                  </a:lnTo>
                  <a:lnTo>
                    <a:pt x="10038" y="234"/>
                  </a:lnTo>
                  <a:lnTo>
                    <a:pt x="10045" y="224"/>
                  </a:lnTo>
                  <a:lnTo>
                    <a:pt x="10052" y="214"/>
                  </a:lnTo>
                  <a:lnTo>
                    <a:pt x="10061" y="206"/>
                  </a:lnTo>
                  <a:lnTo>
                    <a:pt x="10069" y="198"/>
                  </a:lnTo>
                  <a:lnTo>
                    <a:pt x="10079" y="192"/>
                  </a:lnTo>
                  <a:lnTo>
                    <a:pt x="10089" y="186"/>
                  </a:lnTo>
                  <a:lnTo>
                    <a:pt x="10099" y="181"/>
                  </a:lnTo>
                  <a:lnTo>
                    <a:pt x="10110" y="177"/>
                  </a:lnTo>
                  <a:lnTo>
                    <a:pt x="10121" y="172"/>
                  </a:lnTo>
                  <a:lnTo>
                    <a:pt x="10132" y="169"/>
                  </a:lnTo>
                  <a:lnTo>
                    <a:pt x="10143" y="168"/>
                  </a:lnTo>
                  <a:lnTo>
                    <a:pt x="10154" y="167"/>
                  </a:lnTo>
                  <a:lnTo>
                    <a:pt x="10166" y="166"/>
                  </a:lnTo>
                  <a:lnTo>
                    <a:pt x="10177" y="167"/>
                  </a:lnTo>
                  <a:lnTo>
                    <a:pt x="10188" y="169"/>
                  </a:lnTo>
                  <a:lnTo>
                    <a:pt x="10199" y="171"/>
                  </a:lnTo>
                  <a:lnTo>
                    <a:pt x="10211" y="175"/>
                  </a:lnTo>
                  <a:lnTo>
                    <a:pt x="10227" y="179"/>
                  </a:lnTo>
                  <a:lnTo>
                    <a:pt x="10243" y="185"/>
                  </a:lnTo>
                  <a:lnTo>
                    <a:pt x="10259" y="191"/>
                  </a:lnTo>
                  <a:lnTo>
                    <a:pt x="10274" y="199"/>
                  </a:lnTo>
                  <a:lnTo>
                    <a:pt x="10288" y="208"/>
                  </a:lnTo>
                  <a:lnTo>
                    <a:pt x="10301" y="218"/>
                  </a:lnTo>
                  <a:lnTo>
                    <a:pt x="10315" y="230"/>
                  </a:lnTo>
                  <a:lnTo>
                    <a:pt x="10327" y="242"/>
                  </a:lnTo>
                  <a:lnTo>
                    <a:pt x="10338" y="254"/>
                  </a:lnTo>
                  <a:lnTo>
                    <a:pt x="10349" y="268"/>
                  </a:lnTo>
                  <a:lnTo>
                    <a:pt x="10359" y="282"/>
                  </a:lnTo>
                  <a:lnTo>
                    <a:pt x="10367" y="296"/>
                  </a:lnTo>
                  <a:lnTo>
                    <a:pt x="10375" y="311"/>
                  </a:lnTo>
                  <a:lnTo>
                    <a:pt x="10382" y="327"/>
                  </a:lnTo>
                  <a:lnTo>
                    <a:pt x="10387" y="342"/>
                  </a:lnTo>
                  <a:lnTo>
                    <a:pt x="10392" y="357"/>
                  </a:lnTo>
                  <a:lnTo>
                    <a:pt x="10411" y="380"/>
                  </a:lnTo>
                  <a:lnTo>
                    <a:pt x="10429" y="401"/>
                  </a:lnTo>
                  <a:lnTo>
                    <a:pt x="10441" y="411"/>
                  </a:lnTo>
                  <a:lnTo>
                    <a:pt x="10452" y="418"/>
                  </a:lnTo>
                  <a:lnTo>
                    <a:pt x="10464" y="425"/>
                  </a:lnTo>
                  <a:lnTo>
                    <a:pt x="10478" y="430"/>
                  </a:lnTo>
                  <a:lnTo>
                    <a:pt x="10481" y="435"/>
                  </a:lnTo>
                  <a:lnTo>
                    <a:pt x="10484" y="440"/>
                  </a:lnTo>
                  <a:lnTo>
                    <a:pt x="10485" y="445"/>
                  </a:lnTo>
                  <a:lnTo>
                    <a:pt x="10485" y="450"/>
                  </a:lnTo>
                  <a:lnTo>
                    <a:pt x="10484" y="455"/>
                  </a:lnTo>
                  <a:lnTo>
                    <a:pt x="10482" y="460"/>
                  </a:lnTo>
                  <a:lnTo>
                    <a:pt x="10480" y="464"/>
                  </a:lnTo>
                  <a:lnTo>
                    <a:pt x="10478" y="469"/>
                  </a:lnTo>
                  <a:lnTo>
                    <a:pt x="10472" y="477"/>
                  </a:lnTo>
                  <a:lnTo>
                    <a:pt x="10466" y="486"/>
                  </a:lnTo>
                  <a:lnTo>
                    <a:pt x="10461" y="495"/>
                  </a:lnTo>
                  <a:lnTo>
                    <a:pt x="10457" y="505"/>
                  </a:lnTo>
                  <a:lnTo>
                    <a:pt x="10449" y="525"/>
                  </a:lnTo>
                  <a:lnTo>
                    <a:pt x="10443" y="547"/>
                  </a:lnTo>
                  <a:lnTo>
                    <a:pt x="10438" y="568"/>
                  </a:lnTo>
                  <a:lnTo>
                    <a:pt x="10435" y="589"/>
                  </a:lnTo>
                  <a:lnTo>
                    <a:pt x="10434" y="612"/>
                  </a:lnTo>
                  <a:lnTo>
                    <a:pt x="10435" y="633"/>
                  </a:lnTo>
                  <a:lnTo>
                    <a:pt x="10437" y="655"/>
                  </a:lnTo>
                  <a:lnTo>
                    <a:pt x="10442" y="677"/>
                  </a:lnTo>
                  <a:lnTo>
                    <a:pt x="10444" y="685"/>
                  </a:lnTo>
                  <a:lnTo>
                    <a:pt x="10446" y="692"/>
                  </a:lnTo>
                  <a:lnTo>
                    <a:pt x="10450" y="699"/>
                  </a:lnTo>
                  <a:lnTo>
                    <a:pt x="10454" y="705"/>
                  </a:lnTo>
                  <a:lnTo>
                    <a:pt x="10465" y="716"/>
                  </a:lnTo>
                  <a:lnTo>
                    <a:pt x="10476" y="727"/>
                  </a:lnTo>
                  <a:lnTo>
                    <a:pt x="10487" y="739"/>
                  </a:lnTo>
                  <a:lnTo>
                    <a:pt x="10496" y="750"/>
                  </a:lnTo>
                  <a:lnTo>
                    <a:pt x="10499" y="756"/>
                  </a:lnTo>
                  <a:lnTo>
                    <a:pt x="10502" y="763"/>
                  </a:lnTo>
                  <a:lnTo>
                    <a:pt x="10503" y="770"/>
                  </a:lnTo>
                  <a:lnTo>
                    <a:pt x="10503" y="778"/>
                  </a:lnTo>
                  <a:lnTo>
                    <a:pt x="10494" y="800"/>
                  </a:lnTo>
                  <a:lnTo>
                    <a:pt x="10483" y="821"/>
                  </a:lnTo>
                  <a:lnTo>
                    <a:pt x="10474" y="843"/>
                  </a:lnTo>
                  <a:lnTo>
                    <a:pt x="10466" y="864"/>
                  </a:lnTo>
                  <a:lnTo>
                    <a:pt x="10463" y="876"/>
                  </a:lnTo>
                  <a:lnTo>
                    <a:pt x="10460" y="887"/>
                  </a:lnTo>
                  <a:lnTo>
                    <a:pt x="10457" y="898"/>
                  </a:lnTo>
                  <a:lnTo>
                    <a:pt x="10456" y="910"/>
                  </a:lnTo>
                  <a:lnTo>
                    <a:pt x="10455" y="922"/>
                  </a:lnTo>
                  <a:lnTo>
                    <a:pt x="10455" y="934"/>
                  </a:lnTo>
                  <a:lnTo>
                    <a:pt x="10455" y="947"/>
                  </a:lnTo>
                  <a:lnTo>
                    <a:pt x="10457" y="959"/>
                  </a:lnTo>
                  <a:lnTo>
                    <a:pt x="10462" y="975"/>
                  </a:lnTo>
                  <a:lnTo>
                    <a:pt x="10468" y="989"/>
                  </a:lnTo>
                  <a:lnTo>
                    <a:pt x="10475" y="1003"/>
                  </a:lnTo>
                  <a:lnTo>
                    <a:pt x="10482" y="1018"/>
                  </a:lnTo>
                  <a:lnTo>
                    <a:pt x="10499" y="1045"/>
                  </a:lnTo>
                  <a:lnTo>
                    <a:pt x="10515" y="1073"/>
                  </a:lnTo>
                  <a:lnTo>
                    <a:pt x="10527" y="1137"/>
                  </a:lnTo>
                  <a:lnTo>
                    <a:pt x="10520" y="1153"/>
                  </a:lnTo>
                  <a:lnTo>
                    <a:pt x="10513" y="1168"/>
                  </a:lnTo>
                  <a:lnTo>
                    <a:pt x="10507" y="1183"/>
                  </a:lnTo>
                  <a:lnTo>
                    <a:pt x="10502" y="1199"/>
                  </a:lnTo>
                  <a:lnTo>
                    <a:pt x="10494" y="1231"/>
                  </a:lnTo>
                  <a:lnTo>
                    <a:pt x="10485" y="1263"/>
                  </a:lnTo>
                  <a:lnTo>
                    <a:pt x="10480" y="1279"/>
                  </a:lnTo>
                  <a:lnTo>
                    <a:pt x="10476" y="1295"/>
                  </a:lnTo>
                  <a:lnTo>
                    <a:pt x="10470" y="1310"/>
                  </a:lnTo>
                  <a:lnTo>
                    <a:pt x="10464" y="1325"/>
                  </a:lnTo>
                  <a:lnTo>
                    <a:pt x="10457" y="1341"/>
                  </a:lnTo>
                  <a:lnTo>
                    <a:pt x="10448" y="1355"/>
                  </a:lnTo>
                  <a:lnTo>
                    <a:pt x="10438" y="1368"/>
                  </a:lnTo>
                  <a:lnTo>
                    <a:pt x="10426" y="1382"/>
                  </a:lnTo>
                  <a:close/>
                  <a:moveTo>
                    <a:pt x="10423" y="1299"/>
                  </a:moveTo>
                  <a:lnTo>
                    <a:pt x="10386" y="1373"/>
                  </a:lnTo>
                  <a:lnTo>
                    <a:pt x="10377" y="1383"/>
                  </a:lnTo>
                  <a:lnTo>
                    <a:pt x="10368" y="1392"/>
                  </a:lnTo>
                  <a:lnTo>
                    <a:pt x="10358" y="1400"/>
                  </a:lnTo>
                  <a:lnTo>
                    <a:pt x="10347" y="1408"/>
                  </a:lnTo>
                  <a:lnTo>
                    <a:pt x="10337" y="1415"/>
                  </a:lnTo>
                  <a:lnTo>
                    <a:pt x="10326" y="1421"/>
                  </a:lnTo>
                  <a:lnTo>
                    <a:pt x="10315" y="1428"/>
                  </a:lnTo>
                  <a:lnTo>
                    <a:pt x="10304" y="1433"/>
                  </a:lnTo>
                  <a:lnTo>
                    <a:pt x="10291" y="1437"/>
                  </a:lnTo>
                  <a:lnTo>
                    <a:pt x="10279" y="1441"/>
                  </a:lnTo>
                  <a:lnTo>
                    <a:pt x="10267" y="1444"/>
                  </a:lnTo>
                  <a:lnTo>
                    <a:pt x="10253" y="1446"/>
                  </a:lnTo>
                  <a:lnTo>
                    <a:pt x="10241" y="1447"/>
                  </a:lnTo>
                  <a:lnTo>
                    <a:pt x="10228" y="1448"/>
                  </a:lnTo>
                  <a:lnTo>
                    <a:pt x="10215" y="1447"/>
                  </a:lnTo>
                  <a:lnTo>
                    <a:pt x="10201" y="1446"/>
                  </a:lnTo>
                  <a:lnTo>
                    <a:pt x="10193" y="1443"/>
                  </a:lnTo>
                  <a:lnTo>
                    <a:pt x="10185" y="1440"/>
                  </a:lnTo>
                  <a:lnTo>
                    <a:pt x="10177" y="1435"/>
                  </a:lnTo>
                  <a:lnTo>
                    <a:pt x="10170" y="1430"/>
                  </a:lnTo>
                  <a:lnTo>
                    <a:pt x="10156" y="1417"/>
                  </a:lnTo>
                  <a:lnTo>
                    <a:pt x="10143" y="1404"/>
                  </a:lnTo>
                  <a:lnTo>
                    <a:pt x="10139" y="1392"/>
                  </a:lnTo>
                  <a:lnTo>
                    <a:pt x="10137" y="1378"/>
                  </a:lnTo>
                  <a:lnTo>
                    <a:pt x="10136" y="1365"/>
                  </a:lnTo>
                  <a:lnTo>
                    <a:pt x="10137" y="1352"/>
                  </a:lnTo>
                  <a:lnTo>
                    <a:pt x="10149" y="1339"/>
                  </a:lnTo>
                  <a:lnTo>
                    <a:pt x="10162" y="1328"/>
                  </a:lnTo>
                  <a:lnTo>
                    <a:pt x="10170" y="1323"/>
                  </a:lnTo>
                  <a:lnTo>
                    <a:pt x="10177" y="1318"/>
                  </a:lnTo>
                  <a:lnTo>
                    <a:pt x="10185" y="1314"/>
                  </a:lnTo>
                  <a:lnTo>
                    <a:pt x="10192" y="1311"/>
                  </a:lnTo>
                  <a:lnTo>
                    <a:pt x="10200" y="1308"/>
                  </a:lnTo>
                  <a:lnTo>
                    <a:pt x="10208" y="1306"/>
                  </a:lnTo>
                  <a:lnTo>
                    <a:pt x="10217" y="1305"/>
                  </a:lnTo>
                  <a:lnTo>
                    <a:pt x="10224" y="1304"/>
                  </a:lnTo>
                  <a:lnTo>
                    <a:pt x="10232" y="1304"/>
                  </a:lnTo>
                  <a:lnTo>
                    <a:pt x="10240" y="1305"/>
                  </a:lnTo>
                  <a:lnTo>
                    <a:pt x="10248" y="1307"/>
                  </a:lnTo>
                  <a:lnTo>
                    <a:pt x="10257" y="1310"/>
                  </a:lnTo>
                  <a:lnTo>
                    <a:pt x="10271" y="1315"/>
                  </a:lnTo>
                  <a:lnTo>
                    <a:pt x="10286" y="1318"/>
                  </a:lnTo>
                  <a:lnTo>
                    <a:pt x="10294" y="1319"/>
                  </a:lnTo>
                  <a:lnTo>
                    <a:pt x="10303" y="1319"/>
                  </a:lnTo>
                  <a:lnTo>
                    <a:pt x="10311" y="1318"/>
                  </a:lnTo>
                  <a:lnTo>
                    <a:pt x="10319" y="1315"/>
                  </a:lnTo>
                  <a:lnTo>
                    <a:pt x="10328" y="1305"/>
                  </a:lnTo>
                  <a:lnTo>
                    <a:pt x="10336" y="1294"/>
                  </a:lnTo>
                  <a:lnTo>
                    <a:pt x="10342" y="1282"/>
                  </a:lnTo>
                  <a:lnTo>
                    <a:pt x="10347" y="1270"/>
                  </a:lnTo>
                  <a:lnTo>
                    <a:pt x="10352" y="1258"/>
                  </a:lnTo>
                  <a:lnTo>
                    <a:pt x="10355" y="1245"/>
                  </a:lnTo>
                  <a:lnTo>
                    <a:pt x="10357" y="1231"/>
                  </a:lnTo>
                  <a:lnTo>
                    <a:pt x="10359" y="1217"/>
                  </a:lnTo>
                  <a:lnTo>
                    <a:pt x="10357" y="1207"/>
                  </a:lnTo>
                  <a:lnTo>
                    <a:pt x="10355" y="1199"/>
                  </a:lnTo>
                  <a:lnTo>
                    <a:pt x="10353" y="1189"/>
                  </a:lnTo>
                  <a:lnTo>
                    <a:pt x="10349" y="1180"/>
                  </a:lnTo>
                  <a:lnTo>
                    <a:pt x="10345" y="1171"/>
                  </a:lnTo>
                  <a:lnTo>
                    <a:pt x="10340" y="1163"/>
                  </a:lnTo>
                  <a:lnTo>
                    <a:pt x="10336" y="1155"/>
                  </a:lnTo>
                  <a:lnTo>
                    <a:pt x="10330" y="1146"/>
                  </a:lnTo>
                  <a:lnTo>
                    <a:pt x="10325" y="1138"/>
                  </a:lnTo>
                  <a:lnTo>
                    <a:pt x="10318" y="1131"/>
                  </a:lnTo>
                  <a:lnTo>
                    <a:pt x="10312" y="1124"/>
                  </a:lnTo>
                  <a:lnTo>
                    <a:pt x="10305" y="1117"/>
                  </a:lnTo>
                  <a:lnTo>
                    <a:pt x="10296" y="1111"/>
                  </a:lnTo>
                  <a:lnTo>
                    <a:pt x="10289" y="1105"/>
                  </a:lnTo>
                  <a:lnTo>
                    <a:pt x="10281" y="1099"/>
                  </a:lnTo>
                  <a:lnTo>
                    <a:pt x="10272" y="1094"/>
                  </a:lnTo>
                  <a:lnTo>
                    <a:pt x="10279" y="1060"/>
                  </a:lnTo>
                  <a:lnTo>
                    <a:pt x="10285" y="1023"/>
                  </a:lnTo>
                  <a:lnTo>
                    <a:pt x="10286" y="1004"/>
                  </a:lnTo>
                  <a:lnTo>
                    <a:pt x="10286" y="986"/>
                  </a:lnTo>
                  <a:lnTo>
                    <a:pt x="10285" y="968"/>
                  </a:lnTo>
                  <a:lnTo>
                    <a:pt x="10281" y="949"/>
                  </a:lnTo>
                  <a:lnTo>
                    <a:pt x="10275" y="933"/>
                  </a:lnTo>
                  <a:lnTo>
                    <a:pt x="10268" y="917"/>
                  </a:lnTo>
                  <a:lnTo>
                    <a:pt x="10260" y="901"/>
                  </a:lnTo>
                  <a:lnTo>
                    <a:pt x="10251" y="885"/>
                  </a:lnTo>
                  <a:lnTo>
                    <a:pt x="10243" y="870"/>
                  </a:lnTo>
                  <a:lnTo>
                    <a:pt x="10236" y="853"/>
                  </a:lnTo>
                  <a:lnTo>
                    <a:pt x="10231" y="836"/>
                  </a:lnTo>
                  <a:lnTo>
                    <a:pt x="10226" y="818"/>
                  </a:lnTo>
                  <a:lnTo>
                    <a:pt x="10238" y="805"/>
                  </a:lnTo>
                  <a:lnTo>
                    <a:pt x="10248" y="791"/>
                  </a:lnTo>
                  <a:lnTo>
                    <a:pt x="10257" y="775"/>
                  </a:lnTo>
                  <a:lnTo>
                    <a:pt x="10265" y="760"/>
                  </a:lnTo>
                  <a:lnTo>
                    <a:pt x="10270" y="744"/>
                  </a:lnTo>
                  <a:lnTo>
                    <a:pt x="10275" y="727"/>
                  </a:lnTo>
                  <a:lnTo>
                    <a:pt x="10278" y="711"/>
                  </a:lnTo>
                  <a:lnTo>
                    <a:pt x="10280" y="694"/>
                  </a:lnTo>
                  <a:lnTo>
                    <a:pt x="10280" y="676"/>
                  </a:lnTo>
                  <a:lnTo>
                    <a:pt x="10280" y="659"/>
                  </a:lnTo>
                  <a:lnTo>
                    <a:pt x="10278" y="642"/>
                  </a:lnTo>
                  <a:lnTo>
                    <a:pt x="10276" y="625"/>
                  </a:lnTo>
                  <a:lnTo>
                    <a:pt x="10273" y="608"/>
                  </a:lnTo>
                  <a:lnTo>
                    <a:pt x="10268" y="592"/>
                  </a:lnTo>
                  <a:lnTo>
                    <a:pt x="10263" y="575"/>
                  </a:lnTo>
                  <a:lnTo>
                    <a:pt x="10257" y="559"/>
                  </a:lnTo>
                  <a:lnTo>
                    <a:pt x="10259" y="549"/>
                  </a:lnTo>
                  <a:lnTo>
                    <a:pt x="10262" y="539"/>
                  </a:lnTo>
                  <a:lnTo>
                    <a:pt x="10265" y="530"/>
                  </a:lnTo>
                  <a:lnTo>
                    <a:pt x="10270" y="522"/>
                  </a:lnTo>
                  <a:lnTo>
                    <a:pt x="10280" y="506"/>
                  </a:lnTo>
                  <a:lnTo>
                    <a:pt x="10290" y="489"/>
                  </a:lnTo>
                  <a:lnTo>
                    <a:pt x="10295" y="481"/>
                  </a:lnTo>
                  <a:lnTo>
                    <a:pt x="10300" y="473"/>
                  </a:lnTo>
                  <a:lnTo>
                    <a:pt x="10305" y="465"/>
                  </a:lnTo>
                  <a:lnTo>
                    <a:pt x="10309" y="456"/>
                  </a:lnTo>
                  <a:lnTo>
                    <a:pt x="10311" y="447"/>
                  </a:lnTo>
                  <a:lnTo>
                    <a:pt x="10313" y="437"/>
                  </a:lnTo>
                  <a:lnTo>
                    <a:pt x="10314" y="428"/>
                  </a:lnTo>
                  <a:lnTo>
                    <a:pt x="10313" y="417"/>
                  </a:lnTo>
                  <a:lnTo>
                    <a:pt x="10313" y="409"/>
                  </a:lnTo>
                  <a:lnTo>
                    <a:pt x="10312" y="400"/>
                  </a:lnTo>
                  <a:lnTo>
                    <a:pt x="10310" y="392"/>
                  </a:lnTo>
                  <a:lnTo>
                    <a:pt x="10308" y="384"/>
                  </a:lnTo>
                  <a:lnTo>
                    <a:pt x="10305" y="377"/>
                  </a:lnTo>
                  <a:lnTo>
                    <a:pt x="10301" y="369"/>
                  </a:lnTo>
                  <a:lnTo>
                    <a:pt x="10297" y="363"/>
                  </a:lnTo>
                  <a:lnTo>
                    <a:pt x="10292" y="355"/>
                  </a:lnTo>
                  <a:lnTo>
                    <a:pt x="10282" y="342"/>
                  </a:lnTo>
                  <a:lnTo>
                    <a:pt x="10271" y="331"/>
                  </a:lnTo>
                  <a:lnTo>
                    <a:pt x="10260" y="320"/>
                  </a:lnTo>
                  <a:lnTo>
                    <a:pt x="10247" y="310"/>
                  </a:lnTo>
                  <a:lnTo>
                    <a:pt x="10231" y="314"/>
                  </a:lnTo>
                  <a:lnTo>
                    <a:pt x="10215" y="319"/>
                  </a:lnTo>
                  <a:lnTo>
                    <a:pt x="10198" y="323"/>
                  </a:lnTo>
                  <a:lnTo>
                    <a:pt x="10183" y="329"/>
                  </a:lnTo>
                  <a:lnTo>
                    <a:pt x="10167" y="336"/>
                  </a:lnTo>
                  <a:lnTo>
                    <a:pt x="10152" y="345"/>
                  </a:lnTo>
                  <a:lnTo>
                    <a:pt x="10138" y="355"/>
                  </a:lnTo>
                  <a:lnTo>
                    <a:pt x="10125" y="367"/>
                  </a:lnTo>
                  <a:lnTo>
                    <a:pt x="10112" y="359"/>
                  </a:lnTo>
                  <a:lnTo>
                    <a:pt x="10101" y="350"/>
                  </a:lnTo>
                  <a:lnTo>
                    <a:pt x="10091" y="340"/>
                  </a:lnTo>
                  <a:lnTo>
                    <a:pt x="10083" y="330"/>
                  </a:lnTo>
                  <a:lnTo>
                    <a:pt x="10080" y="324"/>
                  </a:lnTo>
                  <a:lnTo>
                    <a:pt x="10077" y="318"/>
                  </a:lnTo>
                  <a:lnTo>
                    <a:pt x="10074" y="311"/>
                  </a:lnTo>
                  <a:lnTo>
                    <a:pt x="10071" y="305"/>
                  </a:lnTo>
                  <a:lnTo>
                    <a:pt x="10070" y="298"/>
                  </a:lnTo>
                  <a:lnTo>
                    <a:pt x="10069" y="292"/>
                  </a:lnTo>
                  <a:lnTo>
                    <a:pt x="10068" y="285"/>
                  </a:lnTo>
                  <a:lnTo>
                    <a:pt x="10069" y="278"/>
                  </a:lnTo>
                  <a:lnTo>
                    <a:pt x="10071" y="269"/>
                  </a:lnTo>
                  <a:lnTo>
                    <a:pt x="10076" y="259"/>
                  </a:lnTo>
                  <a:lnTo>
                    <a:pt x="10080" y="250"/>
                  </a:lnTo>
                  <a:lnTo>
                    <a:pt x="10086" y="242"/>
                  </a:lnTo>
                  <a:lnTo>
                    <a:pt x="10092" y="234"/>
                  </a:lnTo>
                  <a:lnTo>
                    <a:pt x="10100" y="228"/>
                  </a:lnTo>
                  <a:lnTo>
                    <a:pt x="10108" y="223"/>
                  </a:lnTo>
                  <a:lnTo>
                    <a:pt x="10118" y="219"/>
                  </a:lnTo>
                  <a:lnTo>
                    <a:pt x="10132" y="216"/>
                  </a:lnTo>
                  <a:lnTo>
                    <a:pt x="10145" y="214"/>
                  </a:lnTo>
                  <a:lnTo>
                    <a:pt x="10158" y="212"/>
                  </a:lnTo>
                  <a:lnTo>
                    <a:pt x="10172" y="212"/>
                  </a:lnTo>
                  <a:lnTo>
                    <a:pt x="10185" y="213"/>
                  </a:lnTo>
                  <a:lnTo>
                    <a:pt x="10197" y="215"/>
                  </a:lnTo>
                  <a:lnTo>
                    <a:pt x="10211" y="217"/>
                  </a:lnTo>
                  <a:lnTo>
                    <a:pt x="10223" y="220"/>
                  </a:lnTo>
                  <a:lnTo>
                    <a:pt x="10235" y="226"/>
                  </a:lnTo>
                  <a:lnTo>
                    <a:pt x="10247" y="231"/>
                  </a:lnTo>
                  <a:lnTo>
                    <a:pt x="10259" y="237"/>
                  </a:lnTo>
                  <a:lnTo>
                    <a:pt x="10270" y="243"/>
                  </a:lnTo>
                  <a:lnTo>
                    <a:pt x="10281" y="251"/>
                  </a:lnTo>
                  <a:lnTo>
                    <a:pt x="10290" y="259"/>
                  </a:lnTo>
                  <a:lnTo>
                    <a:pt x="10300" y="269"/>
                  </a:lnTo>
                  <a:lnTo>
                    <a:pt x="10310" y="279"/>
                  </a:lnTo>
                  <a:lnTo>
                    <a:pt x="10316" y="289"/>
                  </a:lnTo>
                  <a:lnTo>
                    <a:pt x="10323" y="300"/>
                  </a:lnTo>
                  <a:lnTo>
                    <a:pt x="10328" y="311"/>
                  </a:lnTo>
                  <a:lnTo>
                    <a:pt x="10333" y="324"/>
                  </a:lnTo>
                  <a:lnTo>
                    <a:pt x="10343" y="347"/>
                  </a:lnTo>
                  <a:lnTo>
                    <a:pt x="10354" y="371"/>
                  </a:lnTo>
                  <a:lnTo>
                    <a:pt x="10360" y="382"/>
                  </a:lnTo>
                  <a:lnTo>
                    <a:pt x="10366" y="393"/>
                  </a:lnTo>
                  <a:lnTo>
                    <a:pt x="10373" y="403"/>
                  </a:lnTo>
                  <a:lnTo>
                    <a:pt x="10381" y="414"/>
                  </a:lnTo>
                  <a:lnTo>
                    <a:pt x="10390" y="423"/>
                  </a:lnTo>
                  <a:lnTo>
                    <a:pt x="10401" y="432"/>
                  </a:lnTo>
                  <a:lnTo>
                    <a:pt x="10413" y="439"/>
                  </a:lnTo>
                  <a:lnTo>
                    <a:pt x="10426" y="446"/>
                  </a:lnTo>
                  <a:lnTo>
                    <a:pt x="10432" y="459"/>
                  </a:lnTo>
                  <a:lnTo>
                    <a:pt x="10420" y="496"/>
                  </a:lnTo>
                  <a:lnTo>
                    <a:pt x="10409" y="536"/>
                  </a:lnTo>
                  <a:lnTo>
                    <a:pt x="10405" y="557"/>
                  </a:lnTo>
                  <a:lnTo>
                    <a:pt x="10401" y="578"/>
                  </a:lnTo>
                  <a:lnTo>
                    <a:pt x="10397" y="600"/>
                  </a:lnTo>
                  <a:lnTo>
                    <a:pt x="10395" y="620"/>
                  </a:lnTo>
                  <a:lnTo>
                    <a:pt x="10395" y="641"/>
                  </a:lnTo>
                  <a:lnTo>
                    <a:pt x="10396" y="661"/>
                  </a:lnTo>
                  <a:lnTo>
                    <a:pt x="10397" y="671"/>
                  </a:lnTo>
                  <a:lnTo>
                    <a:pt x="10399" y="681"/>
                  </a:lnTo>
                  <a:lnTo>
                    <a:pt x="10401" y="692"/>
                  </a:lnTo>
                  <a:lnTo>
                    <a:pt x="10404" y="701"/>
                  </a:lnTo>
                  <a:lnTo>
                    <a:pt x="10407" y="710"/>
                  </a:lnTo>
                  <a:lnTo>
                    <a:pt x="10411" y="719"/>
                  </a:lnTo>
                  <a:lnTo>
                    <a:pt x="10415" y="728"/>
                  </a:lnTo>
                  <a:lnTo>
                    <a:pt x="10420" y="737"/>
                  </a:lnTo>
                  <a:lnTo>
                    <a:pt x="10426" y="746"/>
                  </a:lnTo>
                  <a:lnTo>
                    <a:pt x="10432" y="754"/>
                  </a:lnTo>
                  <a:lnTo>
                    <a:pt x="10439" y="761"/>
                  </a:lnTo>
                  <a:lnTo>
                    <a:pt x="10448" y="769"/>
                  </a:lnTo>
                  <a:lnTo>
                    <a:pt x="10450" y="775"/>
                  </a:lnTo>
                  <a:lnTo>
                    <a:pt x="10451" y="782"/>
                  </a:lnTo>
                  <a:lnTo>
                    <a:pt x="10451" y="787"/>
                  </a:lnTo>
                  <a:lnTo>
                    <a:pt x="10450" y="792"/>
                  </a:lnTo>
                  <a:lnTo>
                    <a:pt x="10447" y="802"/>
                  </a:lnTo>
                  <a:lnTo>
                    <a:pt x="10442" y="812"/>
                  </a:lnTo>
                  <a:lnTo>
                    <a:pt x="10436" y="821"/>
                  </a:lnTo>
                  <a:lnTo>
                    <a:pt x="10431" y="832"/>
                  </a:lnTo>
                  <a:lnTo>
                    <a:pt x="10429" y="837"/>
                  </a:lnTo>
                  <a:lnTo>
                    <a:pt x="10427" y="842"/>
                  </a:lnTo>
                  <a:lnTo>
                    <a:pt x="10426" y="847"/>
                  </a:lnTo>
                  <a:lnTo>
                    <a:pt x="10426" y="852"/>
                  </a:lnTo>
                  <a:lnTo>
                    <a:pt x="10422" y="868"/>
                  </a:lnTo>
                  <a:lnTo>
                    <a:pt x="10419" y="884"/>
                  </a:lnTo>
                  <a:lnTo>
                    <a:pt x="10416" y="899"/>
                  </a:lnTo>
                  <a:lnTo>
                    <a:pt x="10414" y="914"/>
                  </a:lnTo>
                  <a:lnTo>
                    <a:pt x="10414" y="930"/>
                  </a:lnTo>
                  <a:lnTo>
                    <a:pt x="10414" y="945"/>
                  </a:lnTo>
                  <a:lnTo>
                    <a:pt x="10415" y="960"/>
                  </a:lnTo>
                  <a:lnTo>
                    <a:pt x="10417" y="975"/>
                  </a:lnTo>
                  <a:lnTo>
                    <a:pt x="10419" y="989"/>
                  </a:lnTo>
                  <a:lnTo>
                    <a:pt x="10423" y="1003"/>
                  </a:lnTo>
                  <a:lnTo>
                    <a:pt x="10428" y="1018"/>
                  </a:lnTo>
                  <a:lnTo>
                    <a:pt x="10434" y="1032"/>
                  </a:lnTo>
                  <a:lnTo>
                    <a:pt x="10442" y="1045"/>
                  </a:lnTo>
                  <a:lnTo>
                    <a:pt x="10450" y="1058"/>
                  </a:lnTo>
                  <a:lnTo>
                    <a:pt x="10459" y="1071"/>
                  </a:lnTo>
                  <a:lnTo>
                    <a:pt x="10469" y="1083"/>
                  </a:lnTo>
                  <a:lnTo>
                    <a:pt x="10471" y="1089"/>
                  </a:lnTo>
                  <a:lnTo>
                    <a:pt x="10473" y="1095"/>
                  </a:lnTo>
                  <a:lnTo>
                    <a:pt x="10473" y="1102"/>
                  </a:lnTo>
                  <a:lnTo>
                    <a:pt x="10473" y="1108"/>
                  </a:lnTo>
                  <a:lnTo>
                    <a:pt x="10470" y="1119"/>
                  </a:lnTo>
                  <a:lnTo>
                    <a:pt x="10465" y="1130"/>
                  </a:lnTo>
                  <a:lnTo>
                    <a:pt x="10459" y="1142"/>
                  </a:lnTo>
                  <a:lnTo>
                    <a:pt x="10453" y="1154"/>
                  </a:lnTo>
                  <a:lnTo>
                    <a:pt x="10448" y="1166"/>
                  </a:lnTo>
                  <a:lnTo>
                    <a:pt x="10445" y="1178"/>
                  </a:lnTo>
                  <a:lnTo>
                    <a:pt x="10441" y="1208"/>
                  </a:lnTo>
                  <a:lnTo>
                    <a:pt x="10436" y="1238"/>
                  </a:lnTo>
                  <a:lnTo>
                    <a:pt x="10433" y="1254"/>
                  </a:lnTo>
                  <a:lnTo>
                    <a:pt x="10431" y="1269"/>
                  </a:lnTo>
                  <a:lnTo>
                    <a:pt x="10427" y="1284"/>
                  </a:lnTo>
                  <a:lnTo>
                    <a:pt x="10423" y="1299"/>
                  </a:lnTo>
                  <a:close/>
                  <a:moveTo>
                    <a:pt x="10152" y="699"/>
                  </a:moveTo>
                  <a:lnTo>
                    <a:pt x="10139" y="719"/>
                  </a:lnTo>
                  <a:lnTo>
                    <a:pt x="10124" y="739"/>
                  </a:lnTo>
                  <a:lnTo>
                    <a:pt x="10120" y="743"/>
                  </a:lnTo>
                  <a:lnTo>
                    <a:pt x="10114" y="747"/>
                  </a:lnTo>
                  <a:lnTo>
                    <a:pt x="10109" y="750"/>
                  </a:lnTo>
                  <a:lnTo>
                    <a:pt x="10104" y="752"/>
                  </a:lnTo>
                  <a:lnTo>
                    <a:pt x="10098" y="754"/>
                  </a:lnTo>
                  <a:lnTo>
                    <a:pt x="10092" y="755"/>
                  </a:lnTo>
                  <a:lnTo>
                    <a:pt x="10086" y="756"/>
                  </a:lnTo>
                  <a:lnTo>
                    <a:pt x="10079" y="755"/>
                  </a:lnTo>
                  <a:lnTo>
                    <a:pt x="10071" y="756"/>
                  </a:lnTo>
                  <a:lnTo>
                    <a:pt x="10065" y="757"/>
                  </a:lnTo>
                  <a:lnTo>
                    <a:pt x="10059" y="757"/>
                  </a:lnTo>
                  <a:lnTo>
                    <a:pt x="10053" y="756"/>
                  </a:lnTo>
                  <a:lnTo>
                    <a:pt x="10047" y="755"/>
                  </a:lnTo>
                  <a:lnTo>
                    <a:pt x="10042" y="753"/>
                  </a:lnTo>
                  <a:lnTo>
                    <a:pt x="10037" y="750"/>
                  </a:lnTo>
                  <a:lnTo>
                    <a:pt x="10032" y="748"/>
                  </a:lnTo>
                  <a:lnTo>
                    <a:pt x="10022" y="741"/>
                  </a:lnTo>
                  <a:lnTo>
                    <a:pt x="10013" y="733"/>
                  </a:lnTo>
                  <a:lnTo>
                    <a:pt x="10004" y="724"/>
                  </a:lnTo>
                  <a:lnTo>
                    <a:pt x="9996" y="716"/>
                  </a:lnTo>
                  <a:lnTo>
                    <a:pt x="9987" y="708"/>
                  </a:lnTo>
                  <a:lnTo>
                    <a:pt x="9978" y="700"/>
                  </a:lnTo>
                  <a:lnTo>
                    <a:pt x="9969" y="695"/>
                  </a:lnTo>
                  <a:lnTo>
                    <a:pt x="9960" y="691"/>
                  </a:lnTo>
                  <a:lnTo>
                    <a:pt x="9955" y="689"/>
                  </a:lnTo>
                  <a:lnTo>
                    <a:pt x="9950" y="689"/>
                  </a:lnTo>
                  <a:lnTo>
                    <a:pt x="9945" y="689"/>
                  </a:lnTo>
                  <a:lnTo>
                    <a:pt x="9940" y="690"/>
                  </a:lnTo>
                  <a:lnTo>
                    <a:pt x="9933" y="691"/>
                  </a:lnTo>
                  <a:lnTo>
                    <a:pt x="9928" y="694"/>
                  </a:lnTo>
                  <a:lnTo>
                    <a:pt x="9922" y="697"/>
                  </a:lnTo>
                  <a:lnTo>
                    <a:pt x="9915" y="702"/>
                  </a:lnTo>
                  <a:lnTo>
                    <a:pt x="9910" y="708"/>
                  </a:lnTo>
                  <a:lnTo>
                    <a:pt x="9907" y="715"/>
                  </a:lnTo>
                  <a:lnTo>
                    <a:pt x="9905" y="723"/>
                  </a:lnTo>
                  <a:lnTo>
                    <a:pt x="9904" y="732"/>
                  </a:lnTo>
                  <a:lnTo>
                    <a:pt x="9904" y="749"/>
                  </a:lnTo>
                  <a:lnTo>
                    <a:pt x="9906" y="766"/>
                  </a:lnTo>
                  <a:lnTo>
                    <a:pt x="9907" y="775"/>
                  </a:lnTo>
                  <a:lnTo>
                    <a:pt x="9909" y="784"/>
                  </a:lnTo>
                  <a:lnTo>
                    <a:pt x="9913" y="791"/>
                  </a:lnTo>
                  <a:lnTo>
                    <a:pt x="9918" y="797"/>
                  </a:lnTo>
                  <a:lnTo>
                    <a:pt x="9929" y="807"/>
                  </a:lnTo>
                  <a:lnTo>
                    <a:pt x="9943" y="816"/>
                  </a:lnTo>
                  <a:lnTo>
                    <a:pt x="9950" y="821"/>
                  </a:lnTo>
                  <a:lnTo>
                    <a:pt x="9956" y="826"/>
                  </a:lnTo>
                  <a:lnTo>
                    <a:pt x="9961" y="831"/>
                  </a:lnTo>
                  <a:lnTo>
                    <a:pt x="9966" y="837"/>
                  </a:lnTo>
                  <a:lnTo>
                    <a:pt x="9969" y="843"/>
                  </a:lnTo>
                  <a:lnTo>
                    <a:pt x="9971" y="850"/>
                  </a:lnTo>
                  <a:lnTo>
                    <a:pt x="9972" y="858"/>
                  </a:lnTo>
                  <a:lnTo>
                    <a:pt x="9970" y="867"/>
                  </a:lnTo>
                  <a:lnTo>
                    <a:pt x="9959" y="873"/>
                  </a:lnTo>
                  <a:lnTo>
                    <a:pt x="9948" y="880"/>
                  </a:lnTo>
                  <a:lnTo>
                    <a:pt x="9937" y="887"/>
                  </a:lnTo>
                  <a:lnTo>
                    <a:pt x="9925" y="896"/>
                  </a:lnTo>
                  <a:lnTo>
                    <a:pt x="9916" y="906"/>
                  </a:lnTo>
                  <a:lnTo>
                    <a:pt x="9908" y="917"/>
                  </a:lnTo>
                  <a:lnTo>
                    <a:pt x="9902" y="928"/>
                  </a:lnTo>
                  <a:lnTo>
                    <a:pt x="9897" y="939"/>
                  </a:lnTo>
                  <a:lnTo>
                    <a:pt x="9895" y="946"/>
                  </a:lnTo>
                  <a:lnTo>
                    <a:pt x="9894" y="952"/>
                  </a:lnTo>
                  <a:lnTo>
                    <a:pt x="9893" y="959"/>
                  </a:lnTo>
                  <a:lnTo>
                    <a:pt x="9893" y="966"/>
                  </a:lnTo>
                  <a:lnTo>
                    <a:pt x="9894" y="978"/>
                  </a:lnTo>
                  <a:lnTo>
                    <a:pt x="9897" y="990"/>
                  </a:lnTo>
                  <a:lnTo>
                    <a:pt x="9901" y="1001"/>
                  </a:lnTo>
                  <a:lnTo>
                    <a:pt x="9907" y="1013"/>
                  </a:lnTo>
                  <a:lnTo>
                    <a:pt x="9914" y="1024"/>
                  </a:lnTo>
                  <a:lnTo>
                    <a:pt x="9921" y="1034"/>
                  </a:lnTo>
                  <a:lnTo>
                    <a:pt x="9930" y="1038"/>
                  </a:lnTo>
                  <a:lnTo>
                    <a:pt x="9941" y="1043"/>
                  </a:lnTo>
                  <a:lnTo>
                    <a:pt x="9946" y="1045"/>
                  </a:lnTo>
                  <a:lnTo>
                    <a:pt x="9951" y="1045"/>
                  </a:lnTo>
                  <a:lnTo>
                    <a:pt x="9956" y="1045"/>
                  </a:lnTo>
                  <a:lnTo>
                    <a:pt x="9961" y="1042"/>
                  </a:lnTo>
                  <a:lnTo>
                    <a:pt x="9968" y="1037"/>
                  </a:lnTo>
                  <a:lnTo>
                    <a:pt x="9974" y="1031"/>
                  </a:lnTo>
                  <a:lnTo>
                    <a:pt x="9979" y="1024"/>
                  </a:lnTo>
                  <a:lnTo>
                    <a:pt x="9984" y="1016"/>
                  </a:lnTo>
                  <a:lnTo>
                    <a:pt x="9992" y="1000"/>
                  </a:lnTo>
                  <a:lnTo>
                    <a:pt x="9999" y="985"/>
                  </a:lnTo>
                  <a:lnTo>
                    <a:pt x="10003" y="977"/>
                  </a:lnTo>
                  <a:lnTo>
                    <a:pt x="10007" y="971"/>
                  </a:lnTo>
                  <a:lnTo>
                    <a:pt x="10012" y="965"/>
                  </a:lnTo>
                  <a:lnTo>
                    <a:pt x="10017" y="958"/>
                  </a:lnTo>
                  <a:lnTo>
                    <a:pt x="10024" y="954"/>
                  </a:lnTo>
                  <a:lnTo>
                    <a:pt x="10032" y="951"/>
                  </a:lnTo>
                  <a:lnTo>
                    <a:pt x="10041" y="949"/>
                  </a:lnTo>
                  <a:lnTo>
                    <a:pt x="10051" y="949"/>
                  </a:lnTo>
                  <a:lnTo>
                    <a:pt x="10058" y="948"/>
                  </a:lnTo>
                  <a:lnTo>
                    <a:pt x="10065" y="948"/>
                  </a:lnTo>
                  <a:lnTo>
                    <a:pt x="10071" y="949"/>
                  </a:lnTo>
                  <a:lnTo>
                    <a:pt x="10078" y="950"/>
                  </a:lnTo>
                  <a:lnTo>
                    <a:pt x="10084" y="952"/>
                  </a:lnTo>
                  <a:lnTo>
                    <a:pt x="10090" y="955"/>
                  </a:lnTo>
                  <a:lnTo>
                    <a:pt x="10095" y="958"/>
                  </a:lnTo>
                  <a:lnTo>
                    <a:pt x="10100" y="963"/>
                  </a:lnTo>
                  <a:lnTo>
                    <a:pt x="10110" y="971"/>
                  </a:lnTo>
                  <a:lnTo>
                    <a:pt x="10118" y="980"/>
                  </a:lnTo>
                  <a:lnTo>
                    <a:pt x="10127" y="990"/>
                  </a:lnTo>
                  <a:lnTo>
                    <a:pt x="10134" y="1000"/>
                  </a:lnTo>
                  <a:lnTo>
                    <a:pt x="10139" y="1010"/>
                  </a:lnTo>
                  <a:lnTo>
                    <a:pt x="10142" y="1020"/>
                  </a:lnTo>
                  <a:lnTo>
                    <a:pt x="10145" y="1029"/>
                  </a:lnTo>
                  <a:lnTo>
                    <a:pt x="10146" y="1038"/>
                  </a:lnTo>
                  <a:lnTo>
                    <a:pt x="10146" y="1048"/>
                  </a:lnTo>
                  <a:lnTo>
                    <a:pt x="10145" y="1058"/>
                  </a:lnTo>
                  <a:lnTo>
                    <a:pt x="10143" y="1068"/>
                  </a:lnTo>
                  <a:lnTo>
                    <a:pt x="10141" y="1077"/>
                  </a:lnTo>
                  <a:lnTo>
                    <a:pt x="10135" y="1096"/>
                  </a:lnTo>
                  <a:lnTo>
                    <a:pt x="10127" y="1116"/>
                  </a:lnTo>
                  <a:lnTo>
                    <a:pt x="10117" y="1134"/>
                  </a:lnTo>
                  <a:lnTo>
                    <a:pt x="10109" y="1152"/>
                  </a:lnTo>
                  <a:lnTo>
                    <a:pt x="10083" y="1178"/>
                  </a:lnTo>
                  <a:lnTo>
                    <a:pt x="10056" y="1206"/>
                  </a:lnTo>
                  <a:lnTo>
                    <a:pt x="10044" y="1220"/>
                  </a:lnTo>
                  <a:lnTo>
                    <a:pt x="10032" y="1235"/>
                  </a:lnTo>
                  <a:lnTo>
                    <a:pt x="10020" y="1251"/>
                  </a:lnTo>
                  <a:lnTo>
                    <a:pt x="10009" y="1266"/>
                  </a:lnTo>
                  <a:lnTo>
                    <a:pt x="9999" y="1281"/>
                  </a:lnTo>
                  <a:lnTo>
                    <a:pt x="9990" y="1298"/>
                  </a:lnTo>
                  <a:lnTo>
                    <a:pt x="9982" y="1315"/>
                  </a:lnTo>
                  <a:lnTo>
                    <a:pt x="9974" y="1331"/>
                  </a:lnTo>
                  <a:lnTo>
                    <a:pt x="9968" y="1349"/>
                  </a:lnTo>
                  <a:lnTo>
                    <a:pt x="9964" y="1366"/>
                  </a:lnTo>
                  <a:lnTo>
                    <a:pt x="9960" y="1385"/>
                  </a:lnTo>
                  <a:lnTo>
                    <a:pt x="9958" y="1403"/>
                  </a:lnTo>
                  <a:lnTo>
                    <a:pt x="9961" y="1437"/>
                  </a:lnTo>
                  <a:lnTo>
                    <a:pt x="9963" y="1474"/>
                  </a:lnTo>
                  <a:lnTo>
                    <a:pt x="9964" y="1492"/>
                  </a:lnTo>
                  <a:lnTo>
                    <a:pt x="9967" y="1510"/>
                  </a:lnTo>
                  <a:lnTo>
                    <a:pt x="9969" y="1519"/>
                  </a:lnTo>
                  <a:lnTo>
                    <a:pt x="9971" y="1528"/>
                  </a:lnTo>
                  <a:lnTo>
                    <a:pt x="9973" y="1536"/>
                  </a:lnTo>
                  <a:lnTo>
                    <a:pt x="9976" y="1544"/>
                  </a:lnTo>
                  <a:lnTo>
                    <a:pt x="9970" y="1554"/>
                  </a:lnTo>
                  <a:lnTo>
                    <a:pt x="9963" y="1561"/>
                  </a:lnTo>
                  <a:lnTo>
                    <a:pt x="9955" y="1568"/>
                  </a:lnTo>
                  <a:lnTo>
                    <a:pt x="9947" y="1572"/>
                  </a:lnTo>
                  <a:lnTo>
                    <a:pt x="9939" y="1575"/>
                  </a:lnTo>
                  <a:lnTo>
                    <a:pt x="9930" y="1576"/>
                  </a:lnTo>
                  <a:lnTo>
                    <a:pt x="9921" y="1577"/>
                  </a:lnTo>
                  <a:lnTo>
                    <a:pt x="9911" y="1576"/>
                  </a:lnTo>
                  <a:lnTo>
                    <a:pt x="9892" y="1574"/>
                  </a:lnTo>
                  <a:lnTo>
                    <a:pt x="9872" y="1572"/>
                  </a:lnTo>
                  <a:lnTo>
                    <a:pt x="9862" y="1571"/>
                  </a:lnTo>
                  <a:lnTo>
                    <a:pt x="9852" y="1571"/>
                  </a:lnTo>
                  <a:lnTo>
                    <a:pt x="9842" y="1572"/>
                  </a:lnTo>
                  <a:lnTo>
                    <a:pt x="9832" y="1574"/>
                  </a:lnTo>
                  <a:lnTo>
                    <a:pt x="9682" y="1575"/>
                  </a:lnTo>
                  <a:lnTo>
                    <a:pt x="9433" y="1577"/>
                  </a:lnTo>
                  <a:lnTo>
                    <a:pt x="9098" y="1579"/>
                  </a:lnTo>
                  <a:lnTo>
                    <a:pt x="8693" y="1580"/>
                  </a:lnTo>
                  <a:lnTo>
                    <a:pt x="8231" y="1581"/>
                  </a:lnTo>
                  <a:lnTo>
                    <a:pt x="7727" y="1583"/>
                  </a:lnTo>
                  <a:lnTo>
                    <a:pt x="7195" y="1584"/>
                  </a:lnTo>
                  <a:lnTo>
                    <a:pt x="6648" y="1585"/>
                  </a:lnTo>
                  <a:lnTo>
                    <a:pt x="6101" y="1587"/>
                  </a:lnTo>
                  <a:lnTo>
                    <a:pt x="5568" y="1588"/>
                  </a:lnTo>
                  <a:lnTo>
                    <a:pt x="5064" y="1589"/>
                  </a:lnTo>
                  <a:lnTo>
                    <a:pt x="4602" y="1590"/>
                  </a:lnTo>
                  <a:lnTo>
                    <a:pt x="4198" y="1591"/>
                  </a:lnTo>
                  <a:lnTo>
                    <a:pt x="3864" y="1592"/>
                  </a:lnTo>
                  <a:lnTo>
                    <a:pt x="3615" y="1593"/>
                  </a:lnTo>
                  <a:lnTo>
                    <a:pt x="3466" y="1595"/>
                  </a:lnTo>
                  <a:lnTo>
                    <a:pt x="3433" y="1595"/>
                  </a:lnTo>
                  <a:lnTo>
                    <a:pt x="3400" y="1597"/>
                  </a:lnTo>
                  <a:lnTo>
                    <a:pt x="3368" y="1598"/>
                  </a:lnTo>
                  <a:lnTo>
                    <a:pt x="3334" y="1600"/>
                  </a:lnTo>
                  <a:lnTo>
                    <a:pt x="3300" y="1601"/>
                  </a:lnTo>
                  <a:lnTo>
                    <a:pt x="3266" y="1602"/>
                  </a:lnTo>
                  <a:lnTo>
                    <a:pt x="3233" y="1602"/>
                  </a:lnTo>
                  <a:lnTo>
                    <a:pt x="3198" y="1601"/>
                  </a:lnTo>
                  <a:lnTo>
                    <a:pt x="3081" y="1601"/>
                  </a:lnTo>
                  <a:lnTo>
                    <a:pt x="2966" y="1602"/>
                  </a:lnTo>
                  <a:lnTo>
                    <a:pt x="2849" y="1603"/>
                  </a:lnTo>
                  <a:lnTo>
                    <a:pt x="2732" y="1605"/>
                  </a:lnTo>
                  <a:lnTo>
                    <a:pt x="2615" y="1606"/>
                  </a:lnTo>
                  <a:lnTo>
                    <a:pt x="2499" y="1607"/>
                  </a:lnTo>
                  <a:lnTo>
                    <a:pt x="2381" y="1609"/>
                  </a:lnTo>
                  <a:lnTo>
                    <a:pt x="2264" y="1610"/>
                  </a:lnTo>
                  <a:lnTo>
                    <a:pt x="2147" y="1613"/>
                  </a:lnTo>
                  <a:lnTo>
                    <a:pt x="2029" y="1614"/>
                  </a:lnTo>
                  <a:lnTo>
                    <a:pt x="1912" y="1616"/>
                  </a:lnTo>
                  <a:lnTo>
                    <a:pt x="1794" y="1617"/>
                  </a:lnTo>
                  <a:lnTo>
                    <a:pt x="1677" y="1619"/>
                  </a:lnTo>
                  <a:lnTo>
                    <a:pt x="1559" y="1620"/>
                  </a:lnTo>
                  <a:lnTo>
                    <a:pt x="1441" y="1622"/>
                  </a:lnTo>
                  <a:lnTo>
                    <a:pt x="1323" y="1623"/>
                  </a:lnTo>
                  <a:lnTo>
                    <a:pt x="1296" y="1624"/>
                  </a:lnTo>
                  <a:lnTo>
                    <a:pt x="1269" y="1625"/>
                  </a:lnTo>
                  <a:lnTo>
                    <a:pt x="1240" y="1625"/>
                  </a:lnTo>
                  <a:lnTo>
                    <a:pt x="1213" y="1625"/>
                  </a:lnTo>
                  <a:lnTo>
                    <a:pt x="1184" y="1625"/>
                  </a:lnTo>
                  <a:lnTo>
                    <a:pt x="1156" y="1626"/>
                  </a:lnTo>
                  <a:lnTo>
                    <a:pt x="1129" y="1627"/>
                  </a:lnTo>
                  <a:lnTo>
                    <a:pt x="1101" y="1629"/>
                  </a:lnTo>
                  <a:lnTo>
                    <a:pt x="1097" y="1623"/>
                  </a:lnTo>
                  <a:lnTo>
                    <a:pt x="1093" y="1618"/>
                  </a:lnTo>
                  <a:lnTo>
                    <a:pt x="1090" y="1612"/>
                  </a:lnTo>
                  <a:lnTo>
                    <a:pt x="1088" y="1606"/>
                  </a:lnTo>
                  <a:lnTo>
                    <a:pt x="1084" y="1594"/>
                  </a:lnTo>
                  <a:lnTo>
                    <a:pt x="1083" y="1582"/>
                  </a:lnTo>
                  <a:lnTo>
                    <a:pt x="1083" y="1569"/>
                  </a:lnTo>
                  <a:lnTo>
                    <a:pt x="1084" y="1555"/>
                  </a:lnTo>
                  <a:lnTo>
                    <a:pt x="1086" y="1542"/>
                  </a:lnTo>
                  <a:lnTo>
                    <a:pt x="1089" y="1529"/>
                  </a:lnTo>
                  <a:lnTo>
                    <a:pt x="1094" y="1500"/>
                  </a:lnTo>
                  <a:lnTo>
                    <a:pt x="1098" y="1473"/>
                  </a:lnTo>
                  <a:lnTo>
                    <a:pt x="1098" y="1458"/>
                  </a:lnTo>
                  <a:lnTo>
                    <a:pt x="1097" y="1444"/>
                  </a:lnTo>
                  <a:lnTo>
                    <a:pt x="1096" y="1438"/>
                  </a:lnTo>
                  <a:lnTo>
                    <a:pt x="1094" y="1431"/>
                  </a:lnTo>
                  <a:lnTo>
                    <a:pt x="1092" y="1423"/>
                  </a:lnTo>
                  <a:lnTo>
                    <a:pt x="1089" y="1416"/>
                  </a:lnTo>
                  <a:lnTo>
                    <a:pt x="1086" y="1402"/>
                  </a:lnTo>
                  <a:lnTo>
                    <a:pt x="1081" y="1388"/>
                  </a:lnTo>
                  <a:lnTo>
                    <a:pt x="1076" y="1374"/>
                  </a:lnTo>
                  <a:lnTo>
                    <a:pt x="1069" y="1361"/>
                  </a:lnTo>
                  <a:lnTo>
                    <a:pt x="1060" y="1349"/>
                  </a:lnTo>
                  <a:lnTo>
                    <a:pt x="1052" y="1338"/>
                  </a:lnTo>
                  <a:lnTo>
                    <a:pt x="1043" y="1326"/>
                  </a:lnTo>
                  <a:lnTo>
                    <a:pt x="1033" y="1315"/>
                  </a:lnTo>
                  <a:lnTo>
                    <a:pt x="1012" y="1295"/>
                  </a:lnTo>
                  <a:lnTo>
                    <a:pt x="990" y="1275"/>
                  </a:lnTo>
                  <a:lnTo>
                    <a:pt x="967" y="1257"/>
                  </a:lnTo>
                  <a:lnTo>
                    <a:pt x="945" y="1239"/>
                  </a:lnTo>
                  <a:lnTo>
                    <a:pt x="936" y="1215"/>
                  </a:lnTo>
                  <a:lnTo>
                    <a:pt x="928" y="1190"/>
                  </a:lnTo>
                  <a:lnTo>
                    <a:pt x="924" y="1177"/>
                  </a:lnTo>
                  <a:lnTo>
                    <a:pt x="922" y="1165"/>
                  </a:lnTo>
                  <a:lnTo>
                    <a:pt x="920" y="1153"/>
                  </a:lnTo>
                  <a:lnTo>
                    <a:pt x="919" y="1139"/>
                  </a:lnTo>
                  <a:lnTo>
                    <a:pt x="919" y="1127"/>
                  </a:lnTo>
                  <a:lnTo>
                    <a:pt x="920" y="1115"/>
                  </a:lnTo>
                  <a:lnTo>
                    <a:pt x="922" y="1103"/>
                  </a:lnTo>
                  <a:lnTo>
                    <a:pt x="925" y="1090"/>
                  </a:lnTo>
                  <a:lnTo>
                    <a:pt x="931" y="1079"/>
                  </a:lnTo>
                  <a:lnTo>
                    <a:pt x="937" y="1068"/>
                  </a:lnTo>
                  <a:lnTo>
                    <a:pt x="945" y="1057"/>
                  </a:lnTo>
                  <a:lnTo>
                    <a:pt x="954" y="1045"/>
                  </a:lnTo>
                  <a:lnTo>
                    <a:pt x="958" y="1040"/>
                  </a:lnTo>
                  <a:lnTo>
                    <a:pt x="962" y="1036"/>
                  </a:lnTo>
                  <a:lnTo>
                    <a:pt x="967" y="1033"/>
                  </a:lnTo>
                  <a:lnTo>
                    <a:pt x="972" y="1030"/>
                  </a:lnTo>
                  <a:lnTo>
                    <a:pt x="983" y="1027"/>
                  </a:lnTo>
                  <a:lnTo>
                    <a:pt x="993" y="1026"/>
                  </a:lnTo>
                  <a:lnTo>
                    <a:pt x="1003" y="1026"/>
                  </a:lnTo>
                  <a:lnTo>
                    <a:pt x="1014" y="1025"/>
                  </a:lnTo>
                  <a:lnTo>
                    <a:pt x="1025" y="1024"/>
                  </a:lnTo>
                  <a:lnTo>
                    <a:pt x="1034" y="1020"/>
                  </a:lnTo>
                  <a:lnTo>
                    <a:pt x="1041" y="1022"/>
                  </a:lnTo>
                  <a:lnTo>
                    <a:pt x="1047" y="1024"/>
                  </a:lnTo>
                  <a:lnTo>
                    <a:pt x="1052" y="1027"/>
                  </a:lnTo>
                  <a:lnTo>
                    <a:pt x="1057" y="1031"/>
                  </a:lnTo>
                  <a:lnTo>
                    <a:pt x="1061" y="1036"/>
                  </a:lnTo>
                  <a:lnTo>
                    <a:pt x="1065" y="1041"/>
                  </a:lnTo>
                  <a:lnTo>
                    <a:pt x="1069" y="1047"/>
                  </a:lnTo>
                  <a:lnTo>
                    <a:pt x="1071" y="1053"/>
                  </a:lnTo>
                  <a:lnTo>
                    <a:pt x="1072" y="1073"/>
                  </a:lnTo>
                  <a:lnTo>
                    <a:pt x="1072" y="1091"/>
                  </a:lnTo>
                  <a:lnTo>
                    <a:pt x="1072" y="1102"/>
                  </a:lnTo>
                  <a:lnTo>
                    <a:pt x="1074" y="1110"/>
                  </a:lnTo>
                  <a:lnTo>
                    <a:pt x="1076" y="1115"/>
                  </a:lnTo>
                  <a:lnTo>
                    <a:pt x="1078" y="1119"/>
                  </a:lnTo>
                  <a:lnTo>
                    <a:pt x="1080" y="1123"/>
                  </a:lnTo>
                  <a:lnTo>
                    <a:pt x="1083" y="1127"/>
                  </a:lnTo>
                  <a:lnTo>
                    <a:pt x="1089" y="1128"/>
                  </a:lnTo>
                  <a:lnTo>
                    <a:pt x="1094" y="1128"/>
                  </a:lnTo>
                  <a:lnTo>
                    <a:pt x="1099" y="1127"/>
                  </a:lnTo>
                  <a:lnTo>
                    <a:pt x="1104" y="1124"/>
                  </a:lnTo>
                  <a:lnTo>
                    <a:pt x="1113" y="1119"/>
                  </a:lnTo>
                  <a:lnTo>
                    <a:pt x="1124" y="1115"/>
                  </a:lnTo>
                  <a:lnTo>
                    <a:pt x="1127" y="1109"/>
                  </a:lnTo>
                  <a:lnTo>
                    <a:pt x="1130" y="1103"/>
                  </a:lnTo>
                  <a:lnTo>
                    <a:pt x="1132" y="1095"/>
                  </a:lnTo>
                  <a:lnTo>
                    <a:pt x="1134" y="1089"/>
                  </a:lnTo>
                  <a:lnTo>
                    <a:pt x="1136" y="1075"/>
                  </a:lnTo>
                  <a:lnTo>
                    <a:pt x="1137" y="1061"/>
                  </a:lnTo>
                  <a:lnTo>
                    <a:pt x="1135" y="1031"/>
                  </a:lnTo>
                  <a:lnTo>
                    <a:pt x="1133" y="1000"/>
                  </a:lnTo>
                  <a:lnTo>
                    <a:pt x="1132" y="993"/>
                  </a:lnTo>
                  <a:lnTo>
                    <a:pt x="1130" y="987"/>
                  </a:lnTo>
                  <a:lnTo>
                    <a:pt x="1127" y="981"/>
                  </a:lnTo>
                  <a:lnTo>
                    <a:pt x="1123" y="976"/>
                  </a:lnTo>
                  <a:lnTo>
                    <a:pt x="1113" y="967"/>
                  </a:lnTo>
                  <a:lnTo>
                    <a:pt x="1102" y="958"/>
                  </a:lnTo>
                  <a:lnTo>
                    <a:pt x="1097" y="953"/>
                  </a:lnTo>
                  <a:lnTo>
                    <a:pt x="1093" y="949"/>
                  </a:lnTo>
                  <a:lnTo>
                    <a:pt x="1089" y="944"/>
                  </a:lnTo>
                  <a:lnTo>
                    <a:pt x="1086" y="938"/>
                  </a:lnTo>
                  <a:lnTo>
                    <a:pt x="1084" y="932"/>
                  </a:lnTo>
                  <a:lnTo>
                    <a:pt x="1083" y="926"/>
                  </a:lnTo>
                  <a:lnTo>
                    <a:pt x="1084" y="918"/>
                  </a:lnTo>
                  <a:lnTo>
                    <a:pt x="1086" y="908"/>
                  </a:lnTo>
                  <a:lnTo>
                    <a:pt x="1100" y="888"/>
                  </a:lnTo>
                  <a:lnTo>
                    <a:pt x="1113" y="867"/>
                  </a:lnTo>
                  <a:lnTo>
                    <a:pt x="1120" y="856"/>
                  </a:lnTo>
                  <a:lnTo>
                    <a:pt x="1125" y="845"/>
                  </a:lnTo>
                  <a:lnTo>
                    <a:pt x="1130" y="834"/>
                  </a:lnTo>
                  <a:lnTo>
                    <a:pt x="1134" y="821"/>
                  </a:lnTo>
                  <a:lnTo>
                    <a:pt x="1138" y="810"/>
                  </a:lnTo>
                  <a:lnTo>
                    <a:pt x="1140" y="798"/>
                  </a:lnTo>
                  <a:lnTo>
                    <a:pt x="1142" y="786"/>
                  </a:lnTo>
                  <a:lnTo>
                    <a:pt x="1142" y="773"/>
                  </a:lnTo>
                  <a:lnTo>
                    <a:pt x="1141" y="761"/>
                  </a:lnTo>
                  <a:lnTo>
                    <a:pt x="1139" y="749"/>
                  </a:lnTo>
                  <a:lnTo>
                    <a:pt x="1135" y="737"/>
                  </a:lnTo>
                  <a:lnTo>
                    <a:pt x="1130" y="723"/>
                  </a:lnTo>
                  <a:lnTo>
                    <a:pt x="1120" y="706"/>
                  </a:lnTo>
                  <a:lnTo>
                    <a:pt x="1108" y="688"/>
                  </a:lnTo>
                  <a:lnTo>
                    <a:pt x="1104" y="683"/>
                  </a:lnTo>
                  <a:lnTo>
                    <a:pt x="1101" y="679"/>
                  </a:lnTo>
                  <a:lnTo>
                    <a:pt x="1097" y="676"/>
                  </a:lnTo>
                  <a:lnTo>
                    <a:pt x="1093" y="674"/>
                  </a:lnTo>
                  <a:lnTo>
                    <a:pt x="1088" y="672"/>
                  </a:lnTo>
                  <a:lnTo>
                    <a:pt x="1083" y="671"/>
                  </a:lnTo>
                  <a:lnTo>
                    <a:pt x="1077" y="671"/>
                  </a:lnTo>
                  <a:lnTo>
                    <a:pt x="1071" y="672"/>
                  </a:lnTo>
                  <a:lnTo>
                    <a:pt x="1063" y="676"/>
                  </a:lnTo>
                  <a:lnTo>
                    <a:pt x="1056" y="681"/>
                  </a:lnTo>
                  <a:lnTo>
                    <a:pt x="1051" y="688"/>
                  </a:lnTo>
                  <a:lnTo>
                    <a:pt x="1047" y="694"/>
                  </a:lnTo>
                  <a:lnTo>
                    <a:pt x="1044" y="701"/>
                  </a:lnTo>
                  <a:lnTo>
                    <a:pt x="1042" y="709"/>
                  </a:lnTo>
                  <a:lnTo>
                    <a:pt x="1040" y="717"/>
                  </a:lnTo>
                  <a:lnTo>
                    <a:pt x="1038" y="725"/>
                  </a:lnTo>
                  <a:lnTo>
                    <a:pt x="1034" y="743"/>
                  </a:lnTo>
                  <a:lnTo>
                    <a:pt x="1030" y="759"/>
                  </a:lnTo>
                  <a:lnTo>
                    <a:pt x="1026" y="767"/>
                  </a:lnTo>
                  <a:lnTo>
                    <a:pt x="1021" y="774"/>
                  </a:lnTo>
                  <a:lnTo>
                    <a:pt x="1016" y="781"/>
                  </a:lnTo>
                  <a:lnTo>
                    <a:pt x="1009" y="787"/>
                  </a:lnTo>
                  <a:lnTo>
                    <a:pt x="1004" y="791"/>
                  </a:lnTo>
                  <a:lnTo>
                    <a:pt x="1000" y="795"/>
                  </a:lnTo>
                  <a:lnTo>
                    <a:pt x="994" y="798"/>
                  </a:lnTo>
                  <a:lnTo>
                    <a:pt x="989" y="801"/>
                  </a:lnTo>
                  <a:lnTo>
                    <a:pt x="978" y="805"/>
                  </a:lnTo>
                  <a:lnTo>
                    <a:pt x="965" y="807"/>
                  </a:lnTo>
                  <a:lnTo>
                    <a:pt x="953" y="808"/>
                  </a:lnTo>
                  <a:lnTo>
                    <a:pt x="940" y="808"/>
                  </a:lnTo>
                  <a:lnTo>
                    <a:pt x="926" y="806"/>
                  </a:lnTo>
                  <a:lnTo>
                    <a:pt x="914" y="803"/>
                  </a:lnTo>
                  <a:lnTo>
                    <a:pt x="901" y="782"/>
                  </a:lnTo>
                  <a:lnTo>
                    <a:pt x="888" y="759"/>
                  </a:lnTo>
                  <a:lnTo>
                    <a:pt x="882" y="747"/>
                  </a:lnTo>
                  <a:lnTo>
                    <a:pt x="879" y="735"/>
                  </a:lnTo>
                  <a:lnTo>
                    <a:pt x="878" y="728"/>
                  </a:lnTo>
                  <a:lnTo>
                    <a:pt x="878" y="721"/>
                  </a:lnTo>
                  <a:lnTo>
                    <a:pt x="878" y="715"/>
                  </a:lnTo>
                  <a:lnTo>
                    <a:pt x="880" y="708"/>
                  </a:lnTo>
                  <a:lnTo>
                    <a:pt x="886" y="706"/>
                  </a:lnTo>
                  <a:lnTo>
                    <a:pt x="892" y="703"/>
                  </a:lnTo>
                  <a:lnTo>
                    <a:pt x="894" y="701"/>
                  </a:lnTo>
                  <a:lnTo>
                    <a:pt x="895" y="699"/>
                  </a:lnTo>
                  <a:lnTo>
                    <a:pt x="896" y="696"/>
                  </a:lnTo>
                  <a:lnTo>
                    <a:pt x="896" y="693"/>
                  </a:lnTo>
                  <a:lnTo>
                    <a:pt x="883" y="687"/>
                  </a:lnTo>
                  <a:lnTo>
                    <a:pt x="888" y="674"/>
                  </a:lnTo>
                  <a:lnTo>
                    <a:pt x="893" y="663"/>
                  </a:lnTo>
                  <a:lnTo>
                    <a:pt x="898" y="651"/>
                  </a:lnTo>
                  <a:lnTo>
                    <a:pt x="904" y="640"/>
                  </a:lnTo>
                  <a:lnTo>
                    <a:pt x="917" y="618"/>
                  </a:lnTo>
                  <a:lnTo>
                    <a:pt x="933" y="597"/>
                  </a:lnTo>
                  <a:lnTo>
                    <a:pt x="966" y="556"/>
                  </a:lnTo>
                  <a:lnTo>
                    <a:pt x="1000" y="516"/>
                  </a:lnTo>
                  <a:lnTo>
                    <a:pt x="1017" y="495"/>
                  </a:lnTo>
                  <a:lnTo>
                    <a:pt x="1034" y="475"/>
                  </a:lnTo>
                  <a:lnTo>
                    <a:pt x="1048" y="455"/>
                  </a:lnTo>
                  <a:lnTo>
                    <a:pt x="1062" y="432"/>
                  </a:lnTo>
                  <a:lnTo>
                    <a:pt x="1067" y="422"/>
                  </a:lnTo>
                  <a:lnTo>
                    <a:pt x="1074" y="410"/>
                  </a:lnTo>
                  <a:lnTo>
                    <a:pt x="1079" y="398"/>
                  </a:lnTo>
                  <a:lnTo>
                    <a:pt x="1083" y="387"/>
                  </a:lnTo>
                  <a:lnTo>
                    <a:pt x="1086" y="375"/>
                  </a:lnTo>
                  <a:lnTo>
                    <a:pt x="1089" y="363"/>
                  </a:lnTo>
                  <a:lnTo>
                    <a:pt x="1091" y="349"/>
                  </a:lnTo>
                  <a:lnTo>
                    <a:pt x="1092" y="336"/>
                  </a:lnTo>
                  <a:lnTo>
                    <a:pt x="1095" y="325"/>
                  </a:lnTo>
                  <a:lnTo>
                    <a:pt x="1095" y="315"/>
                  </a:lnTo>
                  <a:lnTo>
                    <a:pt x="1094" y="303"/>
                  </a:lnTo>
                  <a:lnTo>
                    <a:pt x="1091" y="293"/>
                  </a:lnTo>
                  <a:lnTo>
                    <a:pt x="1089" y="284"/>
                  </a:lnTo>
                  <a:lnTo>
                    <a:pt x="1086" y="274"/>
                  </a:lnTo>
                  <a:lnTo>
                    <a:pt x="1084" y="263"/>
                  </a:lnTo>
                  <a:lnTo>
                    <a:pt x="1083" y="253"/>
                  </a:lnTo>
                  <a:lnTo>
                    <a:pt x="1088" y="249"/>
                  </a:lnTo>
                  <a:lnTo>
                    <a:pt x="1091" y="245"/>
                  </a:lnTo>
                  <a:lnTo>
                    <a:pt x="1093" y="240"/>
                  </a:lnTo>
                  <a:lnTo>
                    <a:pt x="1095" y="235"/>
                  </a:lnTo>
                  <a:lnTo>
                    <a:pt x="1097" y="224"/>
                  </a:lnTo>
                  <a:lnTo>
                    <a:pt x="1098" y="211"/>
                  </a:lnTo>
                  <a:lnTo>
                    <a:pt x="1098" y="205"/>
                  </a:lnTo>
                  <a:lnTo>
                    <a:pt x="1099" y="200"/>
                  </a:lnTo>
                  <a:lnTo>
                    <a:pt x="1101" y="194"/>
                  </a:lnTo>
                  <a:lnTo>
                    <a:pt x="1104" y="190"/>
                  </a:lnTo>
                  <a:lnTo>
                    <a:pt x="1107" y="185"/>
                  </a:lnTo>
                  <a:lnTo>
                    <a:pt x="1112" y="182"/>
                  </a:lnTo>
                  <a:lnTo>
                    <a:pt x="1119" y="179"/>
                  </a:lnTo>
                  <a:lnTo>
                    <a:pt x="1127" y="176"/>
                  </a:lnTo>
                  <a:lnTo>
                    <a:pt x="1176" y="175"/>
                  </a:lnTo>
                  <a:lnTo>
                    <a:pt x="1226" y="173"/>
                  </a:lnTo>
                  <a:lnTo>
                    <a:pt x="1277" y="173"/>
                  </a:lnTo>
                  <a:lnTo>
                    <a:pt x="1327" y="172"/>
                  </a:lnTo>
                  <a:lnTo>
                    <a:pt x="1378" y="172"/>
                  </a:lnTo>
                  <a:lnTo>
                    <a:pt x="1428" y="171"/>
                  </a:lnTo>
                  <a:lnTo>
                    <a:pt x="1479" y="171"/>
                  </a:lnTo>
                  <a:lnTo>
                    <a:pt x="1531" y="171"/>
                  </a:lnTo>
                  <a:lnTo>
                    <a:pt x="1582" y="170"/>
                  </a:lnTo>
                  <a:lnTo>
                    <a:pt x="1633" y="170"/>
                  </a:lnTo>
                  <a:lnTo>
                    <a:pt x="1683" y="170"/>
                  </a:lnTo>
                  <a:lnTo>
                    <a:pt x="1734" y="169"/>
                  </a:lnTo>
                  <a:lnTo>
                    <a:pt x="1784" y="169"/>
                  </a:lnTo>
                  <a:lnTo>
                    <a:pt x="1834" y="168"/>
                  </a:lnTo>
                  <a:lnTo>
                    <a:pt x="1883" y="167"/>
                  </a:lnTo>
                  <a:lnTo>
                    <a:pt x="1932" y="166"/>
                  </a:lnTo>
                  <a:lnTo>
                    <a:pt x="1962" y="167"/>
                  </a:lnTo>
                  <a:lnTo>
                    <a:pt x="1991" y="167"/>
                  </a:lnTo>
                  <a:lnTo>
                    <a:pt x="2018" y="168"/>
                  </a:lnTo>
                  <a:lnTo>
                    <a:pt x="2046" y="168"/>
                  </a:lnTo>
                  <a:lnTo>
                    <a:pt x="2072" y="167"/>
                  </a:lnTo>
                  <a:lnTo>
                    <a:pt x="2100" y="166"/>
                  </a:lnTo>
                  <a:lnTo>
                    <a:pt x="2127" y="164"/>
                  </a:lnTo>
                  <a:lnTo>
                    <a:pt x="2154" y="160"/>
                  </a:lnTo>
                  <a:lnTo>
                    <a:pt x="2202" y="163"/>
                  </a:lnTo>
                  <a:lnTo>
                    <a:pt x="2250" y="164"/>
                  </a:lnTo>
                  <a:lnTo>
                    <a:pt x="2298" y="164"/>
                  </a:lnTo>
                  <a:lnTo>
                    <a:pt x="2346" y="162"/>
                  </a:lnTo>
                  <a:lnTo>
                    <a:pt x="2393" y="161"/>
                  </a:lnTo>
                  <a:lnTo>
                    <a:pt x="2440" y="160"/>
                  </a:lnTo>
                  <a:lnTo>
                    <a:pt x="2486" y="160"/>
                  </a:lnTo>
                  <a:lnTo>
                    <a:pt x="2533" y="162"/>
                  </a:lnTo>
                  <a:lnTo>
                    <a:pt x="2570" y="159"/>
                  </a:lnTo>
                  <a:lnTo>
                    <a:pt x="2608" y="157"/>
                  </a:lnTo>
                  <a:lnTo>
                    <a:pt x="2627" y="156"/>
                  </a:lnTo>
                  <a:lnTo>
                    <a:pt x="2646" y="157"/>
                  </a:lnTo>
                  <a:lnTo>
                    <a:pt x="2665" y="158"/>
                  </a:lnTo>
                  <a:lnTo>
                    <a:pt x="2684" y="160"/>
                  </a:lnTo>
                  <a:lnTo>
                    <a:pt x="2695" y="158"/>
                  </a:lnTo>
                  <a:lnTo>
                    <a:pt x="2707" y="157"/>
                  </a:lnTo>
                  <a:lnTo>
                    <a:pt x="2719" y="156"/>
                  </a:lnTo>
                  <a:lnTo>
                    <a:pt x="2732" y="156"/>
                  </a:lnTo>
                  <a:lnTo>
                    <a:pt x="2756" y="156"/>
                  </a:lnTo>
                  <a:lnTo>
                    <a:pt x="2781" y="157"/>
                  </a:lnTo>
                  <a:lnTo>
                    <a:pt x="2804" y="158"/>
                  </a:lnTo>
                  <a:lnTo>
                    <a:pt x="2829" y="158"/>
                  </a:lnTo>
                  <a:lnTo>
                    <a:pt x="2852" y="158"/>
                  </a:lnTo>
                  <a:lnTo>
                    <a:pt x="2875" y="155"/>
                  </a:lnTo>
                  <a:lnTo>
                    <a:pt x="3087" y="153"/>
                  </a:lnTo>
                  <a:lnTo>
                    <a:pt x="3138" y="150"/>
                  </a:lnTo>
                  <a:lnTo>
                    <a:pt x="3188" y="149"/>
                  </a:lnTo>
                  <a:lnTo>
                    <a:pt x="3236" y="149"/>
                  </a:lnTo>
                  <a:lnTo>
                    <a:pt x="3284" y="149"/>
                  </a:lnTo>
                  <a:lnTo>
                    <a:pt x="3331" y="149"/>
                  </a:lnTo>
                  <a:lnTo>
                    <a:pt x="3379" y="148"/>
                  </a:lnTo>
                  <a:lnTo>
                    <a:pt x="3428" y="147"/>
                  </a:lnTo>
                  <a:lnTo>
                    <a:pt x="3478" y="145"/>
                  </a:lnTo>
                  <a:lnTo>
                    <a:pt x="3536" y="144"/>
                  </a:lnTo>
                  <a:lnTo>
                    <a:pt x="3594" y="144"/>
                  </a:lnTo>
                  <a:lnTo>
                    <a:pt x="3654" y="145"/>
                  </a:lnTo>
                  <a:lnTo>
                    <a:pt x="3713" y="146"/>
                  </a:lnTo>
                  <a:lnTo>
                    <a:pt x="3772" y="146"/>
                  </a:lnTo>
                  <a:lnTo>
                    <a:pt x="3831" y="146"/>
                  </a:lnTo>
                  <a:lnTo>
                    <a:pt x="3859" y="145"/>
                  </a:lnTo>
                  <a:lnTo>
                    <a:pt x="3889" y="144"/>
                  </a:lnTo>
                  <a:lnTo>
                    <a:pt x="3918" y="142"/>
                  </a:lnTo>
                  <a:lnTo>
                    <a:pt x="3946" y="140"/>
                  </a:lnTo>
                  <a:lnTo>
                    <a:pt x="3968" y="142"/>
                  </a:lnTo>
                  <a:lnTo>
                    <a:pt x="3990" y="143"/>
                  </a:lnTo>
                  <a:lnTo>
                    <a:pt x="4013" y="143"/>
                  </a:lnTo>
                  <a:lnTo>
                    <a:pt x="4035" y="142"/>
                  </a:lnTo>
                  <a:lnTo>
                    <a:pt x="4057" y="141"/>
                  </a:lnTo>
                  <a:lnTo>
                    <a:pt x="4079" y="140"/>
                  </a:lnTo>
                  <a:lnTo>
                    <a:pt x="4101" y="138"/>
                  </a:lnTo>
                  <a:lnTo>
                    <a:pt x="4121" y="138"/>
                  </a:lnTo>
                  <a:lnTo>
                    <a:pt x="4186" y="139"/>
                  </a:lnTo>
                  <a:lnTo>
                    <a:pt x="4351" y="140"/>
                  </a:lnTo>
                  <a:lnTo>
                    <a:pt x="4600" y="140"/>
                  </a:lnTo>
                  <a:lnTo>
                    <a:pt x="4920" y="141"/>
                  </a:lnTo>
                  <a:lnTo>
                    <a:pt x="5298" y="141"/>
                  </a:lnTo>
                  <a:lnTo>
                    <a:pt x="5716" y="140"/>
                  </a:lnTo>
                  <a:lnTo>
                    <a:pt x="6163" y="140"/>
                  </a:lnTo>
                  <a:lnTo>
                    <a:pt x="6624" y="139"/>
                  </a:lnTo>
                  <a:lnTo>
                    <a:pt x="7085" y="139"/>
                  </a:lnTo>
                  <a:lnTo>
                    <a:pt x="7532" y="138"/>
                  </a:lnTo>
                  <a:lnTo>
                    <a:pt x="7951" y="138"/>
                  </a:lnTo>
                  <a:lnTo>
                    <a:pt x="8328" y="138"/>
                  </a:lnTo>
                  <a:lnTo>
                    <a:pt x="8647" y="137"/>
                  </a:lnTo>
                  <a:lnTo>
                    <a:pt x="8897" y="138"/>
                  </a:lnTo>
                  <a:lnTo>
                    <a:pt x="9061" y="138"/>
                  </a:lnTo>
                  <a:lnTo>
                    <a:pt x="9127" y="139"/>
                  </a:lnTo>
                  <a:lnTo>
                    <a:pt x="9177" y="138"/>
                  </a:lnTo>
                  <a:lnTo>
                    <a:pt x="9226" y="137"/>
                  </a:lnTo>
                  <a:lnTo>
                    <a:pt x="9274" y="135"/>
                  </a:lnTo>
                  <a:lnTo>
                    <a:pt x="9322" y="134"/>
                  </a:lnTo>
                  <a:lnTo>
                    <a:pt x="9370" y="133"/>
                  </a:lnTo>
                  <a:lnTo>
                    <a:pt x="9417" y="133"/>
                  </a:lnTo>
                  <a:lnTo>
                    <a:pt x="9466" y="133"/>
                  </a:lnTo>
                  <a:lnTo>
                    <a:pt x="9515" y="134"/>
                  </a:lnTo>
                  <a:lnTo>
                    <a:pt x="9538" y="132"/>
                  </a:lnTo>
                  <a:lnTo>
                    <a:pt x="9561" y="131"/>
                  </a:lnTo>
                  <a:lnTo>
                    <a:pt x="9586" y="130"/>
                  </a:lnTo>
                  <a:lnTo>
                    <a:pt x="9610" y="129"/>
                  </a:lnTo>
                  <a:lnTo>
                    <a:pt x="9636" y="127"/>
                  </a:lnTo>
                  <a:lnTo>
                    <a:pt x="9661" y="126"/>
                  </a:lnTo>
                  <a:lnTo>
                    <a:pt x="9685" y="124"/>
                  </a:lnTo>
                  <a:lnTo>
                    <a:pt x="9709" y="122"/>
                  </a:lnTo>
                  <a:lnTo>
                    <a:pt x="9891" y="114"/>
                  </a:lnTo>
                  <a:lnTo>
                    <a:pt x="9900" y="118"/>
                  </a:lnTo>
                  <a:lnTo>
                    <a:pt x="9908" y="122"/>
                  </a:lnTo>
                  <a:lnTo>
                    <a:pt x="9916" y="127"/>
                  </a:lnTo>
                  <a:lnTo>
                    <a:pt x="9923" y="134"/>
                  </a:lnTo>
                  <a:lnTo>
                    <a:pt x="9930" y="141"/>
                  </a:lnTo>
                  <a:lnTo>
                    <a:pt x="9936" y="149"/>
                  </a:lnTo>
                  <a:lnTo>
                    <a:pt x="9940" y="157"/>
                  </a:lnTo>
                  <a:lnTo>
                    <a:pt x="9943" y="166"/>
                  </a:lnTo>
                  <a:lnTo>
                    <a:pt x="9941" y="184"/>
                  </a:lnTo>
                  <a:lnTo>
                    <a:pt x="9940" y="201"/>
                  </a:lnTo>
                  <a:lnTo>
                    <a:pt x="9938" y="218"/>
                  </a:lnTo>
                  <a:lnTo>
                    <a:pt x="9938" y="237"/>
                  </a:lnTo>
                  <a:lnTo>
                    <a:pt x="9938" y="254"/>
                  </a:lnTo>
                  <a:lnTo>
                    <a:pt x="9940" y="273"/>
                  </a:lnTo>
                  <a:lnTo>
                    <a:pt x="9942" y="290"/>
                  </a:lnTo>
                  <a:lnTo>
                    <a:pt x="9946" y="307"/>
                  </a:lnTo>
                  <a:lnTo>
                    <a:pt x="9950" y="328"/>
                  </a:lnTo>
                  <a:lnTo>
                    <a:pt x="9954" y="347"/>
                  </a:lnTo>
                  <a:lnTo>
                    <a:pt x="9960" y="367"/>
                  </a:lnTo>
                  <a:lnTo>
                    <a:pt x="9967" y="385"/>
                  </a:lnTo>
                  <a:lnTo>
                    <a:pt x="9975" y="404"/>
                  </a:lnTo>
                  <a:lnTo>
                    <a:pt x="9985" y="422"/>
                  </a:lnTo>
                  <a:lnTo>
                    <a:pt x="9995" y="440"/>
                  </a:lnTo>
                  <a:lnTo>
                    <a:pt x="10006" y="458"/>
                  </a:lnTo>
                  <a:lnTo>
                    <a:pt x="10017" y="474"/>
                  </a:lnTo>
                  <a:lnTo>
                    <a:pt x="10030" y="491"/>
                  </a:lnTo>
                  <a:lnTo>
                    <a:pt x="10043" y="507"/>
                  </a:lnTo>
                  <a:lnTo>
                    <a:pt x="10057" y="522"/>
                  </a:lnTo>
                  <a:lnTo>
                    <a:pt x="10071" y="537"/>
                  </a:lnTo>
                  <a:lnTo>
                    <a:pt x="10087" y="552"/>
                  </a:lnTo>
                  <a:lnTo>
                    <a:pt x="10102" y="566"/>
                  </a:lnTo>
                  <a:lnTo>
                    <a:pt x="10118" y="579"/>
                  </a:lnTo>
                  <a:lnTo>
                    <a:pt x="10128" y="593"/>
                  </a:lnTo>
                  <a:lnTo>
                    <a:pt x="10135" y="606"/>
                  </a:lnTo>
                  <a:lnTo>
                    <a:pt x="10141" y="620"/>
                  </a:lnTo>
                  <a:lnTo>
                    <a:pt x="10146" y="634"/>
                  </a:lnTo>
                  <a:lnTo>
                    <a:pt x="10149" y="650"/>
                  </a:lnTo>
                  <a:lnTo>
                    <a:pt x="10151" y="665"/>
                  </a:lnTo>
                  <a:lnTo>
                    <a:pt x="10152" y="681"/>
                  </a:lnTo>
                  <a:lnTo>
                    <a:pt x="10152" y="699"/>
                  </a:lnTo>
                  <a:close/>
                  <a:moveTo>
                    <a:pt x="9921" y="1369"/>
                  </a:moveTo>
                  <a:lnTo>
                    <a:pt x="9919" y="1378"/>
                  </a:lnTo>
                  <a:lnTo>
                    <a:pt x="9918" y="1388"/>
                  </a:lnTo>
                  <a:lnTo>
                    <a:pt x="9917" y="1397"/>
                  </a:lnTo>
                  <a:lnTo>
                    <a:pt x="9917" y="1406"/>
                  </a:lnTo>
                  <a:lnTo>
                    <a:pt x="9918" y="1424"/>
                  </a:lnTo>
                  <a:lnTo>
                    <a:pt x="9919" y="1443"/>
                  </a:lnTo>
                  <a:lnTo>
                    <a:pt x="9921" y="1461"/>
                  </a:lnTo>
                  <a:lnTo>
                    <a:pt x="9921" y="1479"/>
                  </a:lnTo>
                  <a:lnTo>
                    <a:pt x="9920" y="1488"/>
                  </a:lnTo>
                  <a:lnTo>
                    <a:pt x="9919" y="1497"/>
                  </a:lnTo>
                  <a:lnTo>
                    <a:pt x="9918" y="1505"/>
                  </a:lnTo>
                  <a:lnTo>
                    <a:pt x="9915" y="1514"/>
                  </a:lnTo>
                  <a:lnTo>
                    <a:pt x="9798" y="1516"/>
                  </a:lnTo>
                  <a:lnTo>
                    <a:pt x="9581" y="1519"/>
                  </a:lnTo>
                  <a:lnTo>
                    <a:pt x="9279" y="1520"/>
                  </a:lnTo>
                  <a:lnTo>
                    <a:pt x="8906" y="1521"/>
                  </a:lnTo>
                  <a:lnTo>
                    <a:pt x="8477" y="1523"/>
                  </a:lnTo>
                  <a:lnTo>
                    <a:pt x="8004" y="1523"/>
                  </a:lnTo>
                  <a:lnTo>
                    <a:pt x="7504" y="1524"/>
                  </a:lnTo>
                  <a:lnTo>
                    <a:pt x="6989" y="1525"/>
                  </a:lnTo>
                  <a:lnTo>
                    <a:pt x="6474" y="1525"/>
                  </a:lnTo>
                  <a:lnTo>
                    <a:pt x="5974" y="1526"/>
                  </a:lnTo>
                  <a:lnTo>
                    <a:pt x="5503" y="1527"/>
                  </a:lnTo>
                  <a:lnTo>
                    <a:pt x="5074" y="1527"/>
                  </a:lnTo>
                  <a:lnTo>
                    <a:pt x="4703" y="1528"/>
                  </a:lnTo>
                  <a:lnTo>
                    <a:pt x="4402" y="1529"/>
                  </a:lnTo>
                  <a:lnTo>
                    <a:pt x="4187" y="1531"/>
                  </a:lnTo>
                  <a:lnTo>
                    <a:pt x="4072" y="1532"/>
                  </a:lnTo>
                  <a:lnTo>
                    <a:pt x="3995" y="1534"/>
                  </a:lnTo>
                  <a:lnTo>
                    <a:pt x="3918" y="1535"/>
                  </a:lnTo>
                  <a:lnTo>
                    <a:pt x="3841" y="1536"/>
                  </a:lnTo>
                  <a:lnTo>
                    <a:pt x="3765" y="1537"/>
                  </a:lnTo>
                  <a:lnTo>
                    <a:pt x="3689" y="1538"/>
                  </a:lnTo>
                  <a:lnTo>
                    <a:pt x="3613" y="1539"/>
                  </a:lnTo>
                  <a:lnTo>
                    <a:pt x="3537" y="1540"/>
                  </a:lnTo>
                  <a:lnTo>
                    <a:pt x="3462" y="1541"/>
                  </a:lnTo>
                  <a:lnTo>
                    <a:pt x="3386" y="1542"/>
                  </a:lnTo>
                  <a:lnTo>
                    <a:pt x="3310" y="1543"/>
                  </a:lnTo>
                  <a:lnTo>
                    <a:pt x="3235" y="1544"/>
                  </a:lnTo>
                  <a:lnTo>
                    <a:pt x="3159" y="1545"/>
                  </a:lnTo>
                  <a:lnTo>
                    <a:pt x="3083" y="1546"/>
                  </a:lnTo>
                  <a:lnTo>
                    <a:pt x="3008" y="1547"/>
                  </a:lnTo>
                  <a:lnTo>
                    <a:pt x="2932" y="1548"/>
                  </a:lnTo>
                  <a:lnTo>
                    <a:pt x="2856" y="1549"/>
                  </a:lnTo>
                  <a:lnTo>
                    <a:pt x="2789" y="1550"/>
                  </a:lnTo>
                  <a:lnTo>
                    <a:pt x="2720" y="1551"/>
                  </a:lnTo>
                  <a:lnTo>
                    <a:pt x="2653" y="1551"/>
                  </a:lnTo>
                  <a:lnTo>
                    <a:pt x="2586" y="1551"/>
                  </a:lnTo>
                  <a:lnTo>
                    <a:pt x="2517" y="1551"/>
                  </a:lnTo>
                  <a:lnTo>
                    <a:pt x="2450" y="1551"/>
                  </a:lnTo>
                  <a:lnTo>
                    <a:pt x="2381" y="1551"/>
                  </a:lnTo>
                  <a:lnTo>
                    <a:pt x="2314" y="1551"/>
                  </a:lnTo>
                  <a:lnTo>
                    <a:pt x="2246" y="1552"/>
                  </a:lnTo>
                  <a:lnTo>
                    <a:pt x="2179" y="1552"/>
                  </a:lnTo>
                  <a:lnTo>
                    <a:pt x="2110" y="1552"/>
                  </a:lnTo>
                  <a:lnTo>
                    <a:pt x="2044" y="1552"/>
                  </a:lnTo>
                  <a:lnTo>
                    <a:pt x="1976" y="1553"/>
                  </a:lnTo>
                  <a:lnTo>
                    <a:pt x="1909" y="1554"/>
                  </a:lnTo>
                  <a:lnTo>
                    <a:pt x="1842" y="1555"/>
                  </a:lnTo>
                  <a:lnTo>
                    <a:pt x="1776" y="1556"/>
                  </a:lnTo>
                  <a:lnTo>
                    <a:pt x="1759" y="1558"/>
                  </a:lnTo>
                  <a:lnTo>
                    <a:pt x="1740" y="1559"/>
                  </a:lnTo>
                  <a:lnTo>
                    <a:pt x="1721" y="1559"/>
                  </a:lnTo>
                  <a:lnTo>
                    <a:pt x="1702" y="1558"/>
                  </a:lnTo>
                  <a:lnTo>
                    <a:pt x="1683" y="1558"/>
                  </a:lnTo>
                  <a:lnTo>
                    <a:pt x="1664" y="1558"/>
                  </a:lnTo>
                  <a:lnTo>
                    <a:pt x="1655" y="1559"/>
                  </a:lnTo>
                  <a:lnTo>
                    <a:pt x="1646" y="1560"/>
                  </a:lnTo>
                  <a:lnTo>
                    <a:pt x="1637" y="1561"/>
                  </a:lnTo>
                  <a:lnTo>
                    <a:pt x="1628" y="1563"/>
                  </a:lnTo>
                  <a:lnTo>
                    <a:pt x="1606" y="1561"/>
                  </a:lnTo>
                  <a:lnTo>
                    <a:pt x="1584" y="1561"/>
                  </a:lnTo>
                  <a:lnTo>
                    <a:pt x="1560" y="1562"/>
                  </a:lnTo>
                  <a:lnTo>
                    <a:pt x="1538" y="1563"/>
                  </a:lnTo>
                  <a:lnTo>
                    <a:pt x="1515" y="1565"/>
                  </a:lnTo>
                  <a:lnTo>
                    <a:pt x="1493" y="1565"/>
                  </a:lnTo>
                  <a:lnTo>
                    <a:pt x="1482" y="1563"/>
                  </a:lnTo>
                  <a:lnTo>
                    <a:pt x="1470" y="1563"/>
                  </a:lnTo>
                  <a:lnTo>
                    <a:pt x="1460" y="1561"/>
                  </a:lnTo>
                  <a:lnTo>
                    <a:pt x="1450" y="1560"/>
                  </a:lnTo>
                  <a:lnTo>
                    <a:pt x="1413" y="1561"/>
                  </a:lnTo>
                  <a:lnTo>
                    <a:pt x="1377" y="1561"/>
                  </a:lnTo>
                  <a:lnTo>
                    <a:pt x="1340" y="1561"/>
                  </a:lnTo>
                  <a:lnTo>
                    <a:pt x="1303" y="1560"/>
                  </a:lnTo>
                  <a:lnTo>
                    <a:pt x="1266" y="1561"/>
                  </a:lnTo>
                  <a:lnTo>
                    <a:pt x="1228" y="1561"/>
                  </a:lnTo>
                  <a:lnTo>
                    <a:pt x="1191" y="1563"/>
                  </a:lnTo>
                  <a:lnTo>
                    <a:pt x="1154" y="1567"/>
                  </a:lnTo>
                  <a:lnTo>
                    <a:pt x="1148" y="1562"/>
                  </a:lnTo>
                  <a:lnTo>
                    <a:pt x="1144" y="1558"/>
                  </a:lnTo>
                  <a:lnTo>
                    <a:pt x="1141" y="1554"/>
                  </a:lnTo>
                  <a:lnTo>
                    <a:pt x="1139" y="1549"/>
                  </a:lnTo>
                  <a:lnTo>
                    <a:pt x="1138" y="1544"/>
                  </a:lnTo>
                  <a:lnTo>
                    <a:pt x="1138" y="1538"/>
                  </a:lnTo>
                  <a:lnTo>
                    <a:pt x="1138" y="1533"/>
                  </a:lnTo>
                  <a:lnTo>
                    <a:pt x="1139" y="1527"/>
                  </a:lnTo>
                  <a:lnTo>
                    <a:pt x="1141" y="1514"/>
                  </a:lnTo>
                  <a:lnTo>
                    <a:pt x="1144" y="1502"/>
                  </a:lnTo>
                  <a:lnTo>
                    <a:pt x="1145" y="1495"/>
                  </a:lnTo>
                  <a:lnTo>
                    <a:pt x="1145" y="1489"/>
                  </a:lnTo>
                  <a:lnTo>
                    <a:pt x="1145" y="1483"/>
                  </a:lnTo>
                  <a:lnTo>
                    <a:pt x="1145" y="1478"/>
                  </a:lnTo>
                  <a:lnTo>
                    <a:pt x="1144" y="1458"/>
                  </a:lnTo>
                  <a:lnTo>
                    <a:pt x="1141" y="1440"/>
                  </a:lnTo>
                  <a:lnTo>
                    <a:pt x="1138" y="1422"/>
                  </a:lnTo>
                  <a:lnTo>
                    <a:pt x="1134" y="1404"/>
                  </a:lnTo>
                  <a:lnTo>
                    <a:pt x="1129" y="1388"/>
                  </a:lnTo>
                  <a:lnTo>
                    <a:pt x="1123" y="1371"/>
                  </a:lnTo>
                  <a:lnTo>
                    <a:pt x="1115" y="1355"/>
                  </a:lnTo>
                  <a:lnTo>
                    <a:pt x="1106" y="1340"/>
                  </a:lnTo>
                  <a:lnTo>
                    <a:pt x="1097" y="1324"/>
                  </a:lnTo>
                  <a:lnTo>
                    <a:pt x="1087" y="1310"/>
                  </a:lnTo>
                  <a:lnTo>
                    <a:pt x="1076" y="1297"/>
                  </a:lnTo>
                  <a:lnTo>
                    <a:pt x="1063" y="1283"/>
                  </a:lnTo>
                  <a:lnTo>
                    <a:pt x="1051" y="1271"/>
                  </a:lnTo>
                  <a:lnTo>
                    <a:pt x="1037" y="1260"/>
                  </a:lnTo>
                  <a:lnTo>
                    <a:pt x="1021" y="1249"/>
                  </a:lnTo>
                  <a:lnTo>
                    <a:pt x="1006" y="1238"/>
                  </a:lnTo>
                  <a:lnTo>
                    <a:pt x="999" y="1234"/>
                  </a:lnTo>
                  <a:lnTo>
                    <a:pt x="993" y="1230"/>
                  </a:lnTo>
                  <a:lnTo>
                    <a:pt x="987" y="1224"/>
                  </a:lnTo>
                  <a:lnTo>
                    <a:pt x="982" y="1219"/>
                  </a:lnTo>
                  <a:lnTo>
                    <a:pt x="977" y="1213"/>
                  </a:lnTo>
                  <a:lnTo>
                    <a:pt x="972" y="1207"/>
                  </a:lnTo>
                  <a:lnTo>
                    <a:pt x="968" y="1200"/>
                  </a:lnTo>
                  <a:lnTo>
                    <a:pt x="965" y="1192"/>
                  </a:lnTo>
                  <a:lnTo>
                    <a:pt x="960" y="1178"/>
                  </a:lnTo>
                  <a:lnTo>
                    <a:pt x="956" y="1163"/>
                  </a:lnTo>
                  <a:lnTo>
                    <a:pt x="955" y="1148"/>
                  </a:lnTo>
                  <a:lnTo>
                    <a:pt x="954" y="1132"/>
                  </a:lnTo>
                  <a:lnTo>
                    <a:pt x="954" y="1125"/>
                  </a:lnTo>
                  <a:lnTo>
                    <a:pt x="955" y="1119"/>
                  </a:lnTo>
                  <a:lnTo>
                    <a:pt x="956" y="1113"/>
                  </a:lnTo>
                  <a:lnTo>
                    <a:pt x="958" y="1107"/>
                  </a:lnTo>
                  <a:lnTo>
                    <a:pt x="961" y="1100"/>
                  </a:lnTo>
                  <a:lnTo>
                    <a:pt x="964" y="1095"/>
                  </a:lnTo>
                  <a:lnTo>
                    <a:pt x="968" y="1090"/>
                  </a:lnTo>
                  <a:lnTo>
                    <a:pt x="972" y="1085"/>
                  </a:lnTo>
                  <a:lnTo>
                    <a:pt x="977" y="1082"/>
                  </a:lnTo>
                  <a:lnTo>
                    <a:pt x="982" y="1080"/>
                  </a:lnTo>
                  <a:lnTo>
                    <a:pt x="987" y="1079"/>
                  </a:lnTo>
                  <a:lnTo>
                    <a:pt x="993" y="1078"/>
                  </a:lnTo>
                  <a:lnTo>
                    <a:pt x="998" y="1079"/>
                  </a:lnTo>
                  <a:lnTo>
                    <a:pt x="1003" y="1080"/>
                  </a:lnTo>
                  <a:lnTo>
                    <a:pt x="1008" y="1082"/>
                  </a:lnTo>
                  <a:lnTo>
                    <a:pt x="1012" y="1085"/>
                  </a:lnTo>
                  <a:lnTo>
                    <a:pt x="1017" y="1090"/>
                  </a:lnTo>
                  <a:lnTo>
                    <a:pt x="1021" y="1096"/>
                  </a:lnTo>
                  <a:lnTo>
                    <a:pt x="1025" y="1103"/>
                  </a:lnTo>
                  <a:lnTo>
                    <a:pt x="1027" y="1109"/>
                  </a:lnTo>
                  <a:lnTo>
                    <a:pt x="1031" y="1121"/>
                  </a:lnTo>
                  <a:lnTo>
                    <a:pt x="1035" y="1134"/>
                  </a:lnTo>
                  <a:lnTo>
                    <a:pt x="1037" y="1140"/>
                  </a:lnTo>
                  <a:lnTo>
                    <a:pt x="1040" y="1146"/>
                  </a:lnTo>
                  <a:lnTo>
                    <a:pt x="1043" y="1152"/>
                  </a:lnTo>
                  <a:lnTo>
                    <a:pt x="1046" y="1158"/>
                  </a:lnTo>
                  <a:lnTo>
                    <a:pt x="1051" y="1162"/>
                  </a:lnTo>
                  <a:lnTo>
                    <a:pt x="1056" y="1167"/>
                  </a:lnTo>
                  <a:lnTo>
                    <a:pt x="1063" y="1170"/>
                  </a:lnTo>
                  <a:lnTo>
                    <a:pt x="1071" y="1173"/>
                  </a:lnTo>
                  <a:lnTo>
                    <a:pt x="1083" y="1177"/>
                  </a:lnTo>
                  <a:lnTo>
                    <a:pt x="1096" y="1179"/>
                  </a:lnTo>
                  <a:lnTo>
                    <a:pt x="1109" y="1181"/>
                  </a:lnTo>
                  <a:lnTo>
                    <a:pt x="1122" y="1181"/>
                  </a:lnTo>
                  <a:lnTo>
                    <a:pt x="1129" y="1181"/>
                  </a:lnTo>
                  <a:lnTo>
                    <a:pt x="1135" y="1179"/>
                  </a:lnTo>
                  <a:lnTo>
                    <a:pt x="1141" y="1178"/>
                  </a:lnTo>
                  <a:lnTo>
                    <a:pt x="1146" y="1175"/>
                  </a:lnTo>
                  <a:lnTo>
                    <a:pt x="1152" y="1172"/>
                  </a:lnTo>
                  <a:lnTo>
                    <a:pt x="1157" y="1168"/>
                  </a:lnTo>
                  <a:lnTo>
                    <a:pt x="1162" y="1163"/>
                  </a:lnTo>
                  <a:lnTo>
                    <a:pt x="1167" y="1157"/>
                  </a:lnTo>
                  <a:lnTo>
                    <a:pt x="1175" y="1149"/>
                  </a:lnTo>
                  <a:lnTo>
                    <a:pt x="1181" y="1139"/>
                  </a:lnTo>
                  <a:lnTo>
                    <a:pt x="1187" y="1129"/>
                  </a:lnTo>
                  <a:lnTo>
                    <a:pt x="1191" y="1119"/>
                  </a:lnTo>
                  <a:lnTo>
                    <a:pt x="1194" y="1108"/>
                  </a:lnTo>
                  <a:lnTo>
                    <a:pt x="1197" y="1096"/>
                  </a:lnTo>
                  <a:lnTo>
                    <a:pt x="1198" y="1084"/>
                  </a:lnTo>
                  <a:lnTo>
                    <a:pt x="1199" y="1073"/>
                  </a:lnTo>
                  <a:lnTo>
                    <a:pt x="1199" y="1061"/>
                  </a:lnTo>
                  <a:lnTo>
                    <a:pt x="1198" y="1048"/>
                  </a:lnTo>
                  <a:lnTo>
                    <a:pt x="1197" y="1036"/>
                  </a:lnTo>
                  <a:lnTo>
                    <a:pt x="1195" y="1025"/>
                  </a:lnTo>
                  <a:lnTo>
                    <a:pt x="1192" y="1014"/>
                  </a:lnTo>
                  <a:lnTo>
                    <a:pt x="1189" y="1002"/>
                  </a:lnTo>
                  <a:lnTo>
                    <a:pt x="1186" y="991"/>
                  </a:lnTo>
                  <a:lnTo>
                    <a:pt x="1182" y="982"/>
                  </a:lnTo>
                  <a:lnTo>
                    <a:pt x="1180" y="976"/>
                  </a:lnTo>
                  <a:lnTo>
                    <a:pt x="1177" y="971"/>
                  </a:lnTo>
                  <a:lnTo>
                    <a:pt x="1174" y="966"/>
                  </a:lnTo>
                  <a:lnTo>
                    <a:pt x="1170" y="961"/>
                  </a:lnTo>
                  <a:lnTo>
                    <a:pt x="1163" y="952"/>
                  </a:lnTo>
                  <a:lnTo>
                    <a:pt x="1154" y="944"/>
                  </a:lnTo>
                  <a:lnTo>
                    <a:pt x="1147" y="936"/>
                  </a:lnTo>
                  <a:lnTo>
                    <a:pt x="1141" y="927"/>
                  </a:lnTo>
                  <a:lnTo>
                    <a:pt x="1139" y="922"/>
                  </a:lnTo>
                  <a:lnTo>
                    <a:pt x="1138" y="917"/>
                  </a:lnTo>
                  <a:lnTo>
                    <a:pt x="1138" y="911"/>
                  </a:lnTo>
                  <a:lnTo>
                    <a:pt x="1139" y="905"/>
                  </a:lnTo>
                  <a:lnTo>
                    <a:pt x="1150" y="887"/>
                  </a:lnTo>
                  <a:lnTo>
                    <a:pt x="1162" y="868"/>
                  </a:lnTo>
                  <a:lnTo>
                    <a:pt x="1171" y="849"/>
                  </a:lnTo>
                  <a:lnTo>
                    <a:pt x="1178" y="830"/>
                  </a:lnTo>
                  <a:lnTo>
                    <a:pt x="1180" y="819"/>
                  </a:lnTo>
                  <a:lnTo>
                    <a:pt x="1182" y="809"/>
                  </a:lnTo>
                  <a:lnTo>
                    <a:pt x="1184" y="799"/>
                  </a:lnTo>
                  <a:lnTo>
                    <a:pt x="1185" y="789"/>
                  </a:lnTo>
                  <a:lnTo>
                    <a:pt x="1185" y="779"/>
                  </a:lnTo>
                  <a:lnTo>
                    <a:pt x="1185" y="768"/>
                  </a:lnTo>
                  <a:lnTo>
                    <a:pt x="1184" y="758"/>
                  </a:lnTo>
                  <a:lnTo>
                    <a:pt x="1182" y="748"/>
                  </a:lnTo>
                  <a:lnTo>
                    <a:pt x="1178" y="732"/>
                  </a:lnTo>
                  <a:lnTo>
                    <a:pt x="1174" y="715"/>
                  </a:lnTo>
                  <a:lnTo>
                    <a:pt x="1169" y="700"/>
                  </a:lnTo>
                  <a:lnTo>
                    <a:pt x="1163" y="685"/>
                  </a:lnTo>
                  <a:lnTo>
                    <a:pt x="1158" y="677"/>
                  </a:lnTo>
                  <a:lnTo>
                    <a:pt x="1154" y="670"/>
                  </a:lnTo>
                  <a:lnTo>
                    <a:pt x="1149" y="664"/>
                  </a:lnTo>
                  <a:lnTo>
                    <a:pt x="1144" y="658"/>
                  </a:lnTo>
                  <a:lnTo>
                    <a:pt x="1138" y="652"/>
                  </a:lnTo>
                  <a:lnTo>
                    <a:pt x="1132" y="647"/>
                  </a:lnTo>
                  <a:lnTo>
                    <a:pt x="1125" y="642"/>
                  </a:lnTo>
                  <a:lnTo>
                    <a:pt x="1117" y="637"/>
                  </a:lnTo>
                  <a:lnTo>
                    <a:pt x="1098" y="634"/>
                  </a:lnTo>
                  <a:lnTo>
                    <a:pt x="1078" y="632"/>
                  </a:lnTo>
                  <a:lnTo>
                    <a:pt x="1069" y="632"/>
                  </a:lnTo>
                  <a:lnTo>
                    <a:pt x="1057" y="632"/>
                  </a:lnTo>
                  <a:lnTo>
                    <a:pt x="1047" y="634"/>
                  </a:lnTo>
                  <a:lnTo>
                    <a:pt x="1037" y="639"/>
                  </a:lnTo>
                  <a:lnTo>
                    <a:pt x="1025" y="649"/>
                  </a:lnTo>
                  <a:lnTo>
                    <a:pt x="1011" y="658"/>
                  </a:lnTo>
                  <a:lnTo>
                    <a:pt x="1005" y="664"/>
                  </a:lnTo>
                  <a:lnTo>
                    <a:pt x="1001" y="669"/>
                  </a:lnTo>
                  <a:lnTo>
                    <a:pt x="999" y="673"/>
                  </a:lnTo>
                  <a:lnTo>
                    <a:pt x="998" y="676"/>
                  </a:lnTo>
                  <a:lnTo>
                    <a:pt x="997" y="680"/>
                  </a:lnTo>
                  <a:lnTo>
                    <a:pt x="997" y="686"/>
                  </a:lnTo>
                  <a:lnTo>
                    <a:pt x="999" y="694"/>
                  </a:lnTo>
                  <a:lnTo>
                    <a:pt x="999" y="702"/>
                  </a:lnTo>
                  <a:lnTo>
                    <a:pt x="999" y="710"/>
                  </a:lnTo>
                  <a:lnTo>
                    <a:pt x="998" y="718"/>
                  </a:lnTo>
                  <a:lnTo>
                    <a:pt x="996" y="726"/>
                  </a:lnTo>
                  <a:lnTo>
                    <a:pt x="993" y="735"/>
                  </a:lnTo>
                  <a:lnTo>
                    <a:pt x="989" y="743"/>
                  </a:lnTo>
                  <a:lnTo>
                    <a:pt x="985" y="750"/>
                  </a:lnTo>
                  <a:lnTo>
                    <a:pt x="979" y="754"/>
                  </a:lnTo>
                  <a:lnTo>
                    <a:pt x="972" y="758"/>
                  </a:lnTo>
                  <a:lnTo>
                    <a:pt x="965" y="761"/>
                  </a:lnTo>
                  <a:lnTo>
                    <a:pt x="958" y="763"/>
                  </a:lnTo>
                  <a:lnTo>
                    <a:pt x="952" y="764"/>
                  </a:lnTo>
                  <a:lnTo>
                    <a:pt x="945" y="764"/>
                  </a:lnTo>
                  <a:lnTo>
                    <a:pt x="939" y="762"/>
                  </a:lnTo>
                  <a:lnTo>
                    <a:pt x="933" y="760"/>
                  </a:lnTo>
                  <a:lnTo>
                    <a:pt x="927" y="751"/>
                  </a:lnTo>
                  <a:lnTo>
                    <a:pt x="923" y="743"/>
                  </a:lnTo>
                  <a:lnTo>
                    <a:pt x="921" y="734"/>
                  </a:lnTo>
                  <a:lnTo>
                    <a:pt x="919" y="723"/>
                  </a:lnTo>
                  <a:lnTo>
                    <a:pt x="919" y="714"/>
                  </a:lnTo>
                  <a:lnTo>
                    <a:pt x="920" y="704"/>
                  </a:lnTo>
                  <a:lnTo>
                    <a:pt x="921" y="694"/>
                  </a:lnTo>
                  <a:lnTo>
                    <a:pt x="923" y="682"/>
                  </a:lnTo>
                  <a:lnTo>
                    <a:pt x="934" y="663"/>
                  </a:lnTo>
                  <a:lnTo>
                    <a:pt x="946" y="645"/>
                  </a:lnTo>
                  <a:lnTo>
                    <a:pt x="959" y="626"/>
                  </a:lnTo>
                  <a:lnTo>
                    <a:pt x="973" y="609"/>
                  </a:lnTo>
                  <a:lnTo>
                    <a:pt x="1003" y="576"/>
                  </a:lnTo>
                  <a:lnTo>
                    <a:pt x="1034" y="543"/>
                  </a:lnTo>
                  <a:lnTo>
                    <a:pt x="1049" y="527"/>
                  </a:lnTo>
                  <a:lnTo>
                    <a:pt x="1063" y="510"/>
                  </a:lnTo>
                  <a:lnTo>
                    <a:pt x="1078" y="492"/>
                  </a:lnTo>
                  <a:lnTo>
                    <a:pt x="1090" y="475"/>
                  </a:lnTo>
                  <a:lnTo>
                    <a:pt x="1102" y="457"/>
                  </a:lnTo>
                  <a:lnTo>
                    <a:pt x="1111" y="437"/>
                  </a:lnTo>
                  <a:lnTo>
                    <a:pt x="1117" y="427"/>
                  </a:lnTo>
                  <a:lnTo>
                    <a:pt x="1120" y="416"/>
                  </a:lnTo>
                  <a:lnTo>
                    <a:pt x="1124" y="405"/>
                  </a:lnTo>
                  <a:lnTo>
                    <a:pt x="1127" y="394"/>
                  </a:lnTo>
                  <a:lnTo>
                    <a:pt x="1132" y="377"/>
                  </a:lnTo>
                  <a:lnTo>
                    <a:pt x="1136" y="358"/>
                  </a:lnTo>
                  <a:lnTo>
                    <a:pt x="1139" y="340"/>
                  </a:lnTo>
                  <a:lnTo>
                    <a:pt x="1140" y="322"/>
                  </a:lnTo>
                  <a:lnTo>
                    <a:pt x="1139" y="303"/>
                  </a:lnTo>
                  <a:lnTo>
                    <a:pt x="1138" y="285"/>
                  </a:lnTo>
                  <a:lnTo>
                    <a:pt x="1136" y="268"/>
                  </a:lnTo>
                  <a:lnTo>
                    <a:pt x="1133" y="249"/>
                  </a:lnTo>
                  <a:lnTo>
                    <a:pt x="1138" y="244"/>
                  </a:lnTo>
                  <a:lnTo>
                    <a:pt x="1144" y="240"/>
                  </a:lnTo>
                  <a:lnTo>
                    <a:pt x="1151" y="237"/>
                  </a:lnTo>
                  <a:lnTo>
                    <a:pt x="1157" y="235"/>
                  </a:lnTo>
                  <a:lnTo>
                    <a:pt x="1165" y="234"/>
                  </a:lnTo>
                  <a:lnTo>
                    <a:pt x="1173" y="234"/>
                  </a:lnTo>
                  <a:lnTo>
                    <a:pt x="1180" y="235"/>
                  </a:lnTo>
                  <a:lnTo>
                    <a:pt x="1188" y="237"/>
                  </a:lnTo>
                  <a:lnTo>
                    <a:pt x="1252" y="234"/>
                  </a:lnTo>
                  <a:lnTo>
                    <a:pt x="1314" y="232"/>
                  </a:lnTo>
                  <a:lnTo>
                    <a:pt x="1375" y="232"/>
                  </a:lnTo>
                  <a:lnTo>
                    <a:pt x="1437" y="232"/>
                  </a:lnTo>
                  <a:lnTo>
                    <a:pt x="1496" y="233"/>
                  </a:lnTo>
                  <a:lnTo>
                    <a:pt x="1556" y="233"/>
                  </a:lnTo>
                  <a:lnTo>
                    <a:pt x="1616" y="231"/>
                  </a:lnTo>
                  <a:lnTo>
                    <a:pt x="1677" y="228"/>
                  </a:lnTo>
                  <a:lnTo>
                    <a:pt x="1754" y="227"/>
                  </a:lnTo>
                  <a:lnTo>
                    <a:pt x="1831" y="226"/>
                  </a:lnTo>
                  <a:lnTo>
                    <a:pt x="1908" y="225"/>
                  </a:lnTo>
                  <a:lnTo>
                    <a:pt x="1985" y="224"/>
                  </a:lnTo>
                  <a:lnTo>
                    <a:pt x="2062" y="223"/>
                  </a:lnTo>
                  <a:lnTo>
                    <a:pt x="2140" y="222"/>
                  </a:lnTo>
                  <a:lnTo>
                    <a:pt x="2218" y="220"/>
                  </a:lnTo>
                  <a:lnTo>
                    <a:pt x="2294" y="219"/>
                  </a:lnTo>
                  <a:lnTo>
                    <a:pt x="2372" y="217"/>
                  </a:lnTo>
                  <a:lnTo>
                    <a:pt x="2449" y="216"/>
                  </a:lnTo>
                  <a:lnTo>
                    <a:pt x="2526" y="215"/>
                  </a:lnTo>
                  <a:lnTo>
                    <a:pt x="2604" y="214"/>
                  </a:lnTo>
                  <a:lnTo>
                    <a:pt x="2681" y="213"/>
                  </a:lnTo>
                  <a:lnTo>
                    <a:pt x="2757" y="212"/>
                  </a:lnTo>
                  <a:lnTo>
                    <a:pt x="2835" y="211"/>
                  </a:lnTo>
                  <a:lnTo>
                    <a:pt x="2912" y="210"/>
                  </a:lnTo>
                  <a:lnTo>
                    <a:pt x="2981" y="209"/>
                  </a:lnTo>
                  <a:lnTo>
                    <a:pt x="3052" y="208"/>
                  </a:lnTo>
                  <a:lnTo>
                    <a:pt x="3124" y="209"/>
                  </a:lnTo>
                  <a:lnTo>
                    <a:pt x="3197" y="209"/>
                  </a:lnTo>
                  <a:lnTo>
                    <a:pt x="3270" y="210"/>
                  </a:lnTo>
                  <a:lnTo>
                    <a:pt x="3343" y="210"/>
                  </a:lnTo>
                  <a:lnTo>
                    <a:pt x="3416" y="209"/>
                  </a:lnTo>
                  <a:lnTo>
                    <a:pt x="3487" y="206"/>
                  </a:lnTo>
                  <a:lnTo>
                    <a:pt x="3635" y="205"/>
                  </a:lnTo>
                  <a:lnTo>
                    <a:pt x="3883" y="204"/>
                  </a:lnTo>
                  <a:lnTo>
                    <a:pt x="4213" y="203"/>
                  </a:lnTo>
                  <a:lnTo>
                    <a:pt x="4615" y="201"/>
                  </a:lnTo>
                  <a:lnTo>
                    <a:pt x="5072" y="200"/>
                  </a:lnTo>
                  <a:lnTo>
                    <a:pt x="5572" y="199"/>
                  </a:lnTo>
                  <a:lnTo>
                    <a:pt x="6098" y="197"/>
                  </a:lnTo>
                  <a:lnTo>
                    <a:pt x="6640" y="196"/>
                  </a:lnTo>
                  <a:lnTo>
                    <a:pt x="7181" y="194"/>
                  </a:lnTo>
                  <a:lnTo>
                    <a:pt x="7708" y="193"/>
                  </a:lnTo>
                  <a:lnTo>
                    <a:pt x="8206" y="191"/>
                  </a:lnTo>
                  <a:lnTo>
                    <a:pt x="8663" y="190"/>
                  </a:lnTo>
                  <a:lnTo>
                    <a:pt x="9063" y="188"/>
                  </a:lnTo>
                  <a:lnTo>
                    <a:pt x="9392" y="187"/>
                  </a:lnTo>
                  <a:lnTo>
                    <a:pt x="9637" y="185"/>
                  </a:lnTo>
                  <a:lnTo>
                    <a:pt x="9783" y="183"/>
                  </a:lnTo>
                  <a:lnTo>
                    <a:pt x="9795" y="185"/>
                  </a:lnTo>
                  <a:lnTo>
                    <a:pt x="9809" y="186"/>
                  </a:lnTo>
                  <a:lnTo>
                    <a:pt x="9822" y="185"/>
                  </a:lnTo>
                  <a:lnTo>
                    <a:pt x="9836" y="184"/>
                  </a:lnTo>
                  <a:lnTo>
                    <a:pt x="9844" y="184"/>
                  </a:lnTo>
                  <a:lnTo>
                    <a:pt x="9850" y="184"/>
                  </a:lnTo>
                  <a:lnTo>
                    <a:pt x="9856" y="185"/>
                  </a:lnTo>
                  <a:lnTo>
                    <a:pt x="9861" y="186"/>
                  </a:lnTo>
                  <a:lnTo>
                    <a:pt x="9866" y="188"/>
                  </a:lnTo>
                  <a:lnTo>
                    <a:pt x="9871" y="191"/>
                  </a:lnTo>
                  <a:lnTo>
                    <a:pt x="9875" y="195"/>
                  </a:lnTo>
                  <a:lnTo>
                    <a:pt x="9878" y="200"/>
                  </a:lnTo>
                  <a:lnTo>
                    <a:pt x="9877" y="223"/>
                  </a:lnTo>
                  <a:lnTo>
                    <a:pt x="9877" y="244"/>
                  </a:lnTo>
                  <a:lnTo>
                    <a:pt x="9877" y="265"/>
                  </a:lnTo>
                  <a:lnTo>
                    <a:pt x="9879" y="287"/>
                  </a:lnTo>
                  <a:lnTo>
                    <a:pt x="9881" y="307"/>
                  </a:lnTo>
                  <a:lnTo>
                    <a:pt x="9885" y="328"/>
                  </a:lnTo>
                  <a:lnTo>
                    <a:pt x="9891" y="348"/>
                  </a:lnTo>
                  <a:lnTo>
                    <a:pt x="9897" y="369"/>
                  </a:lnTo>
                  <a:lnTo>
                    <a:pt x="9904" y="388"/>
                  </a:lnTo>
                  <a:lnTo>
                    <a:pt x="9912" y="407"/>
                  </a:lnTo>
                  <a:lnTo>
                    <a:pt x="9921" y="425"/>
                  </a:lnTo>
                  <a:lnTo>
                    <a:pt x="9931" y="443"/>
                  </a:lnTo>
                  <a:lnTo>
                    <a:pt x="9944" y="461"/>
                  </a:lnTo>
                  <a:lnTo>
                    <a:pt x="9956" y="478"/>
                  </a:lnTo>
                  <a:lnTo>
                    <a:pt x="9970" y="494"/>
                  </a:lnTo>
                  <a:lnTo>
                    <a:pt x="9986" y="510"/>
                  </a:lnTo>
                  <a:lnTo>
                    <a:pt x="9994" y="520"/>
                  </a:lnTo>
                  <a:lnTo>
                    <a:pt x="10004" y="530"/>
                  </a:lnTo>
                  <a:lnTo>
                    <a:pt x="10013" y="540"/>
                  </a:lnTo>
                  <a:lnTo>
                    <a:pt x="10024" y="550"/>
                  </a:lnTo>
                  <a:lnTo>
                    <a:pt x="10046" y="570"/>
                  </a:lnTo>
                  <a:lnTo>
                    <a:pt x="10066" y="590"/>
                  </a:lnTo>
                  <a:lnTo>
                    <a:pt x="10076" y="602"/>
                  </a:lnTo>
                  <a:lnTo>
                    <a:pt x="10084" y="613"/>
                  </a:lnTo>
                  <a:lnTo>
                    <a:pt x="10090" y="625"/>
                  </a:lnTo>
                  <a:lnTo>
                    <a:pt x="10094" y="637"/>
                  </a:lnTo>
                  <a:lnTo>
                    <a:pt x="10096" y="644"/>
                  </a:lnTo>
                  <a:lnTo>
                    <a:pt x="10097" y="650"/>
                  </a:lnTo>
                  <a:lnTo>
                    <a:pt x="10097" y="657"/>
                  </a:lnTo>
                  <a:lnTo>
                    <a:pt x="10096" y="664"/>
                  </a:lnTo>
                  <a:lnTo>
                    <a:pt x="10095" y="671"/>
                  </a:lnTo>
                  <a:lnTo>
                    <a:pt x="10094" y="678"/>
                  </a:lnTo>
                  <a:lnTo>
                    <a:pt x="10091" y="686"/>
                  </a:lnTo>
                  <a:lnTo>
                    <a:pt x="10088" y="694"/>
                  </a:lnTo>
                  <a:lnTo>
                    <a:pt x="10083" y="695"/>
                  </a:lnTo>
                  <a:lnTo>
                    <a:pt x="10078" y="697"/>
                  </a:lnTo>
                  <a:lnTo>
                    <a:pt x="10072" y="697"/>
                  </a:lnTo>
                  <a:lnTo>
                    <a:pt x="10068" y="697"/>
                  </a:lnTo>
                  <a:lnTo>
                    <a:pt x="10059" y="695"/>
                  </a:lnTo>
                  <a:lnTo>
                    <a:pt x="10051" y="692"/>
                  </a:lnTo>
                  <a:lnTo>
                    <a:pt x="10043" y="687"/>
                  </a:lnTo>
                  <a:lnTo>
                    <a:pt x="10035" y="681"/>
                  </a:lnTo>
                  <a:lnTo>
                    <a:pt x="10026" y="674"/>
                  </a:lnTo>
                  <a:lnTo>
                    <a:pt x="10019" y="667"/>
                  </a:lnTo>
                  <a:lnTo>
                    <a:pt x="10011" y="660"/>
                  </a:lnTo>
                  <a:lnTo>
                    <a:pt x="10003" y="654"/>
                  </a:lnTo>
                  <a:lnTo>
                    <a:pt x="9995" y="647"/>
                  </a:lnTo>
                  <a:lnTo>
                    <a:pt x="9987" y="642"/>
                  </a:lnTo>
                  <a:lnTo>
                    <a:pt x="9977" y="637"/>
                  </a:lnTo>
                  <a:lnTo>
                    <a:pt x="9967" y="635"/>
                  </a:lnTo>
                  <a:lnTo>
                    <a:pt x="9962" y="634"/>
                  </a:lnTo>
                  <a:lnTo>
                    <a:pt x="9957" y="634"/>
                  </a:lnTo>
                  <a:lnTo>
                    <a:pt x="9952" y="635"/>
                  </a:lnTo>
                  <a:lnTo>
                    <a:pt x="9946" y="636"/>
                  </a:lnTo>
                  <a:lnTo>
                    <a:pt x="9932" y="641"/>
                  </a:lnTo>
                  <a:lnTo>
                    <a:pt x="9920" y="646"/>
                  </a:lnTo>
                  <a:lnTo>
                    <a:pt x="9908" y="652"/>
                  </a:lnTo>
                  <a:lnTo>
                    <a:pt x="9897" y="660"/>
                  </a:lnTo>
                  <a:lnTo>
                    <a:pt x="9893" y="664"/>
                  </a:lnTo>
                  <a:lnTo>
                    <a:pt x="9887" y="668"/>
                  </a:lnTo>
                  <a:lnTo>
                    <a:pt x="9883" y="673"/>
                  </a:lnTo>
                  <a:lnTo>
                    <a:pt x="9879" y="679"/>
                  </a:lnTo>
                  <a:lnTo>
                    <a:pt x="9876" y="685"/>
                  </a:lnTo>
                  <a:lnTo>
                    <a:pt x="9873" y="692"/>
                  </a:lnTo>
                  <a:lnTo>
                    <a:pt x="9871" y="698"/>
                  </a:lnTo>
                  <a:lnTo>
                    <a:pt x="9869" y="705"/>
                  </a:lnTo>
                  <a:lnTo>
                    <a:pt x="9867" y="715"/>
                  </a:lnTo>
                  <a:lnTo>
                    <a:pt x="9865" y="724"/>
                  </a:lnTo>
                  <a:lnTo>
                    <a:pt x="9865" y="735"/>
                  </a:lnTo>
                  <a:lnTo>
                    <a:pt x="9865" y="744"/>
                  </a:lnTo>
                  <a:lnTo>
                    <a:pt x="9866" y="753"/>
                  </a:lnTo>
                  <a:lnTo>
                    <a:pt x="9868" y="762"/>
                  </a:lnTo>
                  <a:lnTo>
                    <a:pt x="9870" y="771"/>
                  </a:lnTo>
                  <a:lnTo>
                    <a:pt x="9873" y="781"/>
                  </a:lnTo>
                  <a:lnTo>
                    <a:pt x="9881" y="797"/>
                  </a:lnTo>
                  <a:lnTo>
                    <a:pt x="9891" y="813"/>
                  </a:lnTo>
                  <a:lnTo>
                    <a:pt x="9901" y="829"/>
                  </a:lnTo>
                  <a:lnTo>
                    <a:pt x="9912" y="843"/>
                  </a:lnTo>
                  <a:lnTo>
                    <a:pt x="9911" y="849"/>
                  </a:lnTo>
                  <a:lnTo>
                    <a:pt x="9910" y="854"/>
                  </a:lnTo>
                  <a:lnTo>
                    <a:pt x="9907" y="859"/>
                  </a:lnTo>
                  <a:lnTo>
                    <a:pt x="9905" y="863"/>
                  </a:lnTo>
                  <a:lnTo>
                    <a:pt x="9898" y="872"/>
                  </a:lnTo>
                  <a:lnTo>
                    <a:pt x="9890" y="880"/>
                  </a:lnTo>
                  <a:lnTo>
                    <a:pt x="9881" y="888"/>
                  </a:lnTo>
                  <a:lnTo>
                    <a:pt x="9874" y="896"/>
                  </a:lnTo>
                  <a:lnTo>
                    <a:pt x="9871" y="900"/>
                  </a:lnTo>
                  <a:lnTo>
                    <a:pt x="9868" y="905"/>
                  </a:lnTo>
                  <a:lnTo>
                    <a:pt x="9865" y="909"/>
                  </a:lnTo>
                  <a:lnTo>
                    <a:pt x="9863" y="914"/>
                  </a:lnTo>
                  <a:lnTo>
                    <a:pt x="9860" y="924"/>
                  </a:lnTo>
                  <a:lnTo>
                    <a:pt x="9857" y="934"/>
                  </a:lnTo>
                  <a:lnTo>
                    <a:pt x="9855" y="943"/>
                  </a:lnTo>
                  <a:lnTo>
                    <a:pt x="9855" y="953"/>
                  </a:lnTo>
                  <a:lnTo>
                    <a:pt x="9855" y="963"/>
                  </a:lnTo>
                  <a:lnTo>
                    <a:pt x="9855" y="973"/>
                  </a:lnTo>
                  <a:lnTo>
                    <a:pt x="9857" y="982"/>
                  </a:lnTo>
                  <a:lnTo>
                    <a:pt x="9859" y="991"/>
                  </a:lnTo>
                  <a:lnTo>
                    <a:pt x="9862" y="1001"/>
                  </a:lnTo>
                  <a:lnTo>
                    <a:pt x="9866" y="1011"/>
                  </a:lnTo>
                  <a:lnTo>
                    <a:pt x="9869" y="1019"/>
                  </a:lnTo>
                  <a:lnTo>
                    <a:pt x="9874" y="1028"/>
                  </a:lnTo>
                  <a:lnTo>
                    <a:pt x="9879" y="1036"/>
                  </a:lnTo>
                  <a:lnTo>
                    <a:pt x="9884" y="1044"/>
                  </a:lnTo>
                  <a:lnTo>
                    <a:pt x="9891" y="1051"/>
                  </a:lnTo>
                  <a:lnTo>
                    <a:pt x="9897" y="1059"/>
                  </a:lnTo>
                  <a:lnTo>
                    <a:pt x="9918" y="1068"/>
                  </a:lnTo>
                  <a:lnTo>
                    <a:pt x="9941" y="1078"/>
                  </a:lnTo>
                  <a:lnTo>
                    <a:pt x="9952" y="1081"/>
                  </a:lnTo>
                  <a:lnTo>
                    <a:pt x="9963" y="1083"/>
                  </a:lnTo>
                  <a:lnTo>
                    <a:pt x="9969" y="1082"/>
                  </a:lnTo>
                  <a:lnTo>
                    <a:pt x="9974" y="1081"/>
                  </a:lnTo>
                  <a:lnTo>
                    <a:pt x="9980" y="1079"/>
                  </a:lnTo>
                  <a:lnTo>
                    <a:pt x="9986" y="1076"/>
                  </a:lnTo>
                  <a:lnTo>
                    <a:pt x="9995" y="1070"/>
                  </a:lnTo>
                  <a:lnTo>
                    <a:pt x="10003" y="1064"/>
                  </a:lnTo>
                  <a:lnTo>
                    <a:pt x="10011" y="1056"/>
                  </a:lnTo>
                  <a:lnTo>
                    <a:pt x="10018" y="1047"/>
                  </a:lnTo>
                  <a:lnTo>
                    <a:pt x="10024" y="1038"/>
                  </a:lnTo>
                  <a:lnTo>
                    <a:pt x="10030" y="1028"/>
                  </a:lnTo>
                  <a:lnTo>
                    <a:pt x="10031" y="1023"/>
                  </a:lnTo>
                  <a:lnTo>
                    <a:pt x="10032" y="1017"/>
                  </a:lnTo>
                  <a:lnTo>
                    <a:pt x="10033" y="1012"/>
                  </a:lnTo>
                  <a:lnTo>
                    <a:pt x="10033" y="1004"/>
                  </a:lnTo>
                  <a:lnTo>
                    <a:pt x="10037" y="1001"/>
                  </a:lnTo>
                  <a:lnTo>
                    <a:pt x="10043" y="998"/>
                  </a:lnTo>
                  <a:lnTo>
                    <a:pt x="10049" y="997"/>
                  </a:lnTo>
                  <a:lnTo>
                    <a:pt x="10056" y="997"/>
                  </a:lnTo>
                  <a:lnTo>
                    <a:pt x="10062" y="998"/>
                  </a:lnTo>
                  <a:lnTo>
                    <a:pt x="10069" y="1000"/>
                  </a:lnTo>
                  <a:lnTo>
                    <a:pt x="10076" y="1003"/>
                  </a:lnTo>
                  <a:lnTo>
                    <a:pt x="10082" y="1007"/>
                  </a:lnTo>
                  <a:lnTo>
                    <a:pt x="10089" y="1016"/>
                  </a:lnTo>
                  <a:lnTo>
                    <a:pt x="10095" y="1025"/>
                  </a:lnTo>
                  <a:lnTo>
                    <a:pt x="10099" y="1035"/>
                  </a:lnTo>
                  <a:lnTo>
                    <a:pt x="10102" y="1045"/>
                  </a:lnTo>
                  <a:lnTo>
                    <a:pt x="10103" y="1056"/>
                  </a:lnTo>
                  <a:lnTo>
                    <a:pt x="10103" y="1066"/>
                  </a:lnTo>
                  <a:lnTo>
                    <a:pt x="10100" y="1077"/>
                  </a:lnTo>
                  <a:lnTo>
                    <a:pt x="10097" y="1087"/>
                  </a:lnTo>
                  <a:lnTo>
                    <a:pt x="10089" y="1104"/>
                  </a:lnTo>
                  <a:lnTo>
                    <a:pt x="10081" y="1119"/>
                  </a:lnTo>
                  <a:lnTo>
                    <a:pt x="10070" y="1133"/>
                  </a:lnTo>
                  <a:lnTo>
                    <a:pt x="10059" y="1148"/>
                  </a:lnTo>
                  <a:lnTo>
                    <a:pt x="10036" y="1174"/>
                  </a:lnTo>
                  <a:lnTo>
                    <a:pt x="10011" y="1200"/>
                  </a:lnTo>
                  <a:lnTo>
                    <a:pt x="9998" y="1213"/>
                  </a:lnTo>
                  <a:lnTo>
                    <a:pt x="9987" y="1226"/>
                  </a:lnTo>
                  <a:lnTo>
                    <a:pt x="9975" y="1239"/>
                  </a:lnTo>
                  <a:lnTo>
                    <a:pt x="9964" y="1253"/>
                  </a:lnTo>
                  <a:lnTo>
                    <a:pt x="9955" y="1268"/>
                  </a:lnTo>
                  <a:lnTo>
                    <a:pt x="9947" y="1283"/>
                  </a:lnTo>
                  <a:lnTo>
                    <a:pt x="9940" y="1300"/>
                  </a:lnTo>
                  <a:lnTo>
                    <a:pt x="9933" y="1317"/>
                  </a:lnTo>
                  <a:lnTo>
                    <a:pt x="9921" y="1369"/>
                  </a:lnTo>
                  <a:close/>
                  <a:moveTo>
                    <a:pt x="9912" y="1231"/>
                  </a:moveTo>
                  <a:lnTo>
                    <a:pt x="9905" y="1243"/>
                  </a:lnTo>
                  <a:lnTo>
                    <a:pt x="9899" y="1254"/>
                  </a:lnTo>
                  <a:lnTo>
                    <a:pt x="9893" y="1266"/>
                  </a:lnTo>
                  <a:lnTo>
                    <a:pt x="9887" y="1277"/>
                  </a:lnTo>
                  <a:lnTo>
                    <a:pt x="9878" y="1303"/>
                  </a:lnTo>
                  <a:lnTo>
                    <a:pt x="9871" y="1328"/>
                  </a:lnTo>
                  <a:lnTo>
                    <a:pt x="9864" y="1355"/>
                  </a:lnTo>
                  <a:lnTo>
                    <a:pt x="9859" y="1382"/>
                  </a:lnTo>
                  <a:lnTo>
                    <a:pt x="9853" y="1408"/>
                  </a:lnTo>
                  <a:lnTo>
                    <a:pt x="9848" y="1435"/>
                  </a:lnTo>
                  <a:lnTo>
                    <a:pt x="9829" y="1450"/>
                  </a:lnTo>
                  <a:lnTo>
                    <a:pt x="9784" y="1452"/>
                  </a:lnTo>
                  <a:lnTo>
                    <a:pt x="9739" y="1453"/>
                  </a:lnTo>
                  <a:lnTo>
                    <a:pt x="9694" y="1454"/>
                  </a:lnTo>
                  <a:lnTo>
                    <a:pt x="9649" y="1455"/>
                  </a:lnTo>
                  <a:lnTo>
                    <a:pt x="9603" y="1456"/>
                  </a:lnTo>
                  <a:lnTo>
                    <a:pt x="9558" y="1456"/>
                  </a:lnTo>
                  <a:lnTo>
                    <a:pt x="9512" y="1457"/>
                  </a:lnTo>
                  <a:lnTo>
                    <a:pt x="9467" y="1457"/>
                  </a:lnTo>
                  <a:lnTo>
                    <a:pt x="9421" y="1457"/>
                  </a:lnTo>
                  <a:lnTo>
                    <a:pt x="9376" y="1457"/>
                  </a:lnTo>
                  <a:lnTo>
                    <a:pt x="9331" y="1457"/>
                  </a:lnTo>
                  <a:lnTo>
                    <a:pt x="9286" y="1458"/>
                  </a:lnTo>
                  <a:lnTo>
                    <a:pt x="9242" y="1458"/>
                  </a:lnTo>
                  <a:lnTo>
                    <a:pt x="9198" y="1458"/>
                  </a:lnTo>
                  <a:lnTo>
                    <a:pt x="9155" y="1458"/>
                  </a:lnTo>
                  <a:lnTo>
                    <a:pt x="9112" y="1459"/>
                  </a:lnTo>
                  <a:lnTo>
                    <a:pt x="3106" y="1473"/>
                  </a:lnTo>
                  <a:lnTo>
                    <a:pt x="2985" y="1475"/>
                  </a:lnTo>
                  <a:lnTo>
                    <a:pt x="1954" y="1480"/>
                  </a:lnTo>
                  <a:lnTo>
                    <a:pt x="1906" y="1480"/>
                  </a:lnTo>
                  <a:lnTo>
                    <a:pt x="1859" y="1480"/>
                  </a:lnTo>
                  <a:lnTo>
                    <a:pt x="1812" y="1480"/>
                  </a:lnTo>
                  <a:lnTo>
                    <a:pt x="1765" y="1481"/>
                  </a:lnTo>
                  <a:lnTo>
                    <a:pt x="1719" y="1482"/>
                  </a:lnTo>
                  <a:lnTo>
                    <a:pt x="1673" y="1483"/>
                  </a:lnTo>
                  <a:lnTo>
                    <a:pt x="1627" y="1484"/>
                  </a:lnTo>
                  <a:lnTo>
                    <a:pt x="1581" y="1485"/>
                  </a:lnTo>
                  <a:lnTo>
                    <a:pt x="1536" y="1486"/>
                  </a:lnTo>
                  <a:lnTo>
                    <a:pt x="1490" y="1487"/>
                  </a:lnTo>
                  <a:lnTo>
                    <a:pt x="1445" y="1488"/>
                  </a:lnTo>
                  <a:lnTo>
                    <a:pt x="1399" y="1489"/>
                  </a:lnTo>
                  <a:lnTo>
                    <a:pt x="1353" y="1489"/>
                  </a:lnTo>
                  <a:lnTo>
                    <a:pt x="1307" y="1489"/>
                  </a:lnTo>
                  <a:lnTo>
                    <a:pt x="1260" y="1489"/>
                  </a:lnTo>
                  <a:lnTo>
                    <a:pt x="1213" y="1489"/>
                  </a:lnTo>
                  <a:lnTo>
                    <a:pt x="1209" y="1484"/>
                  </a:lnTo>
                  <a:lnTo>
                    <a:pt x="1207" y="1480"/>
                  </a:lnTo>
                  <a:lnTo>
                    <a:pt x="1204" y="1475"/>
                  </a:lnTo>
                  <a:lnTo>
                    <a:pt x="1203" y="1469"/>
                  </a:lnTo>
                  <a:lnTo>
                    <a:pt x="1203" y="1458"/>
                  </a:lnTo>
                  <a:lnTo>
                    <a:pt x="1204" y="1447"/>
                  </a:lnTo>
                  <a:lnTo>
                    <a:pt x="1205" y="1436"/>
                  </a:lnTo>
                  <a:lnTo>
                    <a:pt x="1205" y="1424"/>
                  </a:lnTo>
                  <a:lnTo>
                    <a:pt x="1205" y="1419"/>
                  </a:lnTo>
                  <a:lnTo>
                    <a:pt x="1204" y="1413"/>
                  </a:lnTo>
                  <a:lnTo>
                    <a:pt x="1202" y="1408"/>
                  </a:lnTo>
                  <a:lnTo>
                    <a:pt x="1200" y="1403"/>
                  </a:lnTo>
                  <a:lnTo>
                    <a:pt x="1196" y="1384"/>
                  </a:lnTo>
                  <a:lnTo>
                    <a:pt x="1191" y="1364"/>
                  </a:lnTo>
                  <a:lnTo>
                    <a:pt x="1186" y="1346"/>
                  </a:lnTo>
                  <a:lnTo>
                    <a:pt x="1179" y="1327"/>
                  </a:lnTo>
                  <a:lnTo>
                    <a:pt x="1171" y="1310"/>
                  </a:lnTo>
                  <a:lnTo>
                    <a:pt x="1162" y="1294"/>
                  </a:lnTo>
                  <a:lnTo>
                    <a:pt x="1150" y="1277"/>
                  </a:lnTo>
                  <a:lnTo>
                    <a:pt x="1139" y="1262"/>
                  </a:lnTo>
                  <a:lnTo>
                    <a:pt x="1139" y="1257"/>
                  </a:lnTo>
                  <a:lnTo>
                    <a:pt x="1140" y="1253"/>
                  </a:lnTo>
                  <a:lnTo>
                    <a:pt x="1142" y="1249"/>
                  </a:lnTo>
                  <a:lnTo>
                    <a:pt x="1144" y="1246"/>
                  </a:lnTo>
                  <a:lnTo>
                    <a:pt x="1151" y="1242"/>
                  </a:lnTo>
                  <a:lnTo>
                    <a:pt x="1158" y="1238"/>
                  </a:lnTo>
                  <a:lnTo>
                    <a:pt x="1167" y="1235"/>
                  </a:lnTo>
                  <a:lnTo>
                    <a:pt x="1175" y="1232"/>
                  </a:lnTo>
                  <a:lnTo>
                    <a:pt x="1179" y="1230"/>
                  </a:lnTo>
                  <a:lnTo>
                    <a:pt x="1182" y="1228"/>
                  </a:lnTo>
                  <a:lnTo>
                    <a:pt x="1185" y="1225"/>
                  </a:lnTo>
                  <a:lnTo>
                    <a:pt x="1188" y="1221"/>
                  </a:lnTo>
                  <a:lnTo>
                    <a:pt x="1196" y="1215"/>
                  </a:lnTo>
                  <a:lnTo>
                    <a:pt x="1202" y="1208"/>
                  </a:lnTo>
                  <a:lnTo>
                    <a:pt x="1209" y="1201"/>
                  </a:lnTo>
                  <a:lnTo>
                    <a:pt x="1214" y="1192"/>
                  </a:lnTo>
                  <a:lnTo>
                    <a:pt x="1218" y="1184"/>
                  </a:lnTo>
                  <a:lnTo>
                    <a:pt x="1222" y="1176"/>
                  </a:lnTo>
                  <a:lnTo>
                    <a:pt x="1225" y="1168"/>
                  </a:lnTo>
                  <a:lnTo>
                    <a:pt x="1227" y="1160"/>
                  </a:lnTo>
                  <a:lnTo>
                    <a:pt x="1234" y="1124"/>
                  </a:lnTo>
                  <a:lnTo>
                    <a:pt x="1243" y="1088"/>
                  </a:lnTo>
                  <a:lnTo>
                    <a:pt x="1248" y="1084"/>
                  </a:lnTo>
                  <a:lnTo>
                    <a:pt x="1254" y="1081"/>
                  </a:lnTo>
                  <a:lnTo>
                    <a:pt x="1259" y="1079"/>
                  </a:lnTo>
                  <a:lnTo>
                    <a:pt x="1264" y="1077"/>
                  </a:lnTo>
                  <a:lnTo>
                    <a:pt x="1276" y="1075"/>
                  </a:lnTo>
                  <a:lnTo>
                    <a:pt x="1288" y="1075"/>
                  </a:lnTo>
                  <a:lnTo>
                    <a:pt x="1300" y="1075"/>
                  </a:lnTo>
                  <a:lnTo>
                    <a:pt x="1312" y="1074"/>
                  </a:lnTo>
                  <a:lnTo>
                    <a:pt x="1317" y="1073"/>
                  </a:lnTo>
                  <a:lnTo>
                    <a:pt x="1323" y="1071"/>
                  </a:lnTo>
                  <a:lnTo>
                    <a:pt x="1328" y="1069"/>
                  </a:lnTo>
                  <a:lnTo>
                    <a:pt x="1332" y="1066"/>
                  </a:lnTo>
                  <a:lnTo>
                    <a:pt x="1340" y="1068"/>
                  </a:lnTo>
                  <a:lnTo>
                    <a:pt x="1348" y="1068"/>
                  </a:lnTo>
                  <a:lnTo>
                    <a:pt x="1355" y="1068"/>
                  </a:lnTo>
                  <a:lnTo>
                    <a:pt x="1361" y="1067"/>
                  </a:lnTo>
                  <a:lnTo>
                    <a:pt x="1373" y="1062"/>
                  </a:lnTo>
                  <a:lnTo>
                    <a:pt x="1384" y="1056"/>
                  </a:lnTo>
                  <a:lnTo>
                    <a:pt x="1395" y="1048"/>
                  </a:lnTo>
                  <a:lnTo>
                    <a:pt x="1406" y="1042"/>
                  </a:lnTo>
                  <a:lnTo>
                    <a:pt x="1412" y="1039"/>
                  </a:lnTo>
                  <a:lnTo>
                    <a:pt x="1418" y="1037"/>
                  </a:lnTo>
                  <a:lnTo>
                    <a:pt x="1424" y="1035"/>
                  </a:lnTo>
                  <a:lnTo>
                    <a:pt x="1431" y="1034"/>
                  </a:lnTo>
                  <a:lnTo>
                    <a:pt x="1439" y="1030"/>
                  </a:lnTo>
                  <a:lnTo>
                    <a:pt x="1446" y="1025"/>
                  </a:lnTo>
                  <a:lnTo>
                    <a:pt x="1452" y="1020"/>
                  </a:lnTo>
                  <a:lnTo>
                    <a:pt x="1458" y="1014"/>
                  </a:lnTo>
                  <a:lnTo>
                    <a:pt x="1468" y="1001"/>
                  </a:lnTo>
                  <a:lnTo>
                    <a:pt x="1476" y="988"/>
                  </a:lnTo>
                  <a:lnTo>
                    <a:pt x="1492" y="960"/>
                  </a:lnTo>
                  <a:lnTo>
                    <a:pt x="1508" y="932"/>
                  </a:lnTo>
                  <a:lnTo>
                    <a:pt x="1509" y="922"/>
                  </a:lnTo>
                  <a:lnTo>
                    <a:pt x="1509" y="912"/>
                  </a:lnTo>
                  <a:lnTo>
                    <a:pt x="1509" y="902"/>
                  </a:lnTo>
                  <a:lnTo>
                    <a:pt x="1508" y="893"/>
                  </a:lnTo>
                  <a:lnTo>
                    <a:pt x="1507" y="884"/>
                  </a:lnTo>
                  <a:lnTo>
                    <a:pt x="1505" y="875"/>
                  </a:lnTo>
                  <a:lnTo>
                    <a:pt x="1502" y="865"/>
                  </a:lnTo>
                  <a:lnTo>
                    <a:pt x="1499" y="856"/>
                  </a:lnTo>
                  <a:lnTo>
                    <a:pt x="1496" y="847"/>
                  </a:lnTo>
                  <a:lnTo>
                    <a:pt x="1492" y="839"/>
                  </a:lnTo>
                  <a:lnTo>
                    <a:pt x="1487" y="831"/>
                  </a:lnTo>
                  <a:lnTo>
                    <a:pt x="1482" y="821"/>
                  </a:lnTo>
                  <a:lnTo>
                    <a:pt x="1475" y="813"/>
                  </a:lnTo>
                  <a:lnTo>
                    <a:pt x="1469" y="806"/>
                  </a:lnTo>
                  <a:lnTo>
                    <a:pt x="1463" y="798"/>
                  </a:lnTo>
                  <a:lnTo>
                    <a:pt x="1456" y="791"/>
                  </a:lnTo>
                  <a:lnTo>
                    <a:pt x="1438" y="783"/>
                  </a:lnTo>
                  <a:lnTo>
                    <a:pt x="1417" y="774"/>
                  </a:lnTo>
                  <a:lnTo>
                    <a:pt x="1407" y="770"/>
                  </a:lnTo>
                  <a:lnTo>
                    <a:pt x="1396" y="767"/>
                  </a:lnTo>
                  <a:lnTo>
                    <a:pt x="1384" y="764"/>
                  </a:lnTo>
                  <a:lnTo>
                    <a:pt x="1374" y="762"/>
                  </a:lnTo>
                  <a:lnTo>
                    <a:pt x="1363" y="761"/>
                  </a:lnTo>
                  <a:lnTo>
                    <a:pt x="1352" y="761"/>
                  </a:lnTo>
                  <a:lnTo>
                    <a:pt x="1340" y="761"/>
                  </a:lnTo>
                  <a:lnTo>
                    <a:pt x="1329" y="763"/>
                  </a:lnTo>
                  <a:lnTo>
                    <a:pt x="1319" y="766"/>
                  </a:lnTo>
                  <a:lnTo>
                    <a:pt x="1309" y="770"/>
                  </a:lnTo>
                  <a:lnTo>
                    <a:pt x="1299" y="775"/>
                  </a:lnTo>
                  <a:lnTo>
                    <a:pt x="1289" y="784"/>
                  </a:lnTo>
                  <a:lnTo>
                    <a:pt x="1286" y="782"/>
                  </a:lnTo>
                  <a:lnTo>
                    <a:pt x="1283" y="781"/>
                  </a:lnTo>
                  <a:lnTo>
                    <a:pt x="1280" y="780"/>
                  </a:lnTo>
                  <a:lnTo>
                    <a:pt x="1277" y="780"/>
                  </a:lnTo>
                  <a:lnTo>
                    <a:pt x="1271" y="780"/>
                  </a:lnTo>
                  <a:lnTo>
                    <a:pt x="1265" y="781"/>
                  </a:lnTo>
                  <a:lnTo>
                    <a:pt x="1259" y="781"/>
                  </a:lnTo>
                  <a:lnTo>
                    <a:pt x="1254" y="780"/>
                  </a:lnTo>
                  <a:lnTo>
                    <a:pt x="1252" y="778"/>
                  </a:lnTo>
                  <a:lnTo>
                    <a:pt x="1249" y="775"/>
                  </a:lnTo>
                  <a:lnTo>
                    <a:pt x="1247" y="772"/>
                  </a:lnTo>
                  <a:lnTo>
                    <a:pt x="1246" y="768"/>
                  </a:lnTo>
                  <a:lnTo>
                    <a:pt x="1247" y="760"/>
                  </a:lnTo>
                  <a:lnTo>
                    <a:pt x="1247" y="752"/>
                  </a:lnTo>
                  <a:lnTo>
                    <a:pt x="1247" y="744"/>
                  </a:lnTo>
                  <a:lnTo>
                    <a:pt x="1246" y="737"/>
                  </a:lnTo>
                  <a:lnTo>
                    <a:pt x="1243" y="721"/>
                  </a:lnTo>
                  <a:lnTo>
                    <a:pt x="1238" y="708"/>
                  </a:lnTo>
                  <a:lnTo>
                    <a:pt x="1231" y="694"/>
                  </a:lnTo>
                  <a:lnTo>
                    <a:pt x="1223" y="681"/>
                  </a:lnTo>
                  <a:lnTo>
                    <a:pt x="1214" y="669"/>
                  </a:lnTo>
                  <a:lnTo>
                    <a:pt x="1203" y="658"/>
                  </a:lnTo>
                  <a:lnTo>
                    <a:pt x="1192" y="647"/>
                  </a:lnTo>
                  <a:lnTo>
                    <a:pt x="1180" y="636"/>
                  </a:lnTo>
                  <a:lnTo>
                    <a:pt x="1168" y="626"/>
                  </a:lnTo>
                  <a:lnTo>
                    <a:pt x="1154" y="617"/>
                  </a:lnTo>
                  <a:lnTo>
                    <a:pt x="1129" y="599"/>
                  </a:lnTo>
                  <a:lnTo>
                    <a:pt x="1104" y="582"/>
                  </a:lnTo>
                  <a:lnTo>
                    <a:pt x="1102" y="573"/>
                  </a:lnTo>
                  <a:lnTo>
                    <a:pt x="1101" y="565"/>
                  </a:lnTo>
                  <a:lnTo>
                    <a:pt x="1102" y="557"/>
                  </a:lnTo>
                  <a:lnTo>
                    <a:pt x="1104" y="550"/>
                  </a:lnTo>
                  <a:lnTo>
                    <a:pt x="1107" y="542"/>
                  </a:lnTo>
                  <a:lnTo>
                    <a:pt x="1111" y="536"/>
                  </a:lnTo>
                  <a:lnTo>
                    <a:pt x="1116" y="529"/>
                  </a:lnTo>
                  <a:lnTo>
                    <a:pt x="1122" y="523"/>
                  </a:lnTo>
                  <a:lnTo>
                    <a:pt x="1133" y="511"/>
                  </a:lnTo>
                  <a:lnTo>
                    <a:pt x="1145" y="498"/>
                  </a:lnTo>
                  <a:lnTo>
                    <a:pt x="1150" y="491"/>
                  </a:lnTo>
                  <a:lnTo>
                    <a:pt x="1155" y="485"/>
                  </a:lnTo>
                  <a:lnTo>
                    <a:pt x="1159" y="478"/>
                  </a:lnTo>
                  <a:lnTo>
                    <a:pt x="1164" y="471"/>
                  </a:lnTo>
                  <a:lnTo>
                    <a:pt x="1171" y="449"/>
                  </a:lnTo>
                  <a:lnTo>
                    <a:pt x="1178" y="429"/>
                  </a:lnTo>
                  <a:lnTo>
                    <a:pt x="1184" y="408"/>
                  </a:lnTo>
                  <a:lnTo>
                    <a:pt x="1189" y="387"/>
                  </a:lnTo>
                  <a:lnTo>
                    <a:pt x="1193" y="365"/>
                  </a:lnTo>
                  <a:lnTo>
                    <a:pt x="1196" y="343"/>
                  </a:lnTo>
                  <a:lnTo>
                    <a:pt x="1197" y="321"/>
                  </a:lnTo>
                  <a:lnTo>
                    <a:pt x="1197" y="298"/>
                  </a:lnTo>
                  <a:lnTo>
                    <a:pt x="1199" y="294"/>
                  </a:lnTo>
                  <a:lnTo>
                    <a:pt x="1201" y="291"/>
                  </a:lnTo>
                  <a:lnTo>
                    <a:pt x="1204" y="289"/>
                  </a:lnTo>
                  <a:lnTo>
                    <a:pt x="1208" y="286"/>
                  </a:lnTo>
                  <a:lnTo>
                    <a:pt x="1214" y="284"/>
                  </a:lnTo>
                  <a:lnTo>
                    <a:pt x="1221" y="282"/>
                  </a:lnTo>
                  <a:lnTo>
                    <a:pt x="1237" y="280"/>
                  </a:lnTo>
                  <a:lnTo>
                    <a:pt x="1253" y="279"/>
                  </a:lnTo>
                  <a:lnTo>
                    <a:pt x="1283" y="282"/>
                  </a:lnTo>
                  <a:lnTo>
                    <a:pt x="1314" y="284"/>
                  </a:lnTo>
                  <a:lnTo>
                    <a:pt x="1344" y="285"/>
                  </a:lnTo>
                  <a:lnTo>
                    <a:pt x="1374" y="286"/>
                  </a:lnTo>
                  <a:lnTo>
                    <a:pt x="1432" y="286"/>
                  </a:lnTo>
                  <a:lnTo>
                    <a:pt x="1491" y="284"/>
                  </a:lnTo>
                  <a:lnTo>
                    <a:pt x="1549" y="283"/>
                  </a:lnTo>
                  <a:lnTo>
                    <a:pt x="1607" y="281"/>
                  </a:lnTo>
                  <a:lnTo>
                    <a:pt x="1667" y="281"/>
                  </a:lnTo>
                  <a:lnTo>
                    <a:pt x="1727" y="283"/>
                  </a:lnTo>
                  <a:lnTo>
                    <a:pt x="1768" y="282"/>
                  </a:lnTo>
                  <a:lnTo>
                    <a:pt x="1809" y="281"/>
                  </a:lnTo>
                  <a:lnTo>
                    <a:pt x="1851" y="279"/>
                  </a:lnTo>
                  <a:lnTo>
                    <a:pt x="1890" y="277"/>
                  </a:lnTo>
                  <a:lnTo>
                    <a:pt x="1931" y="276"/>
                  </a:lnTo>
                  <a:lnTo>
                    <a:pt x="1972" y="276"/>
                  </a:lnTo>
                  <a:lnTo>
                    <a:pt x="2012" y="277"/>
                  </a:lnTo>
                  <a:lnTo>
                    <a:pt x="2053" y="279"/>
                  </a:lnTo>
                  <a:lnTo>
                    <a:pt x="2130" y="277"/>
                  </a:lnTo>
                  <a:lnTo>
                    <a:pt x="2207" y="276"/>
                  </a:lnTo>
                  <a:lnTo>
                    <a:pt x="2284" y="274"/>
                  </a:lnTo>
                  <a:lnTo>
                    <a:pt x="2361" y="273"/>
                  </a:lnTo>
                  <a:lnTo>
                    <a:pt x="2437" y="273"/>
                  </a:lnTo>
                  <a:lnTo>
                    <a:pt x="2514" y="272"/>
                  </a:lnTo>
                  <a:lnTo>
                    <a:pt x="2591" y="271"/>
                  </a:lnTo>
                  <a:lnTo>
                    <a:pt x="2667" y="271"/>
                  </a:lnTo>
                  <a:lnTo>
                    <a:pt x="2744" y="270"/>
                  </a:lnTo>
                  <a:lnTo>
                    <a:pt x="2821" y="270"/>
                  </a:lnTo>
                  <a:lnTo>
                    <a:pt x="2897" y="269"/>
                  </a:lnTo>
                  <a:lnTo>
                    <a:pt x="2974" y="269"/>
                  </a:lnTo>
                  <a:lnTo>
                    <a:pt x="3052" y="268"/>
                  </a:lnTo>
                  <a:lnTo>
                    <a:pt x="3128" y="266"/>
                  </a:lnTo>
                  <a:lnTo>
                    <a:pt x="3206" y="265"/>
                  </a:lnTo>
                  <a:lnTo>
                    <a:pt x="3284" y="264"/>
                  </a:lnTo>
                  <a:lnTo>
                    <a:pt x="3333" y="261"/>
                  </a:lnTo>
                  <a:lnTo>
                    <a:pt x="3381" y="260"/>
                  </a:lnTo>
                  <a:lnTo>
                    <a:pt x="3430" y="260"/>
                  </a:lnTo>
                  <a:lnTo>
                    <a:pt x="3479" y="261"/>
                  </a:lnTo>
                  <a:lnTo>
                    <a:pt x="3528" y="262"/>
                  </a:lnTo>
                  <a:lnTo>
                    <a:pt x="3577" y="262"/>
                  </a:lnTo>
                  <a:lnTo>
                    <a:pt x="3603" y="261"/>
                  </a:lnTo>
                  <a:lnTo>
                    <a:pt x="3627" y="260"/>
                  </a:lnTo>
                  <a:lnTo>
                    <a:pt x="3653" y="258"/>
                  </a:lnTo>
                  <a:lnTo>
                    <a:pt x="3678" y="256"/>
                  </a:lnTo>
                  <a:lnTo>
                    <a:pt x="3689" y="258"/>
                  </a:lnTo>
                  <a:lnTo>
                    <a:pt x="3699" y="259"/>
                  </a:lnTo>
                  <a:lnTo>
                    <a:pt x="3709" y="260"/>
                  </a:lnTo>
                  <a:lnTo>
                    <a:pt x="3720" y="260"/>
                  </a:lnTo>
                  <a:lnTo>
                    <a:pt x="3742" y="260"/>
                  </a:lnTo>
                  <a:lnTo>
                    <a:pt x="3763" y="259"/>
                  </a:lnTo>
                  <a:lnTo>
                    <a:pt x="3785" y="257"/>
                  </a:lnTo>
                  <a:lnTo>
                    <a:pt x="3806" y="255"/>
                  </a:lnTo>
                  <a:lnTo>
                    <a:pt x="3829" y="254"/>
                  </a:lnTo>
                  <a:lnTo>
                    <a:pt x="3850" y="254"/>
                  </a:lnTo>
                  <a:lnTo>
                    <a:pt x="3948" y="254"/>
                  </a:lnTo>
                  <a:lnTo>
                    <a:pt x="4145" y="254"/>
                  </a:lnTo>
                  <a:lnTo>
                    <a:pt x="4428" y="254"/>
                  </a:lnTo>
                  <a:lnTo>
                    <a:pt x="4781" y="254"/>
                  </a:lnTo>
                  <a:lnTo>
                    <a:pt x="5191" y="253"/>
                  </a:lnTo>
                  <a:lnTo>
                    <a:pt x="5643" y="253"/>
                  </a:lnTo>
                  <a:lnTo>
                    <a:pt x="6125" y="252"/>
                  </a:lnTo>
                  <a:lnTo>
                    <a:pt x="6619" y="251"/>
                  </a:lnTo>
                  <a:lnTo>
                    <a:pt x="7114" y="251"/>
                  </a:lnTo>
                  <a:lnTo>
                    <a:pt x="7596" y="250"/>
                  </a:lnTo>
                  <a:lnTo>
                    <a:pt x="8048" y="249"/>
                  </a:lnTo>
                  <a:lnTo>
                    <a:pt x="8459" y="249"/>
                  </a:lnTo>
                  <a:lnTo>
                    <a:pt x="8813" y="248"/>
                  </a:lnTo>
                  <a:lnTo>
                    <a:pt x="9096" y="247"/>
                  </a:lnTo>
                  <a:lnTo>
                    <a:pt x="9296" y="247"/>
                  </a:lnTo>
                  <a:lnTo>
                    <a:pt x="9395" y="246"/>
                  </a:lnTo>
                  <a:lnTo>
                    <a:pt x="9434" y="247"/>
                  </a:lnTo>
                  <a:lnTo>
                    <a:pt x="9474" y="247"/>
                  </a:lnTo>
                  <a:lnTo>
                    <a:pt x="9515" y="246"/>
                  </a:lnTo>
                  <a:lnTo>
                    <a:pt x="9556" y="245"/>
                  </a:lnTo>
                  <a:lnTo>
                    <a:pt x="9597" y="243"/>
                  </a:lnTo>
                  <a:lnTo>
                    <a:pt x="9638" y="243"/>
                  </a:lnTo>
                  <a:lnTo>
                    <a:pt x="9677" y="243"/>
                  </a:lnTo>
                  <a:lnTo>
                    <a:pt x="9715" y="245"/>
                  </a:lnTo>
                  <a:lnTo>
                    <a:pt x="9735" y="244"/>
                  </a:lnTo>
                  <a:lnTo>
                    <a:pt x="9754" y="243"/>
                  </a:lnTo>
                  <a:lnTo>
                    <a:pt x="9772" y="243"/>
                  </a:lnTo>
                  <a:lnTo>
                    <a:pt x="9792" y="242"/>
                  </a:lnTo>
                  <a:lnTo>
                    <a:pt x="9800" y="251"/>
                  </a:lnTo>
                  <a:lnTo>
                    <a:pt x="9806" y="261"/>
                  </a:lnTo>
                  <a:lnTo>
                    <a:pt x="9811" y="274"/>
                  </a:lnTo>
                  <a:lnTo>
                    <a:pt x="9815" y="286"/>
                  </a:lnTo>
                  <a:lnTo>
                    <a:pt x="9822" y="310"/>
                  </a:lnTo>
                  <a:lnTo>
                    <a:pt x="9829" y="336"/>
                  </a:lnTo>
                  <a:lnTo>
                    <a:pt x="9832" y="350"/>
                  </a:lnTo>
                  <a:lnTo>
                    <a:pt x="9836" y="364"/>
                  </a:lnTo>
                  <a:lnTo>
                    <a:pt x="9841" y="377"/>
                  </a:lnTo>
                  <a:lnTo>
                    <a:pt x="9847" y="389"/>
                  </a:lnTo>
                  <a:lnTo>
                    <a:pt x="9860" y="415"/>
                  </a:lnTo>
                  <a:lnTo>
                    <a:pt x="9874" y="439"/>
                  </a:lnTo>
                  <a:lnTo>
                    <a:pt x="9890" y="464"/>
                  </a:lnTo>
                  <a:lnTo>
                    <a:pt x="9905" y="487"/>
                  </a:lnTo>
                  <a:lnTo>
                    <a:pt x="9921" y="511"/>
                  </a:lnTo>
                  <a:lnTo>
                    <a:pt x="9937" y="535"/>
                  </a:lnTo>
                  <a:lnTo>
                    <a:pt x="9945" y="539"/>
                  </a:lnTo>
                  <a:lnTo>
                    <a:pt x="9953" y="543"/>
                  </a:lnTo>
                  <a:lnTo>
                    <a:pt x="9957" y="547"/>
                  </a:lnTo>
                  <a:lnTo>
                    <a:pt x="9959" y="550"/>
                  </a:lnTo>
                  <a:lnTo>
                    <a:pt x="9960" y="555"/>
                  </a:lnTo>
                  <a:lnTo>
                    <a:pt x="9958" y="560"/>
                  </a:lnTo>
                  <a:lnTo>
                    <a:pt x="9957" y="566"/>
                  </a:lnTo>
                  <a:lnTo>
                    <a:pt x="9955" y="571"/>
                  </a:lnTo>
                  <a:lnTo>
                    <a:pt x="9952" y="575"/>
                  </a:lnTo>
                  <a:lnTo>
                    <a:pt x="9948" y="577"/>
                  </a:lnTo>
                  <a:lnTo>
                    <a:pt x="9944" y="578"/>
                  </a:lnTo>
                  <a:lnTo>
                    <a:pt x="9940" y="579"/>
                  </a:lnTo>
                  <a:lnTo>
                    <a:pt x="9934" y="579"/>
                  </a:lnTo>
                  <a:lnTo>
                    <a:pt x="9929" y="578"/>
                  </a:lnTo>
                  <a:lnTo>
                    <a:pt x="9919" y="576"/>
                  </a:lnTo>
                  <a:lnTo>
                    <a:pt x="9908" y="573"/>
                  </a:lnTo>
                  <a:lnTo>
                    <a:pt x="9903" y="573"/>
                  </a:lnTo>
                  <a:lnTo>
                    <a:pt x="9898" y="573"/>
                  </a:lnTo>
                  <a:lnTo>
                    <a:pt x="9893" y="574"/>
                  </a:lnTo>
                  <a:lnTo>
                    <a:pt x="9887" y="576"/>
                  </a:lnTo>
                  <a:lnTo>
                    <a:pt x="9877" y="580"/>
                  </a:lnTo>
                  <a:lnTo>
                    <a:pt x="9868" y="585"/>
                  </a:lnTo>
                  <a:lnTo>
                    <a:pt x="9859" y="592"/>
                  </a:lnTo>
                  <a:lnTo>
                    <a:pt x="9852" y="598"/>
                  </a:lnTo>
                  <a:lnTo>
                    <a:pt x="9844" y="605"/>
                  </a:lnTo>
                  <a:lnTo>
                    <a:pt x="9837" y="613"/>
                  </a:lnTo>
                  <a:lnTo>
                    <a:pt x="9831" y="621"/>
                  </a:lnTo>
                  <a:lnTo>
                    <a:pt x="9825" y="629"/>
                  </a:lnTo>
                  <a:lnTo>
                    <a:pt x="9820" y="639"/>
                  </a:lnTo>
                  <a:lnTo>
                    <a:pt x="9816" y="648"/>
                  </a:lnTo>
                  <a:lnTo>
                    <a:pt x="9813" y="657"/>
                  </a:lnTo>
                  <a:lnTo>
                    <a:pt x="9810" y="667"/>
                  </a:lnTo>
                  <a:lnTo>
                    <a:pt x="9808" y="676"/>
                  </a:lnTo>
                  <a:lnTo>
                    <a:pt x="9806" y="687"/>
                  </a:lnTo>
                  <a:lnTo>
                    <a:pt x="9805" y="696"/>
                  </a:lnTo>
                  <a:lnTo>
                    <a:pt x="9805" y="706"/>
                  </a:lnTo>
                  <a:lnTo>
                    <a:pt x="9807" y="711"/>
                  </a:lnTo>
                  <a:lnTo>
                    <a:pt x="9808" y="718"/>
                  </a:lnTo>
                  <a:lnTo>
                    <a:pt x="9807" y="721"/>
                  </a:lnTo>
                  <a:lnTo>
                    <a:pt x="9806" y="723"/>
                  </a:lnTo>
                  <a:lnTo>
                    <a:pt x="9805" y="726"/>
                  </a:lnTo>
                  <a:lnTo>
                    <a:pt x="9802" y="727"/>
                  </a:lnTo>
                  <a:lnTo>
                    <a:pt x="9798" y="729"/>
                  </a:lnTo>
                  <a:lnTo>
                    <a:pt x="9793" y="729"/>
                  </a:lnTo>
                  <a:lnTo>
                    <a:pt x="9790" y="729"/>
                  </a:lnTo>
                  <a:lnTo>
                    <a:pt x="9786" y="729"/>
                  </a:lnTo>
                  <a:lnTo>
                    <a:pt x="9780" y="726"/>
                  </a:lnTo>
                  <a:lnTo>
                    <a:pt x="9774" y="723"/>
                  </a:lnTo>
                  <a:lnTo>
                    <a:pt x="9768" y="718"/>
                  </a:lnTo>
                  <a:lnTo>
                    <a:pt x="9762" y="714"/>
                  </a:lnTo>
                  <a:lnTo>
                    <a:pt x="9756" y="710"/>
                  </a:lnTo>
                  <a:lnTo>
                    <a:pt x="9749" y="707"/>
                  </a:lnTo>
                  <a:lnTo>
                    <a:pt x="9737" y="706"/>
                  </a:lnTo>
                  <a:lnTo>
                    <a:pt x="9726" y="706"/>
                  </a:lnTo>
                  <a:lnTo>
                    <a:pt x="9715" y="707"/>
                  </a:lnTo>
                  <a:lnTo>
                    <a:pt x="9703" y="708"/>
                  </a:lnTo>
                  <a:lnTo>
                    <a:pt x="9693" y="711"/>
                  </a:lnTo>
                  <a:lnTo>
                    <a:pt x="9682" y="713"/>
                  </a:lnTo>
                  <a:lnTo>
                    <a:pt x="9672" y="717"/>
                  </a:lnTo>
                  <a:lnTo>
                    <a:pt x="9663" y="721"/>
                  </a:lnTo>
                  <a:lnTo>
                    <a:pt x="9652" y="726"/>
                  </a:lnTo>
                  <a:lnTo>
                    <a:pt x="9643" y="733"/>
                  </a:lnTo>
                  <a:lnTo>
                    <a:pt x="9634" y="739"/>
                  </a:lnTo>
                  <a:lnTo>
                    <a:pt x="9626" y="746"/>
                  </a:lnTo>
                  <a:lnTo>
                    <a:pt x="9619" y="754"/>
                  </a:lnTo>
                  <a:lnTo>
                    <a:pt x="9611" y="763"/>
                  </a:lnTo>
                  <a:lnTo>
                    <a:pt x="9604" y="772"/>
                  </a:lnTo>
                  <a:lnTo>
                    <a:pt x="9598" y="783"/>
                  </a:lnTo>
                  <a:lnTo>
                    <a:pt x="9594" y="803"/>
                  </a:lnTo>
                  <a:lnTo>
                    <a:pt x="9591" y="824"/>
                  </a:lnTo>
                  <a:lnTo>
                    <a:pt x="9590" y="843"/>
                  </a:lnTo>
                  <a:lnTo>
                    <a:pt x="9591" y="863"/>
                  </a:lnTo>
                  <a:lnTo>
                    <a:pt x="9593" y="883"/>
                  </a:lnTo>
                  <a:lnTo>
                    <a:pt x="9596" y="902"/>
                  </a:lnTo>
                  <a:lnTo>
                    <a:pt x="9599" y="911"/>
                  </a:lnTo>
                  <a:lnTo>
                    <a:pt x="9602" y="921"/>
                  </a:lnTo>
                  <a:lnTo>
                    <a:pt x="9606" y="930"/>
                  </a:lnTo>
                  <a:lnTo>
                    <a:pt x="9610" y="939"/>
                  </a:lnTo>
                  <a:lnTo>
                    <a:pt x="9618" y="950"/>
                  </a:lnTo>
                  <a:lnTo>
                    <a:pt x="9626" y="960"/>
                  </a:lnTo>
                  <a:lnTo>
                    <a:pt x="9635" y="969"/>
                  </a:lnTo>
                  <a:lnTo>
                    <a:pt x="9644" y="975"/>
                  </a:lnTo>
                  <a:lnTo>
                    <a:pt x="9655" y="979"/>
                  </a:lnTo>
                  <a:lnTo>
                    <a:pt x="9667" y="983"/>
                  </a:lnTo>
                  <a:lnTo>
                    <a:pt x="9678" y="985"/>
                  </a:lnTo>
                  <a:lnTo>
                    <a:pt x="9690" y="986"/>
                  </a:lnTo>
                  <a:lnTo>
                    <a:pt x="9702" y="987"/>
                  </a:lnTo>
                  <a:lnTo>
                    <a:pt x="9715" y="986"/>
                  </a:lnTo>
                  <a:lnTo>
                    <a:pt x="9728" y="986"/>
                  </a:lnTo>
                  <a:lnTo>
                    <a:pt x="9740" y="985"/>
                  </a:lnTo>
                  <a:lnTo>
                    <a:pt x="9764" y="982"/>
                  </a:lnTo>
                  <a:lnTo>
                    <a:pt x="9786" y="980"/>
                  </a:lnTo>
                  <a:lnTo>
                    <a:pt x="9790" y="983"/>
                  </a:lnTo>
                  <a:lnTo>
                    <a:pt x="9793" y="987"/>
                  </a:lnTo>
                  <a:lnTo>
                    <a:pt x="9795" y="991"/>
                  </a:lnTo>
                  <a:lnTo>
                    <a:pt x="9796" y="995"/>
                  </a:lnTo>
                  <a:lnTo>
                    <a:pt x="9798" y="1004"/>
                  </a:lnTo>
                  <a:lnTo>
                    <a:pt x="9798" y="1015"/>
                  </a:lnTo>
                  <a:lnTo>
                    <a:pt x="9796" y="1026"/>
                  </a:lnTo>
                  <a:lnTo>
                    <a:pt x="9795" y="1037"/>
                  </a:lnTo>
                  <a:lnTo>
                    <a:pt x="9796" y="1042"/>
                  </a:lnTo>
                  <a:lnTo>
                    <a:pt x="9798" y="1047"/>
                  </a:lnTo>
                  <a:lnTo>
                    <a:pt x="9799" y="1052"/>
                  </a:lnTo>
                  <a:lnTo>
                    <a:pt x="9802" y="1057"/>
                  </a:lnTo>
                  <a:lnTo>
                    <a:pt x="9808" y="1067"/>
                  </a:lnTo>
                  <a:lnTo>
                    <a:pt x="9814" y="1076"/>
                  </a:lnTo>
                  <a:lnTo>
                    <a:pt x="9821" y="1085"/>
                  </a:lnTo>
                  <a:lnTo>
                    <a:pt x="9828" y="1094"/>
                  </a:lnTo>
                  <a:lnTo>
                    <a:pt x="9836" y="1102"/>
                  </a:lnTo>
                  <a:lnTo>
                    <a:pt x="9845" y="1109"/>
                  </a:lnTo>
                  <a:lnTo>
                    <a:pt x="9854" y="1116"/>
                  </a:lnTo>
                  <a:lnTo>
                    <a:pt x="9863" y="1122"/>
                  </a:lnTo>
                  <a:lnTo>
                    <a:pt x="9873" y="1127"/>
                  </a:lnTo>
                  <a:lnTo>
                    <a:pt x="9882" y="1131"/>
                  </a:lnTo>
                  <a:lnTo>
                    <a:pt x="9894" y="1135"/>
                  </a:lnTo>
                  <a:lnTo>
                    <a:pt x="9905" y="1138"/>
                  </a:lnTo>
                  <a:lnTo>
                    <a:pt x="9916" y="1141"/>
                  </a:lnTo>
                  <a:lnTo>
                    <a:pt x="9927" y="1143"/>
                  </a:lnTo>
                  <a:lnTo>
                    <a:pt x="9940" y="1144"/>
                  </a:lnTo>
                  <a:lnTo>
                    <a:pt x="9952" y="1144"/>
                  </a:lnTo>
                  <a:lnTo>
                    <a:pt x="9957" y="1151"/>
                  </a:lnTo>
                  <a:lnTo>
                    <a:pt x="9960" y="1157"/>
                  </a:lnTo>
                  <a:lnTo>
                    <a:pt x="9961" y="1162"/>
                  </a:lnTo>
                  <a:lnTo>
                    <a:pt x="9961" y="1167"/>
                  </a:lnTo>
                  <a:lnTo>
                    <a:pt x="9959" y="1172"/>
                  </a:lnTo>
                  <a:lnTo>
                    <a:pt x="9955" y="1177"/>
                  </a:lnTo>
                  <a:lnTo>
                    <a:pt x="9951" y="1182"/>
                  </a:lnTo>
                  <a:lnTo>
                    <a:pt x="9946" y="1187"/>
                  </a:lnTo>
                  <a:lnTo>
                    <a:pt x="9936" y="1198"/>
                  </a:lnTo>
                  <a:lnTo>
                    <a:pt x="9924" y="1208"/>
                  </a:lnTo>
                  <a:lnTo>
                    <a:pt x="9920" y="1213"/>
                  </a:lnTo>
                  <a:lnTo>
                    <a:pt x="9916" y="1219"/>
                  </a:lnTo>
                  <a:lnTo>
                    <a:pt x="9913" y="1225"/>
                  </a:lnTo>
                  <a:lnTo>
                    <a:pt x="9912" y="1231"/>
                  </a:lnTo>
                  <a:close/>
                  <a:moveTo>
                    <a:pt x="9860" y="564"/>
                  </a:moveTo>
                  <a:lnTo>
                    <a:pt x="9847" y="576"/>
                  </a:lnTo>
                  <a:lnTo>
                    <a:pt x="9834" y="587"/>
                  </a:lnTo>
                  <a:lnTo>
                    <a:pt x="9823" y="601"/>
                  </a:lnTo>
                  <a:lnTo>
                    <a:pt x="9813" y="614"/>
                  </a:lnTo>
                  <a:lnTo>
                    <a:pt x="9804" y="628"/>
                  </a:lnTo>
                  <a:lnTo>
                    <a:pt x="9796" y="643"/>
                  </a:lnTo>
                  <a:lnTo>
                    <a:pt x="9790" y="659"/>
                  </a:lnTo>
                  <a:lnTo>
                    <a:pt x="9786" y="675"/>
                  </a:lnTo>
                  <a:lnTo>
                    <a:pt x="9782" y="680"/>
                  </a:lnTo>
                  <a:lnTo>
                    <a:pt x="9777" y="683"/>
                  </a:lnTo>
                  <a:lnTo>
                    <a:pt x="9772" y="686"/>
                  </a:lnTo>
                  <a:lnTo>
                    <a:pt x="9767" y="688"/>
                  </a:lnTo>
                  <a:lnTo>
                    <a:pt x="9762" y="688"/>
                  </a:lnTo>
                  <a:lnTo>
                    <a:pt x="9756" y="688"/>
                  </a:lnTo>
                  <a:lnTo>
                    <a:pt x="9749" y="688"/>
                  </a:lnTo>
                  <a:lnTo>
                    <a:pt x="9743" y="687"/>
                  </a:lnTo>
                  <a:lnTo>
                    <a:pt x="9731" y="683"/>
                  </a:lnTo>
                  <a:lnTo>
                    <a:pt x="9719" y="680"/>
                  </a:lnTo>
                  <a:lnTo>
                    <a:pt x="9708" y="677"/>
                  </a:lnTo>
                  <a:lnTo>
                    <a:pt x="9696" y="676"/>
                  </a:lnTo>
                  <a:lnTo>
                    <a:pt x="9685" y="679"/>
                  </a:lnTo>
                  <a:lnTo>
                    <a:pt x="9675" y="682"/>
                  </a:lnTo>
                  <a:lnTo>
                    <a:pt x="9664" y="688"/>
                  </a:lnTo>
                  <a:lnTo>
                    <a:pt x="9654" y="693"/>
                  </a:lnTo>
                  <a:lnTo>
                    <a:pt x="9644" y="698"/>
                  </a:lnTo>
                  <a:lnTo>
                    <a:pt x="9635" y="704"/>
                  </a:lnTo>
                  <a:lnTo>
                    <a:pt x="9627" y="711"/>
                  </a:lnTo>
                  <a:lnTo>
                    <a:pt x="9619" y="718"/>
                  </a:lnTo>
                  <a:lnTo>
                    <a:pt x="9610" y="726"/>
                  </a:lnTo>
                  <a:lnTo>
                    <a:pt x="9603" y="735"/>
                  </a:lnTo>
                  <a:lnTo>
                    <a:pt x="9597" y="743"/>
                  </a:lnTo>
                  <a:lnTo>
                    <a:pt x="9591" y="752"/>
                  </a:lnTo>
                  <a:lnTo>
                    <a:pt x="9585" y="761"/>
                  </a:lnTo>
                  <a:lnTo>
                    <a:pt x="9580" y="771"/>
                  </a:lnTo>
                  <a:lnTo>
                    <a:pt x="9575" y="782"/>
                  </a:lnTo>
                  <a:lnTo>
                    <a:pt x="9571" y="792"/>
                  </a:lnTo>
                  <a:lnTo>
                    <a:pt x="9566" y="805"/>
                  </a:lnTo>
                  <a:lnTo>
                    <a:pt x="9562" y="818"/>
                  </a:lnTo>
                  <a:lnTo>
                    <a:pt x="9559" y="834"/>
                  </a:lnTo>
                  <a:lnTo>
                    <a:pt x="9557" y="848"/>
                  </a:lnTo>
                  <a:lnTo>
                    <a:pt x="9556" y="863"/>
                  </a:lnTo>
                  <a:lnTo>
                    <a:pt x="9557" y="879"/>
                  </a:lnTo>
                  <a:lnTo>
                    <a:pt x="9559" y="894"/>
                  </a:lnTo>
                  <a:lnTo>
                    <a:pt x="9564" y="909"/>
                  </a:lnTo>
                  <a:lnTo>
                    <a:pt x="9568" y="918"/>
                  </a:lnTo>
                  <a:lnTo>
                    <a:pt x="9571" y="926"/>
                  </a:lnTo>
                  <a:lnTo>
                    <a:pt x="9575" y="933"/>
                  </a:lnTo>
                  <a:lnTo>
                    <a:pt x="9580" y="940"/>
                  </a:lnTo>
                  <a:lnTo>
                    <a:pt x="9585" y="947"/>
                  </a:lnTo>
                  <a:lnTo>
                    <a:pt x="9591" y="953"/>
                  </a:lnTo>
                  <a:lnTo>
                    <a:pt x="9598" y="960"/>
                  </a:lnTo>
                  <a:lnTo>
                    <a:pt x="9604" y="967"/>
                  </a:lnTo>
                  <a:lnTo>
                    <a:pt x="9635" y="988"/>
                  </a:lnTo>
                  <a:lnTo>
                    <a:pt x="9666" y="1010"/>
                  </a:lnTo>
                  <a:lnTo>
                    <a:pt x="9762" y="1012"/>
                  </a:lnTo>
                  <a:lnTo>
                    <a:pt x="9767" y="1027"/>
                  </a:lnTo>
                  <a:lnTo>
                    <a:pt x="9771" y="1043"/>
                  </a:lnTo>
                  <a:lnTo>
                    <a:pt x="9773" y="1051"/>
                  </a:lnTo>
                  <a:lnTo>
                    <a:pt x="9776" y="1060"/>
                  </a:lnTo>
                  <a:lnTo>
                    <a:pt x="9779" y="1068"/>
                  </a:lnTo>
                  <a:lnTo>
                    <a:pt x="9783" y="1076"/>
                  </a:lnTo>
                  <a:lnTo>
                    <a:pt x="9793" y="1091"/>
                  </a:lnTo>
                  <a:lnTo>
                    <a:pt x="9805" y="1107"/>
                  </a:lnTo>
                  <a:lnTo>
                    <a:pt x="9811" y="1114"/>
                  </a:lnTo>
                  <a:lnTo>
                    <a:pt x="9818" y="1121"/>
                  </a:lnTo>
                  <a:lnTo>
                    <a:pt x="9825" y="1127"/>
                  </a:lnTo>
                  <a:lnTo>
                    <a:pt x="9832" y="1133"/>
                  </a:lnTo>
                  <a:lnTo>
                    <a:pt x="9840" y="1138"/>
                  </a:lnTo>
                  <a:lnTo>
                    <a:pt x="9849" y="1143"/>
                  </a:lnTo>
                  <a:lnTo>
                    <a:pt x="9857" y="1149"/>
                  </a:lnTo>
                  <a:lnTo>
                    <a:pt x="9866" y="1152"/>
                  </a:lnTo>
                  <a:lnTo>
                    <a:pt x="9874" y="1156"/>
                  </a:lnTo>
                  <a:lnTo>
                    <a:pt x="9883" y="1158"/>
                  </a:lnTo>
                  <a:lnTo>
                    <a:pt x="9894" y="1160"/>
                  </a:lnTo>
                  <a:lnTo>
                    <a:pt x="9903" y="1161"/>
                  </a:lnTo>
                  <a:lnTo>
                    <a:pt x="9906" y="1166"/>
                  </a:lnTo>
                  <a:lnTo>
                    <a:pt x="9907" y="1171"/>
                  </a:lnTo>
                  <a:lnTo>
                    <a:pt x="9908" y="1177"/>
                  </a:lnTo>
                  <a:lnTo>
                    <a:pt x="9907" y="1182"/>
                  </a:lnTo>
                  <a:lnTo>
                    <a:pt x="9905" y="1187"/>
                  </a:lnTo>
                  <a:lnTo>
                    <a:pt x="9903" y="1191"/>
                  </a:lnTo>
                  <a:lnTo>
                    <a:pt x="9901" y="1197"/>
                  </a:lnTo>
                  <a:lnTo>
                    <a:pt x="9897" y="1202"/>
                  </a:lnTo>
                  <a:lnTo>
                    <a:pt x="9891" y="1211"/>
                  </a:lnTo>
                  <a:lnTo>
                    <a:pt x="9883" y="1221"/>
                  </a:lnTo>
                  <a:lnTo>
                    <a:pt x="9880" y="1225"/>
                  </a:lnTo>
                  <a:lnTo>
                    <a:pt x="9878" y="1230"/>
                  </a:lnTo>
                  <a:lnTo>
                    <a:pt x="9876" y="1235"/>
                  </a:lnTo>
                  <a:lnTo>
                    <a:pt x="9875" y="1241"/>
                  </a:lnTo>
                  <a:lnTo>
                    <a:pt x="9866" y="1262"/>
                  </a:lnTo>
                  <a:lnTo>
                    <a:pt x="9858" y="1283"/>
                  </a:lnTo>
                  <a:lnTo>
                    <a:pt x="9852" y="1305"/>
                  </a:lnTo>
                  <a:lnTo>
                    <a:pt x="9846" y="1327"/>
                  </a:lnTo>
                  <a:lnTo>
                    <a:pt x="9840" y="1350"/>
                  </a:lnTo>
                  <a:lnTo>
                    <a:pt x="9835" y="1372"/>
                  </a:lnTo>
                  <a:lnTo>
                    <a:pt x="9829" y="1395"/>
                  </a:lnTo>
                  <a:lnTo>
                    <a:pt x="9823" y="1416"/>
                  </a:lnTo>
                  <a:lnTo>
                    <a:pt x="9815" y="1420"/>
                  </a:lnTo>
                  <a:lnTo>
                    <a:pt x="9806" y="1423"/>
                  </a:lnTo>
                  <a:lnTo>
                    <a:pt x="9796" y="1426"/>
                  </a:lnTo>
                  <a:lnTo>
                    <a:pt x="9786" y="1428"/>
                  </a:lnTo>
                  <a:lnTo>
                    <a:pt x="9765" y="1430"/>
                  </a:lnTo>
                  <a:lnTo>
                    <a:pt x="9743" y="1430"/>
                  </a:lnTo>
                  <a:lnTo>
                    <a:pt x="9720" y="1430"/>
                  </a:lnTo>
                  <a:lnTo>
                    <a:pt x="9697" y="1429"/>
                  </a:lnTo>
                  <a:lnTo>
                    <a:pt x="9675" y="1430"/>
                  </a:lnTo>
                  <a:lnTo>
                    <a:pt x="9653" y="1431"/>
                  </a:lnTo>
                  <a:lnTo>
                    <a:pt x="9592" y="1430"/>
                  </a:lnTo>
                  <a:lnTo>
                    <a:pt x="9532" y="1431"/>
                  </a:lnTo>
                  <a:lnTo>
                    <a:pt x="9470" y="1431"/>
                  </a:lnTo>
                  <a:lnTo>
                    <a:pt x="9409" y="1432"/>
                  </a:lnTo>
                  <a:lnTo>
                    <a:pt x="9349" y="1433"/>
                  </a:lnTo>
                  <a:lnTo>
                    <a:pt x="9287" y="1433"/>
                  </a:lnTo>
                  <a:lnTo>
                    <a:pt x="9227" y="1433"/>
                  </a:lnTo>
                  <a:lnTo>
                    <a:pt x="9168" y="1431"/>
                  </a:lnTo>
                  <a:lnTo>
                    <a:pt x="9164" y="1433"/>
                  </a:lnTo>
                  <a:lnTo>
                    <a:pt x="9161" y="1434"/>
                  </a:lnTo>
                  <a:lnTo>
                    <a:pt x="9157" y="1435"/>
                  </a:lnTo>
                  <a:lnTo>
                    <a:pt x="9153" y="1436"/>
                  </a:lnTo>
                  <a:lnTo>
                    <a:pt x="9150" y="1435"/>
                  </a:lnTo>
                  <a:lnTo>
                    <a:pt x="9147" y="1435"/>
                  </a:lnTo>
                  <a:lnTo>
                    <a:pt x="9145" y="1433"/>
                  </a:lnTo>
                  <a:lnTo>
                    <a:pt x="9142" y="1431"/>
                  </a:lnTo>
                  <a:lnTo>
                    <a:pt x="2998" y="1449"/>
                  </a:lnTo>
                  <a:lnTo>
                    <a:pt x="2906" y="1450"/>
                  </a:lnTo>
                  <a:lnTo>
                    <a:pt x="2813" y="1450"/>
                  </a:lnTo>
                  <a:lnTo>
                    <a:pt x="2723" y="1451"/>
                  </a:lnTo>
                  <a:lnTo>
                    <a:pt x="2632" y="1451"/>
                  </a:lnTo>
                  <a:lnTo>
                    <a:pt x="2542" y="1452"/>
                  </a:lnTo>
                  <a:lnTo>
                    <a:pt x="2451" y="1453"/>
                  </a:lnTo>
                  <a:lnTo>
                    <a:pt x="2361" y="1453"/>
                  </a:lnTo>
                  <a:lnTo>
                    <a:pt x="2270" y="1454"/>
                  </a:lnTo>
                  <a:lnTo>
                    <a:pt x="2180" y="1455"/>
                  </a:lnTo>
                  <a:lnTo>
                    <a:pt x="2090" y="1456"/>
                  </a:lnTo>
                  <a:lnTo>
                    <a:pt x="2000" y="1457"/>
                  </a:lnTo>
                  <a:lnTo>
                    <a:pt x="1909" y="1458"/>
                  </a:lnTo>
                  <a:lnTo>
                    <a:pt x="1819" y="1459"/>
                  </a:lnTo>
                  <a:lnTo>
                    <a:pt x="1728" y="1460"/>
                  </a:lnTo>
                  <a:lnTo>
                    <a:pt x="1637" y="1462"/>
                  </a:lnTo>
                  <a:lnTo>
                    <a:pt x="1545" y="1463"/>
                  </a:lnTo>
                  <a:lnTo>
                    <a:pt x="1508" y="1464"/>
                  </a:lnTo>
                  <a:lnTo>
                    <a:pt x="1470" y="1463"/>
                  </a:lnTo>
                  <a:lnTo>
                    <a:pt x="1432" y="1462"/>
                  </a:lnTo>
                  <a:lnTo>
                    <a:pt x="1394" y="1461"/>
                  </a:lnTo>
                  <a:lnTo>
                    <a:pt x="1356" y="1459"/>
                  </a:lnTo>
                  <a:lnTo>
                    <a:pt x="1318" y="1459"/>
                  </a:lnTo>
                  <a:lnTo>
                    <a:pt x="1280" y="1459"/>
                  </a:lnTo>
                  <a:lnTo>
                    <a:pt x="1243" y="1461"/>
                  </a:lnTo>
                  <a:lnTo>
                    <a:pt x="1236" y="1437"/>
                  </a:lnTo>
                  <a:lnTo>
                    <a:pt x="1230" y="1411"/>
                  </a:lnTo>
                  <a:lnTo>
                    <a:pt x="1224" y="1386"/>
                  </a:lnTo>
                  <a:lnTo>
                    <a:pt x="1218" y="1361"/>
                  </a:lnTo>
                  <a:lnTo>
                    <a:pt x="1212" y="1336"/>
                  </a:lnTo>
                  <a:lnTo>
                    <a:pt x="1203" y="1312"/>
                  </a:lnTo>
                  <a:lnTo>
                    <a:pt x="1199" y="1301"/>
                  </a:lnTo>
                  <a:lnTo>
                    <a:pt x="1194" y="1290"/>
                  </a:lnTo>
                  <a:lnTo>
                    <a:pt x="1188" y="1278"/>
                  </a:lnTo>
                  <a:lnTo>
                    <a:pt x="1182" y="1268"/>
                  </a:lnTo>
                  <a:lnTo>
                    <a:pt x="1192" y="1261"/>
                  </a:lnTo>
                  <a:lnTo>
                    <a:pt x="1201" y="1254"/>
                  </a:lnTo>
                  <a:lnTo>
                    <a:pt x="1210" y="1246"/>
                  </a:lnTo>
                  <a:lnTo>
                    <a:pt x="1218" y="1237"/>
                  </a:lnTo>
                  <a:lnTo>
                    <a:pt x="1226" y="1228"/>
                  </a:lnTo>
                  <a:lnTo>
                    <a:pt x="1233" y="1219"/>
                  </a:lnTo>
                  <a:lnTo>
                    <a:pt x="1239" y="1209"/>
                  </a:lnTo>
                  <a:lnTo>
                    <a:pt x="1245" y="1199"/>
                  </a:lnTo>
                  <a:lnTo>
                    <a:pt x="1250" y="1188"/>
                  </a:lnTo>
                  <a:lnTo>
                    <a:pt x="1256" y="1177"/>
                  </a:lnTo>
                  <a:lnTo>
                    <a:pt x="1260" y="1167"/>
                  </a:lnTo>
                  <a:lnTo>
                    <a:pt x="1264" y="1156"/>
                  </a:lnTo>
                  <a:lnTo>
                    <a:pt x="1270" y="1132"/>
                  </a:lnTo>
                  <a:lnTo>
                    <a:pt x="1274" y="1110"/>
                  </a:lnTo>
                  <a:lnTo>
                    <a:pt x="1278" y="1106"/>
                  </a:lnTo>
                  <a:lnTo>
                    <a:pt x="1281" y="1104"/>
                  </a:lnTo>
                  <a:lnTo>
                    <a:pt x="1285" y="1104"/>
                  </a:lnTo>
                  <a:lnTo>
                    <a:pt x="1289" y="1104"/>
                  </a:lnTo>
                  <a:lnTo>
                    <a:pt x="1299" y="1105"/>
                  </a:lnTo>
                  <a:lnTo>
                    <a:pt x="1308" y="1107"/>
                  </a:lnTo>
                  <a:lnTo>
                    <a:pt x="1340" y="1099"/>
                  </a:lnTo>
                  <a:lnTo>
                    <a:pt x="1374" y="1091"/>
                  </a:lnTo>
                  <a:lnTo>
                    <a:pt x="1391" y="1086"/>
                  </a:lnTo>
                  <a:lnTo>
                    <a:pt x="1407" y="1080"/>
                  </a:lnTo>
                  <a:lnTo>
                    <a:pt x="1422" y="1074"/>
                  </a:lnTo>
                  <a:lnTo>
                    <a:pt x="1438" y="1067"/>
                  </a:lnTo>
                  <a:lnTo>
                    <a:pt x="1453" y="1059"/>
                  </a:lnTo>
                  <a:lnTo>
                    <a:pt x="1466" y="1048"/>
                  </a:lnTo>
                  <a:lnTo>
                    <a:pt x="1479" y="1038"/>
                  </a:lnTo>
                  <a:lnTo>
                    <a:pt x="1492" y="1027"/>
                  </a:lnTo>
                  <a:lnTo>
                    <a:pt x="1502" y="1014"/>
                  </a:lnTo>
                  <a:lnTo>
                    <a:pt x="1512" y="999"/>
                  </a:lnTo>
                  <a:lnTo>
                    <a:pt x="1516" y="991"/>
                  </a:lnTo>
                  <a:lnTo>
                    <a:pt x="1520" y="983"/>
                  </a:lnTo>
                  <a:lnTo>
                    <a:pt x="1523" y="974"/>
                  </a:lnTo>
                  <a:lnTo>
                    <a:pt x="1526" y="966"/>
                  </a:lnTo>
                  <a:lnTo>
                    <a:pt x="1531" y="942"/>
                  </a:lnTo>
                  <a:lnTo>
                    <a:pt x="1533" y="918"/>
                  </a:lnTo>
                  <a:lnTo>
                    <a:pt x="1533" y="905"/>
                  </a:lnTo>
                  <a:lnTo>
                    <a:pt x="1533" y="893"/>
                  </a:lnTo>
                  <a:lnTo>
                    <a:pt x="1532" y="881"/>
                  </a:lnTo>
                  <a:lnTo>
                    <a:pt x="1531" y="868"/>
                  </a:lnTo>
                  <a:lnTo>
                    <a:pt x="1528" y="856"/>
                  </a:lnTo>
                  <a:lnTo>
                    <a:pt x="1524" y="845"/>
                  </a:lnTo>
                  <a:lnTo>
                    <a:pt x="1520" y="833"/>
                  </a:lnTo>
                  <a:lnTo>
                    <a:pt x="1515" y="821"/>
                  </a:lnTo>
                  <a:lnTo>
                    <a:pt x="1509" y="811"/>
                  </a:lnTo>
                  <a:lnTo>
                    <a:pt x="1502" y="802"/>
                  </a:lnTo>
                  <a:lnTo>
                    <a:pt x="1493" y="793"/>
                  </a:lnTo>
                  <a:lnTo>
                    <a:pt x="1484" y="784"/>
                  </a:lnTo>
                  <a:lnTo>
                    <a:pt x="1467" y="772"/>
                  </a:lnTo>
                  <a:lnTo>
                    <a:pt x="1451" y="762"/>
                  </a:lnTo>
                  <a:lnTo>
                    <a:pt x="1433" y="754"/>
                  </a:lnTo>
                  <a:lnTo>
                    <a:pt x="1416" y="747"/>
                  </a:lnTo>
                  <a:lnTo>
                    <a:pt x="1398" y="742"/>
                  </a:lnTo>
                  <a:lnTo>
                    <a:pt x="1378" y="738"/>
                  </a:lnTo>
                  <a:lnTo>
                    <a:pt x="1359" y="735"/>
                  </a:lnTo>
                  <a:lnTo>
                    <a:pt x="1338" y="734"/>
                  </a:lnTo>
                  <a:lnTo>
                    <a:pt x="1274" y="750"/>
                  </a:lnTo>
                  <a:lnTo>
                    <a:pt x="1270" y="741"/>
                  </a:lnTo>
                  <a:lnTo>
                    <a:pt x="1267" y="732"/>
                  </a:lnTo>
                  <a:lnTo>
                    <a:pt x="1264" y="722"/>
                  </a:lnTo>
                  <a:lnTo>
                    <a:pt x="1261" y="712"/>
                  </a:lnTo>
                  <a:lnTo>
                    <a:pt x="1257" y="693"/>
                  </a:lnTo>
                  <a:lnTo>
                    <a:pt x="1253" y="673"/>
                  </a:lnTo>
                  <a:lnTo>
                    <a:pt x="1228" y="646"/>
                  </a:lnTo>
                  <a:lnTo>
                    <a:pt x="1201" y="620"/>
                  </a:lnTo>
                  <a:lnTo>
                    <a:pt x="1174" y="594"/>
                  </a:lnTo>
                  <a:lnTo>
                    <a:pt x="1148" y="566"/>
                  </a:lnTo>
                  <a:lnTo>
                    <a:pt x="1147" y="561"/>
                  </a:lnTo>
                  <a:lnTo>
                    <a:pt x="1148" y="557"/>
                  </a:lnTo>
                  <a:lnTo>
                    <a:pt x="1149" y="552"/>
                  </a:lnTo>
                  <a:lnTo>
                    <a:pt x="1150" y="547"/>
                  </a:lnTo>
                  <a:lnTo>
                    <a:pt x="1154" y="537"/>
                  </a:lnTo>
                  <a:lnTo>
                    <a:pt x="1159" y="528"/>
                  </a:lnTo>
                  <a:lnTo>
                    <a:pt x="1172" y="512"/>
                  </a:lnTo>
                  <a:lnTo>
                    <a:pt x="1185" y="495"/>
                  </a:lnTo>
                  <a:lnTo>
                    <a:pt x="1192" y="474"/>
                  </a:lnTo>
                  <a:lnTo>
                    <a:pt x="1199" y="454"/>
                  </a:lnTo>
                  <a:lnTo>
                    <a:pt x="1208" y="433"/>
                  </a:lnTo>
                  <a:lnTo>
                    <a:pt x="1215" y="413"/>
                  </a:lnTo>
                  <a:lnTo>
                    <a:pt x="1221" y="391"/>
                  </a:lnTo>
                  <a:lnTo>
                    <a:pt x="1226" y="370"/>
                  </a:lnTo>
                  <a:lnTo>
                    <a:pt x="1228" y="359"/>
                  </a:lnTo>
                  <a:lnTo>
                    <a:pt x="1230" y="348"/>
                  </a:lnTo>
                  <a:lnTo>
                    <a:pt x="1231" y="337"/>
                  </a:lnTo>
                  <a:lnTo>
                    <a:pt x="1231" y="326"/>
                  </a:lnTo>
                  <a:lnTo>
                    <a:pt x="1248" y="323"/>
                  </a:lnTo>
                  <a:lnTo>
                    <a:pt x="1266" y="321"/>
                  </a:lnTo>
                  <a:lnTo>
                    <a:pt x="1284" y="321"/>
                  </a:lnTo>
                  <a:lnTo>
                    <a:pt x="1302" y="320"/>
                  </a:lnTo>
                  <a:lnTo>
                    <a:pt x="1338" y="321"/>
                  </a:lnTo>
                  <a:lnTo>
                    <a:pt x="1375" y="322"/>
                  </a:lnTo>
                  <a:lnTo>
                    <a:pt x="1412" y="323"/>
                  </a:lnTo>
                  <a:lnTo>
                    <a:pt x="1448" y="322"/>
                  </a:lnTo>
                  <a:lnTo>
                    <a:pt x="1465" y="321"/>
                  </a:lnTo>
                  <a:lnTo>
                    <a:pt x="1484" y="318"/>
                  </a:lnTo>
                  <a:lnTo>
                    <a:pt x="1500" y="315"/>
                  </a:lnTo>
                  <a:lnTo>
                    <a:pt x="1517" y="309"/>
                  </a:lnTo>
                  <a:lnTo>
                    <a:pt x="1718" y="310"/>
                  </a:lnTo>
                  <a:lnTo>
                    <a:pt x="1842" y="308"/>
                  </a:lnTo>
                  <a:lnTo>
                    <a:pt x="1966" y="306"/>
                  </a:lnTo>
                  <a:lnTo>
                    <a:pt x="2091" y="305"/>
                  </a:lnTo>
                  <a:lnTo>
                    <a:pt x="2215" y="303"/>
                  </a:lnTo>
                  <a:lnTo>
                    <a:pt x="2340" y="302"/>
                  </a:lnTo>
                  <a:lnTo>
                    <a:pt x="2464" y="301"/>
                  </a:lnTo>
                  <a:lnTo>
                    <a:pt x="2589" y="300"/>
                  </a:lnTo>
                  <a:lnTo>
                    <a:pt x="2712" y="298"/>
                  </a:lnTo>
                  <a:lnTo>
                    <a:pt x="2837" y="297"/>
                  </a:lnTo>
                  <a:lnTo>
                    <a:pt x="2961" y="296"/>
                  </a:lnTo>
                  <a:lnTo>
                    <a:pt x="3085" y="295"/>
                  </a:lnTo>
                  <a:lnTo>
                    <a:pt x="3209" y="294"/>
                  </a:lnTo>
                  <a:lnTo>
                    <a:pt x="3334" y="292"/>
                  </a:lnTo>
                  <a:lnTo>
                    <a:pt x="3458" y="291"/>
                  </a:lnTo>
                  <a:lnTo>
                    <a:pt x="3581" y="289"/>
                  </a:lnTo>
                  <a:lnTo>
                    <a:pt x="3706" y="287"/>
                  </a:lnTo>
                  <a:lnTo>
                    <a:pt x="3831" y="286"/>
                  </a:lnTo>
                  <a:lnTo>
                    <a:pt x="4056" y="286"/>
                  </a:lnTo>
                  <a:lnTo>
                    <a:pt x="4365" y="285"/>
                  </a:lnTo>
                  <a:lnTo>
                    <a:pt x="4747" y="284"/>
                  </a:lnTo>
                  <a:lnTo>
                    <a:pt x="5184" y="284"/>
                  </a:lnTo>
                  <a:lnTo>
                    <a:pt x="5665" y="283"/>
                  </a:lnTo>
                  <a:lnTo>
                    <a:pt x="6173" y="283"/>
                  </a:lnTo>
                  <a:lnTo>
                    <a:pt x="6696" y="282"/>
                  </a:lnTo>
                  <a:lnTo>
                    <a:pt x="7218" y="281"/>
                  </a:lnTo>
                  <a:lnTo>
                    <a:pt x="7727" y="281"/>
                  </a:lnTo>
                  <a:lnTo>
                    <a:pt x="8208" y="280"/>
                  </a:lnTo>
                  <a:lnTo>
                    <a:pt x="8646" y="280"/>
                  </a:lnTo>
                  <a:lnTo>
                    <a:pt x="9028" y="279"/>
                  </a:lnTo>
                  <a:lnTo>
                    <a:pt x="9339" y="278"/>
                  </a:lnTo>
                  <a:lnTo>
                    <a:pt x="9564" y="278"/>
                  </a:lnTo>
                  <a:lnTo>
                    <a:pt x="9690" y="277"/>
                  </a:lnTo>
                  <a:lnTo>
                    <a:pt x="9780" y="273"/>
                  </a:lnTo>
                  <a:lnTo>
                    <a:pt x="9787" y="284"/>
                  </a:lnTo>
                  <a:lnTo>
                    <a:pt x="9793" y="296"/>
                  </a:lnTo>
                  <a:lnTo>
                    <a:pt x="9799" y="308"/>
                  </a:lnTo>
                  <a:lnTo>
                    <a:pt x="9803" y="322"/>
                  </a:lnTo>
                  <a:lnTo>
                    <a:pt x="9807" y="335"/>
                  </a:lnTo>
                  <a:lnTo>
                    <a:pt x="9812" y="348"/>
                  </a:lnTo>
                  <a:lnTo>
                    <a:pt x="9817" y="361"/>
                  </a:lnTo>
                  <a:lnTo>
                    <a:pt x="9823" y="374"/>
                  </a:lnTo>
                  <a:lnTo>
                    <a:pt x="9832" y="395"/>
                  </a:lnTo>
                  <a:lnTo>
                    <a:pt x="9842" y="417"/>
                  </a:lnTo>
                  <a:lnTo>
                    <a:pt x="9853" y="438"/>
                  </a:lnTo>
                  <a:lnTo>
                    <a:pt x="9864" y="460"/>
                  </a:lnTo>
                  <a:lnTo>
                    <a:pt x="9876" y="480"/>
                  </a:lnTo>
                  <a:lnTo>
                    <a:pt x="9888" y="501"/>
                  </a:lnTo>
                  <a:lnTo>
                    <a:pt x="9902" y="520"/>
                  </a:lnTo>
                  <a:lnTo>
                    <a:pt x="9915" y="538"/>
                  </a:lnTo>
                  <a:lnTo>
                    <a:pt x="9910" y="544"/>
                  </a:lnTo>
                  <a:lnTo>
                    <a:pt x="9904" y="549"/>
                  </a:lnTo>
                  <a:lnTo>
                    <a:pt x="9897" y="553"/>
                  </a:lnTo>
                  <a:lnTo>
                    <a:pt x="9890" y="555"/>
                  </a:lnTo>
                  <a:lnTo>
                    <a:pt x="9874" y="559"/>
                  </a:lnTo>
                  <a:lnTo>
                    <a:pt x="9860" y="564"/>
                  </a:lnTo>
                  <a:close/>
                  <a:moveTo>
                    <a:pt x="9765" y="925"/>
                  </a:moveTo>
                  <a:lnTo>
                    <a:pt x="9753" y="928"/>
                  </a:lnTo>
                  <a:lnTo>
                    <a:pt x="9741" y="929"/>
                  </a:lnTo>
                  <a:lnTo>
                    <a:pt x="9729" y="929"/>
                  </a:lnTo>
                  <a:lnTo>
                    <a:pt x="9717" y="928"/>
                  </a:lnTo>
                  <a:lnTo>
                    <a:pt x="9706" y="926"/>
                  </a:lnTo>
                  <a:lnTo>
                    <a:pt x="9694" y="924"/>
                  </a:lnTo>
                  <a:lnTo>
                    <a:pt x="9683" y="921"/>
                  </a:lnTo>
                  <a:lnTo>
                    <a:pt x="9672" y="917"/>
                  </a:lnTo>
                  <a:lnTo>
                    <a:pt x="9665" y="911"/>
                  </a:lnTo>
                  <a:lnTo>
                    <a:pt x="9660" y="906"/>
                  </a:lnTo>
                  <a:lnTo>
                    <a:pt x="9654" y="900"/>
                  </a:lnTo>
                  <a:lnTo>
                    <a:pt x="9650" y="894"/>
                  </a:lnTo>
                  <a:lnTo>
                    <a:pt x="9646" y="887"/>
                  </a:lnTo>
                  <a:lnTo>
                    <a:pt x="9644" y="881"/>
                  </a:lnTo>
                  <a:lnTo>
                    <a:pt x="9642" y="874"/>
                  </a:lnTo>
                  <a:lnTo>
                    <a:pt x="9641" y="866"/>
                  </a:lnTo>
                  <a:lnTo>
                    <a:pt x="9640" y="852"/>
                  </a:lnTo>
                  <a:lnTo>
                    <a:pt x="9640" y="837"/>
                  </a:lnTo>
                  <a:lnTo>
                    <a:pt x="9642" y="821"/>
                  </a:lnTo>
                  <a:lnTo>
                    <a:pt x="9644" y="806"/>
                  </a:lnTo>
                  <a:lnTo>
                    <a:pt x="9647" y="798"/>
                  </a:lnTo>
                  <a:lnTo>
                    <a:pt x="9652" y="791"/>
                  </a:lnTo>
                  <a:lnTo>
                    <a:pt x="9658" y="785"/>
                  </a:lnTo>
                  <a:lnTo>
                    <a:pt x="9666" y="780"/>
                  </a:lnTo>
                  <a:lnTo>
                    <a:pt x="9673" y="775"/>
                  </a:lnTo>
                  <a:lnTo>
                    <a:pt x="9682" y="772"/>
                  </a:lnTo>
                  <a:lnTo>
                    <a:pt x="9690" y="770"/>
                  </a:lnTo>
                  <a:lnTo>
                    <a:pt x="9699" y="768"/>
                  </a:lnTo>
                  <a:lnTo>
                    <a:pt x="9712" y="767"/>
                  </a:lnTo>
                  <a:lnTo>
                    <a:pt x="9722" y="767"/>
                  </a:lnTo>
                  <a:lnTo>
                    <a:pt x="9733" y="768"/>
                  </a:lnTo>
                  <a:lnTo>
                    <a:pt x="9743" y="771"/>
                  </a:lnTo>
                  <a:lnTo>
                    <a:pt x="9754" y="775"/>
                  </a:lnTo>
                  <a:lnTo>
                    <a:pt x="9764" y="781"/>
                  </a:lnTo>
                  <a:lnTo>
                    <a:pt x="9774" y="786"/>
                  </a:lnTo>
                  <a:lnTo>
                    <a:pt x="9783" y="793"/>
                  </a:lnTo>
                  <a:lnTo>
                    <a:pt x="9789" y="799"/>
                  </a:lnTo>
                  <a:lnTo>
                    <a:pt x="9794" y="807"/>
                  </a:lnTo>
                  <a:lnTo>
                    <a:pt x="9799" y="815"/>
                  </a:lnTo>
                  <a:lnTo>
                    <a:pt x="9803" y="824"/>
                  </a:lnTo>
                  <a:lnTo>
                    <a:pt x="9806" y="833"/>
                  </a:lnTo>
                  <a:lnTo>
                    <a:pt x="9808" y="842"/>
                  </a:lnTo>
                  <a:lnTo>
                    <a:pt x="9809" y="852"/>
                  </a:lnTo>
                  <a:lnTo>
                    <a:pt x="9809" y="861"/>
                  </a:lnTo>
                  <a:lnTo>
                    <a:pt x="9807" y="872"/>
                  </a:lnTo>
                  <a:lnTo>
                    <a:pt x="9805" y="881"/>
                  </a:lnTo>
                  <a:lnTo>
                    <a:pt x="9802" y="890"/>
                  </a:lnTo>
                  <a:lnTo>
                    <a:pt x="9796" y="898"/>
                  </a:lnTo>
                  <a:lnTo>
                    <a:pt x="9790" y="906"/>
                  </a:lnTo>
                  <a:lnTo>
                    <a:pt x="9783" y="913"/>
                  </a:lnTo>
                  <a:lnTo>
                    <a:pt x="9775" y="920"/>
                  </a:lnTo>
                  <a:lnTo>
                    <a:pt x="9765" y="925"/>
                  </a:lnTo>
                  <a:close/>
                  <a:moveTo>
                    <a:pt x="9731" y="895"/>
                  </a:moveTo>
                  <a:lnTo>
                    <a:pt x="9724" y="894"/>
                  </a:lnTo>
                  <a:lnTo>
                    <a:pt x="9717" y="893"/>
                  </a:lnTo>
                  <a:lnTo>
                    <a:pt x="9710" y="890"/>
                  </a:lnTo>
                  <a:lnTo>
                    <a:pt x="9703" y="887"/>
                  </a:lnTo>
                  <a:lnTo>
                    <a:pt x="9698" y="882"/>
                  </a:lnTo>
                  <a:lnTo>
                    <a:pt x="9694" y="877"/>
                  </a:lnTo>
                  <a:lnTo>
                    <a:pt x="9691" y="871"/>
                  </a:lnTo>
                  <a:lnTo>
                    <a:pt x="9690" y="864"/>
                  </a:lnTo>
                  <a:lnTo>
                    <a:pt x="9691" y="850"/>
                  </a:lnTo>
                  <a:lnTo>
                    <a:pt x="9693" y="836"/>
                  </a:lnTo>
                  <a:lnTo>
                    <a:pt x="9696" y="830"/>
                  </a:lnTo>
                  <a:lnTo>
                    <a:pt x="9699" y="824"/>
                  </a:lnTo>
                  <a:lnTo>
                    <a:pt x="9702" y="821"/>
                  </a:lnTo>
                  <a:lnTo>
                    <a:pt x="9704" y="820"/>
                  </a:lnTo>
                  <a:lnTo>
                    <a:pt x="9709" y="818"/>
                  </a:lnTo>
                  <a:lnTo>
                    <a:pt x="9712" y="817"/>
                  </a:lnTo>
                  <a:lnTo>
                    <a:pt x="9719" y="819"/>
                  </a:lnTo>
                  <a:lnTo>
                    <a:pt x="9726" y="821"/>
                  </a:lnTo>
                  <a:lnTo>
                    <a:pt x="9733" y="825"/>
                  </a:lnTo>
                  <a:lnTo>
                    <a:pt x="9739" y="828"/>
                  </a:lnTo>
                  <a:lnTo>
                    <a:pt x="9745" y="832"/>
                  </a:lnTo>
                  <a:lnTo>
                    <a:pt x="9749" y="838"/>
                  </a:lnTo>
                  <a:lnTo>
                    <a:pt x="9754" y="844"/>
                  </a:lnTo>
                  <a:lnTo>
                    <a:pt x="9756" y="851"/>
                  </a:lnTo>
                  <a:lnTo>
                    <a:pt x="9756" y="857"/>
                  </a:lnTo>
                  <a:lnTo>
                    <a:pt x="9756" y="864"/>
                  </a:lnTo>
                  <a:lnTo>
                    <a:pt x="9755" y="871"/>
                  </a:lnTo>
                  <a:lnTo>
                    <a:pt x="9753" y="878"/>
                  </a:lnTo>
                  <a:lnTo>
                    <a:pt x="9748" y="884"/>
                  </a:lnTo>
                  <a:lnTo>
                    <a:pt x="9744" y="889"/>
                  </a:lnTo>
                  <a:lnTo>
                    <a:pt x="9741" y="891"/>
                  </a:lnTo>
                  <a:lnTo>
                    <a:pt x="9738" y="892"/>
                  </a:lnTo>
                  <a:lnTo>
                    <a:pt x="9734" y="894"/>
                  </a:lnTo>
                  <a:lnTo>
                    <a:pt x="9731" y="895"/>
                  </a:lnTo>
                  <a:close/>
                  <a:moveTo>
                    <a:pt x="3305" y="1689"/>
                  </a:moveTo>
                  <a:lnTo>
                    <a:pt x="3299" y="1686"/>
                  </a:lnTo>
                  <a:lnTo>
                    <a:pt x="3305" y="1674"/>
                  </a:lnTo>
                  <a:lnTo>
                    <a:pt x="3307" y="1674"/>
                  </a:lnTo>
                  <a:lnTo>
                    <a:pt x="3309" y="1676"/>
                  </a:lnTo>
                  <a:lnTo>
                    <a:pt x="3310" y="1678"/>
                  </a:lnTo>
                  <a:lnTo>
                    <a:pt x="3310" y="1680"/>
                  </a:lnTo>
                  <a:lnTo>
                    <a:pt x="3310" y="1683"/>
                  </a:lnTo>
                  <a:lnTo>
                    <a:pt x="3309" y="1685"/>
                  </a:lnTo>
                  <a:lnTo>
                    <a:pt x="3307" y="1687"/>
                  </a:lnTo>
                  <a:lnTo>
                    <a:pt x="3305" y="1689"/>
                  </a:lnTo>
                  <a:close/>
                  <a:moveTo>
                    <a:pt x="1372" y="1016"/>
                  </a:moveTo>
                  <a:lnTo>
                    <a:pt x="1367" y="1019"/>
                  </a:lnTo>
                  <a:lnTo>
                    <a:pt x="1362" y="1021"/>
                  </a:lnTo>
                  <a:lnTo>
                    <a:pt x="1356" y="1023"/>
                  </a:lnTo>
                  <a:lnTo>
                    <a:pt x="1350" y="1024"/>
                  </a:lnTo>
                  <a:lnTo>
                    <a:pt x="1337" y="1024"/>
                  </a:lnTo>
                  <a:lnTo>
                    <a:pt x="1325" y="1023"/>
                  </a:lnTo>
                  <a:lnTo>
                    <a:pt x="1314" y="1021"/>
                  </a:lnTo>
                  <a:lnTo>
                    <a:pt x="1303" y="1017"/>
                  </a:lnTo>
                  <a:lnTo>
                    <a:pt x="1292" y="1012"/>
                  </a:lnTo>
                  <a:lnTo>
                    <a:pt x="1283" y="1004"/>
                  </a:lnTo>
                  <a:lnTo>
                    <a:pt x="1278" y="1000"/>
                  </a:lnTo>
                  <a:lnTo>
                    <a:pt x="1273" y="996"/>
                  </a:lnTo>
                  <a:lnTo>
                    <a:pt x="1269" y="991"/>
                  </a:lnTo>
                  <a:lnTo>
                    <a:pt x="1266" y="986"/>
                  </a:lnTo>
                  <a:lnTo>
                    <a:pt x="1260" y="976"/>
                  </a:lnTo>
                  <a:lnTo>
                    <a:pt x="1256" y="964"/>
                  </a:lnTo>
                  <a:lnTo>
                    <a:pt x="1252" y="940"/>
                  </a:lnTo>
                  <a:lnTo>
                    <a:pt x="1249" y="917"/>
                  </a:lnTo>
                  <a:lnTo>
                    <a:pt x="1255" y="906"/>
                  </a:lnTo>
                  <a:lnTo>
                    <a:pt x="1258" y="896"/>
                  </a:lnTo>
                  <a:lnTo>
                    <a:pt x="1261" y="885"/>
                  </a:lnTo>
                  <a:lnTo>
                    <a:pt x="1263" y="875"/>
                  </a:lnTo>
                  <a:lnTo>
                    <a:pt x="1265" y="863"/>
                  </a:lnTo>
                  <a:lnTo>
                    <a:pt x="1267" y="853"/>
                  </a:lnTo>
                  <a:lnTo>
                    <a:pt x="1270" y="842"/>
                  </a:lnTo>
                  <a:lnTo>
                    <a:pt x="1274" y="833"/>
                  </a:lnTo>
                  <a:lnTo>
                    <a:pt x="1283" y="829"/>
                  </a:lnTo>
                  <a:lnTo>
                    <a:pt x="1293" y="825"/>
                  </a:lnTo>
                  <a:lnTo>
                    <a:pt x="1303" y="820"/>
                  </a:lnTo>
                  <a:lnTo>
                    <a:pt x="1313" y="817"/>
                  </a:lnTo>
                  <a:lnTo>
                    <a:pt x="1323" y="815"/>
                  </a:lnTo>
                  <a:lnTo>
                    <a:pt x="1333" y="813"/>
                  </a:lnTo>
                  <a:lnTo>
                    <a:pt x="1344" y="812"/>
                  </a:lnTo>
                  <a:lnTo>
                    <a:pt x="1354" y="812"/>
                  </a:lnTo>
                  <a:lnTo>
                    <a:pt x="1364" y="812"/>
                  </a:lnTo>
                  <a:lnTo>
                    <a:pt x="1374" y="813"/>
                  </a:lnTo>
                  <a:lnTo>
                    <a:pt x="1384" y="815"/>
                  </a:lnTo>
                  <a:lnTo>
                    <a:pt x="1394" y="818"/>
                  </a:lnTo>
                  <a:lnTo>
                    <a:pt x="1404" y="822"/>
                  </a:lnTo>
                  <a:lnTo>
                    <a:pt x="1413" y="828"/>
                  </a:lnTo>
                  <a:lnTo>
                    <a:pt x="1422" y="833"/>
                  </a:lnTo>
                  <a:lnTo>
                    <a:pt x="1431" y="840"/>
                  </a:lnTo>
                  <a:lnTo>
                    <a:pt x="1436" y="845"/>
                  </a:lnTo>
                  <a:lnTo>
                    <a:pt x="1439" y="851"/>
                  </a:lnTo>
                  <a:lnTo>
                    <a:pt x="1442" y="857"/>
                  </a:lnTo>
                  <a:lnTo>
                    <a:pt x="1444" y="863"/>
                  </a:lnTo>
                  <a:lnTo>
                    <a:pt x="1447" y="877"/>
                  </a:lnTo>
                  <a:lnTo>
                    <a:pt x="1449" y="890"/>
                  </a:lnTo>
                  <a:lnTo>
                    <a:pt x="1448" y="904"/>
                  </a:lnTo>
                  <a:lnTo>
                    <a:pt x="1446" y="918"/>
                  </a:lnTo>
                  <a:lnTo>
                    <a:pt x="1444" y="932"/>
                  </a:lnTo>
                  <a:lnTo>
                    <a:pt x="1441" y="944"/>
                  </a:lnTo>
                  <a:lnTo>
                    <a:pt x="1434" y="955"/>
                  </a:lnTo>
                  <a:lnTo>
                    <a:pt x="1427" y="967"/>
                  </a:lnTo>
                  <a:lnTo>
                    <a:pt x="1420" y="976"/>
                  </a:lnTo>
                  <a:lnTo>
                    <a:pt x="1412" y="985"/>
                  </a:lnTo>
                  <a:lnTo>
                    <a:pt x="1404" y="993"/>
                  </a:lnTo>
                  <a:lnTo>
                    <a:pt x="1394" y="1001"/>
                  </a:lnTo>
                  <a:lnTo>
                    <a:pt x="1383" y="1009"/>
                  </a:lnTo>
                  <a:lnTo>
                    <a:pt x="1372" y="1016"/>
                  </a:lnTo>
                  <a:close/>
                  <a:moveTo>
                    <a:pt x="1366" y="967"/>
                  </a:moveTo>
                  <a:lnTo>
                    <a:pt x="1359" y="970"/>
                  </a:lnTo>
                  <a:lnTo>
                    <a:pt x="1352" y="973"/>
                  </a:lnTo>
                  <a:lnTo>
                    <a:pt x="1344" y="974"/>
                  </a:lnTo>
                  <a:lnTo>
                    <a:pt x="1336" y="974"/>
                  </a:lnTo>
                  <a:lnTo>
                    <a:pt x="1328" y="974"/>
                  </a:lnTo>
                  <a:lnTo>
                    <a:pt x="1321" y="973"/>
                  </a:lnTo>
                  <a:lnTo>
                    <a:pt x="1314" y="971"/>
                  </a:lnTo>
                  <a:lnTo>
                    <a:pt x="1308" y="968"/>
                  </a:lnTo>
                  <a:lnTo>
                    <a:pt x="1302" y="959"/>
                  </a:lnTo>
                  <a:lnTo>
                    <a:pt x="1298" y="950"/>
                  </a:lnTo>
                  <a:lnTo>
                    <a:pt x="1294" y="941"/>
                  </a:lnTo>
                  <a:lnTo>
                    <a:pt x="1293" y="931"/>
                  </a:lnTo>
                  <a:lnTo>
                    <a:pt x="1293" y="921"/>
                  </a:lnTo>
                  <a:lnTo>
                    <a:pt x="1294" y="911"/>
                  </a:lnTo>
                  <a:lnTo>
                    <a:pt x="1298" y="902"/>
                  </a:lnTo>
                  <a:lnTo>
                    <a:pt x="1302" y="894"/>
                  </a:lnTo>
                  <a:lnTo>
                    <a:pt x="1310" y="883"/>
                  </a:lnTo>
                  <a:lnTo>
                    <a:pt x="1317" y="870"/>
                  </a:lnTo>
                  <a:lnTo>
                    <a:pt x="1321" y="863"/>
                  </a:lnTo>
                  <a:lnTo>
                    <a:pt x="1325" y="858"/>
                  </a:lnTo>
                  <a:lnTo>
                    <a:pt x="1331" y="853"/>
                  </a:lnTo>
                  <a:lnTo>
                    <a:pt x="1338" y="850"/>
                  </a:lnTo>
                  <a:lnTo>
                    <a:pt x="1348" y="853"/>
                  </a:lnTo>
                  <a:lnTo>
                    <a:pt x="1358" y="856"/>
                  </a:lnTo>
                  <a:lnTo>
                    <a:pt x="1367" y="860"/>
                  </a:lnTo>
                  <a:lnTo>
                    <a:pt x="1375" y="864"/>
                  </a:lnTo>
                  <a:lnTo>
                    <a:pt x="1384" y="871"/>
                  </a:lnTo>
                  <a:lnTo>
                    <a:pt x="1392" y="877"/>
                  </a:lnTo>
                  <a:lnTo>
                    <a:pt x="1398" y="884"/>
                  </a:lnTo>
                  <a:lnTo>
                    <a:pt x="1404" y="893"/>
                  </a:lnTo>
                  <a:lnTo>
                    <a:pt x="1404" y="903"/>
                  </a:lnTo>
                  <a:lnTo>
                    <a:pt x="1403" y="913"/>
                  </a:lnTo>
                  <a:lnTo>
                    <a:pt x="1400" y="924"/>
                  </a:lnTo>
                  <a:lnTo>
                    <a:pt x="1396" y="933"/>
                  </a:lnTo>
                  <a:lnTo>
                    <a:pt x="1390" y="942"/>
                  </a:lnTo>
                  <a:lnTo>
                    <a:pt x="1383" y="951"/>
                  </a:lnTo>
                  <a:lnTo>
                    <a:pt x="1375" y="959"/>
                  </a:lnTo>
                  <a:lnTo>
                    <a:pt x="1366" y="967"/>
                  </a:lnTo>
                  <a:close/>
                  <a:moveTo>
                    <a:pt x="933" y="427"/>
                  </a:moveTo>
                  <a:lnTo>
                    <a:pt x="923" y="433"/>
                  </a:lnTo>
                  <a:lnTo>
                    <a:pt x="914" y="438"/>
                  </a:lnTo>
                  <a:lnTo>
                    <a:pt x="905" y="441"/>
                  </a:lnTo>
                  <a:lnTo>
                    <a:pt x="896" y="442"/>
                  </a:lnTo>
                  <a:lnTo>
                    <a:pt x="887" y="442"/>
                  </a:lnTo>
                  <a:lnTo>
                    <a:pt x="877" y="441"/>
                  </a:lnTo>
                  <a:lnTo>
                    <a:pt x="868" y="438"/>
                  </a:lnTo>
                  <a:lnTo>
                    <a:pt x="859" y="434"/>
                  </a:lnTo>
                  <a:lnTo>
                    <a:pt x="853" y="427"/>
                  </a:lnTo>
                  <a:lnTo>
                    <a:pt x="848" y="418"/>
                  </a:lnTo>
                  <a:lnTo>
                    <a:pt x="843" y="410"/>
                  </a:lnTo>
                  <a:lnTo>
                    <a:pt x="839" y="400"/>
                  </a:lnTo>
                  <a:lnTo>
                    <a:pt x="835" y="396"/>
                  </a:lnTo>
                  <a:lnTo>
                    <a:pt x="832" y="393"/>
                  </a:lnTo>
                  <a:lnTo>
                    <a:pt x="829" y="389"/>
                  </a:lnTo>
                  <a:lnTo>
                    <a:pt x="826" y="387"/>
                  </a:lnTo>
                  <a:lnTo>
                    <a:pt x="822" y="385"/>
                  </a:lnTo>
                  <a:lnTo>
                    <a:pt x="817" y="383"/>
                  </a:lnTo>
                  <a:lnTo>
                    <a:pt x="812" y="383"/>
                  </a:lnTo>
                  <a:lnTo>
                    <a:pt x="806" y="383"/>
                  </a:lnTo>
                  <a:lnTo>
                    <a:pt x="800" y="384"/>
                  </a:lnTo>
                  <a:lnTo>
                    <a:pt x="793" y="387"/>
                  </a:lnTo>
                  <a:lnTo>
                    <a:pt x="785" y="391"/>
                  </a:lnTo>
                  <a:lnTo>
                    <a:pt x="779" y="395"/>
                  </a:lnTo>
                  <a:lnTo>
                    <a:pt x="773" y="401"/>
                  </a:lnTo>
                  <a:lnTo>
                    <a:pt x="767" y="407"/>
                  </a:lnTo>
                  <a:lnTo>
                    <a:pt x="762" y="414"/>
                  </a:lnTo>
                  <a:lnTo>
                    <a:pt x="757" y="420"/>
                  </a:lnTo>
                  <a:lnTo>
                    <a:pt x="756" y="450"/>
                  </a:lnTo>
                  <a:lnTo>
                    <a:pt x="755" y="479"/>
                  </a:lnTo>
                  <a:lnTo>
                    <a:pt x="756" y="486"/>
                  </a:lnTo>
                  <a:lnTo>
                    <a:pt x="757" y="492"/>
                  </a:lnTo>
                  <a:lnTo>
                    <a:pt x="759" y="500"/>
                  </a:lnTo>
                  <a:lnTo>
                    <a:pt x="762" y="505"/>
                  </a:lnTo>
                  <a:lnTo>
                    <a:pt x="766" y="511"/>
                  </a:lnTo>
                  <a:lnTo>
                    <a:pt x="771" y="516"/>
                  </a:lnTo>
                  <a:lnTo>
                    <a:pt x="777" y="520"/>
                  </a:lnTo>
                  <a:lnTo>
                    <a:pt x="784" y="524"/>
                  </a:lnTo>
                  <a:lnTo>
                    <a:pt x="789" y="530"/>
                  </a:lnTo>
                  <a:lnTo>
                    <a:pt x="797" y="534"/>
                  </a:lnTo>
                  <a:lnTo>
                    <a:pt x="804" y="537"/>
                  </a:lnTo>
                  <a:lnTo>
                    <a:pt x="811" y="540"/>
                  </a:lnTo>
                  <a:lnTo>
                    <a:pt x="818" y="543"/>
                  </a:lnTo>
                  <a:lnTo>
                    <a:pt x="825" y="548"/>
                  </a:lnTo>
                  <a:lnTo>
                    <a:pt x="828" y="550"/>
                  </a:lnTo>
                  <a:lnTo>
                    <a:pt x="831" y="553"/>
                  </a:lnTo>
                  <a:lnTo>
                    <a:pt x="834" y="557"/>
                  </a:lnTo>
                  <a:lnTo>
                    <a:pt x="836" y="561"/>
                  </a:lnTo>
                  <a:lnTo>
                    <a:pt x="836" y="572"/>
                  </a:lnTo>
                  <a:lnTo>
                    <a:pt x="834" y="582"/>
                  </a:lnTo>
                  <a:lnTo>
                    <a:pt x="831" y="593"/>
                  </a:lnTo>
                  <a:lnTo>
                    <a:pt x="828" y="602"/>
                  </a:lnTo>
                  <a:lnTo>
                    <a:pt x="819" y="621"/>
                  </a:lnTo>
                  <a:lnTo>
                    <a:pt x="809" y="640"/>
                  </a:lnTo>
                  <a:lnTo>
                    <a:pt x="799" y="658"/>
                  </a:lnTo>
                  <a:lnTo>
                    <a:pt x="789" y="677"/>
                  </a:lnTo>
                  <a:lnTo>
                    <a:pt x="785" y="688"/>
                  </a:lnTo>
                  <a:lnTo>
                    <a:pt x="782" y="697"/>
                  </a:lnTo>
                  <a:lnTo>
                    <a:pt x="779" y="708"/>
                  </a:lnTo>
                  <a:lnTo>
                    <a:pt x="778" y="718"/>
                  </a:lnTo>
                  <a:lnTo>
                    <a:pt x="776" y="731"/>
                  </a:lnTo>
                  <a:lnTo>
                    <a:pt x="776" y="743"/>
                  </a:lnTo>
                  <a:lnTo>
                    <a:pt x="776" y="755"/>
                  </a:lnTo>
                  <a:lnTo>
                    <a:pt x="776" y="767"/>
                  </a:lnTo>
                  <a:lnTo>
                    <a:pt x="778" y="780"/>
                  </a:lnTo>
                  <a:lnTo>
                    <a:pt x="780" y="791"/>
                  </a:lnTo>
                  <a:lnTo>
                    <a:pt x="783" y="803"/>
                  </a:lnTo>
                  <a:lnTo>
                    <a:pt x="787" y="814"/>
                  </a:lnTo>
                  <a:lnTo>
                    <a:pt x="791" y="826"/>
                  </a:lnTo>
                  <a:lnTo>
                    <a:pt x="797" y="837"/>
                  </a:lnTo>
                  <a:lnTo>
                    <a:pt x="803" y="848"/>
                  </a:lnTo>
                  <a:lnTo>
                    <a:pt x="809" y="858"/>
                  </a:lnTo>
                  <a:lnTo>
                    <a:pt x="816" y="868"/>
                  </a:lnTo>
                  <a:lnTo>
                    <a:pt x="823" y="878"/>
                  </a:lnTo>
                  <a:lnTo>
                    <a:pt x="831" y="888"/>
                  </a:lnTo>
                  <a:lnTo>
                    <a:pt x="841" y="896"/>
                  </a:lnTo>
                  <a:lnTo>
                    <a:pt x="848" y="900"/>
                  </a:lnTo>
                  <a:lnTo>
                    <a:pt x="855" y="903"/>
                  </a:lnTo>
                  <a:lnTo>
                    <a:pt x="862" y="908"/>
                  </a:lnTo>
                  <a:lnTo>
                    <a:pt x="867" y="913"/>
                  </a:lnTo>
                  <a:lnTo>
                    <a:pt x="872" y="919"/>
                  </a:lnTo>
                  <a:lnTo>
                    <a:pt x="877" y="926"/>
                  </a:lnTo>
                  <a:lnTo>
                    <a:pt x="880" y="933"/>
                  </a:lnTo>
                  <a:lnTo>
                    <a:pt x="883" y="942"/>
                  </a:lnTo>
                  <a:lnTo>
                    <a:pt x="881" y="947"/>
                  </a:lnTo>
                  <a:lnTo>
                    <a:pt x="879" y="951"/>
                  </a:lnTo>
                  <a:lnTo>
                    <a:pt x="877" y="955"/>
                  </a:lnTo>
                  <a:lnTo>
                    <a:pt x="875" y="959"/>
                  </a:lnTo>
                  <a:lnTo>
                    <a:pt x="869" y="968"/>
                  </a:lnTo>
                  <a:lnTo>
                    <a:pt x="862" y="974"/>
                  </a:lnTo>
                  <a:lnTo>
                    <a:pt x="854" y="981"/>
                  </a:lnTo>
                  <a:lnTo>
                    <a:pt x="846" y="988"/>
                  </a:lnTo>
                  <a:lnTo>
                    <a:pt x="839" y="995"/>
                  </a:lnTo>
                  <a:lnTo>
                    <a:pt x="830" y="1004"/>
                  </a:lnTo>
                  <a:lnTo>
                    <a:pt x="823" y="1014"/>
                  </a:lnTo>
                  <a:lnTo>
                    <a:pt x="817" y="1023"/>
                  </a:lnTo>
                  <a:lnTo>
                    <a:pt x="812" y="1034"/>
                  </a:lnTo>
                  <a:lnTo>
                    <a:pt x="808" y="1045"/>
                  </a:lnTo>
                  <a:lnTo>
                    <a:pt x="805" y="1058"/>
                  </a:lnTo>
                  <a:lnTo>
                    <a:pt x="803" y="1070"/>
                  </a:lnTo>
                  <a:lnTo>
                    <a:pt x="802" y="1082"/>
                  </a:lnTo>
                  <a:lnTo>
                    <a:pt x="801" y="1094"/>
                  </a:lnTo>
                  <a:lnTo>
                    <a:pt x="802" y="1108"/>
                  </a:lnTo>
                  <a:lnTo>
                    <a:pt x="803" y="1121"/>
                  </a:lnTo>
                  <a:lnTo>
                    <a:pt x="805" y="1133"/>
                  </a:lnTo>
                  <a:lnTo>
                    <a:pt x="808" y="1145"/>
                  </a:lnTo>
                  <a:lnTo>
                    <a:pt x="811" y="1158"/>
                  </a:lnTo>
                  <a:lnTo>
                    <a:pt x="815" y="1170"/>
                  </a:lnTo>
                  <a:lnTo>
                    <a:pt x="820" y="1181"/>
                  </a:lnTo>
                  <a:lnTo>
                    <a:pt x="824" y="1191"/>
                  </a:lnTo>
                  <a:lnTo>
                    <a:pt x="832" y="1202"/>
                  </a:lnTo>
                  <a:lnTo>
                    <a:pt x="840" y="1213"/>
                  </a:lnTo>
                  <a:lnTo>
                    <a:pt x="842" y="1218"/>
                  </a:lnTo>
                  <a:lnTo>
                    <a:pt x="843" y="1224"/>
                  </a:lnTo>
                  <a:lnTo>
                    <a:pt x="843" y="1231"/>
                  </a:lnTo>
                  <a:lnTo>
                    <a:pt x="841" y="1237"/>
                  </a:lnTo>
                  <a:lnTo>
                    <a:pt x="828" y="1248"/>
                  </a:lnTo>
                  <a:lnTo>
                    <a:pt x="816" y="1257"/>
                  </a:lnTo>
                  <a:lnTo>
                    <a:pt x="804" y="1268"/>
                  </a:lnTo>
                  <a:lnTo>
                    <a:pt x="793" y="1279"/>
                  </a:lnTo>
                  <a:lnTo>
                    <a:pt x="782" y="1292"/>
                  </a:lnTo>
                  <a:lnTo>
                    <a:pt x="773" y="1304"/>
                  </a:lnTo>
                  <a:lnTo>
                    <a:pt x="770" y="1311"/>
                  </a:lnTo>
                  <a:lnTo>
                    <a:pt x="767" y="1318"/>
                  </a:lnTo>
                  <a:lnTo>
                    <a:pt x="765" y="1326"/>
                  </a:lnTo>
                  <a:lnTo>
                    <a:pt x="763" y="1335"/>
                  </a:lnTo>
                  <a:lnTo>
                    <a:pt x="764" y="1348"/>
                  </a:lnTo>
                  <a:lnTo>
                    <a:pt x="766" y="1362"/>
                  </a:lnTo>
                  <a:lnTo>
                    <a:pt x="768" y="1375"/>
                  </a:lnTo>
                  <a:lnTo>
                    <a:pt x="772" y="1389"/>
                  </a:lnTo>
                  <a:lnTo>
                    <a:pt x="774" y="1394"/>
                  </a:lnTo>
                  <a:lnTo>
                    <a:pt x="776" y="1400"/>
                  </a:lnTo>
                  <a:lnTo>
                    <a:pt x="779" y="1405"/>
                  </a:lnTo>
                  <a:lnTo>
                    <a:pt x="783" y="1410"/>
                  </a:lnTo>
                  <a:lnTo>
                    <a:pt x="787" y="1415"/>
                  </a:lnTo>
                  <a:lnTo>
                    <a:pt x="791" y="1419"/>
                  </a:lnTo>
                  <a:lnTo>
                    <a:pt x="798" y="1422"/>
                  </a:lnTo>
                  <a:lnTo>
                    <a:pt x="803" y="1426"/>
                  </a:lnTo>
                  <a:lnTo>
                    <a:pt x="811" y="1428"/>
                  </a:lnTo>
                  <a:lnTo>
                    <a:pt x="818" y="1428"/>
                  </a:lnTo>
                  <a:lnTo>
                    <a:pt x="824" y="1427"/>
                  </a:lnTo>
                  <a:lnTo>
                    <a:pt x="829" y="1424"/>
                  </a:lnTo>
                  <a:lnTo>
                    <a:pt x="834" y="1421"/>
                  </a:lnTo>
                  <a:lnTo>
                    <a:pt x="839" y="1417"/>
                  </a:lnTo>
                  <a:lnTo>
                    <a:pt x="843" y="1413"/>
                  </a:lnTo>
                  <a:lnTo>
                    <a:pt x="847" y="1408"/>
                  </a:lnTo>
                  <a:lnTo>
                    <a:pt x="854" y="1398"/>
                  </a:lnTo>
                  <a:lnTo>
                    <a:pt x="861" y="1387"/>
                  </a:lnTo>
                  <a:lnTo>
                    <a:pt x="865" y="1382"/>
                  </a:lnTo>
                  <a:lnTo>
                    <a:pt x="868" y="1377"/>
                  </a:lnTo>
                  <a:lnTo>
                    <a:pt x="872" y="1373"/>
                  </a:lnTo>
                  <a:lnTo>
                    <a:pt x="877" y="1369"/>
                  </a:lnTo>
                  <a:lnTo>
                    <a:pt x="900" y="1374"/>
                  </a:lnTo>
                  <a:lnTo>
                    <a:pt x="924" y="1381"/>
                  </a:lnTo>
                  <a:lnTo>
                    <a:pt x="929" y="1383"/>
                  </a:lnTo>
                  <a:lnTo>
                    <a:pt x="935" y="1385"/>
                  </a:lnTo>
                  <a:lnTo>
                    <a:pt x="940" y="1388"/>
                  </a:lnTo>
                  <a:lnTo>
                    <a:pt x="943" y="1391"/>
                  </a:lnTo>
                  <a:lnTo>
                    <a:pt x="947" y="1395"/>
                  </a:lnTo>
                  <a:lnTo>
                    <a:pt x="949" y="1400"/>
                  </a:lnTo>
                  <a:lnTo>
                    <a:pt x="950" y="1405"/>
                  </a:lnTo>
                  <a:lnTo>
                    <a:pt x="951" y="1412"/>
                  </a:lnTo>
                  <a:lnTo>
                    <a:pt x="957" y="1417"/>
                  </a:lnTo>
                  <a:lnTo>
                    <a:pt x="962" y="1423"/>
                  </a:lnTo>
                  <a:lnTo>
                    <a:pt x="966" y="1430"/>
                  </a:lnTo>
                  <a:lnTo>
                    <a:pt x="970" y="1436"/>
                  </a:lnTo>
                  <a:lnTo>
                    <a:pt x="972" y="1443"/>
                  </a:lnTo>
                  <a:lnTo>
                    <a:pt x="974" y="1450"/>
                  </a:lnTo>
                  <a:lnTo>
                    <a:pt x="975" y="1458"/>
                  </a:lnTo>
                  <a:lnTo>
                    <a:pt x="975" y="1465"/>
                  </a:lnTo>
                  <a:lnTo>
                    <a:pt x="974" y="1482"/>
                  </a:lnTo>
                  <a:lnTo>
                    <a:pt x="971" y="1497"/>
                  </a:lnTo>
                  <a:lnTo>
                    <a:pt x="967" y="1513"/>
                  </a:lnTo>
                  <a:lnTo>
                    <a:pt x="963" y="1529"/>
                  </a:lnTo>
                  <a:lnTo>
                    <a:pt x="953" y="1545"/>
                  </a:lnTo>
                  <a:lnTo>
                    <a:pt x="943" y="1560"/>
                  </a:lnTo>
                  <a:lnTo>
                    <a:pt x="937" y="1568"/>
                  </a:lnTo>
                  <a:lnTo>
                    <a:pt x="931" y="1575"/>
                  </a:lnTo>
                  <a:lnTo>
                    <a:pt x="923" y="1581"/>
                  </a:lnTo>
                  <a:lnTo>
                    <a:pt x="916" y="1586"/>
                  </a:lnTo>
                  <a:lnTo>
                    <a:pt x="909" y="1591"/>
                  </a:lnTo>
                  <a:lnTo>
                    <a:pt x="902" y="1595"/>
                  </a:lnTo>
                  <a:lnTo>
                    <a:pt x="894" y="1598"/>
                  </a:lnTo>
                  <a:lnTo>
                    <a:pt x="886" y="1601"/>
                  </a:lnTo>
                  <a:lnTo>
                    <a:pt x="877" y="1603"/>
                  </a:lnTo>
                  <a:lnTo>
                    <a:pt x="868" y="1604"/>
                  </a:lnTo>
                  <a:lnTo>
                    <a:pt x="859" y="1604"/>
                  </a:lnTo>
                  <a:lnTo>
                    <a:pt x="850" y="1604"/>
                  </a:lnTo>
                  <a:lnTo>
                    <a:pt x="832" y="1603"/>
                  </a:lnTo>
                  <a:lnTo>
                    <a:pt x="815" y="1602"/>
                  </a:lnTo>
                  <a:lnTo>
                    <a:pt x="798" y="1599"/>
                  </a:lnTo>
                  <a:lnTo>
                    <a:pt x="781" y="1596"/>
                  </a:lnTo>
                  <a:lnTo>
                    <a:pt x="765" y="1591"/>
                  </a:lnTo>
                  <a:lnTo>
                    <a:pt x="749" y="1585"/>
                  </a:lnTo>
                  <a:lnTo>
                    <a:pt x="733" y="1578"/>
                  </a:lnTo>
                  <a:lnTo>
                    <a:pt x="719" y="1570"/>
                  </a:lnTo>
                  <a:lnTo>
                    <a:pt x="705" y="1561"/>
                  </a:lnTo>
                  <a:lnTo>
                    <a:pt x="691" y="1551"/>
                  </a:lnTo>
                  <a:lnTo>
                    <a:pt x="679" y="1540"/>
                  </a:lnTo>
                  <a:lnTo>
                    <a:pt x="668" y="1528"/>
                  </a:lnTo>
                  <a:lnTo>
                    <a:pt x="658" y="1515"/>
                  </a:lnTo>
                  <a:lnTo>
                    <a:pt x="648" y="1501"/>
                  </a:lnTo>
                  <a:lnTo>
                    <a:pt x="640" y="1487"/>
                  </a:lnTo>
                  <a:lnTo>
                    <a:pt x="634" y="1471"/>
                  </a:lnTo>
                  <a:lnTo>
                    <a:pt x="626" y="1461"/>
                  </a:lnTo>
                  <a:lnTo>
                    <a:pt x="619" y="1451"/>
                  </a:lnTo>
                  <a:lnTo>
                    <a:pt x="613" y="1441"/>
                  </a:lnTo>
                  <a:lnTo>
                    <a:pt x="606" y="1431"/>
                  </a:lnTo>
                  <a:lnTo>
                    <a:pt x="595" y="1409"/>
                  </a:lnTo>
                  <a:lnTo>
                    <a:pt x="586" y="1388"/>
                  </a:lnTo>
                  <a:lnTo>
                    <a:pt x="579" y="1365"/>
                  </a:lnTo>
                  <a:lnTo>
                    <a:pt x="572" y="1343"/>
                  </a:lnTo>
                  <a:lnTo>
                    <a:pt x="566" y="1319"/>
                  </a:lnTo>
                  <a:lnTo>
                    <a:pt x="560" y="1297"/>
                  </a:lnTo>
                  <a:lnTo>
                    <a:pt x="560" y="1287"/>
                  </a:lnTo>
                  <a:lnTo>
                    <a:pt x="559" y="1277"/>
                  </a:lnTo>
                  <a:lnTo>
                    <a:pt x="558" y="1268"/>
                  </a:lnTo>
                  <a:lnTo>
                    <a:pt x="556" y="1259"/>
                  </a:lnTo>
                  <a:lnTo>
                    <a:pt x="552" y="1241"/>
                  </a:lnTo>
                  <a:lnTo>
                    <a:pt x="549" y="1222"/>
                  </a:lnTo>
                  <a:lnTo>
                    <a:pt x="548" y="1214"/>
                  </a:lnTo>
                  <a:lnTo>
                    <a:pt x="547" y="1205"/>
                  </a:lnTo>
                  <a:lnTo>
                    <a:pt x="547" y="1197"/>
                  </a:lnTo>
                  <a:lnTo>
                    <a:pt x="549" y="1188"/>
                  </a:lnTo>
                  <a:lnTo>
                    <a:pt x="551" y="1179"/>
                  </a:lnTo>
                  <a:lnTo>
                    <a:pt x="554" y="1171"/>
                  </a:lnTo>
                  <a:lnTo>
                    <a:pt x="559" y="1163"/>
                  </a:lnTo>
                  <a:lnTo>
                    <a:pt x="567" y="1155"/>
                  </a:lnTo>
                  <a:lnTo>
                    <a:pt x="575" y="1128"/>
                  </a:lnTo>
                  <a:lnTo>
                    <a:pt x="583" y="1102"/>
                  </a:lnTo>
                  <a:lnTo>
                    <a:pt x="586" y="1087"/>
                  </a:lnTo>
                  <a:lnTo>
                    <a:pt x="589" y="1073"/>
                  </a:lnTo>
                  <a:lnTo>
                    <a:pt x="591" y="1059"/>
                  </a:lnTo>
                  <a:lnTo>
                    <a:pt x="593" y="1044"/>
                  </a:lnTo>
                  <a:lnTo>
                    <a:pt x="594" y="1029"/>
                  </a:lnTo>
                  <a:lnTo>
                    <a:pt x="593" y="1015"/>
                  </a:lnTo>
                  <a:lnTo>
                    <a:pt x="592" y="1000"/>
                  </a:lnTo>
                  <a:lnTo>
                    <a:pt x="590" y="987"/>
                  </a:lnTo>
                  <a:lnTo>
                    <a:pt x="587" y="973"/>
                  </a:lnTo>
                  <a:lnTo>
                    <a:pt x="583" y="959"/>
                  </a:lnTo>
                  <a:lnTo>
                    <a:pt x="577" y="946"/>
                  </a:lnTo>
                  <a:lnTo>
                    <a:pt x="570" y="933"/>
                  </a:lnTo>
                  <a:lnTo>
                    <a:pt x="564" y="929"/>
                  </a:lnTo>
                  <a:lnTo>
                    <a:pt x="557" y="924"/>
                  </a:lnTo>
                  <a:lnTo>
                    <a:pt x="551" y="919"/>
                  </a:lnTo>
                  <a:lnTo>
                    <a:pt x="547" y="912"/>
                  </a:lnTo>
                  <a:lnTo>
                    <a:pt x="544" y="906"/>
                  </a:lnTo>
                  <a:lnTo>
                    <a:pt x="542" y="899"/>
                  </a:lnTo>
                  <a:lnTo>
                    <a:pt x="543" y="896"/>
                  </a:lnTo>
                  <a:lnTo>
                    <a:pt x="543" y="892"/>
                  </a:lnTo>
                  <a:lnTo>
                    <a:pt x="545" y="888"/>
                  </a:lnTo>
                  <a:lnTo>
                    <a:pt x="547" y="884"/>
                  </a:lnTo>
                  <a:lnTo>
                    <a:pt x="560" y="866"/>
                  </a:lnTo>
                  <a:lnTo>
                    <a:pt x="573" y="849"/>
                  </a:lnTo>
                  <a:lnTo>
                    <a:pt x="584" y="830"/>
                  </a:lnTo>
                  <a:lnTo>
                    <a:pt x="594" y="811"/>
                  </a:lnTo>
                  <a:lnTo>
                    <a:pt x="599" y="801"/>
                  </a:lnTo>
                  <a:lnTo>
                    <a:pt x="602" y="791"/>
                  </a:lnTo>
                  <a:lnTo>
                    <a:pt x="605" y="781"/>
                  </a:lnTo>
                  <a:lnTo>
                    <a:pt x="609" y="770"/>
                  </a:lnTo>
                  <a:lnTo>
                    <a:pt x="610" y="760"/>
                  </a:lnTo>
                  <a:lnTo>
                    <a:pt x="611" y="749"/>
                  </a:lnTo>
                  <a:lnTo>
                    <a:pt x="611" y="738"/>
                  </a:lnTo>
                  <a:lnTo>
                    <a:pt x="610" y="726"/>
                  </a:lnTo>
                  <a:lnTo>
                    <a:pt x="600" y="707"/>
                  </a:lnTo>
                  <a:lnTo>
                    <a:pt x="590" y="688"/>
                  </a:lnTo>
                  <a:lnTo>
                    <a:pt x="580" y="668"/>
                  </a:lnTo>
                  <a:lnTo>
                    <a:pt x="570" y="649"/>
                  </a:lnTo>
                  <a:lnTo>
                    <a:pt x="566" y="639"/>
                  </a:lnTo>
                  <a:lnTo>
                    <a:pt x="563" y="629"/>
                  </a:lnTo>
                  <a:lnTo>
                    <a:pt x="559" y="619"/>
                  </a:lnTo>
                  <a:lnTo>
                    <a:pt x="558" y="608"/>
                  </a:lnTo>
                  <a:lnTo>
                    <a:pt x="557" y="598"/>
                  </a:lnTo>
                  <a:lnTo>
                    <a:pt x="558" y="586"/>
                  </a:lnTo>
                  <a:lnTo>
                    <a:pt x="559" y="575"/>
                  </a:lnTo>
                  <a:lnTo>
                    <a:pt x="564" y="564"/>
                  </a:lnTo>
                  <a:lnTo>
                    <a:pt x="565" y="550"/>
                  </a:lnTo>
                  <a:lnTo>
                    <a:pt x="567" y="535"/>
                  </a:lnTo>
                  <a:lnTo>
                    <a:pt x="572" y="522"/>
                  </a:lnTo>
                  <a:lnTo>
                    <a:pt x="577" y="510"/>
                  </a:lnTo>
                  <a:lnTo>
                    <a:pt x="589" y="484"/>
                  </a:lnTo>
                  <a:lnTo>
                    <a:pt x="600" y="459"/>
                  </a:lnTo>
                  <a:lnTo>
                    <a:pt x="607" y="439"/>
                  </a:lnTo>
                  <a:lnTo>
                    <a:pt x="617" y="420"/>
                  </a:lnTo>
                  <a:lnTo>
                    <a:pt x="626" y="401"/>
                  </a:lnTo>
                  <a:lnTo>
                    <a:pt x="637" y="383"/>
                  </a:lnTo>
                  <a:lnTo>
                    <a:pt x="648" y="366"/>
                  </a:lnTo>
                  <a:lnTo>
                    <a:pt x="662" y="348"/>
                  </a:lnTo>
                  <a:lnTo>
                    <a:pt x="675" y="332"/>
                  </a:lnTo>
                  <a:lnTo>
                    <a:pt x="690" y="316"/>
                  </a:lnTo>
                  <a:lnTo>
                    <a:pt x="706" y="301"/>
                  </a:lnTo>
                  <a:lnTo>
                    <a:pt x="722" y="287"/>
                  </a:lnTo>
                  <a:lnTo>
                    <a:pt x="738" y="274"/>
                  </a:lnTo>
                  <a:lnTo>
                    <a:pt x="756" y="262"/>
                  </a:lnTo>
                  <a:lnTo>
                    <a:pt x="774" y="251"/>
                  </a:lnTo>
                  <a:lnTo>
                    <a:pt x="793" y="241"/>
                  </a:lnTo>
                  <a:lnTo>
                    <a:pt x="811" y="233"/>
                  </a:lnTo>
                  <a:lnTo>
                    <a:pt x="830" y="226"/>
                  </a:lnTo>
                  <a:lnTo>
                    <a:pt x="863" y="222"/>
                  </a:lnTo>
                  <a:lnTo>
                    <a:pt x="896" y="220"/>
                  </a:lnTo>
                  <a:lnTo>
                    <a:pt x="904" y="220"/>
                  </a:lnTo>
                  <a:lnTo>
                    <a:pt x="911" y="222"/>
                  </a:lnTo>
                  <a:lnTo>
                    <a:pt x="919" y="223"/>
                  </a:lnTo>
                  <a:lnTo>
                    <a:pt x="926" y="226"/>
                  </a:lnTo>
                  <a:lnTo>
                    <a:pt x="934" y="229"/>
                  </a:lnTo>
                  <a:lnTo>
                    <a:pt x="941" y="232"/>
                  </a:lnTo>
                  <a:lnTo>
                    <a:pt x="948" y="237"/>
                  </a:lnTo>
                  <a:lnTo>
                    <a:pt x="954" y="242"/>
                  </a:lnTo>
                  <a:lnTo>
                    <a:pt x="991" y="288"/>
                  </a:lnTo>
                  <a:lnTo>
                    <a:pt x="991" y="307"/>
                  </a:lnTo>
                  <a:lnTo>
                    <a:pt x="990" y="327"/>
                  </a:lnTo>
                  <a:lnTo>
                    <a:pt x="989" y="337"/>
                  </a:lnTo>
                  <a:lnTo>
                    <a:pt x="987" y="347"/>
                  </a:lnTo>
                  <a:lnTo>
                    <a:pt x="985" y="357"/>
                  </a:lnTo>
                  <a:lnTo>
                    <a:pt x="983" y="367"/>
                  </a:lnTo>
                  <a:lnTo>
                    <a:pt x="980" y="376"/>
                  </a:lnTo>
                  <a:lnTo>
                    <a:pt x="975" y="385"/>
                  </a:lnTo>
                  <a:lnTo>
                    <a:pt x="970" y="394"/>
                  </a:lnTo>
                  <a:lnTo>
                    <a:pt x="965" y="401"/>
                  </a:lnTo>
                  <a:lnTo>
                    <a:pt x="958" y="410"/>
                  </a:lnTo>
                  <a:lnTo>
                    <a:pt x="951" y="416"/>
                  </a:lnTo>
                  <a:lnTo>
                    <a:pt x="942" y="422"/>
                  </a:lnTo>
                  <a:lnTo>
                    <a:pt x="933" y="427"/>
                  </a:lnTo>
                  <a:close/>
                  <a:moveTo>
                    <a:pt x="911" y="394"/>
                  </a:moveTo>
                  <a:lnTo>
                    <a:pt x="904" y="392"/>
                  </a:lnTo>
                  <a:lnTo>
                    <a:pt x="898" y="390"/>
                  </a:lnTo>
                  <a:lnTo>
                    <a:pt x="893" y="386"/>
                  </a:lnTo>
                  <a:lnTo>
                    <a:pt x="888" y="382"/>
                  </a:lnTo>
                  <a:lnTo>
                    <a:pt x="877" y="373"/>
                  </a:lnTo>
                  <a:lnTo>
                    <a:pt x="868" y="364"/>
                  </a:lnTo>
                  <a:lnTo>
                    <a:pt x="864" y="358"/>
                  </a:lnTo>
                  <a:lnTo>
                    <a:pt x="859" y="354"/>
                  </a:lnTo>
                  <a:lnTo>
                    <a:pt x="854" y="350"/>
                  </a:lnTo>
                  <a:lnTo>
                    <a:pt x="849" y="347"/>
                  </a:lnTo>
                  <a:lnTo>
                    <a:pt x="843" y="344"/>
                  </a:lnTo>
                  <a:lnTo>
                    <a:pt x="836" y="342"/>
                  </a:lnTo>
                  <a:lnTo>
                    <a:pt x="829" y="342"/>
                  </a:lnTo>
                  <a:lnTo>
                    <a:pt x="821" y="342"/>
                  </a:lnTo>
                  <a:lnTo>
                    <a:pt x="809" y="346"/>
                  </a:lnTo>
                  <a:lnTo>
                    <a:pt x="796" y="350"/>
                  </a:lnTo>
                  <a:lnTo>
                    <a:pt x="783" y="355"/>
                  </a:lnTo>
                  <a:lnTo>
                    <a:pt x="771" y="362"/>
                  </a:lnTo>
                  <a:lnTo>
                    <a:pt x="760" y="368"/>
                  </a:lnTo>
                  <a:lnTo>
                    <a:pt x="750" y="376"/>
                  </a:lnTo>
                  <a:lnTo>
                    <a:pt x="744" y="380"/>
                  </a:lnTo>
                  <a:lnTo>
                    <a:pt x="740" y="385"/>
                  </a:lnTo>
                  <a:lnTo>
                    <a:pt x="736" y="390"/>
                  </a:lnTo>
                  <a:lnTo>
                    <a:pt x="732" y="396"/>
                  </a:lnTo>
                  <a:lnTo>
                    <a:pt x="727" y="404"/>
                  </a:lnTo>
                  <a:lnTo>
                    <a:pt x="722" y="414"/>
                  </a:lnTo>
                  <a:lnTo>
                    <a:pt x="718" y="423"/>
                  </a:lnTo>
                  <a:lnTo>
                    <a:pt x="715" y="432"/>
                  </a:lnTo>
                  <a:lnTo>
                    <a:pt x="713" y="442"/>
                  </a:lnTo>
                  <a:lnTo>
                    <a:pt x="711" y="453"/>
                  </a:lnTo>
                  <a:lnTo>
                    <a:pt x="710" y="463"/>
                  </a:lnTo>
                  <a:lnTo>
                    <a:pt x="709" y="474"/>
                  </a:lnTo>
                  <a:lnTo>
                    <a:pt x="709" y="484"/>
                  </a:lnTo>
                  <a:lnTo>
                    <a:pt x="710" y="494"/>
                  </a:lnTo>
                  <a:lnTo>
                    <a:pt x="712" y="505"/>
                  </a:lnTo>
                  <a:lnTo>
                    <a:pt x="714" y="515"/>
                  </a:lnTo>
                  <a:lnTo>
                    <a:pt x="717" y="525"/>
                  </a:lnTo>
                  <a:lnTo>
                    <a:pt x="720" y="534"/>
                  </a:lnTo>
                  <a:lnTo>
                    <a:pt x="724" y="544"/>
                  </a:lnTo>
                  <a:lnTo>
                    <a:pt x="729" y="553"/>
                  </a:lnTo>
                  <a:lnTo>
                    <a:pt x="738" y="560"/>
                  </a:lnTo>
                  <a:lnTo>
                    <a:pt x="747" y="568"/>
                  </a:lnTo>
                  <a:lnTo>
                    <a:pt x="755" y="577"/>
                  </a:lnTo>
                  <a:lnTo>
                    <a:pt x="761" y="586"/>
                  </a:lnTo>
                  <a:lnTo>
                    <a:pt x="765" y="598"/>
                  </a:lnTo>
                  <a:lnTo>
                    <a:pt x="768" y="608"/>
                  </a:lnTo>
                  <a:lnTo>
                    <a:pt x="768" y="614"/>
                  </a:lnTo>
                  <a:lnTo>
                    <a:pt x="768" y="620"/>
                  </a:lnTo>
                  <a:lnTo>
                    <a:pt x="768" y="626"/>
                  </a:lnTo>
                  <a:lnTo>
                    <a:pt x="766" y="632"/>
                  </a:lnTo>
                  <a:lnTo>
                    <a:pt x="756" y="661"/>
                  </a:lnTo>
                  <a:lnTo>
                    <a:pt x="747" y="691"/>
                  </a:lnTo>
                  <a:lnTo>
                    <a:pt x="742" y="707"/>
                  </a:lnTo>
                  <a:lnTo>
                    <a:pt x="738" y="723"/>
                  </a:lnTo>
                  <a:lnTo>
                    <a:pt x="736" y="740"/>
                  </a:lnTo>
                  <a:lnTo>
                    <a:pt x="734" y="755"/>
                  </a:lnTo>
                  <a:lnTo>
                    <a:pt x="733" y="771"/>
                  </a:lnTo>
                  <a:lnTo>
                    <a:pt x="733" y="788"/>
                  </a:lnTo>
                  <a:lnTo>
                    <a:pt x="734" y="804"/>
                  </a:lnTo>
                  <a:lnTo>
                    <a:pt x="737" y="819"/>
                  </a:lnTo>
                  <a:lnTo>
                    <a:pt x="742" y="835"/>
                  </a:lnTo>
                  <a:lnTo>
                    <a:pt x="749" y="849"/>
                  </a:lnTo>
                  <a:lnTo>
                    <a:pt x="752" y="856"/>
                  </a:lnTo>
                  <a:lnTo>
                    <a:pt x="757" y="862"/>
                  </a:lnTo>
                  <a:lnTo>
                    <a:pt x="761" y="870"/>
                  </a:lnTo>
                  <a:lnTo>
                    <a:pt x="766" y="876"/>
                  </a:lnTo>
                  <a:lnTo>
                    <a:pt x="768" y="882"/>
                  </a:lnTo>
                  <a:lnTo>
                    <a:pt x="772" y="888"/>
                  </a:lnTo>
                  <a:lnTo>
                    <a:pt x="777" y="894"/>
                  </a:lnTo>
                  <a:lnTo>
                    <a:pt x="782" y="899"/>
                  </a:lnTo>
                  <a:lnTo>
                    <a:pt x="796" y="909"/>
                  </a:lnTo>
                  <a:lnTo>
                    <a:pt x="809" y="920"/>
                  </a:lnTo>
                  <a:lnTo>
                    <a:pt x="815" y="925"/>
                  </a:lnTo>
                  <a:lnTo>
                    <a:pt x="820" y="930"/>
                  </a:lnTo>
                  <a:lnTo>
                    <a:pt x="823" y="935"/>
                  </a:lnTo>
                  <a:lnTo>
                    <a:pt x="825" y="941"/>
                  </a:lnTo>
                  <a:lnTo>
                    <a:pt x="826" y="944"/>
                  </a:lnTo>
                  <a:lnTo>
                    <a:pt x="826" y="947"/>
                  </a:lnTo>
                  <a:lnTo>
                    <a:pt x="825" y="951"/>
                  </a:lnTo>
                  <a:lnTo>
                    <a:pt x="824" y="954"/>
                  </a:lnTo>
                  <a:lnTo>
                    <a:pt x="819" y="963"/>
                  </a:lnTo>
                  <a:lnTo>
                    <a:pt x="812" y="971"/>
                  </a:lnTo>
                  <a:lnTo>
                    <a:pt x="801" y="983"/>
                  </a:lnTo>
                  <a:lnTo>
                    <a:pt x="791" y="995"/>
                  </a:lnTo>
                  <a:lnTo>
                    <a:pt x="783" y="1010"/>
                  </a:lnTo>
                  <a:lnTo>
                    <a:pt x="776" y="1024"/>
                  </a:lnTo>
                  <a:lnTo>
                    <a:pt x="771" y="1038"/>
                  </a:lnTo>
                  <a:lnTo>
                    <a:pt x="767" y="1053"/>
                  </a:lnTo>
                  <a:lnTo>
                    <a:pt x="764" y="1069"/>
                  </a:lnTo>
                  <a:lnTo>
                    <a:pt x="763" y="1085"/>
                  </a:lnTo>
                  <a:lnTo>
                    <a:pt x="762" y="1102"/>
                  </a:lnTo>
                  <a:lnTo>
                    <a:pt x="763" y="1118"/>
                  </a:lnTo>
                  <a:lnTo>
                    <a:pt x="765" y="1133"/>
                  </a:lnTo>
                  <a:lnTo>
                    <a:pt x="767" y="1150"/>
                  </a:lnTo>
                  <a:lnTo>
                    <a:pt x="770" y="1166"/>
                  </a:lnTo>
                  <a:lnTo>
                    <a:pt x="774" y="1181"/>
                  </a:lnTo>
                  <a:lnTo>
                    <a:pt x="779" y="1197"/>
                  </a:lnTo>
                  <a:lnTo>
                    <a:pt x="784" y="1211"/>
                  </a:lnTo>
                  <a:lnTo>
                    <a:pt x="784" y="1216"/>
                  </a:lnTo>
                  <a:lnTo>
                    <a:pt x="784" y="1222"/>
                  </a:lnTo>
                  <a:lnTo>
                    <a:pt x="783" y="1226"/>
                  </a:lnTo>
                  <a:lnTo>
                    <a:pt x="781" y="1231"/>
                  </a:lnTo>
                  <a:lnTo>
                    <a:pt x="776" y="1241"/>
                  </a:lnTo>
                  <a:lnTo>
                    <a:pt x="770" y="1249"/>
                  </a:lnTo>
                  <a:lnTo>
                    <a:pt x="756" y="1263"/>
                  </a:lnTo>
                  <a:lnTo>
                    <a:pt x="741" y="1279"/>
                  </a:lnTo>
                  <a:lnTo>
                    <a:pt x="736" y="1288"/>
                  </a:lnTo>
                  <a:lnTo>
                    <a:pt x="732" y="1298"/>
                  </a:lnTo>
                  <a:lnTo>
                    <a:pt x="729" y="1307"/>
                  </a:lnTo>
                  <a:lnTo>
                    <a:pt x="726" y="1317"/>
                  </a:lnTo>
                  <a:lnTo>
                    <a:pt x="724" y="1327"/>
                  </a:lnTo>
                  <a:lnTo>
                    <a:pt x="722" y="1338"/>
                  </a:lnTo>
                  <a:lnTo>
                    <a:pt x="721" y="1349"/>
                  </a:lnTo>
                  <a:lnTo>
                    <a:pt x="721" y="1359"/>
                  </a:lnTo>
                  <a:lnTo>
                    <a:pt x="721" y="1370"/>
                  </a:lnTo>
                  <a:lnTo>
                    <a:pt x="722" y="1381"/>
                  </a:lnTo>
                  <a:lnTo>
                    <a:pt x="724" y="1391"/>
                  </a:lnTo>
                  <a:lnTo>
                    <a:pt x="726" y="1401"/>
                  </a:lnTo>
                  <a:lnTo>
                    <a:pt x="729" y="1411"/>
                  </a:lnTo>
                  <a:lnTo>
                    <a:pt x="732" y="1420"/>
                  </a:lnTo>
                  <a:lnTo>
                    <a:pt x="736" y="1431"/>
                  </a:lnTo>
                  <a:lnTo>
                    <a:pt x="741" y="1439"/>
                  </a:lnTo>
                  <a:lnTo>
                    <a:pt x="745" y="1444"/>
                  </a:lnTo>
                  <a:lnTo>
                    <a:pt x="751" y="1448"/>
                  </a:lnTo>
                  <a:lnTo>
                    <a:pt x="755" y="1452"/>
                  </a:lnTo>
                  <a:lnTo>
                    <a:pt x="760" y="1455"/>
                  </a:lnTo>
                  <a:lnTo>
                    <a:pt x="771" y="1460"/>
                  </a:lnTo>
                  <a:lnTo>
                    <a:pt x="782" y="1464"/>
                  </a:lnTo>
                  <a:lnTo>
                    <a:pt x="795" y="1466"/>
                  </a:lnTo>
                  <a:lnTo>
                    <a:pt x="807" y="1466"/>
                  </a:lnTo>
                  <a:lnTo>
                    <a:pt x="819" y="1466"/>
                  </a:lnTo>
                  <a:lnTo>
                    <a:pt x="830" y="1465"/>
                  </a:lnTo>
                  <a:lnTo>
                    <a:pt x="835" y="1466"/>
                  </a:lnTo>
                  <a:lnTo>
                    <a:pt x="840" y="1467"/>
                  </a:lnTo>
                  <a:lnTo>
                    <a:pt x="844" y="1466"/>
                  </a:lnTo>
                  <a:lnTo>
                    <a:pt x="848" y="1465"/>
                  </a:lnTo>
                  <a:lnTo>
                    <a:pt x="855" y="1462"/>
                  </a:lnTo>
                  <a:lnTo>
                    <a:pt x="863" y="1457"/>
                  </a:lnTo>
                  <a:lnTo>
                    <a:pt x="876" y="1445"/>
                  </a:lnTo>
                  <a:lnTo>
                    <a:pt x="890" y="1431"/>
                  </a:lnTo>
                  <a:lnTo>
                    <a:pt x="896" y="1426"/>
                  </a:lnTo>
                  <a:lnTo>
                    <a:pt x="902" y="1421"/>
                  </a:lnTo>
                  <a:lnTo>
                    <a:pt x="905" y="1419"/>
                  </a:lnTo>
                  <a:lnTo>
                    <a:pt x="907" y="1418"/>
                  </a:lnTo>
                  <a:lnTo>
                    <a:pt x="910" y="1418"/>
                  </a:lnTo>
                  <a:lnTo>
                    <a:pt x="913" y="1418"/>
                  </a:lnTo>
                  <a:lnTo>
                    <a:pt x="915" y="1419"/>
                  </a:lnTo>
                  <a:lnTo>
                    <a:pt x="918" y="1421"/>
                  </a:lnTo>
                  <a:lnTo>
                    <a:pt x="920" y="1424"/>
                  </a:lnTo>
                  <a:lnTo>
                    <a:pt x="923" y="1428"/>
                  </a:lnTo>
                  <a:lnTo>
                    <a:pt x="927" y="1438"/>
                  </a:lnTo>
                  <a:lnTo>
                    <a:pt x="933" y="1452"/>
                  </a:lnTo>
                  <a:lnTo>
                    <a:pt x="935" y="1460"/>
                  </a:lnTo>
                  <a:lnTo>
                    <a:pt x="936" y="1468"/>
                  </a:lnTo>
                  <a:lnTo>
                    <a:pt x="937" y="1476"/>
                  </a:lnTo>
                  <a:lnTo>
                    <a:pt x="936" y="1483"/>
                  </a:lnTo>
                  <a:lnTo>
                    <a:pt x="934" y="1491"/>
                  </a:lnTo>
                  <a:lnTo>
                    <a:pt x="932" y="1497"/>
                  </a:lnTo>
                  <a:lnTo>
                    <a:pt x="928" y="1504"/>
                  </a:lnTo>
                  <a:lnTo>
                    <a:pt x="925" y="1511"/>
                  </a:lnTo>
                  <a:lnTo>
                    <a:pt x="917" y="1524"/>
                  </a:lnTo>
                  <a:lnTo>
                    <a:pt x="907" y="1535"/>
                  </a:lnTo>
                  <a:lnTo>
                    <a:pt x="897" y="1545"/>
                  </a:lnTo>
                  <a:lnTo>
                    <a:pt x="887" y="1554"/>
                  </a:lnTo>
                  <a:lnTo>
                    <a:pt x="875" y="1556"/>
                  </a:lnTo>
                  <a:lnTo>
                    <a:pt x="865" y="1558"/>
                  </a:lnTo>
                  <a:lnTo>
                    <a:pt x="854" y="1559"/>
                  </a:lnTo>
                  <a:lnTo>
                    <a:pt x="844" y="1559"/>
                  </a:lnTo>
                  <a:lnTo>
                    <a:pt x="832" y="1559"/>
                  </a:lnTo>
                  <a:lnTo>
                    <a:pt x="821" y="1558"/>
                  </a:lnTo>
                  <a:lnTo>
                    <a:pt x="811" y="1557"/>
                  </a:lnTo>
                  <a:lnTo>
                    <a:pt x="800" y="1555"/>
                  </a:lnTo>
                  <a:lnTo>
                    <a:pt x="788" y="1553"/>
                  </a:lnTo>
                  <a:lnTo>
                    <a:pt x="778" y="1550"/>
                  </a:lnTo>
                  <a:lnTo>
                    <a:pt x="768" y="1546"/>
                  </a:lnTo>
                  <a:lnTo>
                    <a:pt x="758" y="1542"/>
                  </a:lnTo>
                  <a:lnTo>
                    <a:pt x="748" y="1537"/>
                  </a:lnTo>
                  <a:lnTo>
                    <a:pt x="738" y="1532"/>
                  </a:lnTo>
                  <a:lnTo>
                    <a:pt x="729" y="1526"/>
                  </a:lnTo>
                  <a:lnTo>
                    <a:pt x="720" y="1520"/>
                  </a:lnTo>
                  <a:lnTo>
                    <a:pt x="707" y="1503"/>
                  </a:lnTo>
                  <a:lnTo>
                    <a:pt x="693" y="1488"/>
                  </a:lnTo>
                  <a:lnTo>
                    <a:pt x="682" y="1470"/>
                  </a:lnTo>
                  <a:lnTo>
                    <a:pt x="671" y="1454"/>
                  </a:lnTo>
                  <a:lnTo>
                    <a:pt x="660" y="1437"/>
                  </a:lnTo>
                  <a:lnTo>
                    <a:pt x="649" y="1418"/>
                  </a:lnTo>
                  <a:lnTo>
                    <a:pt x="641" y="1400"/>
                  </a:lnTo>
                  <a:lnTo>
                    <a:pt x="632" y="1382"/>
                  </a:lnTo>
                  <a:lnTo>
                    <a:pt x="625" y="1362"/>
                  </a:lnTo>
                  <a:lnTo>
                    <a:pt x="618" y="1343"/>
                  </a:lnTo>
                  <a:lnTo>
                    <a:pt x="612" y="1323"/>
                  </a:lnTo>
                  <a:lnTo>
                    <a:pt x="605" y="1304"/>
                  </a:lnTo>
                  <a:lnTo>
                    <a:pt x="601" y="1283"/>
                  </a:lnTo>
                  <a:lnTo>
                    <a:pt x="597" y="1263"/>
                  </a:lnTo>
                  <a:lnTo>
                    <a:pt x="593" y="1243"/>
                  </a:lnTo>
                  <a:lnTo>
                    <a:pt x="591" y="1222"/>
                  </a:lnTo>
                  <a:lnTo>
                    <a:pt x="585" y="1207"/>
                  </a:lnTo>
                  <a:lnTo>
                    <a:pt x="593" y="1188"/>
                  </a:lnTo>
                  <a:lnTo>
                    <a:pt x="601" y="1170"/>
                  </a:lnTo>
                  <a:lnTo>
                    <a:pt x="610" y="1151"/>
                  </a:lnTo>
                  <a:lnTo>
                    <a:pt x="617" y="1131"/>
                  </a:lnTo>
                  <a:lnTo>
                    <a:pt x="623" y="1111"/>
                  </a:lnTo>
                  <a:lnTo>
                    <a:pt x="628" y="1090"/>
                  </a:lnTo>
                  <a:lnTo>
                    <a:pt x="633" y="1070"/>
                  </a:lnTo>
                  <a:lnTo>
                    <a:pt x="636" y="1049"/>
                  </a:lnTo>
                  <a:lnTo>
                    <a:pt x="638" y="1028"/>
                  </a:lnTo>
                  <a:lnTo>
                    <a:pt x="638" y="1007"/>
                  </a:lnTo>
                  <a:lnTo>
                    <a:pt x="637" y="987"/>
                  </a:lnTo>
                  <a:lnTo>
                    <a:pt x="634" y="967"/>
                  </a:lnTo>
                  <a:lnTo>
                    <a:pt x="632" y="957"/>
                  </a:lnTo>
                  <a:lnTo>
                    <a:pt x="629" y="947"/>
                  </a:lnTo>
                  <a:lnTo>
                    <a:pt x="626" y="937"/>
                  </a:lnTo>
                  <a:lnTo>
                    <a:pt x="622" y="928"/>
                  </a:lnTo>
                  <a:lnTo>
                    <a:pt x="617" y="918"/>
                  </a:lnTo>
                  <a:lnTo>
                    <a:pt x="612" y="908"/>
                  </a:lnTo>
                  <a:lnTo>
                    <a:pt x="606" y="899"/>
                  </a:lnTo>
                  <a:lnTo>
                    <a:pt x="600" y="890"/>
                  </a:lnTo>
                  <a:lnTo>
                    <a:pt x="613" y="868"/>
                  </a:lnTo>
                  <a:lnTo>
                    <a:pt x="625" y="847"/>
                  </a:lnTo>
                  <a:lnTo>
                    <a:pt x="634" y="825"/>
                  </a:lnTo>
                  <a:lnTo>
                    <a:pt x="642" y="801"/>
                  </a:lnTo>
                  <a:lnTo>
                    <a:pt x="645" y="790"/>
                  </a:lnTo>
                  <a:lnTo>
                    <a:pt x="648" y="778"/>
                  </a:lnTo>
                  <a:lnTo>
                    <a:pt x="650" y="765"/>
                  </a:lnTo>
                  <a:lnTo>
                    <a:pt x="651" y="753"/>
                  </a:lnTo>
                  <a:lnTo>
                    <a:pt x="652" y="741"/>
                  </a:lnTo>
                  <a:lnTo>
                    <a:pt x="653" y="727"/>
                  </a:lnTo>
                  <a:lnTo>
                    <a:pt x="653" y="714"/>
                  </a:lnTo>
                  <a:lnTo>
                    <a:pt x="652" y="702"/>
                  </a:lnTo>
                  <a:lnTo>
                    <a:pt x="633" y="672"/>
                  </a:lnTo>
                  <a:lnTo>
                    <a:pt x="615" y="642"/>
                  </a:lnTo>
                  <a:lnTo>
                    <a:pt x="611" y="634"/>
                  </a:lnTo>
                  <a:lnTo>
                    <a:pt x="607" y="626"/>
                  </a:lnTo>
                  <a:lnTo>
                    <a:pt x="604" y="618"/>
                  </a:lnTo>
                  <a:lnTo>
                    <a:pt x="602" y="610"/>
                  </a:lnTo>
                  <a:lnTo>
                    <a:pt x="600" y="601"/>
                  </a:lnTo>
                  <a:lnTo>
                    <a:pt x="599" y="592"/>
                  </a:lnTo>
                  <a:lnTo>
                    <a:pt x="599" y="582"/>
                  </a:lnTo>
                  <a:lnTo>
                    <a:pt x="600" y="573"/>
                  </a:lnTo>
                  <a:lnTo>
                    <a:pt x="607" y="558"/>
                  </a:lnTo>
                  <a:lnTo>
                    <a:pt x="615" y="542"/>
                  </a:lnTo>
                  <a:lnTo>
                    <a:pt x="621" y="526"/>
                  </a:lnTo>
                  <a:lnTo>
                    <a:pt x="627" y="511"/>
                  </a:lnTo>
                  <a:lnTo>
                    <a:pt x="637" y="478"/>
                  </a:lnTo>
                  <a:lnTo>
                    <a:pt x="648" y="446"/>
                  </a:lnTo>
                  <a:lnTo>
                    <a:pt x="655" y="430"/>
                  </a:lnTo>
                  <a:lnTo>
                    <a:pt x="661" y="415"/>
                  </a:lnTo>
                  <a:lnTo>
                    <a:pt x="668" y="399"/>
                  </a:lnTo>
                  <a:lnTo>
                    <a:pt x="676" y="384"/>
                  </a:lnTo>
                  <a:lnTo>
                    <a:pt x="685" y="370"/>
                  </a:lnTo>
                  <a:lnTo>
                    <a:pt x="695" y="355"/>
                  </a:lnTo>
                  <a:lnTo>
                    <a:pt x="707" y="341"/>
                  </a:lnTo>
                  <a:lnTo>
                    <a:pt x="720" y="328"/>
                  </a:lnTo>
                  <a:lnTo>
                    <a:pt x="728" y="320"/>
                  </a:lnTo>
                  <a:lnTo>
                    <a:pt x="737" y="310"/>
                  </a:lnTo>
                  <a:lnTo>
                    <a:pt x="748" y="303"/>
                  </a:lnTo>
                  <a:lnTo>
                    <a:pt x="758" y="296"/>
                  </a:lnTo>
                  <a:lnTo>
                    <a:pt x="769" y="290"/>
                  </a:lnTo>
                  <a:lnTo>
                    <a:pt x="780" y="284"/>
                  </a:lnTo>
                  <a:lnTo>
                    <a:pt x="791" y="279"/>
                  </a:lnTo>
                  <a:lnTo>
                    <a:pt x="804" y="275"/>
                  </a:lnTo>
                  <a:lnTo>
                    <a:pt x="816" y="271"/>
                  </a:lnTo>
                  <a:lnTo>
                    <a:pt x="827" y="268"/>
                  </a:lnTo>
                  <a:lnTo>
                    <a:pt x="840" y="264"/>
                  </a:lnTo>
                  <a:lnTo>
                    <a:pt x="852" y="262"/>
                  </a:lnTo>
                  <a:lnTo>
                    <a:pt x="864" y="261"/>
                  </a:lnTo>
                  <a:lnTo>
                    <a:pt x="876" y="260"/>
                  </a:lnTo>
                  <a:lnTo>
                    <a:pt x="888" y="261"/>
                  </a:lnTo>
                  <a:lnTo>
                    <a:pt x="899" y="261"/>
                  </a:lnTo>
                  <a:lnTo>
                    <a:pt x="907" y="266"/>
                  </a:lnTo>
                  <a:lnTo>
                    <a:pt x="916" y="272"/>
                  </a:lnTo>
                  <a:lnTo>
                    <a:pt x="923" y="278"/>
                  </a:lnTo>
                  <a:lnTo>
                    <a:pt x="929" y="285"/>
                  </a:lnTo>
                  <a:lnTo>
                    <a:pt x="936" y="292"/>
                  </a:lnTo>
                  <a:lnTo>
                    <a:pt x="940" y="300"/>
                  </a:lnTo>
                  <a:lnTo>
                    <a:pt x="943" y="309"/>
                  </a:lnTo>
                  <a:lnTo>
                    <a:pt x="945" y="320"/>
                  </a:lnTo>
                  <a:lnTo>
                    <a:pt x="944" y="330"/>
                  </a:lnTo>
                  <a:lnTo>
                    <a:pt x="943" y="341"/>
                  </a:lnTo>
                  <a:lnTo>
                    <a:pt x="941" y="351"/>
                  </a:lnTo>
                  <a:lnTo>
                    <a:pt x="937" y="362"/>
                  </a:lnTo>
                  <a:lnTo>
                    <a:pt x="933" y="371"/>
                  </a:lnTo>
                  <a:lnTo>
                    <a:pt x="926" y="380"/>
                  </a:lnTo>
                  <a:lnTo>
                    <a:pt x="919" y="387"/>
                  </a:lnTo>
                  <a:lnTo>
                    <a:pt x="911" y="394"/>
                  </a:lnTo>
                  <a:close/>
                  <a:moveTo>
                    <a:pt x="461" y="842"/>
                  </a:moveTo>
                  <a:lnTo>
                    <a:pt x="454" y="847"/>
                  </a:lnTo>
                  <a:lnTo>
                    <a:pt x="447" y="850"/>
                  </a:lnTo>
                  <a:lnTo>
                    <a:pt x="439" y="852"/>
                  </a:lnTo>
                  <a:lnTo>
                    <a:pt x="432" y="852"/>
                  </a:lnTo>
                  <a:lnTo>
                    <a:pt x="417" y="850"/>
                  </a:lnTo>
                  <a:lnTo>
                    <a:pt x="404" y="847"/>
                  </a:lnTo>
                  <a:lnTo>
                    <a:pt x="397" y="845"/>
                  </a:lnTo>
                  <a:lnTo>
                    <a:pt x="390" y="843"/>
                  </a:lnTo>
                  <a:lnTo>
                    <a:pt x="384" y="843"/>
                  </a:lnTo>
                  <a:lnTo>
                    <a:pt x="376" y="842"/>
                  </a:lnTo>
                  <a:lnTo>
                    <a:pt x="370" y="843"/>
                  </a:lnTo>
                  <a:lnTo>
                    <a:pt x="363" y="846"/>
                  </a:lnTo>
                  <a:lnTo>
                    <a:pt x="357" y="850"/>
                  </a:lnTo>
                  <a:lnTo>
                    <a:pt x="351" y="856"/>
                  </a:lnTo>
                  <a:lnTo>
                    <a:pt x="344" y="872"/>
                  </a:lnTo>
                  <a:lnTo>
                    <a:pt x="338" y="887"/>
                  </a:lnTo>
                  <a:lnTo>
                    <a:pt x="335" y="902"/>
                  </a:lnTo>
                  <a:lnTo>
                    <a:pt x="332" y="918"/>
                  </a:lnTo>
                  <a:lnTo>
                    <a:pt x="332" y="934"/>
                  </a:lnTo>
                  <a:lnTo>
                    <a:pt x="335" y="950"/>
                  </a:lnTo>
                  <a:lnTo>
                    <a:pt x="339" y="966"/>
                  </a:lnTo>
                  <a:lnTo>
                    <a:pt x="345" y="982"/>
                  </a:lnTo>
                  <a:lnTo>
                    <a:pt x="349" y="987"/>
                  </a:lnTo>
                  <a:lnTo>
                    <a:pt x="354" y="990"/>
                  </a:lnTo>
                  <a:lnTo>
                    <a:pt x="359" y="992"/>
                  </a:lnTo>
                  <a:lnTo>
                    <a:pt x="363" y="993"/>
                  </a:lnTo>
                  <a:lnTo>
                    <a:pt x="373" y="994"/>
                  </a:lnTo>
                  <a:lnTo>
                    <a:pt x="384" y="992"/>
                  </a:lnTo>
                  <a:lnTo>
                    <a:pt x="394" y="990"/>
                  </a:lnTo>
                  <a:lnTo>
                    <a:pt x="404" y="989"/>
                  </a:lnTo>
                  <a:lnTo>
                    <a:pt x="409" y="989"/>
                  </a:lnTo>
                  <a:lnTo>
                    <a:pt x="414" y="990"/>
                  </a:lnTo>
                  <a:lnTo>
                    <a:pt x="419" y="991"/>
                  </a:lnTo>
                  <a:lnTo>
                    <a:pt x="425" y="993"/>
                  </a:lnTo>
                  <a:lnTo>
                    <a:pt x="436" y="1000"/>
                  </a:lnTo>
                  <a:lnTo>
                    <a:pt x="446" y="1010"/>
                  </a:lnTo>
                  <a:lnTo>
                    <a:pt x="450" y="1014"/>
                  </a:lnTo>
                  <a:lnTo>
                    <a:pt x="455" y="1019"/>
                  </a:lnTo>
                  <a:lnTo>
                    <a:pt x="458" y="1024"/>
                  </a:lnTo>
                  <a:lnTo>
                    <a:pt x="462" y="1030"/>
                  </a:lnTo>
                  <a:lnTo>
                    <a:pt x="464" y="1035"/>
                  </a:lnTo>
                  <a:lnTo>
                    <a:pt x="466" y="1041"/>
                  </a:lnTo>
                  <a:lnTo>
                    <a:pt x="468" y="1047"/>
                  </a:lnTo>
                  <a:lnTo>
                    <a:pt x="469" y="1053"/>
                  </a:lnTo>
                  <a:lnTo>
                    <a:pt x="469" y="1061"/>
                  </a:lnTo>
                  <a:lnTo>
                    <a:pt x="468" y="1068"/>
                  </a:lnTo>
                  <a:lnTo>
                    <a:pt x="467" y="1075"/>
                  </a:lnTo>
                  <a:lnTo>
                    <a:pt x="464" y="1082"/>
                  </a:lnTo>
                  <a:lnTo>
                    <a:pt x="461" y="1091"/>
                  </a:lnTo>
                  <a:lnTo>
                    <a:pt x="457" y="1100"/>
                  </a:lnTo>
                  <a:lnTo>
                    <a:pt x="452" y="1108"/>
                  </a:lnTo>
                  <a:lnTo>
                    <a:pt x="446" y="1115"/>
                  </a:lnTo>
                  <a:lnTo>
                    <a:pt x="440" y="1122"/>
                  </a:lnTo>
                  <a:lnTo>
                    <a:pt x="433" y="1127"/>
                  </a:lnTo>
                  <a:lnTo>
                    <a:pt x="426" y="1132"/>
                  </a:lnTo>
                  <a:lnTo>
                    <a:pt x="418" y="1136"/>
                  </a:lnTo>
                  <a:lnTo>
                    <a:pt x="410" y="1140"/>
                  </a:lnTo>
                  <a:lnTo>
                    <a:pt x="402" y="1143"/>
                  </a:lnTo>
                  <a:lnTo>
                    <a:pt x="393" y="1146"/>
                  </a:lnTo>
                  <a:lnTo>
                    <a:pt x="385" y="1149"/>
                  </a:lnTo>
                  <a:lnTo>
                    <a:pt x="367" y="1153"/>
                  </a:lnTo>
                  <a:lnTo>
                    <a:pt x="351" y="1155"/>
                  </a:lnTo>
                  <a:lnTo>
                    <a:pt x="340" y="1152"/>
                  </a:lnTo>
                  <a:lnTo>
                    <a:pt x="329" y="1149"/>
                  </a:lnTo>
                  <a:lnTo>
                    <a:pt x="318" y="1145"/>
                  </a:lnTo>
                  <a:lnTo>
                    <a:pt x="308" y="1141"/>
                  </a:lnTo>
                  <a:lnTo>
                    <a:pt x="298" y="1137"/>
                  </a:lnTo>
                  <a:lnTo>
                    <a:pt x="288" y="1132"/>
                  </a:lnTo>
                  <a:lnTo>
                    <a:pt x="277" y="1126"/>
                  </a:lnTo>
                  <a:lnTo>
                    <a:pt x="268" y="1120"/>
                  </a:lnTo>
                  <a:lnTo>
                    <a:pt x="259" y="1114"/>
                  </a:lnTo>
                  <a:lnTo>
                    <a:pt x="251" y="1107"/>
                  </a:lnTo>
                  <a:lnTo>
                    <a:pt x="243" y="1098"/>
                  </a:lnTo>
                  <a:lnTo>
                    <a:pt x="234" y="1090"/>
                  </a:lnTo>
                  <a:lnTo>
                    <a:pt x="227" y="1081"/>
                  </a:lnTo>
                  <a:lnTo>
                    <a:pt x="221" y="1072"/>
                  </a:lnTo>
                  <a:lnTo>
                    <a:pt x="215" y="1062"/>
                  </a:lnTo>
                  <a:lnTo>
                    <a:pt x="209" y="1051"/>
                  </a:lnTo>
                  <a:lnTo>
                    <a:pt x="203" y="1040"/>
                  </a:lnTo>
                  <a:lnTo>
                    <a:pt x="198" y="1029"/>
                  </a:lnTo>
                  <a:lnTo>
                    <a:pt x="192" y="1018"/>
                  </a:lnTo>
                  <a:lnTo>
                    <a:pt x="188" y="1005"/>
                  </a:lnTo>
                  <a:lnTo>
                    <a:pt x="185" y="994"/>
                  </a:lnTo>
                  <a:lnTo>
                    <a:pt x="182" y="982"/>
                  </a:lnTo>
                  <a:lnTo>
                    <a:pt x="180" y="970"/>
                  </a:lnTo>
                  <a:lnTo>
                    <a:pt x="178" y="956"/>
                  </a:lnTo>
                  <a:lnTo>
                    <a:pt x="177" y="944"/>
                  </a:lnTo>
                  <a:lnTo>
                    <a:pt x="176" y="932"/>
                  </a:lnTo>
                  <a:lnTo>
                    <a:pt x="176" y="919"/>
                  </a:lnTo>
                  <a:lnTo>
                    <a:pt x="177" y="906"/>
                  </a:lnTo>
                  <a:lnTo>
                    <a:pt x="178" y="893"/>
                  </a:lnTo>
                  <a:lnTo>
                    <a:pt x="180" y="881"/>
                  </a:lnTo>
                  <a:lnTo>
                    <a:pt x="182" y="867"/>
                  </a:lnTo>
                  <a:lnTo>
                    <a:pt x="184" y="855"/>
                  </a:lnTo>
                  <a:lnTo>
                    <a:pt x="196" y="832"/>
                  </a:lnTo>
                  <a:lnTo>
                    <a:pt x="208" y="808"/>
                  </a:lnTo>
                  <a:lnTo>
                    <a:pt x="220" y="785"/>
                  </a:lnTo>
                  <a:lnTo>
                    <a:pt x="233" y="762"/>
                  </a:lnTo>
                  <a:lnTo>
                    <a:pt x="240" y="751"/>
                  </a:lnTo>
                  <a:lnTo>
                    <a:pt x="249" y="741"/>
                  </a:lnTo>
                  <a:lnTo>
                    <a:pt x="257" y="731"/>
                  </a:lnTo>
                  <a:lnTo>
                    <a:pt x="265" y="721"/>
                  </a:lnTo>
                  <a:lnTo>
                    <a:pt x="275" y="712"/>
                  </a:lnTo>
                  <a:lnTo>
                    <a:pt x="285" y="704"/>
                  </a:lnTo>
                  <a:lnTo>
                    <a:pt x="296" y="697"/>
                  </a:lnTo>
                  <a:lnTo>
                    <a:pt x="308" y="691"/>
                  </a:lnTo>
                  <a:lnTo>
                    <a:pt x="322" y="685"/>
                  </a:lnTo>
                  <a:lnTo>
                    <a:pt x="337" y="678"/>
                  </a:lnTo>
                  <a:lnTo>
                    <a:pt x="352" y="673"/>
                  </a:lnTo>
                  <a:lnTo>
                    <a:pt x="368" y="669"/>
                  </a:lnTo>
                  <a:lnTo>
                    <a:pt x="384" y="666"/>
                  </a:lnTo>
                  <a:lnTo>
                    <a:pt x="400" y="665"/>
                  </a:lnTo>
                  <a:lnTo>
                    <a:pt x="407" y="665"/>
                  </a:lnTo>
                  <a:lnTo>
                    <a:pt x="415" y="666"/>
                  </a:lnTo>
                  <a:lnTo>
                    <a:pt x="423" y="668"/>
                  </a:lnTo>
                  <a:lnTo>
                    <a:pt x="431" y="670"/>
                  </a:lnTo>
                  <a:lnTo>
                    <a:pt x="439" y="674"/>
                  </a:lnTo>
                  <a:lnTo>
                    <a:pt x="447" y="678"/>
                  </a:lnTo>
                  <a:lnTo>
                    <a:pt x="453" y="683"/>
                  </a:lnTo>
                  <a:lnTo>
                    <a:pt x="460" y="689"/>
                  </a:lnTo>
                  <a:lnTo>
                    <a:pt x="465" y="695"/>
                  </a:lnTo>
                  <a:lnTo>
                    <a:pt x="471" y="702"/>
                  </a:lnTo>
                  <a:lnTo>
                    <a:pt x="476" y="709"/>
                  </a:lnTo>
                  <a:lnTo>
                    <a:pt x="479" y="716"/>
                  </a:lnTo>
                  <a:lnTo>
                    <a:pt x="486" y="732"/>
                  </a:lnTo>
                  <a:lnTo>
                    <a:pt x="490" y="749"/>
                  </a:lnTo>
                  <a:lnTo>
                    <a:pt x="494" y="766"/>
                  </a:lnTo>
                  <a:lnTo>
                    <a:pt x="495" y="784"/>
                  </a:lnTo>
                  <a:lnTo>
                    <a:pt x="490" y="799"/>
                  </a:lnTo>
                  <a:lnTo>
                    <a:pt x="483" y="815"/>
                  </a:lnTo>
                  <a:lnTo>
                    <a:pt x="479" y="822"/>
                  </a:lnTo>
                  <a:lnTo>
                    <a:pt x="474" y="830"/>
                  </a:lnTo>
                  <a:lnTo>
                    <a:pt x="468" y="836"/>
                  </a:lnTo>
                  <a:lnTo>
                    <a:pt x="461" y="842"/>
                  </a:lnTo>
                  <a:close/>
                  <a:moveTo>
                    <a:pt x="409" y="794"/>
                  </a:moveTo>
                  <a:lnTo>
                    <a:pt x="406" y="791"/>
                  </a:lnTo>
                  <a:lnTo>
                    <a:pt x="402" y="789"/>
                  </a:lnTo>
                  <a:lnTo>
                    <a:pt x="399" y="788"/>
                  </a:lnTo>
                  <a:lnTo>
                    <a:pt x="395" y="788"/>
                  </a:lnTo>
                  <a:lnTo>
                    <a:pt x="388" y="787"/>
                  </a:lnTo>
                  <a:lnTo>
                    <a:pt x="380" y="788"/>
                  </a:lnTo>
                  <a:lnTo>
                    <a:pt x="364" y="792"/>
                  </a:lnTo>
                  <a:lnTo>
                    <a:pt x="348" y="794"/>
                  </a:lnTo>
                  <a:lnTo>
                    <a:pt x="338" y="803"/>
                  </a:lnTo>
                  <a:lnTo>
                    <a:pt x="328" y="813"/>
                  </a:lnTo>
                  <a:lnTo>
                    <a:pt x="320" y="824"/>
                  </a:lnTo>
                  <a:lnTo>
                    <a:pt x="313" y="834"/>
                  </a:lnTo>
                  <a:lnTo>
                    <a:pt x="307" y="845"/>
                  </a:lnTo>
                  <a:lnTo>
                    <a:pt x="302" y="857"/>
                  </a:lnTo>
                  <a:lnTo>
                    <a:pt x="298" y="868"/>
                  </a:lnTo>
                  <a:lnTo>
                    <a:pt x="294" y="881"/>
                  </a:lnTo>
                  <a:lnTo>
                    <a:pt x="291" y="894"/>
                  </a:lnTo>
                  <a:lnTo>
                    <a:pt x="290" y="906"/>
                  </a:lnTo>
                  <a:lnTo>
                    <a:pt x="289" y="920"/>
                  </a:lnTo>
                  <a:lnTo>
                    <a:pt x="288" y="933"/>
                  </a:lnTo>
                  <a:lnTo>
                    <a:pt x="289" y="946"/>
                  </a:lnTo>
                  <a:lnTo>
                    <a:pt x="290" y="959"/>
                  </a:lnTo>
                  <a:lnTo>
                    <a:pt x="293" y="973"/>
                  </a:lnTo>
                  <a:lnTo>
                    <a:pt x="296" y="986"/>
                  </a:lnTo>
                  <a:lnTo>
                    <a:pt x="299" y="994"/>
                  </a:lnTo>
                  <a:lnTo>
                    <a:pt x="303" y="1002"/>
                  </a:lnTo>
                  <a:lnTo>
                    <a:pt x="307" y="1011"/>
                  </a:lnTo>
                  <a:lnTo>
                    <a:pt x="313" y="1018"/>
                  </a:lnTo>
                  <a:lnTo>
                    <a:pt x="318" y="1025"/>
                  </a:lnTo>
                  <a:lnTo>
                    <a:pt x="325" y="1031"/>
                  </a:lnTo>
                  <a:lnTo>
                    <a:pt x="332" y="1036"/>
                  </a:lnTo>
                  <a:lnTo>
                    <a:pt x="342" y="1040"/>
                  </a:lnTo>
                  <a:lnTo>
                    <a:pt x="347" y="1042"/>
                  </a:lnTo>
                  <a:lnTo>
                    <a:pt x="353" y="1042"/>
                  </a:lnTo>
                  <a:lnTo>
                    <a:pt x="358" y="1042"/>
                  </a:lnTo>
                  <a:lnTo>
                    <a:pt x="364" y="1040"/>
                  </a:lnTo>
                  <a:lnTo>
                    <a:pt x="376" y="1037"/>
                  </a:lnTo>
                  <a:lnTo>
                    <a:pt x="388" y="1033"/>
                  </a:lnTo>
                  <a:lnTo>
                    <a:pt x="393" y="1032"/>
                  </a:lnTo>
                  <a:lnTo>
                    <a:pt x="398" y="1032"/>
                  </a:lnTo>
                  <a:lnTo>
                    <a:pt x="402" y="1033"/>
                  </a:lnTo>
                  <a:lnTo>
                    <a:pt x="405" y="1035"/>
                  </a:lnTo>
                  <a:lnTo>
                    <a:pt x="407" y="1039"/>
                  </a:lnTo>
                  <a:lnTo>
                    <a:pt x="409" y="1044"/>
                  </a:lnTo>
                  <a:lnTo>
                    <a:pt x="410" y="1051"/>
                  </a:lnTo>
                  <a:lnTo>
                    <a:pt x="409" y="1062"/>
                  </a:lnTo>
                  <a:lnTo>
                    <a:pt x="408" y="1068"/>
                  </a:lnTo>
                  <a:lnTo>
                    <a:pt x="406" y="1073"/>
                  </a:lnTo>
                  <a:lnTo>
                    <a:pt x="404" y="1078"/>
                  </a:lnTo>
                  <a:lnTo>
                    <a:pt x="401" y="1082"/>
                  </a:lnTo>
                  <a:lnTo>
                    <a:pt x="398" y="1086"/>
                  </a:lnTo>
                  <a:lnTo>
                    <a:pt x="394" y="1089"/>
                  </a:lnTo>
                  <a:lnTo>
                    <a:pt x="390" y="1092"/>
                  </a:lnTo>
                  <a:lnTo>
                    <a:pt x="385" y="1095"/>
                  </a:lnTo>
                  <a:lnTo>
                    <a:pt x="374" y="1099"/>
                  </a:lnTo>
                  <a:lnTo>
                    <a:pt x="363" y="1103"/>
                  </a:lnTo>
                  <a:lnTo>
                    <a:pt x="352" y="1106"/>
                  </a:lnTo>
                  <a:lnTo>
                    <a:pt x="342" y="1109"/>
                  </a:lnTo>
                  <a:lnTo>
                    <a:pt x="325" y="1103"/>
                  </a:lnTo>
                  <a:lnTo>
                    <a:pt x="310" y="1095"/>
                  </a:lnTo>
                  <a:lnTo>
                    <a:pt x="296" y="1086"/>
                  </a:lnTo>
                  <a:lnTo>
                    <a:pt x="283" y="1076"/>
                  </a:lnTo>
                  <a:lnTo>
                    <a:pt x="272" y="1065"/>
                  </a:lnTo>
                  <a:lnTo>
                    <a:pt x="263" y="1052"/>
                  </a:lnTo>
                  <a:lnTo>
                    <a:pt x="254" y="1039"/>
                  </a:lnTo>
                  <a:lnTo>
                    <a:pt x="246" y="1026"/>
                  </a:lnTo>
                  <a:lnTo>
                    <a:pt x="239" y="1011"/>
                  </a:lnTo>
                  <a:lnTo>
                    <a:pt x="233" y="995"/>
                  </a:lnTo>
                  <a:lnTo>
                    <a:pt x="228" y="980"/>
                  </a:lnTo>
                  <a:lnTo>
                    <a:pt x="224" y="965"/>
                  </a:lnTo>
                  <a:lnTo>
                    <a:pt x="221" y="948"/>
                  </a:lnTo>
                  <a:lnTo>
                    <a:pt x="219" y="932"/>
                  </a:lnTo>
                  <a:lnTo>
                    <a:pt x="217" y="917"/>
                  </a:lnTo>
                  <a:lnTo>
                    <a:pt x="215" y="900"/>
                  </a:lnTo>
                  <a:lnTo>
                    <a:pt x="215" y="891"/>
                  </a:lnTo>
                  <a:lnTo>
                    <a:pt x="216" y="882"/>
                  </a:lnTo>
                  <a:lnTo>
                    <a:pt x="218" y="872"/>
                  </a:lnTo>
                  <a:lnTo>
                    <a:pt x="221" y="862"/>
                  </a:lnTo>
                  <a:lnTo>
                    <a:pt x="228" y="845"/>
                  </a:lnTo>
                  <a:lnTo>
                    <a:pt x="237" y="828"/>
                  </a:lnTo>
                  <a:lnTo>
                    <a:pt x="259" y="793"/>
                  </a:lnTo>
                  <a:lnTo>
                    <a:pt x="280" y="758"/>
                  </a:lnTo>
                  <a:lnTo>
                    <a:pt x="294" y="748"/>
                  </a:lnTo>
                  <a:lnTo>
                    <a:pt x="308" y="738"/>
                  </a:lnTo>
                  <a:lnTo>
                    <a:pt x="323" y="728"/>
                  </a:lnTo>
                  <a:lnTo>
                    <a:pt x="340" y="720"/>
                  </a:lnTo>
                  <a:lnTo>
                    <a:pt x="348" y="717"/>
                  </a:lnTo>
                  <a:lnTo>
                    <a:pt x="356" y="715"/>
                  </a:lnTo>
                  <a:lnTo>
                    <a:pt x="364" y="714"/>
                  </a:lnTo>
                  <a:lnTo>
                    <a:pt x="373" y="713"/>
                  </a:lnTo>
                  <a:lnTo>
                    <a:pt x="382" y="713"/>
                  </a:lnTo>
                  <a:lnTo>
                    <a:pt x="390" y="714"/>
                  </a:lnTo>
                  <a:lnTo>
                    <a:pt x="398" y="716"/>
                  </a:lnTo>
                  <a:lnTo>
                    <a:pt x="406" y="719"/>
                  </a:lnTo>
                  <a:lnTo>
                    <a:pt x="410" y="723"/>
                  </a:lnTo>
                  <a:lnTo>
                    <a:pt x="414" y="727"/>
                  </a:lnTo>
                  <a:lnTo>
                    <a:pt x="417" y="732"/>
                  </a:lnTo>
                  <a:lnTo>
                    <a:pt x="420" y="736"/>
                  </a:lnTo>
                  <a:lnTo>
                    <a:pt x="425" y="744"/>
                  </a:lnTo>
                  <a:lnTo>
                    <a:pt x="428" y="753"/>
                  </a:lnTo>
                  <a:lnTo>
                    <a:pt x="429" y="759"/>
                  </a:lnTo>
                  <a:lnTo>
                    <a:pt x="429" y="765"/>
                  </a:lnTo>
                  <a:lnTo>
                    <a:pt x="428" y="771"/>
                  </a:lnTo>
                  <a:lnTo>
                    <a:pt x="426" y="776"/>
                  </a:lnTo>
                  <a:lnTo>
                    <a:pt x="422" y="783"/>
                  </a:lnTo>
                  <a:lnTo>
                    <a:pt x="419" y="787"/>
                  </a:lnTo>
                  <a:lnTo>
                    <a:pt x="414" y="791"/>
                  </a:lnTo>
                  <a:lnTo>
                    <a:pt x="409" y="794"/>
                  </a:lnTo>
                  <a:close/>
                  <a:moveTo>
                    <a:pt x="200" y="621"/>
                  </a:moveTo>
                  <a:lnTo>
                    <a:pt x="193" y="621"/>
                  </a:lnTo>
                  <a:lnTo>
                    <a:pt x="200" y="621"/>
                  </a:lnTo>
                  <a:close/>
                </a:path>
              </a:pathLst>
            </a:custGeom>
            <a:solidFill>
              <a:srgbClr val="DA251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kern="0" spc="300">
                <a:solidFill>
                  <a:srgbClr val="FEB80A">
                    <a:lumMod val="40000"/>
                    <a:lumOff val="60000"/>
                  </a:srgb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5" name="直接连接符 4"/>
          <p:cNvCxnSpPr/>
          <p:nvPr/>
        </p:nvCxnSpPr>
        <p:spPr>
          <a:xfrm flipH="1" flipV="1">
            <a:off x="3220614" y="1588507"/>
            <a:ext cx="2620953" cy="268215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3601228" y="1966017"/>
            <a:ext cx="2246345" cy="224634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8382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94275" y="2617807"/>
            <a:ext cx="1273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800" dirty="0">
                <a:solidFill>
                  <a:srgbClr val="DA251D"/>
                </a:solidFill>
                <a:cs typeface="+mn-ea"/>
                <a:sym typeface="+mn-lt"/>
              </a:rPr>
              <a:t>800W</a:t>
            </a:r>
            <a:endParaRPr lang="zh-CN" altLang="en-US" sz="1800" dirty="0">
              <a:solidFill>
                <a:srgbClr val="DA251D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61896" y="3284191"/>
            <a:ext cx="1273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800" dirty="0">
                <a:solidFill>
                  <a:srgbClr val="DA251D"/>
                </a:solidFill>
                <a:cs typeface="+mn-ea"/>
                <a:sym typeface="+mn-lt"/>
              </a:rPr>
              <a:t>500W</a:t>
            </a:r>
            <a:endParaRPr lang="zh-CN" altLang="en-US" sz="1800" dirty="0">
              <a:solidFill>
                <a:srgbClr val="DA251D"/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642318" y="2000180"/>
            <a:ext cx="2178019" cy="2178018"/>
            <a:chOff x="4643987" y="2827601"/>
            <a:chExt cx="2904025" cy="2904024"/>
          </a:xfrm>
        </p:grpSpPr>
        <p:sp>
          <p:nvSpPr>
            <p:cNvPr id="10" name="弧形 9"/>
            <p:cNvSpPr/>
            <p:nvPr/>
          </p:nvSpPr>
          <p:spPr>
            <a:xfrm>
              <a:off x="4643987" y="2827601"/>
              <a:ext cx="2904024" cy="2904024"/>
            </a:xfrm>
            <a:prstGeom prst="arc">
              <a:avLst>
                <a:gd name="adj1" fmla="val 10813591"/>
                <a:gd name="adj2" fmla="val 0"/>
              </a:avLst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980">
                <a:cs typeface="+mn-ea"/>
                <a:sym typeface="+mn-lt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10800000">
              <a:off x="4643988" y="2827601"/>
              <a:ext cx="2904024" cy="2904024"/>
            </a:xfrm>
            <a:prstGeom prst="arc">
              <a:avLst>
                <a:gd name="adj1" fmla="val 10813591"/>
                <a:gd name="adj2" fmla="val 0"/>
              </a:avLst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980">
                <a:cs typeface="+mn-ea"/>
                <a:sym typeface="+mn-lt"/>
              </a:endParaRPr>
            </a:p>
          </p:txBody>
        </p:sp>
      </p:grpSp>
      <p:sp>
        <p:nvSpPr>
          <p:cNvPr id="12" name="圆角矩形 11"/>
          <p:cNvSpPr/>
          <p:nvPr/>
        </p:nvSpPr>
        <p:spPr>
          <a:xfrm>
            <a:off x="4230286" y="2294831"/>
            <a:ext cx="993063" cy="28032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139700" sx="102000" sy="102000" algn="ctr" rotWithShape="0">
              <a:schemeClr val="bg2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98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15702" y="2282650"/>
            <a:ext cx="12201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计划目标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4224571" y="3649253"/>
            <a:ext cx="993063" cy="28032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139700" sx="102000" sy="102000" algn="ctr" rotWithShape="0">
              <a:schemeClr val="bg2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980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130475" y="3632421"/>
            <a:ext cx="11945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实际完成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3635392" y="3087481"/>
            <a:ext cx="151355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5148944" y="3054844"/>
            <a:ext cx="63246" cy="63246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63500" sx="102000" sy="102000" algn="ctr" rotWithShape="0">
              <a:schemeClr val="bg2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980">
              <a:cs typeface="+mn-ea"/>
              <a:sym typeface="+mn-lt"/>
            </a:endParaRPr>
          </a:p>
        </p:txBody>
      </p:sp>
      <p:sp>
        <p:nvSpPr>
          <p:cNvPr id="18" name="弧形 17"/>
          <p:cNvSpPr/>
          <p:nvPr/>
        </p:nvSpPr>
        <p:spPr>
          <a:xfrm rot="10800000">
            <a:off x="3509086" y="1871154"/>
            <a:ext cx="2430626" cy="2430626"/>
          </a:xfrm>
          <a:prstGeom prst="arc">
            <a:avLst>
              <a:gd name="adj1" fmla="val 18248574"/>
              <a:gd name="adj2" fmla="val 0"/>
            </a:avLst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980">
              <a:cs typeface="+mn-ea"/>
              <a:sym typeface="+mn-lt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5394997" y="1803751"/>
            <a:ext cx="181901" cy="27292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5576899" y="1794227"/>
            <a:ext cx="63573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6263800" y="2007691"/>
            <a:ext cx="2492828" cy="777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99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添加适当的文字对项目进行简单介绍，介绍时注意要点，突出主题，文字可适当放大。一页文字最好控制在两百字以内。</a:t>
            </a:r>
            <a:endParaRPr lang="en-US" altLang="zh-CN" sz="99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276109" y="2813567"/>
            <a:ext cx="2492828" cy="11010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销售目标概况：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lvl="0" algn="just">
              <a:lnSpc>
                <a:spcPct val="150000"/>
              </a:lnSpc>
            </a:pPr>
            <a:r>
              <a:rPr lang="zh-CN" altLang="en-US" sz="99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添加适当的文字对项目进行简单介绍，介绍时注意要点，突出主题，文字可适当放大。一页文字最好控制在两百字以内。</a:t>
            </a:r>
            <a:endParaRPr lang="en-US" altLang="zh-CN" sz="99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3" name="弧形 22"/>
          <p:cNvSpPr/>
          <p:nvPr/>
        </p:nvSpPr>
        <p:spPr>
          <a:xfrm>
            <a:off x="3509086" y="1871154"/>
            <a:ext cx="2430626" cy="2430626"/>
          </a:xfrm>
          <a:prstGeom prst="arc">
            <a:avLst>
              <a:gd name="adj1" fmla="val 18187057"/>
              <a:gd name="adj2" fmla="val 0"/>
            </a:avLst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980">
              <a:cs typeface="+mn-ea"/>
              <a:sym typeface="+mn-lt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V="1">
            <a:off x="3852863" y="4092475"/>
            <a:ext cx="192262" cy="28846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3217419" y="4380941"/>
            <a:ext cx="63573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735206" y="2289682"/>
            <a:ext cx="2492828" cy="777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99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添加适当的文字对项目进行简单介绍，介绍时注意要点，突出主题，文字可适当放大。一页文字最好控制在两百字以内。</a:t>
            </a:r>
            <a:endParaRPr lang="en-US" altLang="zh-CN" sz="99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H="1" flipV="1">
            <a:off x="5714498" y="4252162"/>
            <a:ext cx="206393" cy="21121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 flipV="1">
            <a:off x="2892816" y="1162191"/>
            <a:ext cx="525070" cy="53733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>
            <a:off x="2880396" y="1149244"/>
            <a:ext cx="63246" cy="6324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bg1"/>
            </a:solidFill>
          </a:ln>
          <a:effectLst>
            <a:outerShdw blurRad="419100" dist="190500" dir="2700000" sx="90000" sy="90000" algn="tl" rotWithShape="0">
              <a:schemeClr val="tx1">
                <a:alpha val="4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6276109" y="1696198"/>
            <a:ext cx="2362200" cy="247268"/>
          </a:xfrm>
          <a:prstGeom prst="roundRect">
            <a:avLst>
              <a:gd name="adj" fmla="val 11064"/>
            </a:avLst>
          </a:prstGeom>
          <a:solidFill>
            <a:srgbClr val="DA25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789749" y="4237255"/>
            <a:ext cx="2362200" cy="247268"/>
          </a:xfrm>
          <a:prstGeom prst="roundRect">
            <a:avLst>
              <a:gd name="adj" fmla="val 11064"/>
            </a:avLst>
          </a:prstGeom>
          <a:solidFill>
            <a:srgbClr val="DA25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24323" y="3086467"/>
            <a:ext cx="2492828" cy="11010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利润额概况：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lvl="0" algn="just">
              <a:lnSpc>
                <a:spcPct val="150000"/>
              </a:lnSpc>
            </a:pPr>
            <a:r>
              <a:rPr lang="zh-CN" altLang="en-US" sz="99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添加适当的文字对项目进行简单介绍，介绍时注意要点，突出主题，文字可适当放大。一页文字最好控制在两百字以内。</a:t>
            </a:r>
            <a:endParaRPr lang="en-US" altLang="zh-CN" sz="99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629604" y="1692874"/>
            <a:ext cx="16552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计划额概况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1061517" y="4233931"/>
            <a:ext cx="18186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1200" dirty="0">
                <a:solidFill>
                  <a:prstClr val="white"/>
                </a:solidFill>
                <a:cs typeface="+mn-ea"/>
                <a:sym typeface="+mn-lt"/>
              </a:rPr>
              <a:t>实际额概况</a:t>
            </a:r>
          </a:p>
        </p:txBody>
      </p:sp>
    </p:spTree>
    <p:extLst>
      <p:ext uri="{BB962C8B-B14F-4D97-AF65-F5344CB8AC3E}">
        <p14:creationId xmlns:p14="http://schemas.microsoft.com/office/powerpoint/2010/main" val="3093415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decel="3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.03889 L 0 -0.14815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4" presetClass="path" presetSubtype="0" accel="30000" decel="3000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 0.03842 L 0 1.11111E-6 " pathEditMode="relative" rAng="0" ptsTypes="AA">
                                      <p:cBhvr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42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42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8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7" presetClass="entr" presetSubtype="2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7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8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2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8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8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8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7" grpId="0"/>
      <p:bldP spid="8" grpId="0"/>
      <p:bldP spid="12" grpId="0" animBg="1"/>
      <p:bldP spid="13" grpId="0"/>
      <p:bldP spid="14" grpId="0" animBg="1"/>
      <p:bldP spid="15" grpId="0"/>
      <p:bldP spid="17" grpId="0" animBg="1"/>
      <p:bldP spid="18" grpId="0" animBg="1"/>
      <p:bldP spid="21" grpId="0"/>
      <p:bldP spid="22" grpId="0"/>
      <p:bldP spid="23" grpId="0" animBg="1"/>
      <p:bldP spid="26" grpId="0"/>
      <p:bldP spid="29" grpId="0" animBg="1"/>
      <p:bldP spid="30" grpId="0" animBg="1"/>
      <p:bldP spid="31" grpId="0" animBg="1"/>
      <p:bldP spid="32" grpId="0"/>
      <p:bldP spid="33" grpId="0"/>
      <p:bldP spid="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05395" y="351578"/>
            <a:ext cx="3897494" cy="464896"/>
            <a:chOff x="2483888" y="2268349"/>
            <a:chExt cx="5752726" cy="685788"/>
          </a:xfrm>
        </p:grpSpPr>
        <p:sp>
          <p:nvSpPr>
            <p:cNvPr id="3" name="TextBox 15"/>
            <p:cNvSpPr txBox="1"/>
            <p:nvPr/>
          </p:nvSpPr>
          <p:spPr>
            <a:xfrm>
              <a:off x="3189069" y="2320721"/>
              <a:ext cx="4395076" cy="5448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kern="0" spc="300" dirty="0">
                  <a:solidFill>
                    <a:srgbClr val="DA251D"/>
                  </a:solidFill>
                  <a:cs typeface="+mn-ea"/>
                  <a:sym typeface="+mn-lt"/>
                </a:rPr>
                <a:t>工作完成情况</a:t>
              </a:r>
            </a:p>
          </p:txBody>
        </p:sp>
        <p:sp>
          <p:nvSpPr>
            <p:cNvPr id="4" name="Freeform 7"/>
            <p:cNvSpPr>
              <a:spLocks noEditPoints="1"/>
            </p:cNvSpPr>
            <p:nvPr/>
          </p:nvSpPr>
          <p:spPr bwMode="auto">
            <a:xfrm>
              <a:off x="2483888" y="2268349"/>
              <a:ext cx="5752726" cy="685788"/>
            </a:xfrm>
            <a:custGeom>
              <a:avLst/>
              <a:gdLst>
                <a:gd name="T0" fmla="*/ 10079 w 11041"/>
                <a:gd name="T1" fmla="*/ 1695 h 1751"/>
                <a:gd name="T2" fmla="*/ 769 w 11041"/>
                <a:gd name="T3" fmla="*/ 1713 h 1751"/>
                <a:gd name="T4" fmla="*/ 6 w 11041"/>
                <a:gd name="T5" fmla="*/ 973 h 1751"/>
                <a:gd name="T6" fmla="*/ 657 w 11041"/>
                <a:gd name="T7" fmla="*/ 166 h 1751"/>
                <a:gd name="T8" fmla="*/ 4373 w 11041"/>
                <a:gd name="T9" fmla="*/ 18 h 1751"/>
                <a:gd name="T10" fmla="*/ 10363 w 11041"/>
                <a:gd name="T11" fmla="*/ 69 h 1751"/>
                <a:gd name="T12" fmla="*/ 11026 w 11041"/>
                <a:gd name="T13" fmla="*/ 913 h 1751"/>
                <a:gd name="T14" fmla="*/ 10137 w 11041"/>
                <a:gd name="T15" fmla="*/ 1632 h 1751"/>
                <a:gd name="T16" fmla="*/ 3042 w 11041"/>
                <a:gd name="T17" fmla="*/ 1673 h 1751"/>
                <a:gd name="T18" fmla="*/ 404 w 11041"/>
                <a:gd name="T19" fmla="*/ 1388 h 1751"/>
                <a:gd name="T20" fmla="*/ 386 w 11041"/>
                <a:gd name="T21" fmla="*/ 537 h 1751"/>
                <a:gd name="T22" fmla="*/ 1582 w 11041"/>
                <a:gd name="T23" fmla="*/ 106 h 1751"/>
                <a:gd name="T24" fmla="*/ 10468 w 11041"/>
                <a:gd name="T25" fmla="*/ 248 h 1751"/>
                <a:gd name="T26" fmla="*/ 10959 w 11041"/>
                <a:gd name="T27" fmla="*/ 960 h 1751"/>
                <a:gd name="T28" fmla="*/ 10717 w 11041"/>
                <a:gd name="T29" fmla="*/ 782 h 1751"/>
                <a:gd name="T30" fmla="*/ 10643 w 11041"/>
                <a:gd name="T31" fmla="*/ 1019 h 1751"/>
                <a:gd name="T32" fmla="*/ 10759 w 11041"/>
                <a:gd name="T33" fmla="*/ 651 h 1751"/>
                <a:gd name="T34" fmla="*/ 10299 w 11041"/>
                <a:gd name="T35" fmla="*/ 1269 h 1751"/>
                <a:gd name="T36" fmla="*/ 10240 w 11041"/>
                <a:gd name="T37" fmla="*/ 668 h 1751"/>
                <a:gd name="T38" fmla="*/ 10038 w 11041"/>
                <a:gd name="T39" fmla="*/ 234 h 1751"/>
                <a:gd name="T40" fmla="*/ 10474 w 11041"/>
                <a:gd name="T41" fmla="*/ 843 h 1751"/>
                <a:gd name="T42" fmla="*/ 10286 w 11041"/>
                <a:gd name="T43" fmla="*/ 1318 h 1751"/>
                <a:gd name="T44" fmla="*/ 10312 w 11041"/>
                <a:gd name="T45" fmla="*/ 400 h 1751"/>
                <a:gd name="T46" fmla="*/ 10397 w 11041"/>
                <a:gd name="T47" fmla="*/ 600 h 1751"/>
                <a:gd name="T48" fmla="*/ 10053 w 11041"/>
                <a:gd name="T49" fmla="*/ 756 h 1751"/>
                <a:gd name="T50" fmla="*/ 10017 w 11041"/>
                <a:gd name="T51" fmla="*/ 958 h 1751"/>
                <a:gd name="T52" fmla="*/ 5568 w 11041"/>
                <a:gd name="T53" fmla="*/ 1588 h 1751"/>
                <a:gd name="T54" fmla="*/ 919 w 11041"/>
                <a:gd name="T55" fmla="*/ 1139 h 1751"/>
                <a:gd name="T56" fmla="*/ 1139 w 11041"/>
                <a:gd name="T57" fmla="*/ 749 h 1751"/>
                <a:gd name="T58" fmla="*/ 1094 w 11041"/>
                <a:gd name="T59" fmla="*/ 303 h 1751"/>
                <a:gd name="T60" fmla="*/ 3379 w 11041"/>
                <a:gd name="T61" fmla="*/ 148 h 1751"/>
                <a:gd name="T62" fmla="*/ 9975 w 11041"/>
                <a:gd name="T63" fmla="*/ 404 h 1751"/>
                <a:gd name="T64" fmla="*/ 2179 w 11041"/>
                <a:gd name="T65" fmla="*/ 1552 h 1751"/>
                <a:gd name="T66" fmla="*/ 956 w 11041"/>
                <a:gd name="T67" fmla="*/ 1163 h 1751"/>
                <a:gd name="T68" fmla="*/ 1162 w 11041"/>
                <a:gd name="T69" fmla="*/ 868 h 1751"/>
                <a:gd name="T70" fmla="*/ 1120 w 11041"/>
                <a:gd name="T71" fmla="*/ 416 h 1751"/>
                <a:gd name="T72" fmla="*/ 9861 w 11041"/>
                <a:gd name="T73" fmla="*/ 186 h 1751"/>
                <a:gd name="T74" fmla="*/ 9865 w 11041"/>
                <a:gd name="T75" fmla="*/ 744 h 1751"/>
                <a:gd name="T76" fmla="*/ 10059 w 11041"/>
                <a:gd name="T77" fmla="*/ 1148 h 1751"/>
                <a:gd name="T78" fmla="*/ 1179 w 11041"/>
                <a:gd name="T79" fmla="*/ 1327 h 1751"/>
                <a:gd name="T80" fmla="*/ 1456 w 11041"/>
                <a:gd name="T81" fmla="*/ 791 h 1751"/>
                <a:gd name="T82" fmla="*/ 1314 w 11041"/>
                <a:gd name="T83" fmla="*/ 284 h 1751"/>
                <a:gd name="T84" fmla="*/ 9638 w 11041"/>
                <a:gd name="T85" fmla="*/ 243 h 1751"/>
                <a:gd name="T86" fmla="*/ 9749 w 11041"/>
                <a:gd name="T87" fmla="*/ 707 h 1751"/>
                <a:gd name="T88" fmla="*/ 9955 w 11041"/>
                <a:gd name="T89" fmla="*/ 1177 h 1751"/>
                <a:gd name="T90" fmla="*/ 9818 w 11041"/>
                <a:gd name="T91" fmla="*/ 1121 h 1751"/>
                <a:gd name="T92" fmla="*/ 1637 w 11041"/>
                <a:gd name="T93" fmla="*/ 1462 h 1751"/>
                <a:gd name="T94" fmla="*/ 1398 w 11041"/>
                <a:gd name="T95" fmla="*/ 742 h 1751"/>
                <a:gd name="T96" fmla="*/ 9028 w 11041"/>
                <a:gd name="T97" fmla="*/ 279 h 1751"/>
                <a:gd name="T98" fmla="*/ 9802 w 11041"/>
                <a:gd name="T99" fmla="*/ 890 h 1751"/>
                <a:gd name="T100" fmla="*/ 1263 w 11041"/>
                <a:gd name="T101" fmla="*/ 875 h 1751"/>
                <a:gd name="T102" fmla="*/ 1390 w 11041"/>
                <a:gd name="T103" fmla="*/ 942 h 1751"/>
                <a:gd name="T104" fmla="*/ 797 w 11041"/>
                <a:gd name="T105" fmla="*/ 837 h 1751"/>
                <a:gd name="T106" fmla="*/ 839 w 11041"/>
                <a:gd name="T107" fmla="*/ 1417 h 1751"/>
                <a:gd name="T108" fmla="*/ 556 w 11041"/>
                <a:gd name="T109" fmla="*/ 1259 h 1751"/>
                <a:gd name="T110" fmla="*/ 722 w 11041"/>
                <a:gd name="T111" fmla="*/ 287 h 1751"/>
                <a:gd name="T112" fmla="*/ 747 w 11041"/>
                <a:gd name="T113" fmla="*/ 568 h 1751"/>
                <a:gd name="T114" fmla="*/ 722 w 11041"/>
                <a:gd name="T115" fmla="*/ 1381 h 1751"/>
                <a:gd name="T116" fmla="*/ 618 w 11041"/>
                <a:gd name="T117" fmla="*/ 1343 h 1751"/>
                <a:gd name="T118" fmla="*/ 840 w 11041"/>
                <a:gd name="T119" fmla="*/ 264 h 1751"/>
                <a:gd name="T120" fmla="*/ 446 w 11041"/>
                <a:gd name="T121" fmla="*/ 1115 h 1751"/>
                <a:gd name="T122" fmla="*/ 490 w 11041"/>
                <a:gd name="T123" fmla="*/ 749 h 1751"/>
                <a:gd name="T124" fmla="*/ 254 w 11041"/>
                <a:gd name="T125" fmla="*/ 1039 h 1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041" h="1751">
                  <a:moveTo>
                    <a:pt x="10931" y="1086"/>
                  </a:moveTo>
                  <a:lnTo>
                    <a:pt x="10909" y="1111"/>
                  </a:lnTo>
                  <a:lnTo>
                    <a:pt x="10887" y="1135"/>
                  </a:lnTo>
                  <a:lnTo>
                    <a:pt x="10877" y="1148"/>
                  </a:lnTo>
                  <a:lnTo>
                    <a:pt x="10866" y="1160"/>
                  </a:lnTo>
                  <a:lnTo>
                    <a:pt x="10853" y="1170"/>
                  </a:lnTo>
                  <a:lnTo>
                    <a:pt x="10841" y="1180"/>
                  </a:lnTo>
                  <a:lnTo>
                    <a:pt x="10831" y="1180"/>
                  </a:lnTo>
                  <a:lnTo>
                    <a:pt x="10822" y="1182"/>
                  </a:lnTo>
                  <a:lnTo>
                    <a:pt x="10814" y="1184"/>
                  </a:lnTo>
                  <a:lnTo>
                    <a:pt x="10805" y="1186"/>
                  </a:lnTo>
                  <a:lnTo>
                    <a:pt x="10798" y="1190"/>
                  </a:lnTo>
                  <a:lnTo>
                    <a:pt x="10792" y="1193"/>
                  </a:lnTo>
                  <a:lnTo>
                    <a:pt x="10786" y="1199"/>
                  </a:lnTo>
                  <a:lnTo>
                    <a:pt x="10781" y="1204"/>
                  </a:lnTo>
                  <a:lnTo>
                    <a:pt x="10776" y="1209"/>
                  </a:lnTo>
                  <a:lnTo>
                    <a:pt x="10772" y="1215"/>
                  </a:lnTo>
                  <a:lnTo>
                    <a:pt x="10768" y="1221"/>
                  </a:lnTo>
                  <a:lnTo>
                    <a:pt x="10764" y="1227"/>
                  </a:lnTo>
                  <a:lnTo>
                    <a:pt x="10757" y="1242"/>
                  </a:lnTo>
                  <a:lnTo>
                    <a:pt x="10751" y="1257"/>
                  </a:lnTo>
                  <a:lnTo>
                    <a:pt x="10746" y="1272"/>
                  </a:lnTo>
                  <a:lnTo>
                    <a:pt x="10740" y="1288"/>
                  </a:lnTo>
                  <a:lnTo>
                    <a:pt x="10734" y="1302"/>
                  </a:lnTo>
                  <a:lnTo>
                    <a:pt x="10727" y="1316"/>
                  </a:lnTo>
                  <a:lnTo>
                    <a:pt x="10723" y="1323"/>
                  </a:lnTo>
                  <a:lnTo>
                    <a:pt x="10719" y="1329"/>
                  </a:lnTo>
                  <a:lnTo>
                    <a:pt x="10713" y="1336"/>
                  </a:lnTo>
                  <a:lnTo>
                    <a:pt x="10708" y="1342"/>
                  </a:lnTo>
                  <a:lnTo>
                    <a:pt x="10703" y="1347"/>
                  </a:lnTo>
                  <a:lnTo>
                    <a:pt x="10696" y="1352"/>
                  </a:lnTo>
                  <a:lnTo>
                    <a:pt x="10689" y="1357"/>
                  </a:lnTo>
                  <a:lnTo>
                    <a:pt x="10682" y="1360"/>
                  </a:lnTo>
                  <a:lnTo>
                    <a:pt x="10673" y="1361"/>
                  </a:lnTo>
                  <a:lnTo>
                    <a:pt x="10664" y="1362"/>
                  </a:lnTo>
                  <a:lnTo>
                    <a:pt x="10657" y="1363"/>
                  </a:lnTo>
                  <a:lnTo>
                    <a:pt x="10649" y="1365"/>
                  </a:lnTo>
                  <a:lnTo>
                    <a:pt x="10642" y="1367"/>
                  </a:lnTo>
                  <a:lnTo>
                    <a:pt x="10636" y="1370"/>
                  </a:lnTo>
                  <a:lnTo>
                    <a:pt x="10630" y="1374"/>
                  </a:lnTo>
                  <a:lnTo>
                    <a:pt x="10623" y="1377"/>
                  </a:lnTo>
                  <a:lnTo>
                    <a:pt x="10612" y="1387"/>
                  </a:lnTo>
                  <a:lnTo>
                    <a:pt x="10602" y="1397"/>
                  </a:lnTo>
                  <a:lnTo>
                    <a:pt x="10593" y="1407"/>
                  </a:lnTo>
                  <a:lnTo>
                    <a:pt x="10584" y="1419"/>
                  </a:lnTo>
                  <a:lnTo>
                    <a:pt x="10567" y="1445"/>
                  </a:lnTo>
                  <a:lnTo>
                    <a:pt x="10551" y="1471"/>
                  </a:lnTo>
                  <a:lnTo>
                    <a:pt x="10543" y="1484"/>
                  </a:lnTo>
                  <a:lnTo>
                    <a:pt x="10535" y="1496"/>
                  </a:lnTo>
                  <a:lnTo>
                    <a:pt x="10525" y="1508"/>
                  </a:lnTo>
                  <a:lnTo>
                    <a:pt x="10515" y="1520"/>
                  </a:lnTo>
                  <a:lnTo>
                    <a:pt x="10505" y="1534"/>
                  </a:lnTo>
                  <a:lnTo>
                    <a:pt x="10493" y="1548"/>
                  </a:lnTo>
                  <a:lnTo>
                    <a:pt x="10480" y="1561"/>
                  </a:lnTo>
                  <a:lnTo>
                    <a:pt x="10468" y="1575"/>
                  </a:lnTo>
                  <a:lnTo>
                    <a:pt x="10455" y="1587"/>
                  </a:lnTo>
                  <a:lnTo>
                    <a:pt x="10441" y="1599"/>
                  </a:lnTo>
                  <a:lnTo>
                    <a:pt x="10425" y="1610"/>
                  </a:lnTo>
                  <a:lnTo>
                    <a:pt x="10411" y="1621"/>
                  </a:lnTo>
                  <a:lnTo>
                    <a:pt x="10395" y="1631"/>
                  </a:lnTo>
                  <a:lnTo>
                    <a:pt x="10378" y="1640"/>
                  </a:lnTo>
                  <a:lnTo>
                    <a:pt x="10362" y="1649"/>
                  </a:lnTo>
                  <a:lnTo>
                    <a:pt x="10345" y="1656"/>
                  </a:lnTo>
                  <a:lnTo>
                    <a:pt x="10328" y="1664"/>
                  </a:lnTo>
                  <a:lnTo>
                    <a:pt x="10311" y="1670"/>
                  </a:lnTo>
                  <a:lnTo>
                    <a:pt x="10293" y="1675"/>
                  </a:lnTo>
                  <a:lnTo>
                    <a:pt x="10275" y="1679"/>
                  </a:lnTo>
                  <a:lnTo>
                    <a:pt x="10246" y="1680"/>
                  </a:lnTo>
                  <a:lnTo>
                    <a:pt x="10219" y="1682"/>
                  </a:lnTo>
                  <a:lnTo>
                    <a:pt x="10204" y="1684"/>
                  </a:lnTo>
                  <a:lnTo>
                    <a:pt x="10190" y="1686"/>
                  </a:lnTo>
                  <a:lnTo>
                    <a:pt x="10176" y="1690"/>
                  </a:lnTo>
                  <a:lnTo>
                    <a:pt x="10161" y="1696"/>
                  </a:lnTo>
                  <a:lnTo>
                    <a:pt x="10079" y="1695"/>
                  </a:lnTo>
                  <a:lnTo>
                    <a:pt x="10000" y="1695"/>
                  </a:lnTo>
                  <a:lnTo>
                    <a:pt x="9925" y="1696"/>
                  </a:lnTo>
                  <a:lnTo>
                    <a:pt x="9852" y="1696"/>
                  </a:lnTo>
                  <a:lnTo>
                    <a:pt x="9778" y="1698"/>
                  </a:lnTo>
                  <a:lnTo>
                    <a:pt x="9703" y="1700"/>
                  </a:lnTo>
                  <a:lnTo>
                    <a:pt x="9627" y="1705"/>
                  </a:lnTo>
                  <a:lnTo>
                    <a:pt x="9546" y="1710"/>
                  </a:lnTo>
                  <a:lnTo>
                    <a:pt x="9533" y="1705"/>
                  </a:lnTo>
                  <a:lnTo>
                    <a:pt x="9522" y="1702"/>
                  </a:lnTo>
                  <a:lnTo>
                    <a:pt x="9515" y="1701"/>
                  </a:lnTo>
                  <a:lnTo>
                    <a:pt x="9509" y="1702"/>
                  </a:lnTo>
                  <a:lnTo>
                    <a:pt x="9503" y="1704"/>
                  </a:lnTo>
                  <a:lnTo>
                    <a:pt x="9497" y="1707"/>
                  </a:lnTo>
                  <a:lnTo>
                    <a:pt x="9473" y="1706"/>
                  </a:lnTo>
                  <a:lnTo>
                    <a:pt x="9449" y="1705"/>
                  </a:lnTo>
                  <a:lnTo>
                    <a:pt x="9423" y="1705"/>
                  </a:lnTo>
                  <a:lnTo>
                    <a:pt x="9398" y="1705"/>
                  </a:lnTo>
                  <a:lnTo>
                    <a:pt x="9371" y="1706"/>
                  </a:lnTo>
                  <a:lnTo>
                    <a:pt x="9345" y="1707"/>
                  </a:lnTo>
                  <a:lnTo>
                    <a:pt x="9319" y="1708"/>
                  </a:lnTo>
                  <a:lnTo>
                    <a:pt x="9294" y="1709"/>
                  </a:lnTo>
                  <a:lnTo>
                    <a:pt x="9146" y="1711"/>
                  </a:lnTo>
                  <a:lnTo>
                    <a:pt x="8901" y="1712"/>
                  </a:lnTo>
                  <a:lnTo>
                    <a:pt x="8571" y="1713"/>
                  </a:lnTo>
                  <a:lnTo>
                    <a:pt x="8171" y="1714"/>
                  </a:lnTo>
                  <a:lnTo>
                    <a:pt x="7714" y="1715"/>
                  </a:lnTo>
                  <a:lnTo>
                    <a:pt x="7215" y="1716"/>
                  </a:lnTo>
                  <a:lnTo>
                    <a:pt x="6688" y="1717"/>
                  </a:lnTo>
                  <a:lnTo>
                    <a:pt x="6147" y="1718"/>
                  </a:lnTo>
                  <a:lnTo>
                    <a:pt x="5605" y="1718"/>
                  </a:lnTo>
                  <a:lnTo>
                    <a:pt x="5078" y="1720"/>
                  </a:lnTo>
                  <a:lnTo>
                    <a:pt x="4579" y="1721"/>
                  </a:lnTo>
                  <a:lnTo>
                    <a:pt x="4122" y="1723"/>
                  </a:lnTo>
                  <a:lnTo>
                    <a:pt x="3721" y="1724"/>
                  </a:lnTo>
                  <a:lnTo>
                    <a:pt x="3391" y="1727"/>
                  </a:lnTo>
                  <a:lnTo>
                    <a:pt x="3145" y="1729"/>
                  </a:lnTo>
                  <a:lnTo>
                    <a:pt x="2998" y="1732"/>
                  </a:lnTo>
                  <a:lnTo>
                    <a:pt x="2953" y="1732"/>
                  </a:lnTo>
                  <a:lnTo>
                    <a:pt x="2908" y="1733"/>
                  </a:lnTo>
                  <a:lnTo>
                    <a:pt x="2862" y="1733"/>
                  </a:lnTo>
                  <a:lnTo>
                    <a:pt x="2817" y="1733"/>
                  </a:lnTo>
                  <a:lnTo>
                    <a:pt x="2771" y="1734"/>
                  </a:lnTo>
                  <a:lnTo>
                    <a:pt x="2725" y="1734"/>
                  </a:lnTo>
                  <a:lnTo>
                    <a:pt x="2679" y="1735"/>
                  </a:lnTo>
                  <a:lnTo>
                    <a:pt x="2633" y="1735"/>
                  </a:lnTo>
                  <a:lnTo>
                    <a:pt x="2586" y="1736"/>
                  </a:lnTo>
                  <a:lnTo>
                    <a:pt x="2540" y="1737"/>
                  </a:lnTo>
                  <a:lnTo>
                    <a:pt x="2494" y="1738"/>
                  </a:lnTo>
                  <a:lnTo>
                    <a:pt x="2448" y="1738"/>
                  </a:lnTo>
                  <a:lnTo>
                    <a:pt x="2401" y="1739"/>
                  </a:lnTo>
                  <a:lnTo>
                    <a:pt x="2355" y="1740"/>
                  </a:lnTo>
                  <a:lnTo>
                    <a:pt x="2309" y="1740"/>
                  </a:lnTo>
                  <a:lnTo>
                    <a:pt x="2263" y="1741"/>
                  </a:lnTo>
                  <a:lnTo>
                    <a:pt x="1203" y="1747"/>
                  </a:lnTo>
                  <a:lnTo>
                    <a:pt x="1171" y="1748"/>
                  </a:lnTo>
                  <a:lnTo>
                    <a:pt x="1137" y="1749"/>
                  </a:lnTo>
                  <a:lnTo>
                    <a:pt x="1102" y="1749"/>
                  </a:lnTo>
                  <a:lnTo>
                    <a:pt x="1065" y="1749"/>
                  </a:lnTo>
                  <a:lnTo>
                    <a:pt x="1030" y="1748"/>
                  </a:lnTo>
                  <a:lnTo>
                    <a:pt x="994" y="1749"/>
                  </a:lnTo>
                  <a:lnTo>
                    <a:pt x="959" y="1749"/>
                  </a:lnTo>
                  <a:lnTo>
                    <a:pt x="926" y="1751"/>
                  </a:lnTo>
                  <a:lnTo>
                    <a:pt x="918" y="1745"/>
                  </a:lnTo>
                  <a:lnTo>
                    <a:pt x="909" y="1740"/>
                  </a:lnTo>
                  <a:lnTo>
                    <a:pt x="900" y="1737"/>
                  </a:lnTo>
                  <a:lnTo>
                    <a:pt x="890" y="1735"/>
                  </a:lnTo>
                  <a:lnTo>
                    <a:pt x="869" y="1732"/>
                  </a:lnTo>
                  <a:lnTo>
                    <a:pt x="848" y="1730"/>
                  </a:lnTo>
                  <a:lnTo>
                    <a:pt x="826" y="1729"/>
                  </a:lnTo>
                  <a:lnTo>
                    <a:pt x="806" y="1727"/>
                  </a:lnTo>
                  <a:lnTo>
                    <a:pt x="796" y="1725"/>
                  </a:lnTo>
                  <a:lnTo>
                    <a:pt x="786" y="1722"/>
                  </a:lnTo>
                  <a:lnTo>
                    <a:pt x="777" y="1718"/>
                  </a:lnTo>
                  <a:lnTo>
                    <a:pt x="769" y="1713"/>
                  </a:lnTo>
                  <a:lnTo>
                    <a:pt x="753" y="1709"/>
                  </a:lnTo>
                  <a:lnTo>
                    <a:pt x="736" y="1704"/>
                  </a:lnTo>
                  <a:lnTo>
                    <a:pt x="720" y="1698"/>
                  </a:lnTo>
                  <a:lnTo>
                    <a:pt x="704" y="1692"/>
                  </a:lnTo>
                  <a:lnTo>
                    <a:pt x="687" y="1685"/>
                  </a:lnTo>
                  <a:lnTo>
                    <a:pt x="671" y="1678"/>
                  </a:lnTo>
                  <a:lnTo>
                    <a:pt x="656" y="1670"/>
                  </a:lnTo>
                  <a:lnTo>
                    <a:pt x="640" y="1662"/>
                  </a:lnTo>
                  <a:lnTo>
                    <a:pt x="626" y="1652"/>
                  </a:lnTo>
                  <a:lnTo>
                    <a:pt x="611" y="1643"/>
                  </a:lnTo>
                  <a:lnTo>
                    <a:pt x="596" y="1633"/>
                  </a:lnTo>
                  <a:lnTo>
                    <a:pt x="583" y="1622"/>
                  </a:lnTo>
                  <a:lnTo>
                    <a:pt x="570" y="1610"/>
                  </a:lnTo>
                  <a:lnTo>
                    <a:pt x="556" y="1599"/>
                  </a:lnTo>
                  <a:lnTo>
                    <a:pt x="544" y="1587"/>
                  </a:lnTo>
                  <a:lnTo>
                    <a:pt x="532" y="1574"/>
                  </a:lnTo>
                  <a:lnTo>
                    <a:pt x="522" y="1560"/>
                  </a:lnTo>
                  <a:lnTo>
                    <a:pt x="511" y="1547"/>
                  </a:lnTo>
                  <a:lnTo>
                    <a:pt x="502" y="1533"/>
                  </a:lnTo>
                  <a:lnTo>
                    <a:pt x="494" y="1516"/>
                  </a:lnTo>
                  <a:lnTo>
                    <a:pt x="487" y="1501"/>
                  </a:lnTo>
                  <a:lnTo>
                    <a:pt x="481" y="1484"/>
                  </a:lnTo>
                  <a:lnTo>
                    <a:pt x="477" y="1466"/>
                  </a:lnTo>
                  <a:lnTo>
                    <a:pt x="474" y="1448"/>
                  </a:lnTo>
                  <a:lnTo>
                    <a:pt x="471" y="1445"/>
                  </a:lnTo>
                  <a:lnTo>
                    <a:pt x="466" y="1443"/>
                  </a:lnTo>
                  <a:lnTo>
                    <a:pt x="462" y="1441"/>
                  </a:lnTo>
                  <a:lnTo>
                    <a:pt x="457" y="1440"/>
                  </a:lnTo>
                  <a:lnTo>
                    <a:pt x="448" y="1438"/>
                  </a:lnTo>
                  <a:lnTo>
                    <a:pt x="438" y="1437"/>
                  </a:lnTo>
                  <a:lnTo>
                    <a:pt x="428" y="1437"/>
                  </a:lnTo>
                  <a:lnTo>
                    <a:pt x="418" y="1436"/>
                  </a:lnTo>
                  <a:lnTo>
                    <a:pt x="408" y="1435"/>
                  </a:lnTo>
                  <a:lnTo>
                    <a:pt x="400" y="1431"/>
                  </a:lnTo>
                  <a:lnTo>
                    <a:pt x="390" y="1429"/>
                  </a:lnTo>
                  <a:lnTo>
                    <a:pt x="381" y="1426"/>
                  </a:lnTo>
                  <a:lnTo>
                    <a:pt x="372" y="1421"/>
                  </a:lnTo>
                  <a:lnTo>
                    <a:pt x="365" y="1416"/>
                  </a:lnTo>
                  <a:lnTo>
                    <a:pt x="358" y="1410"/>
                  </a:lnTo>
                  <a:lnTo>
                    <a:pt x="352" y="1403"/>
                  </a:lnTo>
                  <a:lnTo>
                    <a:pt x="346" y="1396"/>
                  </a:lnTo>
                  <a:lnTo>
                    <a:pt x="341" y="1389"/>
                  </a:lnTo>
                  <a:lnTo>
                    <a:pt x="331" y="1371"/>
                  </a:lnTo>
                  <a:lnTo>
                    <a:pt x="324" y="1354"/>
                  </a:lnTo>
                  <a:lnTo>
                    <a:pt x="318" y="1336"/>
                  </a:lnTo>
                  <a:lnTo>
                    <a:pt x="314" y="1318"/>
                  </a:lnTo>
                  <a:lnTo>
                    <a:pt x="315" y="1314"/>
                  </a:lnTo>
                  <a:lnTo>
                    <a:pt x="315" y="1311"/>
                  </a:lnTo>
                  <a:lnTo>
                    <a:pt x="315" y="1308"/>
                  </a:lnTo>
                  <a:lnTo>
                    <a:pt x="314" y="1305"/>
                  </a:lnTo>
                  <a:lnTo>
                    <a:pt x="311" y="1301"/>
                  </a:lnTo>
                  <a:lnTo>
                    <a:pt x="306" y="1297"/>
                  </a:lnTo>
                  <a:lnTo>
                    <a:pt x="295" y="1292"/>
                  </a:lnTo>
                  <a:lnTo>
                    <a:pt x="283" y="1288"/>
                  </a:lnTo>
                  <a:lnTo>
                    <a:pt x="270" y="1283"/>
                  </a:lnTo>
                  <a:lnTo>
                    <a:pt x="257" y="1279"/>
                  </a:lnTo>
                  <a:lnTo>
                    <a:pt x="244" y="1274"/>
                  </a:lnTo>
                  <a:lnTo>
                    <a:pt x="231" y="1269"/>
                  </a:lnTo>
                  <a:lnTo>
                    <a:pt x="207" y="1257"/>
                  </a:lnTo>
                  <a:lnTo>
                    <a:pt x="184" y="1244"/>
                  </a:lnTo>
                  <a:lnTo>
                    <a:pt x="162" y="1228"/>
                  </a:lnTo>
                  <a:lnTo>
                    <a:pt x="140" y="1211"/>
                  </a:lnTo>
                  <a:lnTo>
                    <a:pt x="121" y="1193"/>
                  </a:lnTo>
                  <a:lnTo>
                    <a:pt x="102" y="1173"/>
                  </a:lnTo>
                  <a:lnTo>
                    <a:pt x="85" y="1153"/>
                  </a:lnTo>
                  <a:lnTo>
                    <a:pt x="70" y="1130"/>
                  </a:lnTo>
                  <a:lnTo>
                    <a:pt x="55" y="1108"/>
                  </a:lnTo>
                  <a:lnTo>
                    <a:pt x="43" y="1083"/>
                  </a:lnTo>
                  <a:lnTo>
                    <a:pt x="33" y="1059"/>
                  </a:lnTo>
                  <a:lnTo>
                    <a:pt x="24" y="1033"/>
                  </a:lnTo>
                  <a:lnTo>
                    <a:pt x="17" y="1006"/>
                  </a:lnTo>
                  <a:lnTo>
                    <a:pt x="13" y="980"/>
                  </a:lnTo>
                  <a:lnTo>
                    <a:pt x="8" y="976"/>
                  </a:lnTo>
                  <a:lnTo>
                    <a:pt x="6" y="973"/>
                  </a:lnTo>
                  <a:lnTo>
                    <a:pt x="4" y="968"/>
                  </a:lnTo>
                  <a:lnTo>
                    <a:pt x="2" y="964"/>
                  </a:lnTo>
                  <a:lnTo>
                    <a:pt x="0" y="954"/>
                  </a:lnTo>
                  <a:lnTo>
                    <a:pt x="0" y="944"/>
                  </a:lnTo>
                  <a:lnTo>
                    <a:pt x="1" y="934"/>
                  </a:lnTo>
                  <a:lnTo>
                    <a:pt x="3" y="924"/>
                  </a:lnTo>
                  <a:lnTo>
                    <a:pt x="5" y="914"/>
                  </a:lnTo>
                  <a:lnTo>
                    <a:pt x="9" y="906"/>
                  </a:lnTo>
                  <a:lnTo>
                    <a:pt x="65" y="761"/>
                  </a:lnTo>
                  <a:lnTo>
                    <a:pt x="83" y="733"/>
                  </a:lnTo>
                  <a:lnTo>
                    <a:pt x="104" y="705"/>
                  </a:lnTo>
                  <a:lnTo>
                    <a:pt x="125" y="678"/>
                  </a:lnTo>
                  <a:lnTo>
                    <a:pt x="147" y="653"/>
                  </a:lnTo>
                  <a:lnTo>
                    <a:pt x="160" y="641"/>
                  </a:lnTo>
                  <a:lnTo>
                    <a:pt x="172" y="628"/>
                  </a:lnTo>
                  <a:lnTo>
                    <a:pt x="184" y="617"/>
                  </a:lnTo>
                  <a:lnTo>
                    <a:pt x="198" y="606"/>
                  </a:lnTo>
                  <a:lnTo>
                    <a:pt x="211" y="596"/>
                  </a:lnTo>
                  <a:lnTo>
                    <a:pt x="224" y="585"/>
                  </a:lnTo>
                  <a:lnTo>
                    <a:pt x="237" y="576"/>
                  </a:lnTo>
                  <a:lnTo>
                    <a:pt x="252" y="568"/>
                  </a:lnTo>
                  <a:lnTo>
                    <a:pt x="258" y="565"/>
                  </a:lnTo>
                  <a:lnTo>
                    <a:pt x="263" y="562"/>
                  </a:lnTo>
                  <a:lnTo>
                    <a:pt x="270" y="560"/>
                  </a:lnTo>
                  <a:lnTo>
                    <a:pt x="276" y="558"/>
                  </a:lnTo>
                  <a:lnTo>
                    <a:pt x="290" y="555"/>
                  </a:lnTo>
                  <a:lnTo>
                    <a:pt x="303" y="552"/>
                  </a:lnTo>
                  <a:lnTo>
                    <a:pt x="309" y="550"/>
                  </a:lnTo>
                  <a:lnTo>
                    <a:pt x="315" y="548"/>
                  </a:lnTo>
                  <a:lnTo>
                    <a:pt x="321" y="544"/>
                  </a:lnTo>
                  <a:lnTo>
                    <a:pt x="326" y="540"/>
                  </a:lnTo>
                  <a:lnTo>
                    <a:pt x="331" y="536"/>
                  </a:lnTo>
                  <a:lnTo>
                    <a:pt x="336" y="531"/>
                  </a:lnTo>
                  <a:lnTo>
                    <a:pt x="339" y="525"/>
                  </a:lnTo>
                  <a:lnTo>
                    <a:pt x="342" y="518"/>
                  </a:lnTo>
                  <a:lnTo>
                    <a:pt x="348" y="502"/>
                  </a:lnTo>
                  <a:lnTo>
                    <a:pt x="355" y="485"/>
                  </a:lnTo>
                  <a:lnTo>
                    <a:pt x="360" y="477"/>
                  </a:lnTo>
                  <a:lnTo>
                    <a:pt x="364" y="470"/>
                  </a:lnTo>
                  <a:lnTo>
                    <a:pt x="369" y="463"/>
                  </a:lnTo>
                  <a:lnTo>
                    <a:pt x="375" y="456"/>
                  </a:lnTo>
                  <a:lnTo>
                    <a:pt x="382" y="449"/>
                  </a:lnTo>
                  <a:lnTo>
                    <a:pt x="388" y="443"/>
                  </a:lnTo>
                  <a:lnTo>
                    <a:pt x="395" y="438"/>
                  </a:lnTo>
                  <a:lnTo>
                    <a:pt x="402" y="434"/>
                  </a:lnTo>
                  <a:lnTo>
                    <a:pt x="410" y="430"/>
                  </a:lnTo>
                  <a:lnTo>
                    <a:pt x="418" y="427"/>
                  </a:lnTo>
                  <a:lnTo>
                    <a:pt x="428" y="425"/>
                  </a:lnTo>
                  <a:lnTo>
                    <a:pt x="437" y="424"/>
                  </a:lnTo>
                  <a:lnTo>
                    <a:pt x="448" y="425"/>
                  </a:lnTo>
                  <a:lnTo>
                    <a:pt x="457" y="424"/>
                  </a:lnTo>
                  <a:lnTo>
                    <a:pt x="465" y="422"/>
                  </a:lnTo>
                  <a:lnTo>
                    <a:pt x="473" y="418"/>
                  </a:lnTo>
                  <a:lnTo>
                    <a:pt x="479" y="412"/>
                  </a:lnTo>
                  <a:lnTo>
                    <a:pt x="483" y="405"/>
                  </a:lnTo>
                  <a:lnTo>
                    <a:pt x="487" y="398"/>
                  </a:lnTo>
                  <a:lnTo>
                    <a:pt x="490" y="389"/>
                  </a:lnTo>
                  <a:lnTo>
                    <a:pt x="496" y="371"/>
                  </a:lnTo>
                  <a:lnTo>
                    <a:pt x="500" y="352"/>
                  </a:lnTo>
                  <a:lnTo>
                    <a:pt x="503" y="343"/>
                  </a:lnTo>
                  <a:lnTo>
                    <a:pt x="506" y="334"/>
                  </a:lnTo>
                  <a:lnTo>
                    <a:pt x="509" y="326"/>
                  </a:lnTo>
                  <a:lnTo>
                    <a:pt x="513" y="319"/>
                  </a:lnTo>
                  <a:lnTo>
                    <a:pt x="519" y="307"/>
                  </a:lnTo>
                  <a:lnTo>
                    <a:pt x="524" y="296"/>
                  </a:lnTo>
                  <a:lnTo>
                    <a:pt x="530" y="286"/>
                  </a:lnTo>
                  <a:lnTo>
                    <a:pt x="536" y="276"/>
                  </a:lnTo>
                  <a:lnTo>
                    <a:pt x="549" y="257"/>
                  </a:lnTo>
                  <a:lnTo>
                    <a:pt x="565" y="239"/>
                  </a:lnTo>
                  <a:lnTo>
                    <a:pt x="581" y="223"/>
                  </a:lnTo>
                  <a:lnTo>
                    <a:pt x="598" y="207"/>
                  </a:lnTo>
                  <a:lnTo>
                    <a:pt x="617" y="193"/>
                  </a:lnTo>
                  <a:lnTo>
                    <a:pt x="636" y="179"/>
                  </a:lnTo>
                  <a:lnTo>
                    <a:pt x="657" y="166"/>
                  </a:lnTo>
                  <a:lnTo>
                    <a:pt x="677" y="154"/>
                  </a:lnTo>
                  <a:lnTo>
                    <a:pt x="698" y="144"/>
                  </a:lnTo>
                  <a:lnTo>
                    <a:pt x="719" y="133"/>
                  </a:lnTo>
                  <a:lnTo>
                    <a:pt x="762" y="114"/>
                  </a:lnTo>
                  <a:lnTo>
                    <a:pt x="803" y="97"/>
                  </a:lnTo>
                  <a:lnTo>
                    <a:pt x="822" y="95"/>
                  </a:lnTo>
                  <a:lnTo>
                    <a:pt x="842" y="91"/>
                  </a:lnTo>
                  <a:lnTo>
                    <a:pt x="860" y="87"/>
                  </a:lnTo>
                  <a:lnTo>
                    <a:pt x="877" y="83"/>
                  </a:lnTo>
                  <a:lnTo>
                    <a:pt x="896" y="77"/>
                  </a:lnTo>
                  <a:lnTo>
                    <a:pt x="913" y="74"/>
                  </a:lnTo>
                  <a:lnTo>
                    <a:pt x="931" y="71"/>
                  </a:lnTo>
                  <a:lnTo>
                    <a:pt x="948" y="70"/>
                  </a:lnTo>
                  <a:lnTo>
                    <a:pt x="973" y="66"/>
                  </a:lnTo>
                  <a:lnTo>
                    <a:pt x="1000" y="62"/>
                  </a:lnTo>
                  <a:lnTo>
                    <a:pt x="1026" y="59"/>
                  </a:lnTo>
                  <a:lnTo>
                    <a:pt x="1052" y="57"/>
                  </a:lnTo>
                  <a:lnTo>
                    <a:pt x="1079" y="56"/>
                  </a:lnTo>
                  <a:lnTo>
                    <a:pt x="1105" y="55"/>
                  </a:lnTo>
                  <a:lnTo>
                    <a:pt x="1132" y="55"/>
                  </a:lnTo>
                  <a:lnTo>
                    <a:pt x="1157" y="55"/>
                  </a:lnTo>
                  <a:lnTo>
                    <a:pt x="1754" y="49"/>
                  </a:lnTo>
                  <a:lnTo>
                    <a:pt x="1835" y="49"/>
                  </a:lnTo>
                  <a:lnTo>
                    <a:pt x="1915" y="48"/>
                  </a:lnTo>
                  <a:lnTo>
                    <a:pt x="1993" y="48"/>
                  </a:lnTo>
                  <a:lnTo>
                    <a:pt x="2071" y="47"/>
                  </a:lnTo>
                  <a:lnTo>
                    <a:pt x="2148" y="46"/>
                  </a:lnTo>
                  <a:lnTo>
                    <a:pt x="2227" y="45"/>
                  </a:lnTo>
                  <a:lnTo>
                    <a:pt x="2305" y="43"/>
                  </a:lnTo>
                  <a:lnTo>
                    <a:pt x="2385" y="41"/>
                  </a:lnTo>
                  <a:lnTo>
                    <a:pt x="2442" y="43"/>
                  </a:lnTo>
                  <a:lnTo>
                    <a:pt x="2499" y="43"/>
                  </a:lnTo>
                  <a:lnTo>
                    <a:pt x="2555" y="43"/>
                  </a:lnTo>
                  <a:lnTo>
                    <a:pt x="2610" y="43"/>
                  </a:lnTo>
                  <a:lnTo>
                    <a:pt x="2665" y="42"/>
                  </a:lnTo>
                  <a:lnTo>
                    <a:pt x="2719" y="41"/>
                  </a:lnTo>
                  <a:lnTo>
                    <a:pt x="2775" y="40"/>
                  </a:lnTo>
                  <a:lnTo>
                    <a:pt x="2829" y="38"/>
                  </a:lnTo>
                  <a:lnTo>
                    <a:pt x="2882" y="37"/>
                  </a:lnTo>
                  <a:lnTo>
                    <a:pt x="2936" y="36"/>
                  </a:lnTo>
                  <a:lnTo>
                    <a:pt x="2989" y="33"/>
                  </a:lnTo>
                  <a:lnTo>
                    <a:pt x="3042" y="32"/>
                  </a:lnTo>
                  <a:lnTo>
                    <a:pt x="3096" y="31"/>
                  </a:lnTo>
                  <a:lnTo>
                    <a:pt x="3148" y="30"/>
                  </a:lnTo>
                  <a:lnTo>
                    <a:pt x="3201" y="30"/>
                  </a:lnTo>
                  <a:lnTo>
                    <a:pt x="3253" y="30"/>
                  </a:lnTo>
                  <a:lnTo>
                    <a:pt x="3275" y="29"/>
                  </a:lnTo>
                  <a:lnTo>
                    <a:pt x="3298" y="29"/>
                  </a:lnTo>
                  <a:lnTo>
                    <a:pt x="3322" y="29"/>
                  </a:lnTo>
                  <a:lnTo>
                    <a:pt x="3345" y="29"/>
                  </a:lnTo>
                  <a:lnTo>
                    <a:pt x="3370" y="30"/>
                  </a:lnTo>
                  <a:lnTo>
                    <a:pt x="3393" y="30"/>
                  </a:lnTo>
                  <a:lnTo>
                    <a:pt x="3417" y="29"/>
                  </a:lnTo>
                  <a:lnTo>
                    <a:pt x="3438" y="28"/>
                  </a:lnTo>
                  <a:lnTo>
                    <a:pt x="3485" y="27"/>
                  </a:lnTo>
                  <a:lnTo>
                    <a:pt x="3531" y="26"/>
                  </a:lnTo>
                  <a:lnTo>
                    <a:pt x="3578" y="25"/>
                  </a:lnTo>
                  <a:lnTo>
                    <a:pt x="3624" y="23"/>
                  </a:lnTo>
                  <a:lnTo>
                    <a:pt x="3669" y="22"/>
                  </a:lnTo>
                  <a:lnTo>
                    <a:pt x="3715" y="21"/>
                  </a:lnTo>
                  <a:lnTo>
                    <a:pt x="3761" y="21"/>
                  </a:lnTo>
                  <a:lnTo>
                    <a:pt x="3807" y="21"/>
                  </a:lnTo>
                  <a:lnTo>
                    <a:pt x="3847" y="21"/>
                  </a:lnTo>
                  <a:lnTo>
                    <a:pt x="3887" y="21"/>
                  </a:lnTo>
                  <a:lnTo>
                    <a:pt x="3926" y="20"/>
                  </a:lnTo>
                  <a:lnTo>
                    <a:pt x="3965" y="19"/>
                  </a:lnTo>
                  <a:lnTo>
                    <a:pt x="4003" y="18"/>
                  </a:lnTo>
                  <a:lnTo>
                    <a:pt x="4042" y="19"/>
                  </a:lnTo>
                  <a:lnTo>
                    <a:pt x="4080" y="20"/>
                  </a:lnTo>
                  <a:lnTo>
                    <a:pt x="4118" y="23"/>
                  </a:lnTo>
                  <a:lnTo>
                    <a:pt x="4144" y="22"/>
                  </a:lnTo>
                  <a:lnTo>
                    <a:pt x="4197" y="21"/>
                  </a:lnTo>
                  <a:lnTo>
                    <a:pt x="4273" y="19"/>
                  </a:lnTo>
                  <a:lnTo>
                    <a:pt x="4373" y="18"/>
                  </a:lnTo>
                  <a:lnTo>
                    <a:pt x="4635" y="17"/>
                  </a:lnTo>
                  <a:lnTo>
                    <a:pt x="4968" y="15"/>
                  </a:lnTo>
                  <a:lnTo>
                    <a:pt x="5357" y="14"/>
                  </a:lnTo>
                  <a:lnTo>
                    <a:pt x="5788" y="14"/>
                  </a:lnTo>
                  <a:lnTo>
                    <a:pt x="6247" y="13"/>
                  </a:lnTo>
                  <a:lnTo>
                    <a:pt x="6722" y="13"/>
                  </a:lnTo>
                  <a:lnTo>
                    <a:pt x="7195" y="13"/>
                  </a:lnTo>
                  <a:lnTo>
                    <a:pt x="7654" y="12"/>
                  </a:lnTo>
                  <a:lnTo>
                    <a:pt x="8085" y="12"/>
                  </a:lnTo>
                  <a:lnTo>
                    <a:pt x="8475" y="12"/>
                  </a:lnTo>
                  <a:lnTo>
                    <a:pt x="8807" y="11"/>
                  </a:lnTo>
                  <a:lnTo>
                    <a:pt x="9069" y="10"/>
                  </a:lnTo>
                  <a:lnTo>
                    <a:pt x="9245" y="9"/>
                  </a:lnTo>
                  <a:lnTo>
                    <a:pt x="9324" y="7"/>
                  </a:lnTo>
                  <a:lnTo>
                    <a:pt x="9328" y="9"/>
                  </a:lnTo>
                  <a:lnTo>
                    <a:pt x="9332" y="10"/>
                  </a:lnTo>
                  <a:lnTo>
                    <a:pt x="9335" y="11"/>
                  </a:lnTo>
                  <a:lnTo>
                    <a:pt x="9340" y="11"/>
                  </a:lnTo>
                  <a:lnTo>
                    <a:pt x="9347" y="10"/>
                  </a:lnTo>
                  <a:lnTo>
                    <a:pt x="9354" y="8"/>
                  </a:lnTo>
                  <a:lnTo>
                    <a:pt x="9360" y="6"/>
                  </a:lnTo>
                  <a:lnTo>
                    <a:pt x="9367" y="4"/>
                  </a:lnTo>
                  <a:lnTo>
                    <a:pt x="9371" y="4"/>
                  </a:lnTo>
                  <a:lnTo>
                    <a:pt x="9375" y="4"/>
                  </a:lnTo>
                  <a:lnTo>
                    <a:pt x="9378" y="5"/>
                  </a:lnTo>
                  <a:lnTo>
                    <a:pt x="9382" y="6"/>
                  </a:lnTo>
                  <a:lnTo>
                    <a:pt x="9420" y="8"/>
                  </a:lnTo>
                  <a:lnTo>
                    <a:pt x="9456" y="10"/>
                  </a:lnTo>
                  <a:lnTo>
                    <a:pt x="9492" y="12"/>
                  </a:lnTo>
                  <a:lnTo>
                    <a:pt x="9528" y="14"/>
                  </a:lnTo>
                  <a:lnTo>
                    <a:pt x="9563" y="16"/>
                  </a:lnTo>
                  <a:lnTo>
                    <a:pt x="9599" y="17"/>
                  </a:lnTo>
                  <a:lnTo>
                    <a:pt x="9637" y="17"/>
                  </a:lnTo>
                  <a:lnTo>
                    <a:pt x="9675" y="15"/>
                  </a:lnTo>
                  <a:lnTo>
                    <a:pt x="9682" y="18"/>
                  </a:lnTo>
                  <a:lnTo>
                    <a:pt x="9687" y="19"/>
                  </a:lnTo>
                  <a:lnTo>
                    <a:pt x="9693" y="18"/>
                  </a:lnTo>
                  <a:lnTo>
                    <a:pt x="9699" y="15"/>
                  </a:lnTo>
                  <a:lnTo>
                    <a:pt x="9734" y="9"/>
                  </a:lnTo>
                  <a:lnTo>
                    <a:pt x="9771" y="2"/>
                  </a:lnTo>
                  <a:lnTo>
                    <a:pt x="9780" y="1"/>
                  </a:lnTo>
                  <a:lnTo>
                    <a:pt x="9789" y="0"/>
                  </a:lnTo>
                  <a:lnTo>
                    <a:pt x="9799" y="0"/>
                  </a:lnTo>
                  <a:lnTo>
                    <a:pt x="9807" y="0"/>
                  </a:lnTo>
                  <a:lnTo>
                    <a:pt x="9816" y="1"/>
                  </a:lnTo>
                  <a:lnTo>
                    <a:pt x="9825" y="3"/>
                  </a:lnTo>
                  <a:lnTo>
                    <a:pt x="9833" y="6"/>
                  </a:lnTo>
                  <a:lnTo>
                    <a:pt x="9841" y="10"/>
                  </a:lnTo>
                  <a:lnTo>
                    <a:pt x="9854" y="12"/>
                  </a:lnTo>
                  <a:lnTo>
                    <a:pt x="9865" y="13"/>
                  </a:lnTo>
                  <a:lnTo>
                    <a:pt x="9877" y="13"/>
                  </a:lnTo>
                  <a:lnTo>
                    <a:pt x="9888" y="13"/>
                  </a:lnTo>
                  <a:lnTo>
                    <a:pt x="9911" y="12"/>
                  </a:lnTo>
                  <a:lnTo>
                    <a:pt x="9934" y="11"/>
                  </a:lnTo>
                  <a:lnTo>
                    <a:pt x="9957" y="9"/>
                  </a:lnTo>
                  <a:lnTo>
                    <a:pt x="9980" y="8"/>
                  </a:lnTo>
                  <a:lnTo>
                    <a:pt x="9992" y="8"/>
                  </a:lnTo>
                  <a:lnTo>
                    <a:pt x="10004" y="8"/>
                  </a:lnTo>
                  <a:lnTo>
                    <a:pt x="10016" y="9"/>
                  </a:lnTo>
                  <a:lnTo>
                    <a:pt x="10030" y="11"/>
                  </a:lnTo>
                  <a:lnTo>
                    <a:pt x="10063" y="14"/>
                  </a:lnTo>
                  <a:lnTo>
                    <a:pt x="10099" y="15"/>
                  </a:lnTo>
                  <a:lnTo>
                    <a:pt x="10136" y="16"/>
                  </a:lnTo>
                  <a:lnTo>
                    <a:pt x="10174" y="17"/>
                  </a:lnTo>
                  <a:lnTo>
                    <a:pt x="10192" y="18"/>
                  </a:lnTo>
                  <a:lnTo>
                    <a:pt x="10211" y="20"/>
                  </a:lnTo>
                  <a:lnTo>
                    <a:pt x="10229" y="22"/>
                  </a:lnTo>
                  <a:lnTo>
                    <a:pt x="10247" y="24"/>
                  </a:lnTo>
                  <a:lnTo>
                    <a:pt x="10265" y="28"/>
                  </a:lnTo>
                  <a:lnTo>
                    <a:pt x="10282" y="32"/>
                  </a:lnTo>
                  <a:lnTo>
                    <a:pt x="10299" y="38"/>
                  </a:lnTo>
                  <a:lnTo>
                    <a:pt x="10316" y="45"/>
                  </a:lnTo>
                  <a:lnTo>
                    <a:pt x="10339" y="56"/>
                  </a:lnTo>
                  <a:lnTo>
                    <a:pt x="10363" y="69"/>
                  </a:lnTo>
                  <a:lnTo>
                    <a:pt x="10385" y="84"/>
                  </a:lnTo>
                  <a:lnTo>
                    <a:pt x="10408" y="100"/>
                  </a:lnTo>
                  <a:lnTo>
                    <a:pt x="10429" y="117"/>
                  </a:lnTo>
                  <a:lnTo>
                    <a:pt x="10451" y="135"/>
                  </a:lnTo>
                  <a:lnTo>
                    <a:pt x="10471" y="153"/>
                  </a:lnTo>
                  <a:lnTo>
                    <a:pt x="10491" y="171"/>
                  </a:lnTo>
                  <a:lnTo>
                    <a:pt x="10499" y="184"/>
                  </a:lnTo>
                  <a:lnTo>
                    <a:pt x="10506" y="198"/>
                  </a:lnTo>
                  <a:lnTo>
                    <a:pt x="10513" y="211"/>
                  </a:lnTo>
                  <a:lnTo>
                    <a:pt x="10519" y="226"/>
                  </a:lnTo>
                  <a:lnTo>
                    <a:pt x="10523" y="232"/>
                  </a:lnTo>
                  <a:lnTo>
                    <a:pt x="10527" y="239"/>
                  </a:lnTo>
                  <a:lnTo>
                    <a:pt x="10533" y="244"/>
                  </a:lnTo>
                  <a:lnTo>
                    <a:pt x="10538" y="249"/>
                  </a:lnTo>
                  <a:lnTo>
                    <a:pt x="10543" y="254"/>
                  </a:lnTo>
                  <a:lnTo>
                    <a:pt x="10549" y="258"/>
                  </a:lnTo>
                  <a:lnTo>
                    <a:pt x="10556" y="261"/>
                  </a:lnTo>
                  <a:lnTo>
                    <a:pt x="10564" y="263"/>
                  </a:lnTo>
                  <a:lnTo>
                    <a:pt x="10583" y="263"/>
                  </a:lnTo>
                  <a:lnTo>
                    <a:pt x="10600" y="264"/>
                  </a:lnTo>
                  <a:lnTo>
                    <a:pt x="10616" y="268"/>
                  </a:lnTo>
                  <a:lnTo>
                    <a:pt x="10633" y="271"/>
                  </a:lnTo>
                  <a:lnTo>
                    <a:pt x="10648" y="276"/>
                  </a:lnTo>
                  <a:lnTo>
                    <a:pt x="10662" y="283"/>
                  </a:lnTo>
                  <a:lnTo>
                    <a:pt x="10677" y="291"/>
                  </a:lnTo>
                  <a:lnTo>
                    <a:pt x="10691" y="301"/>
                  </a:lnTo>
                  <a:lnTo>
                    <a:pt x="10699" y="307"/>
                  </a:lnTo>
                  <a:lnTo>
                    <a:pt x="10706" y="314"/>
                  </a:lnTo>
                  <a:lnTo>
                    <a:pt x="10712" y="321"/>
                  </a:lnTo>
                  <a:lnTo>
                    <a:pt x="10720" y="328"/>
                  </a:lnTo>
                  <a:lnTo>
                    <a:pt x="10731" y="342"/>
                  </a:lnTo>
                  <a:lnTo>
                    <a:pt x="10741" y="358"/>
                  </a:lnTo>
                  <a:lnTo>
                    <a:pt x="10749" y="375"/>
                  </a:lnTo>
                  <a:lnTo>
                    <a:pt x="10756" y="392"/>
                  </a:lnTo>
                  <a:lnTo>
                    <a:pt x="10763" y="410"/>
                  </a:lnTo>
                  <a:lnTo>
                    <a:pt x="10768" y="427"/>
                  </a:lnTo>
                  <a:lnTo>
                    <a:pt x="10776" y="433"/>
                  </a:lnTo>
                  <a:lnTo>
                    <a:pt x="10785" y="438"/>
                  </a:lnTo>
                  <a:lnTo>
                    <a:pt x="10794" y="443"/>
                  </a:lnTo>
                  <a:lnTo>
                    <a:pt x="10804" y="446"/>
                  </a:lnTo>
                  <a:lnTo>
                    <a:pt x="10824" y="454"/>
                  </a:lnTo>
                  <a:lnTo>
                    <a:pt x="10844" y="460"/>
                  </a:lnTo>
                  <a:lnTo>
                    <a:pt x="10855" y="463"/>
                  </a:lnTo>
                  <a:lnTo>
                    <a:pt x="10864" y="467"/>
                  </a:lnTo>
                  <a:lnTo>
                    <a:pt x="10873" y="471"/>
                  </a:lnTo>
                  <a:lnTo>
                    <a:pt x="10882" y="476"/>
                  </a:lnTo>
                  <a:lnTo>
                    <a:pt x="10889" y="482"/>
                  </a:lnTo>
                  <a:lnTo>
                    <a:pt x="10897" y="489"/>
                  </a:lnTo>
                  <a:lnTo>
                    <a:pt x="10904" y="498"/>
                  </a:lnTo>
                  <a:lnTo>
                    <a:pt x="10910" y="509"/>
                  </a:lnTo>
                  <a:lnTo>
                    <a:pt x="10919" y="521"/>
                  </a:lnTo>
                  <a:lnTo>
                    <a:pt x="10929" y="534"/>
                  </a:lnTo>
                  <a:lnTo>
                    <a:pt x="10937" y="549"/>
                  </a:lnTo>
                  <a:lnTo>
                    <a:pt x="10945" y="563"/>
                  </a:lnTo>
                  <a:lnTo>
                    <a:pt x="10960" y="593"/>
                  </a:lnTo>
                  <a:lnTo>
                    <a:pt x="10972" y="623"/>
                  </a:lnTo>
                  <a:lnTo>
                    <a:pt x="10983" y="654"/>
                  </a:lnTo>
                  <a:lnTo>
                    <a:pt x="10994" y="686"/>
                  </a:lnTo>
                  <a:lnTo>
                    <a:pt x="11004" y="717"/>
                  </a:lnTo>
                  <a:lnTo>
                    <a:pt x="11014" y="747"/>
                  </a:lnTo>
                  <a:lnTo>
                    <a:pt x="11014" y="758"/>
                  </a:lnTo>
                  <a:lnTo>
                    <a:pt x="11015" y="768"/>
                  </a:lnTo>
                  <a:lnTo>
                    <a:pt x="11017" y="780"/>
                  </a:lnTo>
                  <a:lnTo>
                    <a:pt x="11020" y="790"/>
                  </a:lnTo>
                  <a:lnTo>
                    <a:pt x="11027" y="810"/>
                  </a:lnTo>
                  <a:lnTo>
                    <a:pt x="11034" y="832"/>
                  </a:lnTo>
                  <a:lnTo>
                    <a:pt x="11038" y="841"/>
                  </a:lnTo>
                  <a:lnTo>
                    <a:pt x="11040" y="851"/>
                  </a:lnTo>
                  <a:lnTo>
                    <a:pt x="11041" y="861"/>
                  </a:lnTo>
                  <a:lnTo>
                    <a:pt x="11041" y="872"/>
                  </a:lnTo>
                  <a:lnTo>
                    <a:pt x="11040" y="882"/>
                  </a:lnTo>
                  <a:lnTo>
                    <a:pt x="11038" y="892"/>
                  </a:lnTo>
                  <a:lnTo>
                    <a:pt x="11032" y="903"/>
                  </a:lnTo>
                  <a:lnTo>
                    <a:pt x="11026" y="913"/>
                  </a:lnTo>
                  <a:lnTo>
                    <a:pt x="10931" y="1086"/>
                  </a:lnTo>
                  <a:close/>
                  <a:moveTo>
                    <a:pt x="10885" y="1081"/>
                  </a:moveTo>
                  <a:lnTo>
                    <a:pt x="10878" y="1092"/>
                  </a:lnTo>
                  <a:lnTo>
                    <a:pt x="10871" y="1104"/>
                  </a:lnTo>
                  <a:lnTo>
                    <a:pt x="10862" y="1113"/>
                  </a:lnTo>
                  <a:lnTo>
                    <a:pt x="10853" y="1121"/>
                  </a:lnTo>
                  <a:lnTo>
                    <a:pt x="10843" y="1129"/>
                  </a:lnTo>
                  <a:lnTo>
                    <a:pt x="10833" y="1135"/>
                  </a:lnTo>
                  <a:lnTo>
                    <a:pt x="10823" y="1141"/>
                  </a:lnTo>
                  <a:lnTo>
                    <a:pt x="10812" y="1146"/>
                  </a:lnTo>
                  <a:lnTo>
                    <a:pt x="10800" y="1151"/>
                  </a:lnTo>
                  <a:lnTo>
                    <a:pt x="10789" y="1155"/>
                  </a:lnTo>
                  <a:lnTo>
                    <a:pt x="10778" y="1158"/>
                  </a:lnTo>
                  <a:lnTo>
                    <a:pt x="10766" y="1161"/>
                  </a:lnTo>
                  <a:lnTo>
                    <a:pt x="10742" y="1164"/>
                  </a:lnTo>
                  <a:lnTo>
                    <a:pt x="10719" y="1166"/>
                  </a:lnTo>
                  <a:lnTo>
                    <a:pt x="10714" y="1170"/>
                  </a:lnTo>
                  <a:lnTo>
                    <a:pt x="10711" y="1173"/>
                  </a:lnTo>
                  <a:lnTo>
                    <a:pt x="10709" y="1177"/>
                  </a:lnTo>
                  <a:lnTo>
                    <a:pt x="10708" y="1181"/>
                  </a:lnTo>
                  <a:lnTo>
                    <a:pt x="10708" y="1189"/>
                  </a:lnTo>
                  <a:lnTo>
                    <a:pt x="10710" y="1198"/>
                  </a:lnTo>
                  <a:lnTo>
                    <a:pt x="10712" y="1206"/>
                  </a:lnTo>
                  <a:lnTo>
                    <a:pt x="10715" y="1214"/>
                  </a:lnTo>
                  <a:lnTo>
                    <a:pt x="10715" y="1218"/>
                  </a:lnTo>
                  <a:lnTo>
                    <a:pt x="10717" y="1222"/>
                  </a:lnTo>
                  <a:lnTo>
                    <a:pt x="10717" y="1226"/>
                  </a:lnTo>
                  <a:lnTo>
                    <a:pt x="10715" y="1230"/>
                  </a:lnTo>
                  <a:lnTo>
                    <a:pt x="10712" y="1246"/>
                  </a:lnTo>
                  <a:lnTo>
                    <a:pt x="10709" y="1261"/>
                  </a:lnTo>
                  <a:lnTo>
                    <a:pt x="10705" y="1275"/>
                  </a:lnTo>
                  <a:lnTo>
                    <a:pt x="10699" y="1289"/>
                  </a:lnTo>
                  <a:lnTo>
                    <a:pt x="10692" y="1302"/>
                  </a:lnTo>
                  <a:lnTo>
                    <a:pt x="10684" y="1313"/>
                  </a:lnTo>
                  <a:lnTo>
                    <a:pt x="10679" y="1319"/>
                  </a:lnTo>
                  <a:lnTo>
                    <a:pt x="10673" y="1324"/>
                  </a:lnTo>
                  <a:lnTo>
                    <a:pt x="10666" y="1328"/>
                  </a:lnTo>
                  <a:lnTo>
                    <a:pt x="10660" y="1332"/>
                  </a:lnTo>
                  <a:lnTo>
                    <a:pt x="10654" y="1337"/>
                  </a:lnTo>
                  <a:lnTo>
                    <a:pt x="10647" y="1340"/>
                  </a:lnTo>
                  <a:lnTo>
                    <a:pt x="10641" y="1342"/>
                  </a:lnTo>
                  <a:lnTo>
                    <a:pt x="10634" y="1342"/>
                  </a:lnTo>
                  <a:lnTo>
                    <a:pt x="10620" y="1342"/>
                  </a:lnTo>
                  <a:lnTo>
                    <a:pt x="10607" y="1339"/>
                  </a:lnTo>
                  <a:lnTo>
                    <a:pt x="10595" y="1337"/>
                  </a:lnTo>
                  <a:lnTo>
                    <a:pt x="10583" y="1335"/>
                  </a:lnTo>
                  <a:lnTo>
                    <a:pt x="10576" y="1335"/>
                  </a:lnTo>
                  <a:lnTo>
                    <a:pt x="10571" y="1336"/>
                  </a:lnTo>
                  <a:lnTo>
                    <a:pt x="10566" y="1338"/>
                  </a:lnTo>
                  <a:lnTo>
                    <a:pt x="10561" y="1341"/>
                  </a:lnTo>
                  <a:lnTo>
                    <a:pt x="10555" y="1363"/>
                  </a:lnTo>
                  <a:lnTo>
                    <a:pt x="10548" y="1386"/>
                  </a:lnTo>
                  <a:lnTo>
                    <a:pt x="10539" y="1407"/>
                  </a:lnTo>
                  <a:lnTo>
                    <a:pt x="10528" y="1429"/>
                  </a:lnTo>
                  <a:lnTo>
                    <a:pt x="10518" y="1450"/>
                  </a:lnTo>
                  <a:lnTo>
                    <a:pt x="10505" y="1470"/>
                  </a:lnTo>
                  <a:lnTo>
                    <a:pt x="10492" y="1491"/>
                  </a:lnTo>
                  <a:lnTo>
                    <a:pt x="10477" y="1510"/>
                  </a:lnTo>
                  <a:lnTo>
                    <a:pt x="10462" y="1529"/>
                  </a:lnTo>
                  <a:lnTo>
                    <a:pt x="10445" y="1546"/>
                  </a:lnTo>
                  <a:lnTo>
                    <a:pt x="10427" y="1562"/>
                  </a:lnTo>
                  <a:lnTo>
                    <a:pt x="10408" y="1577"/>
                  </a:lnTo>
                  <a:lnTo>
                    <a:pt x="10388" y="1591"/>
                  </a:lnTo>
                  <a:lnTo>
                    <a:pt x="10367" y="1603"/>
                  </a:lnTo>
                  <a:lnTo>
                    <a:pt x="10344" y="1614"/>
                  </a:lnTo>
                  <a:lnTo>
                    <a:pt x="10322" y="1623"/>
                  </a:lnTo>
                  <a:lnTo>
                    <a:pt x="10298" y="1631"/>
                  </a:lnTo>
                  <a:lnTo>
                    <a:pt x="10276" y="1636"/>
                  </a:lnTo>
                  <a:lnTo>
                    <a:pt x="10253" y="1639"/>
                  </a:lnTo>
                  <a:lnTo>
                    <a:pt x="10230" y="1641"/>
                  </a:lnTo>
                  <a:lnTo>
                    <a:pt x="10207" y="1641"/>
                  </a:lnTo>
                  <a:lnTo>
                    <a:pt x="10184" y="1639"/>
                  </a:lnTo>
                  <a:lnTo>
                    <a:pt x="10160" y="1636"/>
                  </a:lnTo>
                  <a:lnTo>
                    <a:pt x="10137" y="1632"/>
                  </a:lnTo>
                  <a:lnTo>
                    <a:pt x="10117" y="1635"/>
                  </a:lnTo>
                  <a:lnTo>
                    <a:pt x="10098" y="1637"/>
                  </a:lnTo>
                  <a:lnTo>
                    <a:pt x="10079" y="1638"/>
                  </a:lnTo>
                  <a:lnTo>
                    <a:pt x="10059" y="1639"/>
                  </a:lnTo>
                  <a:lnTo>
                    <a:pt x="10021" y="1639"/>
                  </a:lnTo>
                  <a:lnTo>
                    <a:pt x="9983" y="1638"/>
                  </a:lnTo>
                  <a:lnTo>
                    <a:pt x="9944" y="1637"/>
                  </a:lnTo>
                  <a:lnTo>
                    <a:pt x="9905" y="1637"/>
                  </a:lnTo>
                  <a:lnTo>
                    <a:pt x="9885" y="1637"/>
                  </a:lnTo>
                  <a:lnTo>
                    <a:pt x="9866" y="1639"/>
                  </a:lnTo>
                  <a:lnTo>
                    <a:pt x="9846" y="1641"/>
                  </a:lnTo>
                  <a:lnTo>
                    <a:pt x="9826" y="1644"/>
                  </a:lnTo>
                  <a:lnTo>
                    <a:pt x="9804" y="1644"/>
                  </a:lnTo>
                  <a:lnTo>
                    <a:pt x="9781" y="1644"/>
                  </a:lnTo>
                  <a:lnTo>
                    <a:pt x="9759" y="1644"/>
                  </a:lnTo>
                  <a:lnTo>
                    <a:pt x="9737" y="1645"/>
                  </a:lnTo>
                  <a:lnTo>
                    <a:pt x="9715" y="1645"/>
                  </a:lnTo>
                  <a:lnTo>
                    <a:pt x="9692" y="1645"/>
                  </a:lnTo>
                  <a:lnTo>
                    <a:pt x="9671" y="1645"/>
                  </a:lnTo>
                  <a:lnTo>
                    <a:pt x="9647" y="1643"/>
                  </a:lnTo>
                  <a:lnTo>
                    <a:pt x="9638" y="1645"/>
                  </a:lnTo>
                  <a:lnTo>
                    <a:pt x="9629" y="1647"/>
                  </a:lnTo>
                  <a:lnTo>
                    <a:pt x="9620" y="1647"/>
                  </a:lnTo>
                  <a:lnTo>
                    <a:pt x="9611" y="1648"/>
                  </a:lnTo>
                  <a:lnTo>
                    <a:pt x="9593" y="1648"/>
                  </a:lnTo>
                  <a:lnTo>
                    <a:pt x="9575" y="1647"/>
                  </a:lnTo>
                  <a:lnTo>
                    <a:pt x="9556" y="1646"/>
                  </a:lnTo>
                  <a:lnTo>
                    <a:pt x="9538" y="1645"/>
                  </a:lnTo>
                  <a:lnTo>
                    <a:pt x="9519" y="1645"/>
                  </a:lnTo>
                  <a:lnTo>
                    <a:pt x="9500" y="1648"/>
                  </a:lnTo>
                  <a:lnTo>
                    <a:pt x="9394" y="1649"/>
                  </a:lnTo>
                  <a:lnTo>
                    <a:pt x="9188" y="1649"/>
                  </a:lnTo>
                  <a:lnTo>
                    <a:pt x="8898" y="1650"/>
                  </a:lnTo>
                  <a:lnTo>
                    <a:pt x="8536" y="1651"/>
                  </a:lnTo>
                  <a:lnTo>
                    <a:pt x="8118" y="1652"/>
                  </a:lnTo>
                  <a:lnTo>
                    <a:pt x="7657" y="1652"/>
                  </a:lnTo>
                  <a:lnTo>
                    <a:pt x="7168" y="1653"/>
                  </a:lnTo>
                  <a:lnTo>
                    <a:pt x="6665" y="1654"/>
                  </a:lnTo>
                  <a:lnTo>
                    <a:pt x="6161" y="1655"/>
                  </a:lnTo>
                  <a:lnTo>
                    <a:pt x="5673" y="1656"/>
                  </a:lnTo>
                  <a:lnTo>
                    <a:pt x="5212" y="1658"/>
                  </a:lnTo>
                  <a:lnTo>
                    <a:pt x="4793" y="1659"/>
                  </a:lnTo>
                  <a:lnTo>
                    <a:pt x="4431" y="1660"/>
                  </a:lnTo>
                  <a:lnTo>
                    <a:pt x="4139" y="1660"/>
                  </a:lnTo>
                  <a:lnTo>
                    <a:pt x="3933" y="1661"/>
                  </a:lnTo>
                  <a:lnTo>
                    <a:pt x="3826" y="1662"/>
                  </a:lnTo>
                  <a:lnTo>
                    <a:pt x="3805" y="1660"/>
                  </a:lnTo>
                  <a:lnTo>
                    <a:pt x="3784" y="1659"/>
                  </a:lnTo>
                  <a:lnTo>
                    <a:pt x="3763" y="1659"/>
                  </a:lnTo>
                  <a:lnTo>
                    <a:pt x="3743" y="1659"/>
                  </a:lnTo>
                  <a:lnTo>
                    <a:pt x="3701" y="1661"/>
                  </a:lnTo>
                  <a:lnTo>
                    <a:pt x="3659" y="1664"/>
                  </a:lnTo>
                  <a:lnTo>
                    <a:pt x="3616" y="1666"/>
                  </a:lnTo>
                  <a:lnTo>
                    <a:pt x="3574" y="1668"/>
                  </a:lnTo>
                  <a:lnTo>
                    <a:pt x="3553" y="1668"/>
                  </a:lnTo>
                  <a:lnTo>
                    <a:pt x="3531" y="1668"/>
                  </a:lnTo>
                  <a:lnTo>
                    <a:pt x="3509" y="1667"/>
                  </a:lnTo>
                  <a:lnTo>
                    <a:pt x="3487" y="1666"/>
                  </a:lnTo>
                  <a:lnTo>
                    <a:pt x="3463" y="1666"/>
                  </a:lnTo>
                  <a:lnTo>
                    <a:pt x="3438" y="1666"/>
                  </a:lnTo>
                  <a:lnTo>
                    <a:pt x="3414" y="1666"/>
                  </a:lnTo>
                  <a:lnTo>
                    <a:pt x="3388" y="1666"/>
                  </a:lnTo>
                  <a:lnTo>
                    <a:pt x="3363" y="1666"/>
                  </a:lnTo>
                  <a:lnTo>
                    <a:pt x="3338" y="1666"/>
                  </a:lnTo>
                  <a:lnTo>
                    <a:pt x="3312" y="1667"/>
                  </a:lnTo>
                  <a:lnTo>
                    <a:pt x="3287" y="1668"/>
                  </a:lnTo>
                  <a:lnTo>
                    <a:pt x="3252" y="1668"/>
                  </a:lnTo>
                  <a:lnTo>
                    <a:pt x="3217" y="1668"/>
                  </a:lnTo>
                  <a:lnTo>
                    <a:pt x="3201" y="1668"/>
                  </a:lnTo>
                  <a:lnTo>
                    <a:pt x="3185" y="1669"/>
                  </a:lnTo>
                  <a:lnTo>
                    <a:pt x="3169" y="1670"/>
                  </a:lnTo>
                  <a:lnTo>
                    <a:pt x="3155" y="1672"/>
                  </a:lnTo>
                  <a:lnTo>
                    <a:pt x="3099" y="1673"/>
                  </a:lnTo>
                  <a:lnTo>
                    <a:pt x="3042" y="1673"/>
                  </a:lnTo>
                  <a:lnTo>
                    <a:pt x="2986" y="1673"/>
                  </a:lnTo>
                  <a:lnTo>
                    <a:pt x="2931" y="1674"/>
                  </a:lnTo>
                  <a:lnTo>
                    <a:pt x="2876" y="1674"/>
                  </a:lnTo>
                  <a:lnTo>
                    <a:pt x="2821" y="1675"/>
                  </a:lnTo>
                  <a:lnTo>
                    <a:pt x="2766" y="1675"/>
                  </a:lnTo>
                  <a:lnTo>
                    <a:pt x="2711" y="1676"/>
                  </a:lnTo>
                  <a:lnTo>
                    <a:pt x="2657" y="1677"/>
                  </a:lnTo>
                  <a:lnTo>
                    <a:pt x="2603" y="1677"/>
                  </a:lnTo>
                  <a:lnTo>
                    <a:pt x="2549" y="1678"/>
                  </a:lnTo>
                  <a:lnTo>
                    <a:pt x="2495" y="1678"/>
                  </a:lnTo>
                  <a:lnTo>
                    <a:pt x="2440" y="1679"/>
                  </a:lnTo>
                  <a:lnTo>
                    <a:pt x="2386" y="1679"/>
                  </a:lnTo>
                  <a:lnTo>
                    <a:pt x="2332" y="1679"/>
                  </a:lnTo>
                  <a:lnTo>
                    <a:pt x="2278" y="1679"/>
                  </a:lnTo>
                  <a:lnTo>
                    <a:pt x="2197" y="1680"/>
                  </a:lnTo>
                  <a:lnTo>
                    <a:pt x="2118" y="1680"/>
                  </a:lnTo>
                  <a:lnTo>
                    <a:pt x="2041" y="1681"/>
                  </a:lnTo>
                  <a:lnTo>
                    <a:pt x="1965" y="1682"/>
                  </a:lnTo>
                  <a:lnTo>
                    <a:pt x="1888" y="1683"/>
                  </a:lnTo>
                  <a:lnTo>
                    <a:pt x="1811" y="1684"/>
                  </a:lnTo>
                  <a:lnTo>
                    <a:pt x="1731" y="1686"/>
                  </a:lnTo>
                  <a:lnTo>
                    <a:pt x="1649" y="1687"/>
                  </a:lnTo>
                  <a:lnTo>
                    <a:pt x="1564" y="1687"/>
                  </a:lnTo>
                  <a:lnTo>
                    <a:pt x="1478" y="1687"/>
                  </a:lnTo>
                  <a:lnTo>
                    <a:pt x="1392" y="1687"/>
                  </a:lnTo>
                  <a:lnTo>
                    <a:pt x="1306" y="1688"/>
                  </a:lnTo>
                  <a:lnTo>
                    <a:pt x="1219" y="1688"/>
                  </a:lnTo>
                  <a:lnTo>
                    <a:pt x="1132" y="1688"/>
                  </a:lnTo>
                  <a:lnTo>
                    <a:pt x="1045" y="1689"/>
                  </a:lnTo>
                  <a:lnTo>
                    <a:pt x="957" y="1689"/>
                  </a:lnTo>
                  <a:lnTo>
                    <a:pt x="929" y="1690"/>
                  </a:lnTo>
                  <a:lnTo>
                    <a:pt x="902" y="1689"/>
                  </a:lnTo>
                  <a:lnTo>
                    <a:pt x="874" y="1688"/>
                  </a:lnTo>
                  <a:lnTo>
                    <a:pt x="848" y="1685"/>
                  </a:lnTo>
                  <a:lnTo>
                    <a:pt x="821" y="1681"/>
                  </a:lnTo>
                  <a:lnTo>
                    <a:pt x="796" y="1676"/>
                  </a:lnTo>
                  <a:lnTo>
                    <a:pt x="769" y="1670"/>
                  </a:lnTo>
                  <a:lnTo>
                    <a:pt x="744" y="1662"/>
                  </a:lnTo>
                  <a:lnTo>
                    <a:pt x="720" y="1653"/>
                  </a:lnTo>
                  <a:lnTo>
                    <a:pt x="695" y="1643"/>
                  </a:lnTo>
                  <a:lnTo>
                    <a:pt x="672" y="1631"/>
                  </a:lnTo>
                  <a:lnTo>
                    <a:pt x="649" y="1618"/>
                  </a:lnTo>
                  <a:lnTo>
                    <a:pt x="627" y="1603"/>
                  </a:lnTo>
                  <a:lnTo>
                    <a:pt x="606" y="1588"/>
                  </a:lnTo>
                  <a:lnTo>
                    <a:pt x="586" y="1571"/>
                  </a:lnTo>
                  <a:lnTo>
                    <a:pt x="567" y="1552"/>
                  </a:lnTo>
                  <a:lnTo>
                    <a:pt x="553" y="1536"/>
                  </a:lnTo>
                  <a:lnTo>
                    <a:pt x="541" y="1519"/>
                  </a:lnTo>
                  <a:lnTo>
                    <a:pt x="531" y="1500"/>
                  </a:lnTo>
                  <a:lnTo>
                    <a:pt x="522" y="1481"/>
                  </a:lnTo>
                  <a:lnTo>
                    <a:pt x="518" y="1470"/>
                  </a:lnTo>
                  <a:lnTo>
                    <a:pt x="514" y="1461"/>
                  </a:lnTo>
                  <a:lnTo>
                    <a:pt x="511" y="1451"/>
                  </a:lnTo>
                  <a:lnTo>
                    <a:pt x="509" y="1440"/>
                  </a:lnTo>
                  <a:lnTo>
                    <a:pt x="507" y="1430"/>
                  </a:lnTo>
                  <a:lnTo>
                    <a:pt x="505" y="1418"/>
                  </a:lnTo>
                  <a:lnTo>
                    <a:pt x="505" y="1407"/>
                  </a:lnTo>
                  <a:lnTo>
                    <a:pt x="504" y="1396"/>
                  </a:lnTo>
                  <a:lnTo>
                    <a:pt x="501" y="1392"/>
                  </a:lnTo>
                  <a:lnTo>
                    <a:pt x="499" y="1390"/>
                  </a:lnTo>
                  <a:lnTo>
                    <a:pt x="496" y="1389"/>
                  </a:lnTo>
                  <a:lnTo>
                    <a:pt x="493" y="1388"/>
                  </a:lnTo>
                  <a:lnTo>
                    <a:pt x="486" y="1388"/>
                  </a:lnTo>
                  <a:lnTo>
                    <a:pt x="480" y="1390"/>
                  </a:lnTo>
                  <a:lnTo>
                    <a:pt x="473" y="1393"/>
                  </a:lnTo>
                  <a:lnTo>
                    <a:pt x="466" y="1395"/>
                  </a:lnTo>
                  <a:lnTo>
                    <a:pt x="462" y="1395"/>
                  </a:lnTo>
                  <a:lnTo>
                    <a:pt x="459" y="1395"/>
                  </a:lnTo>
                  <a:lnTo>
                    <a:pt x="456" y="1395"/>
                  </a:lnTo>
                  <a:lnTo>
                    <a:pt x="452" y="1393"/>
                  </a:lnTo>
                  <a:lnTo>
                    <a:pt x="440" y="1395"/>
                  </a:lnTo>
                  <a:lnTo>
                    <a:pt x="428" y="1394"/>
                  </a:lnTo>
                  <a:lnTo>
                    <a:pt x="415" y="1392"/>
                  </a:lnTo>
                  <a:lnTo>
                    <a:pt x="404" y="1388"/>
                  </a:lnTo>
                  <a:lnTo>
                    <a:pt x="393" y="1383"/>
                  </a:lnTo>
                  <a:lnTo>
                    <a:pt x="383" y="1375"/>
                  </a:lnTo>
                  <a:lnTo>
                    <a:pt x="372" y="1367"/>
                  </a:lnTo>
                  <a:lnTo>
                    <a:pt x="363" y="1357"/>
                  </a:lnTo>
                  <a:lnTo>
                    <a:pt x="359" y="1352"/>
                  </a:lnTo>
                  <a:lnTo>
                    <a:pt x="356" y="1346"/>
                  </a:lnTo>
                  <a:lnTo>
                    <a:pt x="354" y="1340"/>
                  </a:lnTo>
                  <a:lnTo>
                    <a:pt x="353" y="1334"/>
                  </a:lnTo>
                  <a:lnTo>
                    <a:pt x="351" y="1320"/>
                  </a:lnTo>
                  <a:lnTo>
                    <a:pt x="350" y="1306"/>
                  </a:lnTo>
                  <a:lnTo>
                    <a:pt x="350" y="1293"/>
                  </a:lnTo>
                  <a:lnTo>
                    <a:pt x="350" y="1278"/>
                  </a:lnTo>
                  <a:lnTo>
                    <a:pt x="348" y="1265"/>
                  </a:lnTo>
                  <a:lnTo>
                    <a:pt x="345" y="1253"/>
                  </a:lnTo>
                  <a:lnTo>
                    <a:pt x="327" y="1249"/>
                  </a:lnTo>
                  <a:lnTo>
                    <a:pt x="309" y="1246"/>
                  </a:lnTo>
                  <a:lnTo>
                    <a:pt x="290" y="1244"/>
                  </a:lnTo>
                  <a:lnTo>
                    <a:pt x="270" y="1242"/>
                  </a:lnTo>
                  <a:lnTo>
                    <a:pt x="248" y="1232"/>
                  </a:lnTo>
                  <a:lnTo>
                    <a:pt x="224" y="1221"/>
                  </a:lnTo>
                  <a:lnTo>
                    <a:pt x="202" y="1210"/>
                  </a:lnTo>
                  <a:lnTo>
                    <a:pt x="178" y="1197"/>
                  </a:lnTo>
                  <a:lnTo>
                    <a:pt x="174" y="1190"/>
                  </a:lnTo>
                  <a:lnTo>
                    <a:pt x="169" y="1185"/>
                  </a:lnTo>
                  <a:lnTo>
                    <a:pt x="164" y="1180"/>
                  </a:lnTo>
                  <a:lnTo>
                    <a:pt x="158" y="1175"/>
                  </a:lnTo>
                  <a:lnTo>
                    <a:pt x="145" y="1165"/>
                  </a:lnTo>
                  <a:lnTo>
                    <a:pt x="135" y="1154"/>
                  </a:lnTo>
                  <a:lnTo>
                    <a:pt x="124" y="1140"/>
                  </a:lnTo>
                  <a:lnTo>
                    <a:pt x="113" y="1126"/>
                  </a:lnTo>
                  <a:lnTo>
                    <a:pt x="102" y="1112"/>
                  </a:lnTo>
                  <a:lnTo>
                    <a:pt x="92" y="1097"/>
                  </a:lnTo>
                  <a:lnTo>
                    <a:pt x="84" y="1082"/>
                  </a:lnTo>
                  <a:lnTo>
                    <a:pt x="76" y="1067"/>
                  </a:lnTo>
                  <a:lnTo>
                    <a:pt x="70" y="1051"/>
                  </a:lnTo>
                  <a:lnTo>
                    <a:pt x="64" y="1035"/>
                  </a:lnTo>
                  <a:lnTo>
                    <a:pt x="59" y="1019"/>
                  </a:lnTo>
                  <a:lnTo>
                    <a:pt x="53" y="1002"/>
                  </a:lnTo>
                  <a:lnTo>
                    <a:pt x="50" y="985"/>
                  </a:lnTo>
                  <a:lnTo>
                    <a:pt x="48" y="969"/>
                  </a:lnTo>
                  <a:lnTo>
                    <a:pt x="47" y="951"/>
                  </a:lnTo>
                  <a:lnTo>
                    <a:pt x="46" y="934"/>
                  </a:lnTo>
                  <a:lnTo>
                    <a:pt x="47" y="917"/>
                  </a:lnTo>
                  <a:lnTo>
                    <a:pt x="49" y="899"/>
                  </a:lnTo>
                  <a:lnTo>
                    <a:pt x="54" y="879"/>
                  </a:lnTo>
                  <a:lnTo>
                    <a:pt x="61" y="858"/>
                  </a:lnTo>
                  <a:lnTo>
                    <a:pt x="68" y="839"/>
                  </a:lnTo>
                  <a:lnTo>
                    <a:pt x="77" y="819"/>
                  </a:lnTo>
                  <a:lnTo>
                    <a:pt x="86" y="800"/>
                  </a:lnTo>
                  <a:lnTo>
                    <a:pt x="96" y="782"/>
                  </a:lnTo>
                  <a:lnTo>
                    <a:pt x="108" y="764"/>
                  </a:lnTo>
                  <a:lnTo>
                    <a:pt x="120" y="746"/>
                  </a:lnTo>
                  <a:lnTo>
                    <a:pt x="132" y="729"/>
                  </a:lnTo>
                  <a:lnTo>
                    <a:pt x="146" y="712"/>
                  </a:lnTo>
                  <a:lnTo>
                    <a:pt x="160" y="696"/>
                  </a:lnTo>
                  <a:lnTo>
                    <a:pt x="174" y="679"/>
                  </a:lnTo>
                  <a:lnTo>
                    <a:pt x="189" y="664"/>
                  </a:lnTo>
                  <a:lnTo>
                    <a:pt x="205" y="649"/>
                  </a:lnTo>
                  <a:lnTo>
                    <a:pt x="221" y="634"/>
                  </a:lnTo>
                  <a:lnTo>
                    <a:pt x="236" y="620"/>
                  </a:lnTo>
                  <a:lnTo>
                    <a:pt x="245" y="614"/>
                  </a:lnTo>
                  <a:lnTo>
                    <a:pt x="252" y="609"/>
                  </a:lnTo>
                  <a:lnTo>
                    <a:pt x="260" y="605"/>
                  </a:lnTo>
                  <a:lnTo>
                    <a:pt x="268" y="602"/>
                  </a:lnTo>
                  <a:lnTo>
                    <a:pt x="285" y="597"/>
                  </a:lnTo>
                  <a:lnTo>
                    <a:pt x="303" y="593"/>
                  </a:lnTo>
                  <a:lnTo>
                    <a:pt x="339" y="588"/>
                  </a:lnTo>
                  <a:lnTo>
                    <a:pt x="375" y="581"/>
                  </a:lnTo>
                  <a:lnTo>
                    <a:pt x="380" y="577"/>
                  </a:lnTo>
                  <a:lnTo>
                    <a:pt x="383" y="572"/>
                  </a:lnTo>
                  <a:lnTo>
                    <a:pt x="385" y="567"/>
                  </a:lnTo>
                  <a:lnTo>
                    <a:pt x="386" y="562"/>
                  </a:lnTo>
                  <a:lnTo>
                    <a:pt x="386" y="551"/>
                  </a:lnTo>
                  <a:lnTo>
                    <a:pt x="386" y="537"/>
                  </a:lnTo>
                  <a:lnTo>
                    <a:pt x="385" y="525"/>
                  </a:lnTo>
                  <a:lnTo>
                    <a:pt x="384" y="513"/>
                  </a:lnTo>
                  <a:lnTo>
                    <a:pt x="385" y="507"/>
                  </a:lnTo>
                  <a:lnTo>
                    <a:pt x="386" y="501"/>
                  </a:lnTo>
                  <a:lnTo>
                    <a:pt x="388" y="494"/>
                  </a:lnTo>
                  <a:lnTo>
                    <a:pt x="391" y="489"/>
                  </a:lnTo>
                  <a:lnTo>
                    <a:pt x="396" y="484"/>
                  </a:lnTo>
                  <a:lnTo>
                    <a:pt x="400" y="479"/>
                  </a:lnTo>
                  <a:lnTo>
                    <a:pt x="406" y="475"/>
                  </a:lnTo>
                  <a:lnTo>
                    <a:pt x="411" y="472"/>
                  </a:lnTo>
                  <a:lnTo>
                    <a:pt x="422" y="467"/>
                  </a:lnTo>
                  <a:lnTo>
                    <a:pt x="434" y="464"/>
                  </a:lnTo>
                  <a:lnTo>
                    <a:pt x="439" y="467"/>
                  </a:lnTo>
                  <a:lnTo>
                    <a:pt x="444" y="469"/>
                  </a:lnTo>
                  <a:lnTo>
                    <a:pt x="449" y="470"/>
                  </a:lnTo>
                  <a:lnTo>
                    <a:pt x="454" y="471"/>
                  </a:lnTo>
                  <a:lnTo>
                    <a:pt x="463" y="471"/>
                  </a:lnTo>
                  <a:lnTo>
                    <a:pt x="474" y="469"/>
                  </a:lnTo>
                  <a:lnTo>
                    <a:pt x="483" y="466"/>
                  </a:lnTo>
                  <a:lnTo>
                    <a:pt x="492" y="462"/>
                  </a:lnTo>
                  <a:lnTo>
                    <a:pt x="501" y="457"/>
                  </a:lnTo>
                  <a:lnTo>
                    <a:pt x="510" y="450"/>
                  </a:lnTo>
                  <a:lnTo>
                    <a:pt x="515" y="442"/>
                  </a:lnTo>
                  <a:lnTo>
                    <a:pt x="520" y="432"/>
                  </a:lnTo>
                  <a:lnTo>
                    <a:pt x="523" y="422"/>
                  </a:lnTo>
                  <a:lnTo>
                    <a:pt x="526" y="412"/>
                  </a:lnTo>
                  <a:lnTo>
                    <a:pt x="530" y="389"/>
                  </a:lnTo>
                  <a:lnTo>
                    <a:pt x="535" y="368"/>
                  </a:lnTo>
                  <a:lnTo>
                    <a:pt x="541" y="353"/>
                  </a:lnTo>
                  <a:lnTo>
                    <a:pt x="546" y="339"/>
                  </a:lnTo>
                  <a:lnTo>
                    <a:pt x="553" y="326"/>
                  </a:lnTo>
                  <a:lnTo>
                    <a:pt x="560" y="312"/>
                  </a:lnTo>
                  <a:lnTo>
                    <a:pt x="568" y="300"/>
                  </a:lnTo>
                  <a:lnTo>
                    <a:pt x="576" y="288"/>
                  </a:lnTo>
                  <a:lnTo>
                    <a:pt x="585" y="276"/>
                  </a:lnTo>
                  <a:lnTo>
                    <a:pt x="594" y="264"/>
                  </a:lnTo>
                  <a:lnTo>
                    <a:pt x="604" y="253"/>
                  </a:lnTo>
                  <a:lnTo>
                    <a:pt x="615" y="242"/>
                  </a:lnTo>
                  <a:lnTo>
                    <a:pt x="626" y="232"/>
                  </a:lnTo>
                  <a:lnTo>
                    <a:pt x="636" y="223"/>
                  </a:lnTo>
                  <a:lnTo>
                    <a:pt x="648" y="213"/>
                  </a:lnTo>
                  <a:lnTo>
                    <a:pt x="660" y="204"/>
                  </a:lnTo>
                  <a:lnTo>
                    <a:pt x="672" y="195"/>
                  </a:lnTo>
                  <a:lnTo>
                    <a:pt x="685" y="187"/>
                  </a:lnTo>
                  <a:lnTo>
                    <a:pt x="711" y="172"/>
                  </a:lnTo>
                  <a:lnTo>
                    <a:pt x="738" y="159"/>
                  </a:lnTo>
                  <a:lnTo>
                    <a:pt x="766" y="147"/>
                  </a:lnTo>
                  <a:lnTo>
                    <a:pt x="795" y="138"/>
                  </a:lnTo>
                  <a:lnTo>
                    <a:pt x="823" y="130"/>
                  </a:lnTo>
                  <a:lnTo>
                    <a:pt x="853" y="123"/>
                  </a:lnTo>
                  <a:lnTo>
                    <a:pt x="881" y="119"/>
                  </a:lnTo>
                  <a:lnTo>
                    <a:pt x="911" y="117"/>
                  </a:lnTo>
                  <a:lnTo>
                    <a:pt x="917" y="115"/>
                  </a:lnTo>
                  <a:lnTo>
                    <a:pt x="924" y="113"/>
                  </a:lnTo>
                  <a:lnTo>
                    <a:pt x="931" y="113"/>
                  </a:lnTo>
                  <a:lnTo>
                    <a:pt x="938" y="113"/>
                  </a:lnTo>
                  <a:lnTo>
                    <a:pt x="952" y="113"/>
                  </a:lnTo>
                  <a:lnTo>
                    <a:pt x="966" y="114"/>
                  </a:lnTo>
                  <a:lnTo>
                    <a:pt x="980" y="115"/>
                  </a:lnTo>
                  <a:lnTo>
                    <a:pt x="994" y="114"/>
                  </a:lnTo>
                  <a:lnTo>
                    <a:pt x="1000" y="112"/>
                  </a:lnTo>
                  <a:lnTo>
                    <a:pt x="1006" y="110"/>
                  </a:lnTo>
                  <a:lnTo>
                    <a:pt x="1012" y="107"/>
                  </a:lnTo>
                  <a:lnTo>
                    <a:pt x="1018" y="103"/>
                  </a:lnTo>
                  <a:lnTo>
                    <a:pt x="1055" y="106"/>
                  </a:lnTo>
                  <a:lnTo>
                    <a:pt x="1092" y="108"/>
                  </a:lnTo>
                  <a:lnTo>
                    <a:pt x="1128" y="109"/>
                  </a:lnTo>
                  <a:lnTo>
                    <a:pt x="1165" y="109"/>
                  </a:lnTo>
                  <a:lnTo>
                    <a:pt x="1235" y="109"/>
                  </a:lnTo>
                  <a:lnTo>
                    <a:pt x="1306" y="108"/>
                  </a:lnTo>
                  <a:lnTo>
                    <a:pt x="1376" y="106"/>
                  </a:lnTo>
                  <a:lnTo>
                    <a:pt x="1445" y="105"/>
                  </a:lnTo>
                  <a:lnTo>
                    <a:pt x="1513" y="104"/>
                  </a:lnTo>
                  <a:lnTo>
                    <a:pt x="1582" y="106"/>
                  </a:lnTo>
                  <a:lnTo>
                    <a:pt x="1647" y="103"/>
                  </a:lnTo>
                  <a:lnTo>
                    <a:pt x="1714" y="102"/>
                  </a:lnTo>
                  <a:lnTo>
                    <a:pt x="1782" y="101"/>
                  </a:lnTo>
                  <a:lnTo>
                    <a:pt x="1850" y="101"/>
                  </a:lnTo>
                  <a:lnTo>
                    <a:pt x="1918" y="101"/>
                  </a:lnTo>
                  <a:lnTo>
                    <a:pt x="1986" y="100"/>
                  </a:lnTo>
                  <a:lnTo>
                    <a:pt x="2054" y="99"/>
                  </a:lnTo>
                  <a:lnTo>
                    <a:pt x="2120" y="97"/>
                  </a:lnTo>
                  <a:lnTo>
                    <a:pt x="2205" y="96"/>
                  </a:lnTo>
                  <a:lnTo>
                    <a:pt x="2291" y="95"/>
                  </a:lnTo>
                  <a:lnTo>
                    <a:pt x="2379" y="93"/>
                  </a:lnTo>
                  <a:lnTo>
                    <a:pt x="2467" y="91"/>
                  </a:lnTo>
                  <a:lnTo>
                    <a:pt x="2555" y="90"/>
                  </a:lnTo>
                  <a:lnTo>
                    <a:pt x="2641" y="88"/>
                  </a:lnTo>
                  <a:lnTo>
                    <a:pt x="2726" y="88"/>
                  </a:lnTo>
                  <a:lnTo>
                    <a:pt x="2807" y="89"/>
                  </a:lnTo>
                  <a:lnTo>
                    <a:pt x="2957" y="88"/>
                  </a:lnTo>
                  <a:lnTo>
                    <a:pt x="3205" y="87"/>
                  </a:lnTo>
                  <a:lnTo>
                    <a:pt x="3539" y="86"/>
                  </a:lnTo>
                  <a:lnTo>
                    <a:pt x="3944" y="85"/>
                  </a:lnTo>
                  <a:lnTo>
                    <a:pt x="4405" y="84"/>
                  </a:lnTo>
                  <a:lnTo>
                    <a:pt x="4909" y="81"/>
                  </a:lnTo>
                  <a:lnTo>
                    <a:pt x="5442" y="80"/>
                  </a:lnTo>
                  <a:lnTo>
                    <a:pt x="5989" y="78"/>
                  </a:lnTo>
                  <a:lnTo>
                    <a:pt x="6536" y="77"/>
                  </a:lnTo>
                  <a:lnTo>
                    <a:pt x="7068" y="75"/>
                  </a:lnTo>
                  <a:lnTo>
                    <a:pt x="7572" y="74"/>
                  </a:lnTo>
                  <a:lnTo>
                    <a:pt x="8034" y="72"/>
                  </a:lnTo>
                  <a:lnTo>
                    <a:pt x="8440" y="71"/>
                  </a:lnTo>
                  <a:lnTo>
                    <a:pt x="8775" y="69"/>
                  </a:lnTo>
                  <a:lnTo>
                    <a:pt x="9026" y="68"/>
                  </a:lnTo>
                  <a:lnTo>
                    <a:pt x="9177" y="67"/>
                  </a:lnTo>
                  <a:lnTo>
                    <a:pt x="9264" y="64"/>
                  </a:lnTo>
                  <a:lnTo>
                    <a:pt x="9352" y="62"/>
                  </a:lnTo>
                  <a:lnTo>
                    <a:pt x="9441" y="61"/>
                  </a:lnTo>
                  <a:lnTo>
                    <a:pt x="9530" y="61"/>
                  </a:lnTo>
                  <a:lnTo>
                    <a:pt x="9619" y="61"/>
                  </a:lnTo>
                  <a:lnTo>
                    <a:pt x="9708" y="61"/>
                  </a:lnTo>
                  <a:lnTo>
                    <a:pt x="9796" y="62"/>
                  </a:lnTo>
                  <a:lnTo>
                    <a:pt x="9884" y="62"/>
                  </a:lnTo>
                  <a:lnTo>
                    <a:pt x="9917" y="64"/>
                  </a:lnTo>
                  <a:lnTo>
                    <a:pt x="9949" y="67"/>
                  </a:lnTo>
                  <a:lnTo>
                    <a:pt x="9965" y="69"/>
                  </a:lnTo>
                  <a:lnTo>
                    <a:pt x="9982" y="70"/>
                  </a:lnTo>
                  <a:lnTo>
                    <a:pt x="9998" y="69"/>
                  </a:lnTo>
                  <a:lnTo>
                    <a:pt x="10014" y="66"/>
                  </a:lnTo>
                  <a:lnTo>
                    <a:pt x="10031" y="70"/>
                  </a:lnTo>
                  <a:lnTo>
                    <a:pt x="10048" y="72"/>
                  </a:lnTo>
                  <a:lnTo>
                    <a:pt x="10065" y="73"/>
                  </a:lnTo>
                  <a:lnTo>
                    <a:pt x="10083" y="73"/>
                  </a:lnTo>
                  <a:lnTo>
                    <a:pt x="10117" y="72"/>
                  </a:lnTo>
                  <a:lnTo>
                    <a:pt x="10151" y="70"/>
                  </a:lnTo>
                  <a:lnTo>
                    <a:pt x="10168" y="69"/>
                  </a:lnTo>
                  <a:lnTo>
                    <a:pt x="10184" y="69"/>
                  </a:lnTo>
                  <a:lnTo>
                    <a:pt x="10200" y="69"/>
                  </a:lnTo>
                  <a:lnTo>
                    <a:pt x="10217" y="71"/>
                  </a:lnTo>
                  <a:lnTo>
                    <a:pt x="10232" y="74"/>
                  </a:lnTo>
                  <a:lnTo>
                    <a:pt x="10248" y="79"/>
                  </a:lnTo>
                  <a:lnTo>
                    <a:pt x="10264" y="86"/>
                  </a:lnTo>
                  <a:lnTo>
                    <a:pt x="10278" y="94"/>
                  </a:lnTo>
                  <a:lnTo>
                    <a:pt x="10294" y="101"/>
                  </a:lnTo>
                  <a:lnTo>
                    <a:pt x="10310" y="109"/>
                  </a:lnTo>
                  <a:lnTo>
                    <a:pt x="10325" y="117"/>
                  </a:lnTo>
                  <a:lnTo>
                    <a:pt x="10340" y="126"/>
                  </a:lnTo>
                  <a:lnTo>
                    <a:pt x="10356" y="136"/>
                  </a:lnTo>
                  <a:lnTo>
                    <a:pt x="10370" y="146"/>
                  </a:lnTo>
                  <a:lnTo>
                    <a:pt x="10385" y="157"/>
                  </a:lnTo>
                  <a:lnTo>
                    <a:pt x="10399" y="168"/>
                  </a:lnTo>
                  <a:lnTo>
                    <a:pt x="10412" y="180"/>
                  </a:lnTo>
                  <a:lnTo>
                    <a:pt x="10425" y="193"/>
                  </a:lnTo>
                  <a:lnTo>
                    <a:pt x="10437" y="206"/>
                  </a:lnTo>
                  <a:lnTo>
                    <a:pt x="10449" y="219"/>
                  </a:lnTo>
                  <a:lnTo>
                    <a:pt x="10459" y="234"/>
                  </a:lnTo>
                  <a:lnTo>
                    <a:pt x="10468" y="248"/>
                  </a:lnTo>
                  <a:lnTo>
                    <a:pt x="10477" y="263"/>
                  </a:lnTo>
                  <a:lnTo>
                    <a:pt x="10484" y="280"/>
                  </a:lnTo>
                  <a:lnTo>
                    <a:pt x="10493" y="284"/>
                  </a:lnTo>
                  <a:lnTo>
                    <a:pt x="10500" y="289"/>
                  </a:lnTo>
                  <a:lnTo>
                    <a:pt x="10506" y="295"/>
                  </a:lnTo>
                  <a:lnTo>
                    <a:pt x="10511" y="301"/>
                  </a:lnTo>
                  <a:lnTo>
                    <a:pt x="10517" y="307"/>
                  </a:lnTo>
                  <a:lnTo>
                    <a:pt x="10523" y="312"/>
                  </a:lnTo>
                  <a:lnTo>
                    <a:pt x="10526" y="315"/>
                  </a:lnTo>
                  <a:lnTo>
                    <a:pt x="10530" y="317"/>
                  </a:lnTo>
                  <a:lnTo>
                    <a:pt x="10536" y="318"/>
                  </a:lnTo>
                  <a:lnTo>
                    <a:pt x="10540" y="319"/>
                  </a:lnTo>
                  <a:lnTo>
                    <a:pt x="10547" y="317"/>
                  </a:lnTo>
                  <a:lnTo>
                    <a:pt x="10553" y="316"/>
                  </a:lnTo>
                  <a:lnTo>
                    <a:pt x="10558" y="316"/>
                  </a:lnTo>
                  <a:lnTo>
                    <a:pt x="10564" y="316"/>
                  </a:lnTo>
                  <a:lnTo>
                    <a:pt x="10576" y="318"/>
                  </a:lnTo>
                  <a:lnTo>
                    <a:pt x="10588" y="322"/>
                  </a:lnTo>
                  <a:lnTo>
                    <a:pt x="10599" y="326"/>
                  </a:lnTo>
                  <a:lnTo>
                    <a:pt x="10610" y="329"/>
                  </a:lnTo>
                  <a:lnTo>
                    <a:pt x="10621" y="332"/>
                  </a:lnTo>
                  <a:lnTo>
                    <a:pt x="10633" y="333"/>
                  </a:lnTo>
                  <a:lnTo>
                    <a:pt x="10640" y="333"/>
                  </a:lnTo>
                  <a:lnTo>
                    <a:pt x="10647" y="334"/>
                  </a:lnTo>
                  <a:lnTo>
                    <a:pt x="10653" y="335"/>
                  </a:lnTo>
                  <a:lnTo>
                    <a:pt x="10659" y="337"/>
                  </a:lnTo>
                  <a:lnTo>
                    <a:pt x="10665" y="339"/>
                  </a:lnTo>
                  <a:lnTo>
                    <a:pt x="10672" y="343"/>
                  </a:lnTo>
                  <a:lnTo>
                    <a:pt x="10677" y="346"/>
                  </a:lnTo>
                  <a:lnTo>
                    <a:pt x="10682" y="350"/>
                  </a:lnTo>
                  <a:lnTo>
                    <a:pt x="10691" y="361"/>
                  </a:lnTo>
                  <a:lnTo>
                    <a:pt x="10699" y="371"/>
                  </a:lnTo>
                  <a:lnTo>
                    <a:pt x="10706" y="382"/>
                  </a:lnTo>
                  <a:lnTo>
                    <a:pt x="10712" y="393"/>
                  </a:lnTo>
                  <a:lnTo>
                    <a:pt x="10715" y="403"/>
                  </a:lnTo>
                  <a:lnTo>
                    <a:pt x="10718" y="414"/>
                  </a:lnTo>
                  <a:lnTo>
                    <a:pt x="10719" y="425"/>
                  </a:lnTo>
                  <a:lnTo>
                    <a:pt x="10720" y="435"/>
                  </a:lnTo>
                  <a:lnTo>
                    <a:pt x="10721" y="440"/>
                  </a:lnTo>
                  <a:lnTo>
                    <a:pt x="10722" y="445"/>
                  </a:lnTo>
                  <a:lnTo>
                    <a:pt x="10724" y="449"/>
                  </a:lnTo>
                  <a:lnTo>
                    <a:pt x="10726" y="455"/>
                  </a:lnTo>
                  <a:lnTo>
                    <a:pt x="10729" y="459"/>
                  </a:lnTo>
                  <a:lnTo>
                    <a:pt x="10733" y="462"/>
                  </a:lnTo>
                  <a:lnTo>
                    <a:pt x="10737" y="465"/>
                  </a:lnTo>
                  <a:lnTo>
                    <a:pt x="10743" y="467"/>
                  </a:lnTo>
                  <a:lnTo>
                    <a:pt x="10784" y="481"/>
                  </a:lnTo>
                  <a:lnTo>
                    <a:pt x="10826" y="495"/>
                  </a:lnTo>
                  <a:lnTo>
                    <a:pt x="10836" y="500"/>
                  </a:lnTo>
                  <a:lnTo>
                    <a:pt x="10846" y="505"/>
                  </a:lnTo>
                  <a:lnTo>
                    <a:pt x="10855" y="511"/>
                  </a:lnTo>
                  <a:lnTo>
                    <a:pt x="10864" y="517"/>
                  </a:lnTo>
                  <a:lnTo>
                    <a:pt x="10872" y="524"/>
                  </a:lnTo>
                  <a:lnTo>
                    <a:pt x="10879" y="532"/>
                  </a:lnTo>
                  <a:lnTo>
                    <a:pt x="10885" y="541"/>
                  </a:lnTo>
                  <a:lnTo>
                    <a:pt x="10891" y="552"/>
                  </a:lnTo>
                  <a:lnTo>
                    <a:pt x="10903" y="568"/>
                  </a:lnTo>
                  <a:lnTo>
                    <a:pt x="10913" y="584"/>
                  </a:lnTo>
                  <a:lnTo>
                    <a:pt x="10922" y="601"/>
                  </a:lnTo>
                  <a:lnTo>
                    <a:pt x="10930" y="619"/>
                  </a:lnTo>
                  <a:lnTo>
                    <a:pt x="10943" y="656"/>
                  </a:lnTo>
                  <a:lnTo>
                    <a:pt x="10956" y="693"/>
                  </a:lnTo>
                  <a:lnTo>
                    <a:pt x="10967" y="731"/>
                  </a:lnTo>
                  <a:lnTo>
                    <a:pt x="10981" y="767"/>
                  </a:lnTo>
                  <a:lnTo>
                    <a:pt x="10989" y="786"/>
                  </a:lnTo>
                  <a:lnTo>
                    <a:pt x="10998" y="803"/>
                  </a:lnTo>
                  <a:lnTo>
                    <a:pt x="11008" y="820"/>
                  </a:lnTo>
                  <a:lnTo>
                    <a:pt x="11020" y="837"/>
                  </a:lnTo>
                  <a:lnTo>
                    <a:pt x="11014" y="852"/>
                  </a:lnTo>
                  <a:lnTo>
                    <a:pt x="11008" y="868"/>
                  </a:lnTo>
                  <a:lnTo>
                    <a:pt x="11001" y="884"/>
                  </a:lnTo>
                  <a:lnTo>
                    <a:pt x="10993" y="900"/>
                  </a:lnTo>
                  <a:lnTo>
                    <a:pt x="10976" y="931"/>
                  </a:lnTo>
                  <a:lnTo>
                    <a:pt x="10959" y="960"/>
                  </a:lnTo>
                  <a:lnTo>
                    <a:pt x="10939" y="991"/>
                  </a:lnTo>
                  <a:lnTo>
                    <a:pt x="10921" y="1021"/>
                  </a:lnTo>
                  <a:lnTo>
                    <a:pt x="10903" y="1051"/>
                  </a:lnTo>
                  <a:lnTo>
                    <a:pt x="10885" y="1081"/>
                  </a:lnTo>
                  <a:close/>
                  <a:moveTo>
                    <a:pt x="10879" y="859"/>
                  </a:moveTo>
                  <a:lnTo>
                    <a:pt x="10877" y="877"/>
                  </a:lnTo>
                  <a:lnTo>
                    <a:pt x="10874" y="894"/>
                  </a:lnTo>
                  <a:lnTo>
                    <a:pt x="10870" y="911"/>
                  </a:lnTo>
                  <a:lnTo>
                    <a:pt x="10865" y="929"/>
                  </a:lnTo>
                  <a:lnTo>
                    <a:pt x="10859" y="945"/>
                  </a:lnTo>
                  <a:lnTo>
                    <a:pt x="10851" y="961"/>
                  </a:lnTo>
                  <a:lnTo>
                    <a:pt x="10844" y="978"/>
                  </a:lnTo>
                  <a:lnTo>
                    <a:pt x="10835" y="993"/>
                  </a:lnTo>
                  <a:lnTo>
                    <a:pt x="10825" y="1007"/>
                  </a:lnTo>
                  <a:lnTo>
                    <a:pt x="10814" y="1021"/>
                  </a:lnTo>
                  <a:lnTo>
                    <a:pt x="10802" y="1034"/>
                  </a:lnTo>
                  <a:lnTo>
                    <a:pt x="10789" y="1046"/>
                  </a:lnTo>
                  <a:lnTo>
                    <a:pt x="10776" y="1058"/>
                  </a:lnTo>
                  <a:lnTo>
                    <a:pt x="10761" y="1067"/>
                  </a:lnTo>
                  <a:lnTo>
                    <a:pt x="10747" y="1076"/>
                  </a:lnTo>
                  <a:lnTo>
                    <a:pt x="10731" y="1083"/>
                  </a:lnTo>
                  <a:lnTo>
                    <a:pt x="10723" y="1085"/>
                  </a:lnTo>
                  <a:lnTo>
                    <a:pt x="10713" y="1087"/>
                  </a:lnTo>
                  <a:lnTo>
                    <a:pt x="10704" y="1089"/>
                  </a:lnTo>
                  <a:lnTo>
                    <a:pt x="10695" y="1090"/>
                  </a:lnTo>
                  <a:lnTo>
                    <a:pt x="10687" y="1090"/>
                  </a:lnTo>
                  <a:lnTo>
                    <a:pt x="10678" y="1090"/>
                  </a:lnTo>
                  <a:lnTo>
                    <a:pt x="10668" y="1089"/>
                  </a:lnTo>
                  <a:lnTo>
                    <a:pt x="10660" y="1088"/>
                  </a:lnTo>
                  <a:lnTo>
                    <a:pt x="10651" y="1086"/>
                  </a:lnTo>
                  <a:lnTo>
                    <a:pt x="10643" y="1084"/>
                  </a:lnTo>
                  <a:lnTo>
                    <a:pt x="10635" y="1081"/>
                  </a:lnTo>
                  <a:lnTo>
                    <a:pt x="10627" y="1077"/>
                  </a:lnTo>
                  <a:lnTo>
                    <a:pt x="10619" y="1073"/>
                  </a:lnTo>
                  <a:lnTo>
                    <a:pt x="10612" y="1068"/>
                  </a:lnTo>
                  <a:lnTo>
                    <a:pt x="10605" y="1063"/>
                  </a:lnTo>
                  <a:lnTo>
                    <a:pt x="10599" y="1057"/>
                  </a:lnTo>
                  <a:lnTo>
                    <a:pt x="10594" y="1050"/>
                  </a:lnTo>
                  <a:lnTo>
                    <a:pt x="10589" y="1044"/>
                  </a:lnTo>
                  <a:lnTo>
                    <a:pt x="10585" y="1037"/>
                  </a:lnTo>
                  <a:lnTo>
                    <a:pt x="10582" y="1030"/>
                  </a:lnTo>
                  <a:lnTo>
                    <a:pt x="10579" y="1023"/>
                  </a:lnTo>
                  <a:lnTo>
                    <a:pt x="10575" y="1016"/>
                  </a:lnTo>
                  <a:lnTo>
                    <a:pt x="10573" y="1007"/>
                  </a:lnTo>
                  <a:lnTo>
                    <a:pt x="10572" y="999"/>
                  </a:lnTo>
                  <a:lnTo>
                    <a:pt x="10571" y="991"/>
                  </a:lnTo>
                  <a:lnTo>
                    <a:pt x="10571" y="983"/>
                  </a:lnTo>
                  <a:lnTo>
                    <a:pt x="10571" y="975"/>
                  </a:lnTo>
                  <a:lnTo>
                    <a:pt x="10572" y="967"/>
                  </a:lnTo>
                  <a:lnTo>
                    <a:pt x="10574" y="959"/>
                  </a:lnTo>
                  <a:lnTo>
                    <a:pt x="10576" y="951"/>
                  </a:lnTo>
                  <a:lnTo>
                    <a:pt x="10580" y="944"/>
                  </a:lnTo>
                  <a:lnTo>
                    <a:pt x="10584" y="937"/>
                  </a:lnTo>
                  <a:lnTo>
                    <a:pt x="10590" y="928"/>
                  </a:lnTo>
                  <a:lnTo>
                    <a:pt x="10598" y="922"/>
                  </a:lnTo>
                  <a:lnTo>
                    <a:pt x="10606" y="917"/>
                  </a:lnTo>
                  <a:lnTo>
                    <a:pt x="10614" y="913"/>
                  </a:lnTo>
                  <a:lnTo>
                    <a:pt x="10634" y="909"/>
                  </a:lnTo>
                  <a:lnTo>
                    <a:pt x="10653" y="908"/>
                  </a:lnTo>
                  <a:lnTo>
                    <a:pt x="10662" y="907"/>
                  </a:lnTo>
                  <a:lnTo>
                    <a:pt x="10672" y="905"/>
                  </a:lnTo>
                  <a:lnTo>
                    <a:pt x="10681" y="903"/>
                  </a:lnTo>
                  <a:lnTo>
                    <a:pt x="10689" y="900"/>
                  </a:lnTo>
                  <a:lnTo>
                    <a:pt x="10697" y="895"/>
                  </a:lnTo>
                  <a:lnTo>
                    <a:pt x="10704" y="888"/>
                  </a:lnTo>
                  <a:lnTo>
                    <a:pt x="10707" y="884"/>
                  </a:lnTo>
                  <a:lnTo>
                    <a:pt x="10710" y="879"/>
                  </a:lnTo>
                  <a:lnTo>
                    <a:pt x="10713" y="874"/>
                  </a:lnTo>
                  <a:lnTo>
                    <a:pt x="10715" y="867"/>
                  </a:lnTo>
                  <a:lnTo>
                    <a:pt x="10718" y="849"/>
                  </a:lnTo>
                  <a:lnTo>
                    <a:pt x="10719" y="830"/>
                  </a:lnTo>
                  <a:lnTo>
                    <a:pt x="10720" y="810"/>
                  </a:lnTo>
                  <a:lnTo>
                    <a:pt x="10718" y="791"/>
                  </a:lnTo>
                  <a:lnTo>
                    <a:pt x="10717" y="782"/>
                  </a:lnTo>
                  <a:lnTo>
                    <a:pt x="10714" y="772"/>
                  </a:lnTo>
                  <a:lnTo>
                    <a:pt x="10711" y="763"/>
                  </a:lnTo>
                  <a:lnTo>
                    <a:pt x="10708" y="754"/>
                  </a:lnTo>
                  <a:lnTo>
                    <a:pt x="10704" y="746"/>
                  </a:lnTo>
                  <a:lnTo>
                    <a:pt x="10700" y="738"/>
                  </a:lnTo>
                  <a:lnTo>
                    <a:pt x="10694" y="731"/>
                  </a:lnTo>
                  <a:lnTo>
                    <a:pt x="10688" y="723"/>
                  </a:lnTo>
                  <a:lnTo>
                    <a:pt x="10682" y="721"/>
                  </a:lnTo>
                  <a:lnTo>
                    <a:pt x="10675" y="719"/>
                  </a:lnTo>
                  <a:lnTo>
                    <a:pt x="10668" y="717"/>
                  </a:lnTo>
                  <a:lnTo>
                    <a:pt x="10661" y="716"/>
                  </a:lnTo>
                  <a:lnTo>
                    <a:pt x="10647" y="715"/>
                  </a:lnTo>
                  <a:lnTo>
                    <a:pt x="10634" y="715"/>
                  </a:lnTo>
                  <a:lnTo>
                    <a:pt x="10620" y="713"/>
                  </a:lnTo>
                  <a:lnTo>
                    <a:pt x="10608" y="710"/>
                  </a:lnTo>
                  <a:lnTo>
                    <a:pt x="10602" y="708"/>
                  </a:lnTo>
                  <a:lnTo>
                    <a:pt x="10596" y="705"/>
                  </a:lnTo>
                  <a:lnTo>
                    <a:pt x="10591" y="702"/>
                  </a:lnTo>
                  <a:lnTo>
                    <a:pt x="10587" y="697"/>
                  </a:lnTo>
                  <a:lnTo>
                    <a:pt x="10581" y="688"/>
                  </a:lnTo>
                  <a:lnTo>
                    <a:pt x="10576" y="677"/>
                  </a:lnTo>
                  <a:lnTo>
                    <a:pt x="10572" y="667"/>
                  </a:lnTo>
                  <a:lnTo>
                    <a:pt x="10569" y="656"/>
                  </a:lnTo>
                  <a:lnTo>
                    <a:pt x="10567" y="645"/>
                  </a:lnTo>
                  <a:lnTo>
                    <a:pt x="10567" y="633"/>
                  </a:lnTo>
                  <a:lnTo>
                    <a:pt x="10568" y="622"/>
                  </a:lnTo>
                  <a:lnTo>
                    <a:pt x="10570" y="611"/>
                  </a:lnTo>
                  <a:lnTo>
                    <a:pt x="10573" y="605"/>
                  </a:lnTo>
                  <a:lnTo>
                    <a:pt x="10575" y="600"/>
                  </a:lnTo>
                  <a:lnTo>
                    <a:pt x="10579" y="595"/>
                  </a:lnTo>
                  <a:lnTo>
                    <a:pt x="10583" y="589"/>
                  </a:lnTo>
                  <a:lnTo>
                    <a:pt x="10592" y="581"/>
                  </a:lnTo>
                  <a:lnTo>
                    <a:pt x="10602" y="575"/>
                  </a:lnTo>
                  <a:lnTo>
                    <a:pt x="10626" y="565"/>
                  </a:lnTo>
                  <a:lnTo>
                    <a:pt x="10648" y="558"/>
                  </a:lnTo>
                  <a:lnTo>
                    <a:pt x="10658" y="558"/>
                  </a:lnTo>
                  <a:lnTo>
                    <a:pt x="10669" y="559"/>
                  </a:lnTo>
                  <a:lnTo>
                    <a:pt x="10680" y="561"/>
                  </a:lnTo>
                  <a:lnTo>
                    <a:pt x="10690" y="563"/>
                  </a:lnTo>
                  <a:lnTo>
                    <a:pt x="10700" y="566"/>
                  </a:lnTo>
                  <a:lnTo>
                    <a:pt x="10709" y="570"/>
                  </a:lnTo>
                  <a:lnTo>
                    <a:pt x="10719" y="574"/>
                  </a:lnTo>
                  <a:lnTo>
                    <a:pt x="10728" y="578"/>
                  </a:lnTo>
                  <a:lnTo>
                    <a:pt x="10746" y="589"/>
                  </a:lnTo>
                  <a:lnTo>
                    <a:pt x="10763" y="602"/>
                  </a:lnTo>
                  <a:lnTo>
                    <a:pt x="10778" y="615"/>
                  </a:lnTo>
                  <a:lnTo>
                    <a:pt x="10792" y="629"/>
                  </a:lnTo>
                  <a:lnTo>
                    <a:pt x="10803" y="643"/>
                  </a:lnTo>
                  <a:lnTo>
                    <a:pt x="10815" y="657"/>
                  </a:lnTo>
                  <a:lnTo>
                    <a:pt x="10825" y="670"/>
                  </a:lnTo>
                  <a:lnTo>
                    <a:pt x="10835" y="686"/>
                  </a:lnTo>
                  <a:lnTo>
                    <a:pt x="10853" y="715"/>
                  </a:lnTo>
                  <a:lnTo>
                    <a:pt x="10873" y="746"/>
                  </a:lnTo>
                  <a:lnTo>
                    <a:pt x="10881" y="769"/>
                  </a:lnTo>
                  <a:lnTo>
                    <a:pt x="10890" y="794"/>
                  </a:lnTo>
                  <a:lnTo>
                    <a:pt x="10893" y="807"/>
                  </a:lnTo>
                  <a:lnTo>
                    <a:pt x="10894" y="819"/>
                  </a:lnTo>
                  <a:lnTo>
                    <a:pt x="10894" y="827"/>
                  </a:lnTo>
                  <a:lnTo>
                    <a:pt x="10894" y="834"/>
                  </a:lnTo>
                  <a:lnTo>
                    <a:pt x="10893" y="840"/>
                  </a:lnTo>
                  <a:lnTo>
                    <a:pt x="10891" y="847"/>
                  </a:lnTo>
                  <a:lnTo>
                    <a:pt x="10879" y="859"/>
                  </a:lnTo>
                  <a:close/>
                  <a:moveTo>
                    <a:pt x="10728" y="1046"/>
                  </a:moveTo>
                  <a:lnTo>
                    <a:pt x="10721" y="1049"/>
                  </a:lnTo>
                  <a:lnTo>
                    <a:pt x="10714" y="1050"/>
                  </a:lnTo>
                  <a:lnTo>
                    <a:pt x="10708" y="1051"/>
                  </a:lnTo>
                  <a:lnTo>
                    <a:pt x="10701" y="1052"/>
                  </a:lnTo>
                  <a:lnTo>
                    <a:pt x="10689" y="1050"/>
                  </a:lnTo>
                  <a:lnTo>
                    <a:pt x="10676" y="1046"/>
                  </a:lnTo>
                  <a:lnTo>
                    <a:pt x="10668" y="1042"/>
                  </a:lnTo>
                  <a:lnTo>
                    <a:pt x="10661" y="1037"/>
                  </a:lnTo>
                  <a:lnTo>
                    <a:pt x="10655" y="1031"/>
                  </a:lnTo>
                  <a:lnTo>
                    <a:pt x="10649" y="1025"/>
                  </a:lnTo>
                  <a:lnTo>
                    <a:pt x="10643" y="1019"/>
                  </a:lnTo>
                  <a:lnTo>
                    <a:pt x="10639" y="1012"/>
                  </a:lnTo>
                  <a:lnTo>
                    <a:pt x="10637" y="1003"/>
                  </a:lnTo>
                  <a:lnTo>
                    <a:pt x="10636" y="995"/>
                  </a:lnTo>
                  <a:lnTo>
                    <a:pt x="10636" y="988"/>
                  </a:lnTo>
                  <a:lnTo>
                    <a:pt x="10637" y="982"/>
                  </a:lnTo>
                  <a:lnTo>
                    <a:pt x="10638" y="975"/>
                  </a:lnTo>
                  <a:lnTo>
                    <a:pt x="10640" y="968"/>
                  </a:lnTo>
                  <a:lnTo>
                    <a:pt x="10643" y="961"/>
                  </a:lnTo>
                  <a:lnTo>
                    <a:pt x="10647" y="956"/>
                  </a:lnTo>
                  <a:lnTo>
                    <a:pt x="10650" y="954"/>
                  </a:lnTo>
                  <a:lnTo>
                    <a:pt x="10653" y="952"/>
                  </a:lnTo>
                  <a:lnTo>
                    <a:pt x="10656" y="951"/>
                  </a:lnTo>
                  <a:lnTo>
                    <a:pt x="10660" y="951"/>
                  </a:lnTo>
                  <a:lnTo>
                    <a:pt x="10672" y="956"/>
                  </a:lnTo>
                  <a:lnTo>
                    <a:pt x="10683" y="961"/>
                  </a:lnTo>
                  <a:lnTo>
                    <a:pt x="10688" y="964"/>
                  </a:lnTo>
                  <a:lnTo>
                    <a:pt x="10695" y="965"/>
                  </a:lnTo>
                  <a:lnTo>
                    <a:pt x="10701" y="965"/>
                  </a:lnTo>
                  <a:lnTo>
                    <a:pt x="10709" y="964"/>
                  </a:lnTo>
                  <a:lnTo>
                    <a:pt x="10717" y="947"/>
                  </a:lnTo>
                  <a:lnTo>
                    <a:pt x="10722" y="931"/>
                  </a:lnTo>
                  <a:lnTo>
                    <a:pt x="10726" y="923"/>
                  </a:lnTo>
                  <a:lnTo>
                    <a:pt x="10731" y="917"/>
                  </a:lnTo>
                  <a:lnTo>
                    <a:pt x="10734" y="913"/>
                  </a:lnTo>
                  <a:lnTo>
                    <a:pt x="10737" y="910"/>
                  </a:lnTo>
                  <a:lnTo>
                    <a:pt x="10741" y="908"/>
                  </a:lnTo>
                  <a:lnTo>
                    <a:pt x="10746" y="907"/>
                  </a:lnTo>
                  <a:lnTo>
                    <a:pt x="10751" y="893"/>
                  </a:lnTo>
                  <a:lnTo>
                    <a:pt x="10754" y="878"/>
                  </a:lnTo>
                  <a:lnTo>
                    <a:pt x="10757" y="862"/>
                  </a:lnTo>
                  <a:lnTo>
                    <a:pt x="10759" y="848"/>
                  </a:lnTo>
                  <a:lnTo>
                    <a:pt x="10760" y="833"/>
                  </a:lnTo>
                  <a:lnTo>
                    <a:pt x="10760" y="817"/>
                  </a:lnTo>
                  <a:lnTo>
                    <a:pt x="10759" y="802"/>
                  </a:lnTo>
                  <a:lnTo>
                    <a:pt x="10758" y="787"/>
                  </a:lnTo>
                  <a:lnTo>
                    <a:pt x="10755" y="772"/>
                  </a:lnTo>
                  <a:lnTo>
                    <a:pt x="10752" y="757"/>
                  </a:lnTo>
                  <a:lnTo>
                    <a:pt x="10747" y="743"/>
                  </a:lnTo>
                  <a:lnTo>
                    <a:pt x="10742" y="729"/>
                  </a:lnTo>
                  <a:lnTo>
                    <a:pt x="10736" y="715"/>
                  </a:lnTo>
                  <a:lnTo>
                    <a:pt x="10729" y="702"/>
                  </a:lnTo>
                  <a:lnTo>
                    <a:pt x="10722" y="690"/>
                  </a:lnTo>
                  <a:lnTo>
                    <a:pt x="10712" y="677"/>
                  </a:lnTo>
                  <a:lnTo>
                    <a:pt x="10707" y="673"/>
                  </a:lnTo>
                  <a:lnTo>
                    <a:pt x="10701" y="672"/>
                  </a:lnTo>
                  <a:lnTo>
                    <a:pt x="10695" y="671"/>
                  </a:lnTo>
                  <a:lnTo>
                    <a:pt x="10688" y="671"/>
                  </a:lnTo>
                  <a:lnTo>
                    <a:pt x="10675" y="673"/>
                  </a:lnTo>
                  <a:lnTo>
                    <a:pt x="10660" y="676"/>
                  </a:lnTo>
                  <a:lnTo>
                    <a:pt x="10653" y="677"/>
                  </a:lnTo>
                  <a:lnTo>
                    <a:pt x="10647" y="677"/>
                  </a:lnTo>
                  <a:lnTo>
                    <a:pt x="10641" y="676"/>
                  </a:lnTo>
                  <a:lnTo>
                    <a:pt x="10635" y="674"/>
                  </a:lnTo>
                  <a:lnTo>
                    <a:pt x="10630" y="671"/>
                  </a:lnTo>
                  <a:lnTo>
                    <a:pt x="10625" y="666"/>
                  </a:lnTo>
                  <a:lnTo>
                    <a:pt x="10620" y="659"/>
                  </a:lnTo>
                  <a:lnTo>
                    <a:pt x="10617" y="651"/>
                  </a:lnTo>
                  <a:lnTo>
                    <a:pt x="10615" y="644"/>
                  </a:lnTo>
                  <a:lnTo>
                    <a:pt x="10616" y="636"/>
                  </a:lnTo>
                  <a:lnTo>
                    <a:pt x="10618" y="630"/>
                  </a:lnTo>
                  <a:lnTo>
                    <a:pt x="10621" y="623"/>
                  </a:lnTo>
                  <a:lnTo>
                    <a:pt x="10626" y="618"/>
                  </a:lnTo>
                  <a:lnTo>
                    <a:pt x="10631" y="613"/>
                  </a:lnTo>
                  <a:lnTo>
                    <a:pt x="10636" y="608"/>
                  </a:lnTo>
                  <a:lnTo>
                    <a:pt x="10642" y="604"/>
                  </a:lnTo>
                  <a:lnTo>
                    <a:pt x="10655" y="603"/>
                  </a:lnTo>
                  <a:lnTo>
                    <a:pt x="10668" y="603"/>
                  </a:lnTo>
                  <a:lnTo>
                    <a:pt x="10681" y="605"/>
                  </a:lnTo>
                  <a:lnTo>
                    <a:pt x="10693" y="608"/>
                  </a:lnTo>
                  <a:lnTo>
                    <a:pt x="10705" y="612"/>
                  </a:lnTo>
                  <a:lnTo>
                    <a:pt x="10717" y="618"/>
                  </a:lnTo>
                  <a:lnTo>
                    <a:pt x="10729" y="624"/>
                  </a:lnTo>
                  <a:lnTo>
                    <a:pt x="10740" y="630"/>
                  </a:lnTo>
                  <a:lnTo>
                    <a:pt x="10759" y="651"/>
                  </a:lnTo>
                  <a:lnTo>
                    <a:pt x="10777" y="671"/>
                  </a:lnTo>
                  <a:lnTo>
                    <a:pt x="10794" y="694"/>
                  </a:lnTo>
                  <a:lnTo>
                    <a:pt x="10809" y="717"/>
                  </a:lnTo>
                  <a:lnTo>
                    <a:pt x="10816" y="728"/>
                  </a:lnTo>
                  <a:lnTo>
                    <a:pt x="10822" y="741"/>
                  </a:lnTo>
                  <a:lnTo>
                    <a:pt x="10827" y="754"/>
                  </a:lnTo>
                  <a:lnTo>
                    <a:pt x="10832" y="766"/>
                  </a:lnTo>
                  <a:lnTo>
                    <a:pt x="10836" y="780"/>
                  </a:lnTo>
                  <a:lnTo>
                    <a:pt x="10840" y="793"/>
                  </a:lnTo>
                  <a:lnTo>
                    <a:pt x="10842" y="806"/>
                  </a:lnTo>
                  <a:lnTo>
                    <a:pt x="10844" y="819"/>
                  </a:lnTo>
                  <a:lnTo>
                    <a:pt x="10843" y="836"/>
                  </a:lnTo>
                  <a:lnTo>
                    <a:pt x="10841" y="852"/>
                  </a:lnTo>
                  <a:lnTo>
                    <a:pt x="10839" y="870"/>
                  </a:lnTo>
                  <a:lnTo>
                    <a:pt x="10836" y="886"/>
                  </a:lnTo>
                  <a:lnTo>
                    <a:pt x="10832" y="901"/>
                  </a:lnTo>
                  <a:lnTo>
                    <a:pt x="10828" y="918"/>
                  </a:lnTo>
                  <a:lnTo>
                    <a:pt x="10823" y="934"/>
                  </a:lnTo>
                  <a:lnTo>
                    <a:pt x="10817" y="949"/>
                  </a:lnTo>
                  <a:lnTo>
                    <a:pt x="10810" y="964"/>
                  </a:lnTo>
                  <a:lnTo>
                    <a:pt x="10801" y="978"/>
                  </a:lnTo>
                  <a:lnTo>
                    <a:pt x="10792" y="991"/>
                  </a:lnTo>
                  <a:lnTo>
                    <a:pt x="10782" y="1004"/>
                  </a:lnTo>
                  <a:lnTo>
                    <a:pt x="10770" y="1016"/>
                  </a:lnTo>
                  <a:lnTo>
                    <a:pt x="10757" y="1027"/>
                  </a:lnTo>
                  <a:lnTo>
                    <a:pt x="10743" y="1037"/>
                  </a:lnTo>
                  <a:lnTo>
                    <a:pt x="10728" y="1046"/>
                  </a:lnTo>
                  <a:close/>
                  <a:moveTo>
                    <a:pt x="10426" y="1382"/>
                  </a:moveTo>
                  <a:lnTo>
                    <a:pt x="10359" y="1441"/>
                  </a:lnTo>
                  <a:lnTo>
                    <a:pt x="10336" y="1449"/>
                  </a:lnTo>
                  <a:lnTo>
                    <a:pt x="10315" y="1458"/>
                  </a:lnTo>
                  <a:lnTo>
                    <a:pt x="10292" y="1466"/>
                  </a:lnTo>
                  <a:lnTo>
                    <a:pt x="10270" y="1474"/>
                  </a:lnTo>
                  <a:lnTo>
                    <a:pt x="10259" y="1477"/>
                  </a:lnTo>
                  <a:lnTo>
                    <a:pt x="10246" y="1480"/>
                  </a:lnTo>
                  <a:lnTo>
                    <a:pt x="10235" y="1481"/>
                  </a:lnTo>
                  <a:lnTo>
                    <a:pt x="10223" y="1482"/>
                  </a:lnTo>
                  <a:lnTo>
                    <a:pt x="10211" y="1482"/>
                  </a:lnTo>
                  <a:lnTo>
                    <a:pt x="10199" y="1481"/>
                  </a:lnTo>
                  <a:lnTo>
                    <a:pt x="10186" y="1478"/>
                  </a:lnTo>
                  <a:lnTo>
                    <a:pt x="10174" y="1475"/>
                  </a:lnTo>
                  <a:lnTo>
                    <a:pt x="10149" y="1460"/>
                  </a:lnTo>
                  <a:lnTo>
                    <a:pt x="10123" y="1446"/>
                  </a:lnTo>
                  <a:lnTo>
                    <a:pt x="10117" y="1441"/>
                  </a:lnTo>
                  <a:lnTo>
                    <a:pt x="10111" y="1437"/>
                  </a:lnTo>
                  <a:lnTo>
                    <a:pt x="10106" y="1432"/>
                  </a:lnTo>
                  <a:lnTo>
                    <a:pt x="10102" y="1426"/>
                  </a:lnTo>
                  <a:lnTo>
                    <a:pt x="10098" y="1419"/>
                  </a:lnTo>
                  <a:lnTo>
                    <a:pt x="10095" y="1413"/>
                  </a:lnTo>
                  <a:lnTo>
                    <a:pt x="10092" y="1406"/>
                  </a:lnTo>
                  <a:lnTo>
                    <a:pt x="10091" y="1398"/>
                  </a:lnTo>
                  <a:lnTo>
                    <a:pt x="10088" y="1386"/>
                  </a:lnTo>
                  <a:lnTo>
                    <a:pt x="10087" y="1374"/>
                  </a:lnTo>
                  <a:lnTo>
                    <a:pt x="10088" y="1362"/>
                  </a:lnTo>
                  <a:lnTo>
                    <a:pt x="10090" y="1352"/>
                  </a:lnTo>
                  <a:lnTo>
                    <a:pt x="10093" y="1342"/>
                  </a:lnTo>
                  <a:lnTo>
                    <a:pt x="10097" y="1331"/>
                  </a:lnTo>
                  <a:lnTo>
                    <a:pt x="10102" y="1322"/>
                  </a:lnTo>
                  <a:lnTo>
                    <a:pt x="10108" y="1313"/>
                  </a:lnTo>
                  <a:lnTo>
                    <a:pt x="10114" y="1304"/>
                  </a:lnTo>
                  <a:lnTo>
                    <a:pt x="10123" y="1296"/>
                  </a:lnTo>
                  <a:lnTo>
                    <a:pt x="10131" y="1288"/>
                  </a:lnTo>
                  <a:lnTo>
                    <a:pt x="10139" y="1280"/>
                  </a:lnTo>
                  <a:lnTo>
                    <a:pt x="10156" y="1266"/>
                  </a:lnTo>
                  <a:lnTo>
                    <a:pt x="10174" y="1253"/>
                  </a:lnTo>
                  <a:lnTo>
                    <a:pt x="10182" y="1250"/>
                  </a:lnTo>
                  <a:lnTo>
                    <a:pt x="10190" y="1249"/>
                  </a:lnTo>
                  <a:lnTo>
                    <a:pt x="10197" y="1248"/>
                  </a:lnTo>
                  <a:lnTo>
                    <a:pt x="10205" y="1248"/>
                  </a:lnTo>
                  <a:lnTo>
                    <a:pt x="10221" y="1250"/>
                  </a:lnTo>
                  <a:lnTo>
                    <a:pt x="10236" y="1254"/>
                  </a:lnTo>
                  <a:lnTo>
                    <a:pt x="10266" y="1264"/>
                  </a:lnTo>
                  <a:lnTo>
                    <a:pt x="10294" y="1272"/>
                  </a:lnTo>
                  <a:lnTo>
                    <a:pt x="10299" y="1269"/>
                  </a:lnTo>
                  <a:lnTo>
                    <a:pt x="10305" y="1265"/>
                  </a:lnTo>
                  <a:lnTo>
                    <a:pt x="10309" y="1261"/>
                  </a:lnTo>
                  <a:lnTo>
                    <a:pt x="10312" y="1256"/>
                  </a:lnTo>
                  <a:lnTo>
                    <a:pt x="10315" y="1251"/>
                  </a:lnTo>
                  <a:lnTo>
                    <a:pt x="10316" y="1245"/>
                  </a:lnTo>
                  <a:lnTo>
                    <a:pt x="10318" y="1238"/>
                  </a:lnTo>
                  <a:lnTo>
                    <a:pt x="10318" y="1232"/>
                  </a:lnTo>
                  <a:lnTo>
                    <a:pt x="10318" y="1219"/>
                  </a:lnTo>
                  <a:lnTo>
                    <a:pt x="10317" y="1207"/>
                  </a:lnTo>
                  <a:lnTo>
                    <a:pt x="10315" y="1195"/>
                  </a:lnTo>
                  <a:lnTo>
                    <a:pt x="10313" y="1183"/>
                  </a:lnTo>
                  <a:lnTo>
                    <a:pt x="10304" y="1171"/>
                  </a:lnTo>
                  <a:lnTo>
                    <a:pt x="10294" y="1158"/>
                  </a:lnTo>
                  <a:lnTo>
                    <a:pt x="10289" y="1152"/>
                  </a:lnTo>
                  <a:lnTo>
                    <a:pt x="10283" y="1146"/>
                  </a:lnTo>
                  <a:lnTo>
                    <a:pt x="10277" y="1142"/>
                  </a:lnTo>
                  <a:lnTo>
                    <a:pt x="10269" y="1140"/>
                  </a:lnTo>
                  <a:lnTo>
                    <a:pt x="10249" y="1143"/>
                  </a:lnTo>
                  <a:lnTo>
                    <a:pt x="10229" y="1144"/>
                  </a:lnTo>
                  <a:lnTo>
                    <a:pt x="10219" y="1143"/>
                  </a:lnTo>
                  <a:lnTo>
                    <a:pt x="10209" y="1140"/>
                  </a:lnTo>
                  <a:lnTo>
                    <a:pt x="10205" y="1138"/>
                  </a:lnTo>
                  <a:lnTo>
                    <a:pt x="10202" y="1136"/>
                  </a:lnTo>
                  <a:lnTo>
                    <a:pt x="10198" y="1133"/>
                  </a:lnTo>
                  <a:lnTo>
                    <a:pt x="10195" y="1129"/>
                  </a:lnTo>
                  <a:lnTo>
                    <a:pt x="10197" y="1118"/>
                  </a:lnTo>
                  <a:lnTo>
                    <a:pt x="10200" y="1108"/>
                  </a:lnTo>
                  <a:lnTo>
                    <a:pt x="10204" y="1097"/>
                  </a:lnTo>
                  <a:lnTo>
                    <a:pt x="10209" y="1088"/>
                  </a:lnTo>
                  <a:lnTo>
                    <a:pt x="10222" y="1071"/>
                  </a:lnTo>
                  <a:lnTo>
                    <a:pt x="10235" y="1054"/>
                  </a:lnTo>
                  <a:lnTo>
                    <a:pt x="10240" y="1041"/>
                  </a:lnTo>
                  <a:lnTo>
                    <a:pt x="10243" y="1028"/>
                  </a:lnTo>
                  <a:lnTo>
                    <a:pt x="10245" y="1016"/>
                  </a:lnTo>
                  <a:lnTo>
                    <a:pt x="10246" y="1002"/>
                  </a:lnTo>
                  <a:lnTo>
                    <a:pt x="10245" y="990"/>
                  </a:lnTo>
                  <a:lnTo>
                    <a:pt x="10244" y="977"/>
                  </a:lnTo>
                  <a:lnTo>
                    <a:pt x="10242" y="965"/>
                  </a:lnTo>
                  <a:lnTo>
                    <a:pt x="10239" y="952"/>
                  </a:lnTo>
                  <a:lnTo>
                    <a:pt x="10235" y="940"/>
                  </a:lnTo>
                  <a:lnTo>
                    <a:pt x="10230" y="929"/>
                  </a:lnTo>
                  <a:lnTo>
                    <a:pt x="10225" y="918"/>
                  </a:lnTo>
                  <a:lnTo>
                    <a:pt x="10219" y="906"/>
                  </a:lnTo>
                  <a:lnTo>
                    <a:pt x="10212" y="895"/>
                  </a:lnTo>
                  <a:lnTo>
                    <a:pt x="10204" y="885"/>
                  </a:lnTo>
                  <a:lnTo>
                    <a:pt x="10197" y="875"/>
                  </a:lnTo>
                  <a:lnTo>
                    <a:pt x="10189" y="864"/>
                  </a:lnTo>
                  <a:lnTo>
                    <a:pt x="10175" y="855"/>
                  </a:lnTo>
                  <a:lnTo>
                    <a:pt x="10158" y="843"/>
                  </a:lnTo>
                  <a:lnTo>
                    <a:pt x="10154" y="840"/>
                  </a:lnTo>
                  <a:lnTo>
                    <a:pt x="10152" y="836"/>
                  </a:lnTo>
                  <a:lnTo>
                    <a:pt x="10149" y="833"/>
                  </a:lnTo>
                  <a:lnTo>
                    <a:pt x="10148" y="829"/>
                  </a:lnTo>
                  <a:lnTo>
                    <a:pt x="10147" y="825"/>
                  </a:lnTo>
                  <a:lnTo>
                    <a:pt x="10148" y="819"/>
                  </a:lnTo>
                  <a:lnTo>
                    <a:pt x="10149" y="814"/>
                  </a:lnTo>
                  <a:lnTo>
                    <a:pt x="10152" y="809"/>
                  </a:lnTo>
                  <a:lnTo>
                    <a:pt x="10164" y="804"/>
                  </a:lnTo>
                  <a:lnTo>
                    <a:pt x="10178" y="797"/>
                  </a:lnTo>
                  <a:lnTo>
                    <a:pt x="10189" y="789"/>
                  </a:lnTo>
                  <a:lnTo>
                    <a:pt x="10200" y="780"/>
                  </a:lnTo>
                  <a:lnTo>
                    <a:pt x="10211" y="768"/>
                  </a:lnTo>
                  <a:lnTo>
                    <a:pt x="10220" y="756"/>
                  </a:lnTo>
                  <a:lnTo>
                    <a:pt x="10223" y="750"/>
                  </a:lnTo>
                  <a:lnTo>
                    <a:pt x="10227" y="743"/>
                  </a:lnTo>
                  <a:lnTo>
                    <a:pt x="10230" y="736"/>
                  </a:lnTo>
                  <a:lnTo>
                    <a:pt x="10232" y="728"/>
                  </a:lnTo>
                  <a:lnTo>
                    <a:pt x="10236" y="720"/>
                  </a:lnTo>
                  <a:lnTo>
                    <a:pt x="10239" y="711"/>
                  </a:lnTo>
                  <a:lnTo>
                    <a:pt x="10241" y="703"/>
                  </a:lnTo>
                  <a:lnTo>
                    <a:pt x="10242" y="694"/>
                  </a:lnTo>
                  <a:lnTo>
                    <a:pt x="10242" y="686"/>
                  </a:lnTo>
                  <a:lnTo>
                    <a:pt x="10241" y="676"/>
                  </a:lnTo>
                  <a:lnTo>
                    <a:pt x="10240" y="668"/>
                  </a:lnTo>
                  <a:lnTo>
                    <a:pt x="10238" y="659"/>
                  </a:lnTo>
                  <a:lnTo>
                    <a:pt x="10235" y="642"/>
                  </a:lnTo>
                  <a:lnTo>
                    <a:pt x="10231" y="625"/>
                  </a:lnTo>
                  <a:lnTo>
                    <a:pt x="10228" y="608"/>
                  </a:lnTo>
                  <a:lnTo>
                    <a:pt x="10226" y="590"/>
                  </a:lnTo>
                  <a:lnTo>
                    <a:pt x="10220" y="581"/>
                  </a:lnTo>
                  <a:lnTo>
                    <a:pt x="10215" y="571"/>
                  </a:lnTo>
                  <a:lnTo>
                    <a:pt x="10208" y="562"/>
                  </a:lnTo>
                  <a:lnTo>
                    <a:pt x="10204" y="552"/>
                  </a:lnTo>
                  <a:lnTo>
                    <a:pt x="10202" y="547"/>
                  </a:lnTo>
                  <a:lnTo>
                    <a:pt x="10201" y="541"/>
                  </a:lnTo>
                  <a:lnTo>
                    <a:pt x="10200" y="536"/>
                  </a:lnTo>
                  <a:lnTo>
                    <a:pt x="10200" y="531"/>
                  </a:lnTo>
                  <a:lnTo>
                    <a:pt x="10201" y="526"/>
                  </a:lnTo>
                  <a:lnTo>
                    <a:pt x="10202" y="521"/>
                  </a:lnTo>
                  <a:lnTo>
                    <a:pt x="10204" y="516"/>
                  </a:lnTo>
                  <a:lnTo>
                    <a:pt x="10207" y="511"/>
                  </a:lnTo>
                  <a:lnTo>
                    <a:pt x="10218" y="506"/>
                  </a:lnTo>
                  <a:lnTo>
                    <a:pt x="10228" y="501"/>
                  </a:lnTo>
                  <a:lnTo>
                    <a:pt x="10237" y="493"/>
                  </a:lnTo>
                  <a:lnTo>
                    <a:pt x="10245" y="485"/>
                  </a:lnTo>
                  <a:lnTo>
                    <a:pt x="10253" y="476"/>
                  </a:lnTo>
                  <a:lnTo>
                    <a:pt x="10260" y="467"/>
                  </a:lnTo>
                  <a:lnTo>
                    <a:pt x="10265" y="458"/>
                  </a:lnTo>
                  <a:lnTo>
                    <a:pt x="10269" y="448"/>
                  </a:lnTo>
                  <a:lnTo>
                    <a:pt x="10273" y="439"/>
                  </a:lnTo>
                  <a:lnTo>
                    <a:pt x="10275" y="429"/>
                  </a:lnTo>
                  <a:lnTo>
                    <a:pt x="10275" y="420"/>
                  </a:lnTo>
                  <a:lnTo>
                    <a:pt x="10274" y="411"/>
                  </a:lnTo>
                  <a:lnTo>
                    <a:pt x="10272" y="401"/>
                  </a:lnTo>
                  <a:lnTo>
                    <a:pt x="10270" y="393"/>
                  </a:lnTo>
                  <a:lnTo>
                    <a:pt x="10267" y="385"/>
                  </a:lnTo>
                  <a:lnTo>
                    <a:pt x="10263" y="378"/>
                  </a:lnTo>
                  <a:lnTo>
                    <a:pt x="10259" y="370"/>
                  </a:lnTo>
                  <a:lnTo>
                    <a:pt x="10252" y="364"/>
                  </a:lnTo>
                  <a:lnTo>
                    <a:pt x="10246" y="359"/>
                  </a:lnTo>
                  <a:lnTo>
                    <a:pt x="10240" y="357"/>
                  </a:lnTo>
                  <a:lnTo>
                    <a:pt x="10234" y="356"/>
                  </a:lnTo>
                  <a:lnTo>
                    <a:pt x="10226" y="357"/>
                  </a:lnTo>
                  <a:lnTo>
                    <a:pt x="10219" y="359"/>
                  </a:lnTo>
                  <a:lnTo>
                    <a:pt x="10211" y="363"/>
                  </a:lnTo>
                  <a:lnTo>
                    <a:pt x="10205" y="365"/>
                  </a:lnTo>
                  <a:lnTo>
                    <a:pt x="10200" y="368"/>
                  </a:lnTo>
                  <a:lnTo>
                    <a:pt x="10195" y="372"/>
                  </a:lnTo>
                  <a:lnTo>
                    <a:pt x="10190" y="376"/>
                  </a:lnTo>
                  <a:lnTo>
                    <a:pt x="10181" y="385"/>
                  </a:lnTo>
                  <a:lnTo>
                    <a:pt x="10173" y="394"/>
                  </a:lnTo>
                  <a:lnTo>
                    <a:pt x="10168" y="399"/>
                  </a:lnTo>
                  <a:lnTo>
                    <a:pt x="10162" y="402"/>
                  </a:lnTo>
                  <a:lnTo>
                    <a:pt x="10157" y="405"/>
                  </a:lnTo>
                  <a:lnTo>
                    <a:pt x="10152" y="408"/>
                  </a:lnTo>
                  <a:lnTo>
                    <a:pt x="10146" y="409"/>
                  </a:lnTo>
                  <a:lnTo>
                    <a:pt x="10139" y="409"/>
                  </a:lnTo>
                  <a:lnTo>
                    <a:pt x="10132" y="407"/>
                  </a:lnTo>
                  <a:lnTo>
                    <a:pt x="10125" y="403"/>
                  </a:lnTo>
                  <a:lnTo>
                    <a:pt x="10109" y="399"/>
                  </a:lnTo>
                  <a:lnTo>
                    <a:pt x="10095" y="393"/>
                  </a:lnTo>
                  <a:lnTo>
                    <a:pt x="10081" y="384"/>
                  </a:lnTo>
                  <a:lnTo>
                    <a:pt x="10066" y="375"/>
                  </a:lnTo>
                  <a:lnTo>
                    <a:pt x="10060" y="369"/>
                  </a:lnTo>
                  <a:lnTo>
                    <a:pt x="10055" y="363"/>
                  </a:lnTo>
                  <a:lnTo>
                    <a:pt x="10050" y="356"/>
                  </a:lnTo>
                  <a:lnTo>
                    <a:pt x="10045" y="350"/>
                  </a:lnTo>
                  <a:lnTo>
                    <a:pt x="10041" y="343"/>
                  </a:lnTo>
                  <a:lnTo>
                    <a:pt x="10037" y="336"/>
                  </a:lnTo>
                  <a:lnTo>
                    <a:pt x="10035" y="329"/>
                  </a:lnTo>
                  <a:lnTo>
                    <a:pt x="10033" y="322"/>
                  </a:lnTo>
                  <a:lnTo>
                    <a:pt x="10029" y="309"/>
                  </a:lnTo>
                  <a:lnTo>
                    <a:pt x="10025" y="296"/>
                  </a:lnTo>
                  <a:lnTo>
                    <a:pt x="10025" y="283"/>
                  </a:lnTo>
                  <a:lnTo>
                    <a:pt x="10025" y="271"/>
                  </a:lnTo>
                  <a:lnTo>
                    <a:pt x="10028" y="257"/>
                  </a:lnTo>
                  <a:lnTo>
                    <a:pt x="10032" y="246"/>
                  </a:lnTo>
                  <a:lnTo>
                    <a:pt x="10038" y="234"/>
                  </a:lnTo>
                  <a:lnTo>
                    <a:pt x="10045" y="224"/>
                  </a:lnTo>
                  <a:lnTo>
                    <a:pt x="10052" y="214"/>
                  </a:lnTo>
                  <a:lnTo>
                    <a:pt x="10061" y="206"/>
                  </a:lnTo>
                  <a:lnTo>
                    <a:pt x="10069" y="198"/>
                  </a:lnTo>
                  <a:lnTo>
                    <a:pt x="10079" y="192"/>
                  </a:lnTo>
                  <a:lnTo>
                    <a:pt x="10089" y="186"/>
                  </a:lnTo>
                  <a:lnTo>
                    <a:pt x="10099" y="181"/>
                  </a:lnTo>
                  <a:lnTo>
                    <a:pt x="10110" y="177"/>
                  </a:lnTo>
                  <a:lnTo>
                    <a:pt x="10121" y="172"/>
                  </a:lnTo>
                  <a:lnTo>
                    <a:pt x="10132" y="169"/>
                  </a:lnTo>
                  <a:lnTo>
                    <a:pt x="10143" y="168"/>
                  </a:lnTo>
                  <a:lnTo>
                    <a:pt x="10154" y="167"/>
                  </a:lnTo>
                  <a:lnTo>
                    <a:pt x="10166" y="166"/>
                  </a:lnTo>
                  <a:lnTo>
                    <a:pt x="10177" y="167"/>
                  </a:lnTo>
                  <a:lnTo>
                    <a:pt x="10188" y="169"/>
                  </a:lnTo>
                  <a:lnTo>
                    <a:pt x="10199" y="171"/>
                  </a:lnTo>
                  <a:lnTo>
                    <a:pt x="10211" y="175"/>
                  </a:lnTo>
                  <a:lnTo>
                    <a:pt x="10227" y="179"/>
                  </a:lnTo>
                  <a:lnTo>
                    <a:pt x="10243" y="185"/>
                  </a:lnTo>
                  <a:lnTo>
                    <a:pt x="10259" y="191"/>
                  </a:lnTo>
                  <a:lnTo>
                    <a:pt x="10274" y="199"/>
                  </a:lnTo>
                  <a:lnTo>
                    <a:pt x="10288" y="208"/>
                  </a:lnTo>
                  <a:lnTo>
                    <a:pt x="10301" y="218"/>
                  </a:lnTo>
                  <a:lnTo>
                    <a:pt x="10315" y="230"/>
                  </a:lnTo>
                  <a:lnTo>
                    <a:pt x="10327" y="242"/>
                  </a:lnTo>
                  <a:lnTo>
                    <a:pt x="10338" y="254"/>
                  </a:lnTo>
                  <a:lnTo>
                    <a:pt x="10349" y="268"/>
                  </a:lnTo>
                  <a:lnTo>
                    <a:pt x="10359" y="282"/>
                  </a:lnTo>
                  <a:lnTo>
                    <a:pt x="10367" y="296"/>
                  </a:lnTo>
                  <a:lnTo>
                    <a:pt x="10375" y="311"/>
                  </a:lnTo>
                  <a:lnTo>
                    <a:pt x="10382" y="327"/>
                  </a:lnTo>
                  <a:lnTo>
                    <a:pt x="10387" y="342"/>
                  </a:lnTo>
                  <a:lnTo>
                    <a:pt x="10392" y="357"/>
                  </a:lnTo>
                  <a:lnTo>
                    <a:pt x="10411" y="380"/>
                  </a:lnTo>
                  <a:lnTo>
                    <a:pt x="10429" y="401"/>
                  </a:lnTo>
                  <a:lnTo>
                    <a:pt x="10441" y="411"/>
                  </a:lnTo>
                  <a:lnTo>
                    <a:pt x="10452" y="418"/>
                  </a:lnTo>
                  <a:lnTo>
                    <a:pt x="10464" y="425"/>
                  </a:lnTo>
                  <a:lnTo>
                    <a:pt x="10478" y="430"/>
                  </a:lnTo>
                  <a:lnTo>
                    <a:pt x="10481" y="435"/>
                  </a:lnTo>
                  <a:lnTo>
                    <a:pt x="10484" y="440"/>
                  </a:lnTo>
                  <a:lnTo>
                    <a:pt x="10485" y="445"/>
                  </a:lnTo>
                  <a:lnTo>
                    <a:pt x="10485" y="450"/>
                  </a:lnTo>
                  <a:lnTo>
                    <a:pt x="10484" y="455"/>
                  </a:lnTo>
                  <a:lnTo>
                    <a:pt x="10482" y="460"/>
                  </a:lnTo>
                  <a:lnTo>
                    <a:pt x="10480" y="464"/>
                  </a:lnTo>
                  <a:lnTo>
                    <a:pt x="10478" y="469"/>
                  </a:lnTo>
                  <a:lnTo>
                    <a:pt x="10472" y="477"/>
                  </a:lnTo>
                  <a:lnTo>
                    <a:pt x="10466" y="486"/>
                  </a:lnTo>
                  <a:lnTo>
                    <a:pt x="10461" y="495"/>
                  </a:lnTo>
                  <a:lnTo>
                    <a:pt x="10457" y="505"/>
                  </a:lnTo>
                  <a:lnTo>
                    <a:pt x="10449" y="525"/>
                  </a:lnTo>
                  <a:lnTo>
                    <a:pt x="10443" y="547"/>
                  </a:lnTo>
                  <a:lnTo>
                    <a:pt x="10438" y="568"/>
                  </a:lnTo>
                  <a:lnTo>
                    <a:pt x="10435" y="589"/>
                  </a:lnTo>
                  <a:lnTo>
                    <a:pt x="10434" y="612"/>
                  </a:lnTo>
                  <a:lnTo>
                    <a:pt x="10435" y="633"/>
                  </a:lnTo>
                  <a:lnTo>
                    <a:pt x="10437" y="655"/>
                  </a:lnTo>
                  <a:lnTo>
                    <a:pt x="10442" y="677"/>
                  </a:lnTo>
                  <a:lnTo>
                    <a:pt x="10444" y="685"/>
                  </a:lnTo>
                  <a:lnTo>
                    <a:pt x="10446" y="692"/>
                  </a:lnTo>
                  <a:lnTo>
                    <a:pt x="10450" y="699"/>
                  </a:lnTo>
                  <a:lnTo>
                    <a:pt x="10454" y="705"/>
                  </a:lnTo>
                  <a:lnTo>
                    <a:pt x="10465" y="716"/>
                  </a:lnTo>
                  <a:lnTo>
                    <a:pt x="10476" y="727"/>
                  </a:lnTo>
                  <a:lnTo>
                    <a:pt x="10487" y="739"/>
                  </a:lnTo>
                  <a:lnTo>
                    <a:pt x="10496" y="750"/>
                  </a:lnTo>
                  <a:lnTo>
                    <a:pt x="10499" y="756"/>
                  </a:lnTo>
                  <a:lnTo>
                    <a:pt x="10502" y="763"/>
                  </a:lnTo>
                  <a:lnTo>
                    <a:pt x="10503" y="770"/>
                  </a:lnTo>
                  <a:lnTo>
                    <a:pt x="10503" y="778"/>
                  </a:lnTo>
                  <a:lnTo>
                    <a:pt x="10494" y="800"/>
                  </a:lnTo>
                  <a:lnTo>
                    <a:pt x="10483" y="821"/>
                  </a:lnTo>
                  <a:lnTo>
                    <a:pt x="10474" y="843"/>
                  </a:lnTo>
                  <a:lnTo>
                    <a:pt x="10466" y="864"/>
                  </a:lnTo>
                  <a:lnTo>
                    <a:pt x="10463" y="876"/>
                  </a:lnTo>
                  <a:lnTo>
                    <a:pt x="10460" y="887"/>
                  </a:lnTo>
                  <a:lnTo>
                    <a:pt x="10457" y="898"/>
                  </a:lnTo>
                  <a:lnTo>
                    <a:pt x="10456" y="910"/>
                  </a:lnTo>
                  <a:lnTo>
                    <a:pt x="10455" y="922"/>
                  </a:lnTo>
                  <a:lnTo>
                    <a:pt x="10455" y="934"/>
                  </a:lnTo>
                  <a:lnTo>
                    <a:pt x="10455" y="947"/>
                  </a:lnTo>
                  <a:lnTo>
                    <a:pt x="10457" y="959"/>
                  </a:lnTo>
                  <a:lnTo>
                    <a:pt x="10462" y="975"/>
                  </a:lnTo>
                  <a:lnTo>
                    <a:pt x="10468" y="989"/>
                  </a:lnTo>
                  <a:lnTo>
                    <a:pt x="10475" y="1003"/>
                  </a:lnTo>
                  <a:lnTo>
                    <a:pt x="10482" y="1018"/>
                  </a:lnTo>
                  <a:lnTo>
                    <a:pt x="10499" y="1045"/>
                  </a:lnTo>
                  <a:lnTo>
                    <a:pt x="10515" y="1073"/>
                  </a:lnTo>
                  <a:lnTo>
                    <a:pt x="10527" y="1137"/>
                  </a:lnTo>
                  <a:lnTo>
                    <a:pt x="10520" y="1153"/>
                  </a:lnTo>
                  <a:lnTo>
                    <a:pt x="10513" y="1168"/>
                  </a:lnTo>
                  <a:lnTo>
                    <a:pt x="10507" y="1183"/>
                  </a:lnTo>
                  <a:lnTo>
                    <a:pt x="10502" y="1199"/>
                  </a:lnTo>
                  <a:lnTo>
                    <a:pt x="10494" y="1231"/>
                  </a:lnTo>
                  <a:lnTo>
                    <a:pt x="10485" y="1263"/>
                  </a:lnTo>
                  <a:lnTo>
                    <a:pt x="10480" y="1279"/>
                  </a:lnTo>
                  <a:lnTo>
                    <a:pt x="10476" y="1295"/>
                  </a:lnTo>
                  <a:lnTo>
                    <a:pt x="10470" y="1310"/>
                  </a:lnTo>
                  <a:lnTo>
                    <a:pt x="10464" y="1325"/>
                  </a:lnTo>
                  <a:lnTo>
                    <a:pt x="10457" y="1341"/>
                  </a:lnTo>
                  <a:lnTo>
                    <a:pt x="10448" y="1355"/>
                  </a:lnTo>
                  <a:lnTo>
                    <a:pt x="10438" y="1368"/>
                  </a:lnTo>
                  <a:lnTo>
                    <a:pt x="10426" y="1382"/>
                  </a:lnTo>
                  <a:close/>
                  <a:moveTo>
                    <a:pt x="10423" y="1299"/>
                  </a:moveTo>
                  <a:lnTo>
                    <a:pt x="10386" y="1373"/>
                  </a:lnTo>
                  <a:lnTo>
                    <a:pt x="10377" y="1383"/>
                  </a:lnTo>
                  <a:lnTo>
                    <a:pt x="10368" y="1392"/>
                  </a:lnTo>
                  <a:lnTo>
                    <a:pt x="10358" y="1400"/>
                  </a:lnTo>
                  <a:lnTo>
                    <a:pt x="10347" y="1408"/>
                  </a:lnTo>
                  <a:lnTo>
                    <a:pt x="10337" y="1415"/>
                  </a:lnTo>
                  <a:lnTo>
                    <a:pt x="10326" y="1421"/>
                  </a:lnTo>
                  <a:lnTo>
                    <a:pt x="10315" y="1428"/>
                  </a:lnTo>
                  <a:lnTo>
                    <a:pt x="10304" y="1433"/>
                  </a:lnTo>
                  <a:lnTo>
                    <a:pt x="10291" y="1437"/>
                  </a:lnTo>
                  <a:lnTo>
                    <a:pt x="10279" y="1441"/>
                  </a:lnTo>
                  <a:lnTo>
                    <a:pt x="10267" y="1444"/>
                  </a:lnTo>
                  <a:lnTo>
                    <a:pt x="10253" y="1446"/>
                  </a:lnTo>
                  <a:lnTo>
                    <a:pt x="10241" y="1447"/>
                  </a:lnTo>
                  <a:lnTo>
                    <a:pt x="10228" y="1448"/>
                  </a:lnTo>
                  <a:lnTo>
                    <a:pt x="10215" y="1447"/>
                  </a:lnTo>
                  <a:lnTo>
                    <a:pt x="10201" y="1446"/>
                  </a:lnTo>
                  <a:lnTo>
                    <a:pt x="10193" y="1443"/>
                  </a:lnTo>
                  <a:lnTo>
                    <a:pt x="10185" y="1440"/>
                  </a:lnTo>
                  <a:lnTo>
                    <a:pt x="10177" y="1435"/>
                  </a:lnTo>
                  <a:lnTo>
                    <a:pt x="10170" y="1430"/>
                  </a:lnTo>
                  <a:lnTo>
                    <a:pt x="10156" y="1417"/>
                  </a:lnTo>
                  <a:lnTo>
                    <a:pt x="10143" y="1404"/>
                  </a:lnTo>
                  <a:lnTo>
                    <a:pt x="10139" y="1392"/>
                  </a:lnTo>
                  <a:lnTo>
                    <a:pt x="10137" y="1378"/>
                  </a:lnTo>
                  <a:lnTo>
                    <a:pt x="10136" y="1365"/>
                  </a:lnTo>
                  <a:lnTo>
                    <a:pt x="10137" y="1352"/>
                  </a:lnTo>
                  <a:lnTo>
                    <a:pt x="10149" y="1339"/>
                  </a:lnTo>
                  <a:lnTo>
                    <a:pt x="10162" y="1328"/>
                  </a:lnTo>
                  <a:lnTo>
                    <a:pt x="10170" y="1323"/>
                  </a:lnTo>
                  <a:lnTo>
                    <a:pt x="10177" y="1318"/>
                  </a:lnTo>
                  <a:lnTo>
                    <a:pt x="10185" y="1314"/>
                  </a:lnTo>
                  <a:lnTo>
                    <a:pt x="10192" y="1311"/>
                  </a:lnTo>
                  <a:lnTo>
                    <a:pt x="10200" y="1308"/>
                  </a:lnTo>
                  <a:lnTo>
                    <a:pt x="10208" y="1306"/>
                  </a:lnTo>
                  <a:lnTo>
                    <a:pt x="10217" y="1305"/>
                  </a:lnTo>
                  <a:lnTo>
                    <a:pt x="10224" y="1304"/>
                  </a:lnTo>
                  <a:lnTo>
                    <a:pt x="10232" y="1304"/>
                  </a:lnTo>
                  <a:lnTo>
                    <a:pt x="10240" y="1305"/>
                  </a:lnTo>
                  <a:lnTo>
                    <a:pt x="10248" y="1307"/>
                  </a:lnTo>
                  <a:lnTo>
                    <a:pt x="10257" y="1310"/>
                  </a:lnTo>
                  <a:lnTo>
                    <a:pt x="10271" y="1315"/>
                  </a:lnTo>
                  <a:lnTo>
                    <a:pt x="10286" y="1318"/>
                  </a:lnTo>
                  <a:lnTo>
                    <a:pt x="10294" y="1319"/>
                  </a:lnTo>
                  <a:lnTo>
                    <a:pt x="10303" y="1319"/>
                  </a:lnTo>
                  <a:lnTo>
                    <a:pt x="10311" y="1318"/>
                  </a:lnTo>
                  <a:lnTo>
                    <a:pt x="10319" y="1315"/>
                  </a:lnTo>
                  <a:lnTo>
                    <a:pt x="10328" y="1305"/>
                  </a:lnTo>
                  <a:lnTo>
                    <a:pt x="10336" y="1294"/>
                  </a:lnTo>
                  <a:lnTo>
                    <a:pt x="10342" y="1282"/>
                  </a:lnTo>
                  <a:lnTo>
                    <a:pt x="10347" y="1270"/>
                  </a:lnTo>
                  <a:lnTo>
                    <a:pt x="10352" y="1258"/>
                  </a:lnTo>
                  <a:lnTo>
                    <a:pt x="10355" y="1245"/>
                  </a:lnTo>
                  <a:lnTo>
                    <a:pt x="10357" y="1231"/>
                  </a:lnTo>
                  <a:lnTo>
                    <a:pt x="10359" y="1217"/>
                  </a:lnTo>
                  <a:lnTo>
                    <a:pt x="10357" y="1207"/>
                  </a:lnTo>
                  <a:lnTo>
                    <a:pt x="10355" y="1199"/>
                  </a:lnTo>
                  <a:lnTo>
                    <a:pt x="10353" y="1189"/>
                  </a:lnTo>
                  <a:lnTo>
                    <a:pt x="10349" y="1180"/>
                  </a:lnTo>
                  <a:lnTo>
                    <a:pt x="10345" y="1171"/>
                  </a:lnTo>
                  <a:lnTo>
                    <a:pt x="10340" y="1163"/>
                  </a:lnTo>
                  <a:lnTo>
                    <a:pt x="10336" y="1155"/>
                  </a:lnTo>
                  <a:lnTo>
                    <a:pt x="10330" y="1146"/>
                  </a:lnTo>
                  <a:lnTo>
                    <a:pt x="10325" y="1138"/>
                  </a:lnTo>
                  <a:lnTo>
                    <a:pt x="10318" y="1131"/>
                  </a:lnTo>
                  <a:lnTo>
                    <a:pt x="10312" y="1124"/>
                  </a:lnTo>
                  <a:lnTo>
                    <a:pt x="10305" y="1117"/>
                  </a:lnTo>
                  <a:lnTo>
                    <a:pt x="10296" y="1111"/>
                  </a:lnTo>
                  <a:lnTo>
                    <a:pt x="10289" y="1105"/>
                  </a:lnTo>
                  <a:lnTo>
                    <a:pt x="10281" y="1099"/>
                  </a:lnTo>
                  <a:lnTo>
                    <a:pt x="10272" y="1094"/>
                  </a:lnTo>
                  <a:lnTo>
                    <a:pt x="10279" y="1060"/>
                  </a:lnTo>
                  <a:lnTo>
                    <a:pt x="10285" y="1023"/>
                  </a:lnTo>
                  <a:lnTo>
                    <a:pt x="10286" y="1004"/>
                  </a:lnTo>
                  <a:lnTo>
                    <a:pt x="10286" y="986"/>
                  </a:lnTo>
                  <a:lnTo>
                    <a:pt x="10285" y="968"/>
                  </a:lnTo>
                  <a:lnTo>
                    <a:pt x="10281" y="949"/>
                  </a:lnTo>
                  <a:lnTo>
                    <a:pt x="10275" y="933"/>
                  </a:lnTo>
                  <a:lnTo>
                    <a:pt x="10268" y="917"/>
                  </a:lnTo>
                  <a:lnTo>
                    <a:pt x="10260" y="901"/>
                  </a:lnTo>
                  <a:lnTo>
                    <a:pt x="10251" y="885"/>
                  </a:lnTo>
                  <a:lnTo>
                    <a:pt x="10243" y="870"/>
                  </a:lnTo>
                  <a:lnTo>
                    <a:pt x="10236" y="853"/>
                  </a:lnTo>
                  <a:lnTo>
                    <a:pt x="10231" y="836"/>
                  </a:lnTo>
                  <a:lnTo>
                    <a:pt x="10226" y="818"/>
                  </a:lnTo>
                  <a:lnTo>
                    <a:pt x="10238" y="805"/>
                  </a:lnTo>
                  <a:lnTo>
                    <a:pt x="10248" y="791"/>
                  </a:lnTo>
                  <a:lnTo>
                    <a:pt x="10257" y="775"/>
                  </a:lnTo>
                  <a:lnTo>
                    <a:pt x="10265" y="760"/>
                  </a:lnTo>
                  <a:lnTo>
                    <a:pt x="10270" y="744"/>
                  </a:lnTo>
                  <a:lnTo>
                    <a:pt x="10275" y="727"/>
                  </a:lnTo>
                  <a:lnTo>
                    <a:pt x="10278" y="711"/>
                  </a:lnTo>
                  <a:lnTo>
                    <a:pt x="10280" y="694"/>
                  </a:lnTo>
                  <a:lnTo>
                    <a:pt x="10280" y="676"/>
                  </a:lnTo>
                  <a:lnTo>
                    <a:pt x="10280" y="659"/>
                  </a:lnTo>
                  <a:lnTo>
                    <a:pt x="10278" y="642"/>
                  </a:lnTo>
                  <a:lnTo>
                    <a:pt x="10276" y="625"/>
                  </a:lnTo>
                  <a:lnTo>
                    <a:pt x="10273" y="608"/>
                  </a:lnTo>
                  <a:lnTo>
                    <a:pt x="10268" y="592"/>
                  </a:lnTo>
                  <a:lnTo>
                    <a:pt x="10263" y="575"/>
                  </a:lnTo>
                  <a:lnTo>
                    <a:pt x="10257" y="559"/>
                  </a:lnTo>
                  <a:lnTo>
                    <a:pt x="10259" y="549"/>
                  </a:lnTo>
                  <a:lnTo>
                    <a:pt x="10262" y="539"/>
                  </a:lnTo>
                  <a:lnTo>
                    <a:pt x="10265" y="530"/>
                  </a:lnTo>
                  <a:lnTo>
                    <a:pt x="10270" y="522"/>
                  </a:lnTo>
                  <a:lnTo>
                    <a:pt x="10280" y="506"/>
                  </a:lnTo>
                  <a:lnTo>
                    <a:pt x="10290" y="489"/>
                  </a:lnTo>
                  <a:lnTo>
                    <a:pt x="10295" y="481"/>
                  </a:lnTo>
                  <a:lnTo>
                    <a:pt x="10300" y="473"/>
                  </a:lnTo>
                  <a:lnTo>
                    <a:pt x="10305" y="465"/>
                  </a:lnTo>
                  <a:lnTo>
                    <a:pt x="10309" y="456"/>
                  </a:lnTo>
                  <a:lnTo>
                    <a:pt x="10311" y="447"/>
                  </a:lnTo>
                  <a:lnTo>
                    <a:pt x="10313" y="437"/>
                  </a:lnTo>
                  <a:lnTo>
                    <a:pt x="10314" y="428"/>
                  </a:lnTo>
                  <a:lnTo>
                    <a:pt x="10313" y="417"/>
                  </a:lnTo>
                  <a:lnTo>
                    <a:pt x="10313" y="409"/>
                  </a:lnTo>
                  <a:lnTo>
                    <a:pt x="10312" y="400"/>
                  </a:lnTo>
                  <a:lnTo>
                    <a:pt x="10310" y="392"/>
                  </a:lnTo>
                  <a:lnTo>
                    <a:pt x="10308" y="384"/>
                  </a:lnTo>
                  <a:lnTo>
                    <a:pt x="10305" y="377"/>
                  </a:lnTo>
                  <a:lnTo>
                    <a:pt x="10301" y="369"/>
                  </a:lnTo>
                  <a:lnTo>
                    <a:pt x="10297" y="363"/>
                  </a:lnTo>
                  <a:lnTo>
                    <a:pt x="10292" y="355"/>
                  </a:lnTo>
                  <a:lnTo>
                    <a:pt x="10282" y="342"/>
                  </a:lnTo>
                  <a:lnTo>
                    <a:pt x="10271" y="331"/>
                  </a:lnTo>
                  <a:lnTo>
                    <a:pt x="10260" y="320"/>
                  </a:lnTo>
                  <a:lnTo>
                    <a:pt x="10247" y="310"/>
                  </a:lnTo>
                  <a:lnTo>
                    <a:pt x="10231" y="314"/>
                  </a:lnTo>
                  <a:lnTo>
                    <a:pt x="10215" y="319"/>
                  </a:lnTo>
                  <a:lnTo>
                    <a:pt x="10198" y="323"/>
                  </a:lnTo>
                  <a:lnTo>
                    <a:pt x="10183" y="329"/>
                  </a:lnTo>
                  <a:lnTo>
                    <a:pt x="10167" y="336"/>
                  </a:lnTo>
                  <a:lnTo>
                    <a:pt x="10152" y="345"/>
                  </a:lnTo>
                  <a:lnTo>
                    <a:pt x="10138" y="355"/>
                  </a:lnTo>
                  <a:lnTo>
                    <a:pt x="10125" y="367"/>
                  </a:lnTo>
                  <a:lnTo>
                    <a:pt x="10112" y="359"/>
                  </a:lnTo>
                  <a:lnTo>
                    <a:pt x="10101" y="350"/>
                  </a:lnTo>
                  <a:lnTo>
                    <a:pt x="10091" y="340"/>
                  </a:lnTo>
                  <a:lnTo>
                    <a:pt x="10083" y="330"/>
                  </a:lnTo>
                  <a:lnTo>
                    <a:pt x="10080" y="324"/>
                  </a:lnTo>
                  <a:lnTo>
                    <a:pt x="10077" y="318"/>
                  </a:lnTo>
                  <a:lnTo>
                    <a:pt x="10074" y="311"/>
                  </a:lnTo>
                  <a:lnTo>
                    <a:pt x="10071" y="305"/>
                  </a:lnTo>
                  <a:lnTo>
                    <a:pt x="10070" y="298"/>
                  </a:lnTo>
                  <a:lnTo>
                    <a:pt x="10069" y="292"/>
                  </a:lnTo>
                  <a:lnTo>
                    <a:pt x="10068" y="285"/>
                  </a:lnTo>
                  <a:lnTo>
                    <a:pt x="10069" y="278"/>
                  </a:lnTo>
                  <a:lnTo>
                    <a:pt x="10071" y="269"/>
                  </a:lnTo>
                  <a:lnTo>
                    <a:pt x="10076" y="259"/>
                  </a:lnTo>
                  <a:lnTo>
                    <a:pt x="10080" y="250"/>
                  </a:lnTo>
                  <a:lnTo>
                    <a:pt x="10086" y="242"/>
                  </a:lnTo>
                  <a:lnTo>
                    <a:pt x="10092" y="234"/>
                  </a:lnTo>
                  <a:lnTo>
                    <a:pt x="10100" y="228"/>
                  </a:lnTo>
                  <a:lnTo>
                    <a:pt x="10108" y="223"/>
                  </a:lnTo>
                  <a:lnTo>
                    <a:pt x="10118" y="219"/>
                  </a:lnTo>
                  <a:lnTo>
                    <a:pt x="10132" y="216"/>
                  </a:lnTo>
                  <a:lnTo>
                    <a:pt x="10145" y="214"/>
                  </a:lnTo>
                  <a:lnTo>
                    <a:pt x="10158" y="212"/>
                  </a:lnTo>
                  <a:lnTo>
                    <a:pt x="10172" y="212"/>
                  </a:lnTo>
                  <a:lnTo>
                    <a:pt x="10185" y="213"/>
                  </a:lnTo>
                  <a:lnTo>
                    <a:pt x="10197" y="215"/>
                  </a:lnTo>
                  <a:lnTo>
                    <a:pt x="10211" y="217"/>
                  </a:lnTo>
                  <a:lnTo>
                    <a:pt x="10223" y="220"/>
                  </a:lnTo>
                  <a:lnTo>
                    <a:pt x="10235" y="226"/>
                  </a:lnTo>
                  <a:lnTo>
                    <a:pt x="10247" y="231"/>
                  </a:lnTo>
                  <a:lnTo>
                    <a:pt x="10259" y="237"/>
                  </a:lnTo>
                  <a:lnTo>
                    <a:pt x="10270" y="243"/>
                  </a:lnTo>
                  <a:lnTo>
                    <a:pt x="10281" y="251"/>
                  </a:lnTo>
                  <a:lnTo>
                    <a:pt x="10290" y="259"/>
                  </a:lnTo>
                  <a:lnTo>
                    <a:pt x="10300" y="269"/>
                  </a:lnTo>
                  <a:lnTo>
                    <a:pt x="10310" y="279"/>
                  </a:lnTo>
                  <a:lnTo>
                    <a:pt x="10316" y="289"/>
                  </a:lnTo>
                  <a:lnTo>
                    <a:pt x="10323" y="300"/>
                  </a:lnTo>
                  <a:lnTo>
                    <a:pt x="10328" y="311"/>
                  </a:lnTo>
                  <a:lnTo>
                    <a:pt x="10333" y="324"/>
                  </a:lnTo>
                  <a:lnTo>
                    <a:pt x="10343" y="347"/>
                  </a:lnTo>
                  <a:lnTo>
                    <a:pt x="10354" y="371"/>
                  </a:lnTo>
                  <a:lnTo>
                    <a:pt x="10360" y="382"/>
                  </a:lnTo>
                  <a:lnTo>
                    <a:pt x="10366" y="393"/>
                  </a:lnTo>
                  <a:lnTo>
                    <a:pt x="10373" y="403"/>
                  </a:lnTo>
                  <a:lnTo>
                    <a:pt x="10381" y="414"/>
                  </a:lnTo>
                  <a:lnTo>
                    <a:pt x="10390" y="423"/>
                  </a:lnTo>
                  <a:lnTo>
                    <a:pt x="10401" y="432"/>
                  </a:lnTo>
                  <a:lnTo>
                    <a:pt x="10413" y="439"/>
                  </a:lnTo>
                  <a:lnTo>
                    <a:pt x="10426" y="446"/>
                  </a:lnTo>
                  <a:lnTo>
                    <a:pt x="10432" y="459"/>
                  </a:lnTo>
                  <a:lnTo>
                    <a:pt x="10420" y="496"/>
                  </a:lnTo>
                  <a:lnTo>
                    <a:pt x="10409" y="536"/>
                  </a:lnTo>
                  <a:lnTo>
                    <a:pt x="10405" y="557"/>
                  </a:lnTo>
                  <a:lnTo>
                    <a:pt x="10401" y="578"/>
                  </a:lnTo>
                  <a:lnTo>
                    <a:pt x="10397" y="600"/>
                  </a:lnTo>
                  <a:lnTo>
                    <a:pt x="10395" y="620"/>
                  </a:lnTo>
                  <a:lnTo>
                    <a:pt x="10395" y="641"/>
                  </a:lnTo>
                  <a:lnTo>
                    <a:pt x="10396" y="661"/>
                  </a:lnTo>
                  <a:lnTo>
                    <a:pt x="10397" y="671"/>
                  </a:lnTo>
                  <a:lnTo>
                    <a:pt x="10399" y="681"/>
                  </a:lnTo>
                  <a:lnTo>
                    <a:pt x="10401" y="692"/>
                  </a:lnTo>
                  <a:lnTo>
                    <a:pt x="10404" y="701"/>
                  </a:lnTo>
                  <a:lnTo>
                    <a:pt x="10407" y="710"/>
                  </a:lnTo>
                  <a:lnTo>
                    <a:pt x="10411" y="719"/>
                  </a:lnTo>
                  <a:lnTo>
                    <a:pt x="10415" y="728"/>
                  </a:lnTo>
                  <a:lnTo>
                    <a:pt x="10420" y="737"/>
                  </a:lnTo>
                  <a:lnTo>
                    <a:pt x="10426" y="746"/>
                  </a:lnTo>
                  <a:lnTo>
                    <a:pt x="10432" y="754"/>
                  </a:lnTo>
                  <a:lnTo>
                    <a:pt x="10439" y="761"/>
                  </a:lnTo>
                  <a:lnTo>
                    <a:pt x="10448" y="769"/>
                  </a:lnTo>
                  <a:lnTo>
                    <a:pt x="10450" y="775"/>
                  </a:lnTo>
                  <a:lnTo>
                    <a:pt x="10451" y="782"/>
                  </a:lnTo>
                  <a:lnTo>
                    <a:pt x="10451" y="787"/>
                  </a:lnTo>
                  <a:lnTo>
                    <a:pt x="10450" y="792"/>
                  </a:lnTo>
                  <a:lnTo>
                    <a:pt x="10447" y="802"/>
                  </a:lnTo>
                  <a:lnTo>
                    <a:pt x="10442" y="812"/>
                  </a:lnTo>
                  <a:lnTo>
                    <a:pt x="10436" y="821"/>
                  </a:lnTo>
                  <a:lnTo>
                    <a:pt x="10431" y="832"/>
                  </a:lnTo>
                  <a:lnTo>
                    <a:pt x="10429" y="837"/>
                  </a:lnTo>
                  <a:lnTo>
                    <a:pt x="10427" y="842"/>
                  </a:lnTo>
                  <a:lnTo>
                    <a:pt x="10426" y="847"/>
                  </a:lnTo>
                  <a:lnTo>
                    <a:pt x="10426" y="852"/>
                  </a:lnTo>
                  <a:lnTo>
                    <a:pt x="10422" y="868"/>
                  </a:lnTo>
                  <a:lnTo>
                    <a:pt x="10419" y="884"/>
                  </a:lnTo>
                  <a:lnTo>
                    <a:pt x="10416" y="899"/>
                  </a:lnTo>
                  <a:lnTo>
                    <a:pt x="10414" y="914"/>
                  </a:lnTo>
                  <a:lnTo>
                    <a:pt x="10414" y="930"/>
                  </a:lnTo>
                  <a:lnTo>
                    <a:pt x="10414" y="945"/>
                  </a:lnTo>
                  <a:lnTo>
                    <a:pt x="10415" y="960"/>
                  </a:lnTo>
                  <a:lnTo>
                    <a:pt x="10417" y="975"/>
                  </a:lnTo>
                  <a:lnTo>
                    <a:pt x="10419" y="989"/>
                  </a:lnTo>
                  <a:lnTo>
                    <a:pt x="10423" y="1003"/>
                  </a:lnTo>
                  <a:lnTo>
                    <a:pt x="10428" y="1018"/>
                  </a:lnTo>
                  <a:lnTo>
                    <a:pt x="10434" y="1032"/>
                  </a:lnTo>
                  <a:lnTo>
                    <a:pt x="10442" y="1045"/>
                  </a:lnTo>
                  <a:lnTo>
                    <a:pt x="10450" y="1058"/>
                  </a:lnTo>
                  <a:lnTo>
                    <a:pt x="10459" y="1071"/>
                  </a:lnTo>
                  <a:lnTo>
                    <a:pt x="10469" y="1083"/>
                  </a:lnTo>
                  <a:lnTo>
                    <a:pt x="10471" y="1089"/>
                  </a:lnTo>
                  <a:lnTo>
                    <a:pt x="10473" y="1095"/>
                  </a:lnTo>
                  <a:lnTo>
                    <a:pt x="10473" y="1102"/>
                  </a:lnTo>
                  <a:lnTo>
                    <a:pt x="10473" y="1108"/>
                  </a:lnTo>
                  <a:lnTo>
                    <a:pt x="10470" y="1119"/>
                  </a:lnTo>
                  <a:lnTo>
                    <a:pt x="10465" y="1130"/>
                  </a:lnTo>
                  <a:lnTo>
                    <a:pt x="10459" y="1142"/>
                  </a:lnTo>
                  <a:lnTo>
                    <a:pt x="10453" y="1154"/>
                  </a:lnTo>
                  <a:lnTo>
                    <a:pt x="10448" y="1166"/>
                  </a:lnTo>
                  <a:lnTo>
                    <a:pt x="10445" y="1178"/>
                  </a:lnTo>
                  <a:lnTo>
                    <a:pt x="10441" y="1208"/>
                  </a:lnTo>
                  <a:lnTo>
                    <a:pt x="10436" y="1238"/>
                  </a:lnTo>
                  <a:lnTo>
                    <a:pt x="10433" y="1254"/>
                  </a:lnTo>
                  <a:lnTo>
                    <a:pt x="10431" y="1269"/>
                  </a:lnTo>
                  <a:lnTo>
                    <a:pt x="10427" y="1284"/>
                  </a:lnTo>
                  <a:lnTo>
                    <a:pt x="10423" y="1299"/>
                  </a:lnTo>
                  <a:close/>
                  <a:moveTo>
                    <a:pt x="10152" y="699"/>
                  </a:moveTo>
                  <a:lnTo>
                    <a:pt x="10139" y="719"/>
                  </a:lnTo>
                  <a:lnTo>
                    <a:pt x="10124" y="739"/>
                  </a:lnTo>
                  <a:lnTo>
                    <a:pt x="10120" y="743"/>
                  </a:lnTo>
                  <a:lnTo>
                    <a:pt x="10114" y="747"/>
                  </a:lnTo>
                  <a:lnTo>
                    <a:pt x="10109" y="750"/>
                  </a:lnTo>
                  <a:lnTo>
                    <a:pt x="10104" y="752"/>
                  </a:lnTo>
                  <a:lnTo>
                    <a:pt x="10098" y="754"/>
                  </a:lnTo>
                  <a:lnTo>
                    <a:pt x="10092" y="755"/>
                  </a:lnTo>
                  <a:lnTo>
                    <a:pt x="10086" y="756"/>
                  </a:lnTo>
                  <a:lnTo>
                    <a:pt x="10079" y="755"/>
                  </a:lnTo>
                  <a:lnTo>
                    <a:pt x="10071" y="756"/>
                  </a:lnTo>
                  <a:lnTo>
                    <a:pt x="10065" y="757"/>
                  </a:lnTo>
                  <a:lnTo>
                    <a:pt x="10059" y="757"/>
                  </a:lnTo>
                  <a:lnTo>
                    <a:pt x="10053" y="756"/>
                  </a:lnTo>
                  <a:lnTo>
                    <a:pt x="10047" y="755"/>
                  </a:lnTo>
                  <a:lnTo>
                    <a:pt x="10042" y="753"/>
                  </a:lnTo>
                  <a:lnTo>
                    <a:pt x="10037" y="750"/>
                  </a:lnTo>
                  <a:lnTo>
                    <a:pt x="10032" y="748"/>
                  </a:lnTo>
                  <a:lnTo>
                    <a:pt x="10022" y="741"/>
                  </a:lnTo>
                  <a:lnTo>
                    <a:pt x="10013" y="733"/>
                  </a:lnTo>
                  <a:lnTo>
                    <a:pt x="10004" y="724"/>
                  </a:lnTo>
                  <a:lnTo>
                    <a:pt x="9996" y="716"/>
                  </a:lnTo>
                  <a:lnTo>
                    <a:pt x="9987" y="708"/>
                  </a:lnTo>
                  <a:lnTo>
                    <a:pt x="9978" y="700"/>
                  </a:lnTo>
                  <a:lnTo>
                    <a:pt x="9969" y="695"/>
                  </a:lnTo>
                  <a:lnTo>
                    <a:pt x="9960" y="691"/>
                  </a:lnTo>
                  <a:lnTo>
                    <a:pt x="9955" y="689"/>
                  </a:lnTo>
                  <a:lnTo>
                    <a:pt x="9950" y="689"/>
                  </a:lnTo>
                  <a:lnTo>
                    <a:pt x="9945" y="689"/>
                  </a:lnTo>
                  <a:lnTo>
                    <a:pt x="9940" y="690"/>
                  </a:lnTo>
                  <a:lnTo>
                    <a:pt x="9933" y="691"/>
                  </a:lnTo>
                  <a:lnTo>
                    <a:pt x="9928" y="694"/>
                  </a:lnTo>
                  <a:lnTo>
                    <a:pt x="9922" y="697"/>
                  </a:lnTo>
                  <a:lnTo>
                    <a:pt x="9915" y="702"/>
                  </a:lnTo>
                  <a:lnTo>
                    <a:pt x="9910" y="708"/>
                  </a:lnTo>
                  <a:lnTo>
                    <a:pt x="9907" y="715"/>
                  </a:lnTo>
                  <a:lnTo>
                    <a:pt x="9905" y="723"/>
                  </a:lnTo>
                  <a:lnTo>
                    <a:pt x="9904" y="732"/>
                  </a:lnTo>
                  <a:lnTo>
                    <a:pt x="9904" y="749"/>
                  </a:lnTo>
                  <a:lnTo>
                    <a:pt x="9906" y="766"/>
                  </a:lnTo>
                  <a:lnTo>
                    <a:pt x="9907" y="775"/>
                  </a:lnTo>
                  <a:lnTo>
                    <a:pt x="9909" y="784"/>
                  </a:lnTo>
                  <a:lnTo>
                    <a:pt x="9913" y="791"/>
                  </a:lnTo>
                  <a:lnTo>
                    <a:pt x="9918" y="797"/>
                  </a:lnTo>
                  <a:lnTo>
                    <a:pt x="9929" y="807"/>
                  </a:lnTo>
                  <a:lnTo>
                    <a:pt x="9943" y="816"/>
                  </a:lnTo>
                  <a:lnTo>
                    <a:pt x="9950" y="821"/>
                  </a:lnTo>
                  <a:lnTo>
                    <a:pt x="9956" y="826"/>
                  </a:lnTo>
                  <a:lnTo>
                    <a:pt x="9961" y="831"/>
                  </a:lnTo>
                  <a:lnTo>
                    <a:pt x="9966" y="837"/>
                  </a:lnTo>
                  <a:lnTo>
                    <a:pt x="9969" y="843"/>
                  </a:lnTo>
                  <a:lnTo>
                    <a:pt x="9971" y="850"/>
                  </a:lnTo>
                  <a:lnTo>
                    <a:pt x="9972" y="858"/>
                  </a:lnTo>
                  <a:lnTo>
                    <a:pt x="9970" y="867"/>
                  </a:lnTo>
                  <a:lnTo>
                    <a:pt x="9959" y="873"/>
                  </a:lnTo>
                  <a:lnTo>
                    <a:pt x="9948" y="880"/>
                  </a:lnTo>
                  <a:lnTo>
                    <a:pt x="9937" y="887"/>
                  </a:lnTo>
                  <a:lnTo>
                    <a:pt x="9925" y="896"/>
                  </a:lnTo>
                  <a:lnTo>
                    <a:pt x="9916" y="906"/>
                  </a:lnTo>
                  <a:lnTo>
                    <a:pt x="9908" y="917"/>
                  </a:lnTo>
                  <a:lnTo>
                    <a:pt x="9902" y="928"/>
                  </a:lnTo>
                  <a:lnTo>
                    <a:pt x="9897" y="939"/>
                  </a:lnTo>
                  <a:lnTo>
                    <a:pt x="9895" y="946"/>
                  </a:lnTo>
                  <a:lnTo>
                    <a:pt x="9894" y="952"/>
                  </a:lnTo>
                  <a:lnTo>
                    <a:pt x="9893" y="959"/>
                  </a:lnTo>
                  <a:lnTo>
                    <a:pt x="9893" y="966"/>
                  </a:lnTo>
                  <a:lnTo>
                    <a:pt x="9894" y="978"/>
                  </a:lnTo>
                  <a:lnTo>
                    <a:pt x="9897" y="990"/>
                  </a:lnTo>
                  <a:lnTo>
                    <a:pt x="9901" y="1001"/>
                  </a:lnTo>
                  <a:lnTo>
                    <a:pt x="9907" y="1013"/>
                  </a:lnTo>
                  <a:lnTo>
                    <a:pt x="9914" y="1024"/>
                  </a:lnTo>
                  <a:lnTo>
                    <a:pt x="9921" y="1034"/>
                  </a:lnTo>
                  <a:lnTo>
                    <a:pt x="9930" y="1038"/>
                  </a:lnTo>
                  <a:lnTo>
                    <a:pt x="9941" y="1043"/>
                  </a:lnTo>
                  <a:lnTo>
                    <a:pt x="9946" y="1045"/>
                  </a:lnTo>
                  <a:lnTo>
                    <a:pt x="9951" y="1045"/>
                  </a:lnTo>
                  <a:lnTo>
                    <a:pt x="9956" y="1045"/>
                  </a:lnTo>
                  <a:lnTo>
                    <a:pt x="9961" y="1042"/>
                  </a:lnTo>
                  <a:lnTo>
                    <a:pt x="9968" y="1037"/>
                  </a:lnTo>
                  <a:lnTo>
                    <a:pt x="9974" y="1031"/>
                  </a:lnTo>
                  <a:lnTo>
                    <a:pt x="9979" y="1024"/>
                  </a:lnTo>
                  <a:lnTo>
                    <a:pt x="9984" y="1016"/>
                  </a:lnTo>
                  <a:lnTo>
                    <a:pt x="9992" y="1000"/>
                  </a:lnTo>
                  <a:lnTo>
                    <a:pt x="9999" y="985"/>
                  </a:lnTo>
                  <a:lnTo>
                    <a:pt x="10003" y="977"/>
                  </a:lnTo>
                  <a:lnTo>
                    <a:pt x="10007" y="971"/>
                  </a:lnTo>
                  <a:lnTo>
                    <a:pt x="10012" y="965"/>
                  </a:lnTo>
                  <a:lnTo>
                    <a:pt x="10017" y="958"/>
                  </a:lnTo>
                  <a:lnTo>
                    <a:pt x="10024" y="954"/>
                  </a:lnTo>
                  <a:lnTo>
                    <a:pt x="10032" y="951"/>
                  </a:lnTo>
                  <a:lnTo>
                    <a:pt x="10041" y="949"/>
                  </a:lnTo>
                  <a:lnTo>
                    <a:pt x="10051" y="949"/>
                  </a:lnTo>
                  <a:lnTo>
                    <a:pt x="10058" y="948"/>
                  </a:lnTo>
                  <a:lnTo>
                    <a:pt x="10065" y="948"/>
                  </a:lnTo>
                  <a:lnTo>
                    <a:pt x="10071" y="949"/>
                  </a:lnTo>
                  <a:lnTo>
                    <a:pt x="10078" y="950"/>
                  </a:lnTo>
                  <a:lnTo>
                    <a:pt x="10084" y="952"/>
                  </a:lnTo>
                  <a:lnTo>
                    <a:pt x="10090" y="955"/>
                  </a:lnTo>
                  <a:lnTo>
                    <a:pt x="10095" y="958"/>
                  </a:lnTo>
                  <a:lnTo>
                    <a:pt x="10100" y="963"/>
                  </a:lnTo>
                  <a:lnTo>
                    <a:pt x="10110" y="971"/>
                  </a:lnTo>
                  <a:lnTo>
                    <a:pt x="10118" y="980"/>
                  </a:lnTo>
                  <a:lnTo>
                    <a:pt x="10127" y="990"/>
                  </a:lnTo>
                  <a:lnTo>
                    <a:pt x="10134" y="1000"/>
                  </a:lnTo>
                  <a:lnTo>
                    <a:pt x="10139" y="1010"/>
                  </a:lnTo>
                  <a:lnTo>
                    <a:pt x="10142" y="1020"/>
                  </a:lnTo>
                  <a:lnTo>
                    <a:pt x="10145" y="1029"/>
                  </a:lnTo>
                  <a:lnTo>
                    <a:pt x="10146" y="1038"/>
                  </a:lnTo>
                  <a:lnTo>
                    <a:pt x="10146" y="1048"/>
                  </a:lnTo>
                  <a:lnTo>
                    <a:pt x="10145" y="1058"/>
                  </a:lnTo>
                  <a:lnTo>
                    <a:pt x="10143" y="1068"/>
                  </a:lnTo>
                  <a:lnTo>
                    <a:pt x="10141" y="1077"/>
                  </a:lnTo>
                  <a:lnTo>
                    <a:pt x="10135" y="1096"/>
                  </a:lnTo>
                  <a:lnTo>
                    <a:pt x="10127" y="1116"/>
                  </a:lnTo>
                  <a:lnTo>
                    <a:pt x="10117" y="1134"/>
                  </a:lnTo>
                  <a:lnTo>
                    <a:pt x="10109" y="1152"/>
                  </a:lnTo>
                  <a:lnTo>
                    <a:pt x="10083" y="1178"/>
                  </a:lnTo>
                  <a:lnTo>
                    <a:pt x="10056" y="1206"/>
                  </a:lnTo>
                  <a:lnTo>
                    <a:pt x="10044" y="1220"/>
                  </a:lnTo>
                  <a:lnTo>
                    <a:pt x="10032" y="1235"/>
                  </a:lnTo>
                  <a:lnTo>
                    <a:pt x="10020" y="1251"/>
                  </a:lnTo>
                  <a:lnTo>
                    <a:pt x="10009" y="1266"/>
                  </a:lnTo>
                  <a:lnTo>
                    <a:pt x="9999" y="1281"/>
                  </a:lnTo>
                  <a:lnTo>
                    <a:pt x="9990" y="1298"/>
                  </a:lnTo>
                  <a:lnTo>
                    <a:pt x="9982" y="1315"/>
                  </a:lnTo>
                  <a:lnTo>
                    <a:pt x="9974" y="1331"/>
                  </a:lnTo>
                  <a:lnTo>
                    <a:pt x="9968" y="1349"/>
                  </a:lnTo>
                  <a:lnTo>
                    <a:pt x="9964" y="1366"/>
                  </a:lnTo>
                  <a:lnTo>
                    <a:pt x="9960" y="1385"/>
                  </a:lnTo>
                  <a:lnTo>
                    <a:pt x="9958" y="1403"/>
                  </a:lnTo>
                  <a:lnTo>
                    <a:pt x="9961" y="1437"/>
                  </a:lnTo>
                  <a:lnTo>
                    <a:pt x="9963" y="1474"/>
                  </a:lnTo>
                  <a:lnTo>
                    <a:pt x="9964" y="1492"/>
                  </a:lnTo>
                  <a:lnTo>
                    <a:pt x="9967" y="1510"/>
                  </a:lnTo>
                  <a:lnTo>
                    <a:pt x="9969" y="1519"/>
                  </a:lnTo>
                  <a:lnTo>
                    <a:pt x="9971" y="1528"/>
                  </a:lnTo>
                  <a:lnTo>
                    <a:pt x="9973" y="1536"/>
                  </a:lnTo>
                  <a:lnTo>
                    <a:pt x="9976" y="1544"/>
                  </a:lnTo>
                  <a:lnTo>
                    <a:pt x="9970" y="1554"/>
                  </a:lnTo>
                  <a:lnTo>
                    <a:pt x="9963" y="1561"/>
                  </a:lnTo>
                  <a:lnTo>
                    <a:pt x="9955" y="1568"/>
                  </a:lnTo>
                  <a:lnTo>
                    <a:pt x="9947" y="1572"/>
                  </a:lnTo>
                  <a:lnTo>
                    <a:pt x="9939" y="1575"/>
                  </a:lnTo>
                  <a:lnTo>
                    <a:pt x="9930" y="1576"/>
                  </a:lnTo>
                  <a:lnTo>
                    <a:pt x="9921" y="1577"/>
                  </a:lnTo>
                  <a:lnTo>
                    <a:pt x="9911" y="1576"/>
                  </a:lnTo>
                  <a:lnTo>
                    <a:pt x="9892" y="1574"/>
                  </a:lnTo>
                  <a:lnTo>
                    <a:pt x="9872" y="1572"/>
                  </a:lnTo>
                  <a:lnTo>
                    <a:pt x="9862" y="1571"/>
                  </a:lnTo>
                  <a:lnTo>
                    <a:pt x="9852" y="1571"/>
                  </a:lnTo>
                  <a:lnTo>
                    <a:pt x="9842" y="1572"/>
                  </a:lnTo>
                  <a:lnTo>
                    <a:pt x="9832" y="1574"/>
                  </a:lnTo>
                  <a:lnTo>
                    <a:pt x="9682" y="1575"/>
                  </a:lnTo>
                  <a:lnTo>
                    <a:pt x="9433" y="1577"/>
                  </a:lnTo>
                  <a:lnTo>
                    <a:pt x="9098" y="1579"/>
                  </a:lnTo>
                  <a:lnTo>
                    <a:pt x="8693" y="1580"/>
                  </a:lnTo>
                  <a:lnTo>
                    <a:pt x="8231" y="1581"/>
                  </a:lnTo>
                  <a:lnTo>
                    <a:pt x="7727" y="1583"/>
                  </a:lnTo>
                  <a:lnTo>
                    <a:pt x="7195" y="1584"/>
                  </a:lnTo>
                  <a:lnTo>
                    <a:pt x="6648" y="1585"/>
                  </a:lnTo>
                  <a:lnTo>
                    <a:pt x="6101" y="1587"/>
                  </a:lnTo>
                  <a:lnTo>
                    <a:pt x="5568" y="1588"/>
                  </a:lnTo>
                  <a:lnTo>
                    <a:pt x="5064" y="1589"/>
                  </a:lnTo>
                  <a:lnTo>
                    <a:pt x="4602" y="1590"/>
                  </a:lnTo>
                  <a:lnTo>
                    <a:pt x="4198" y="1591"/>
                  </a:lnTo>
                  <a:lnTo>
                    <a:pt x="3864" y="1592"/>
                  </a:lnTo>
                  <a:lnTo>
                    <a:pt x="3615" y="1593"/>
                  </a:lnTo>
                  <a:lnTo>
                    <a:pt x="3466" y="1595"/>
                  </a:lnTo>
                  <a:lnTo>
                    <a:pt x="3433" y="1595"/>
                  </a:lnTo>
                  <a:lnTo>
                    <a:pt x="3400" y="1597"/>
                  </a:lnTo>
                  <a:lnTo>
                    <a:pt x="3368" y="1598"/>
                  </a:lnTo>
                  <a:lnTo>
                    <a:pt x="3334" y="1600"/>
                  </a:lnTo>
                  <a:lnTo>
                    <a:pt x="3300" y="1601"/>
                  </a:lnTo>
                  <a:lnTo>
                    <a:pt x="3266" y="1602"/>
                  </a:lnTo>
                  <a:lnTo>
                    <a:pt x="3233" y="1602"/>
                  </a:lnTo>
                  <a:lnTo>
                    <a:pt x="3198" y="1601"/>
                  </a:lnTo>
                  <a:lnTo>
                    <a:pt x="3081" y="1601"/>
                  </a:lnTo>
                  <a:lnTo>
                    <a:pt x="2966" y="1602"/>
                  </a:lnTo>
                  <a:lnTo>
                    <a:pt x="2849" y="1603"/>
                  </a:lnTo>
                  <a:lnTo>
                    <a:pt x="2732" y="1605"/>
                  </a:lnTo>
                  <a:lnTo>
                    <a:pt x="2615" y="1606"/>
                  </a:lnTo>
                  <a:lnTo>
                    <a:pt x="2499" y="1607"/>
                  </a:lnTo>
                  <a:lnTo>
                    <a:pt x="2381" y="1609"/>
                  </a:lnTo>
                  <a:lnTo>
                    <a:pt x="2264" y="1610"/>
                  </a:lnTo>
                  <a:lnTo>
                    <a:pt x="2147" y="1613"/>
                  </a:lnTo>
                  <a:lnTo>
                    <a:pt x="2029" y="1614"/>
                  </a:lnTo>
                  <a:lnTo>
                    <a:pt x="1912" y="1616"/>
                  </a:lnTo>
                  <a:lnTo>
                    <a:pt x="1794" y="1617"/>
                  </a:lnTo>
                  <a:lnTo>
                    <a:pt x="1677" y="1619"/>
                  </a:lnTo>
                  <a:lnTo>
                    <a:pt x="1559" y="1620"/>
                  </a:lnTo>
                  <a:lnTo>
                    <a:pt x="1441" y="1622"/>
                  </a:lnTo>
                  <a:lnTo>
                    <a:pt x="1323" y="1623"/>
                  </a:lnTo>
                  <a:lnTo>
                    <a:pt x="1296" y="1624"/>
                  </a:lnTo>
                  <a:lnTo>
                    <a:pt x="1269" y="1625"/>
                  </a:lnTo>
                  <a:lnTo>
                    <a:pt x="1240" y="1625"/>
                  </a:lnTo>
                  <a:lnTo>
                    <a:pt x="1213" y="1625"/>
                  </a:lnTo>
                  <a:lnTo>
                    <a:pt x="1184" y="1625"/>
                  </a:lnTo>
                  <a:lnTo>
                    <a:pt x="1156" y="1626"/>
                  </a:lnTo>
                  <a:lnTo>
                    <a:pt x="1129" y="1627"/>
                  </a:lnTo>
                  <a:lnTo>
                    <a:pt x="1101" y="1629"/>
                  </a:lnTo>
                  <a:lnTo>
                    <a:pt x="1097" y="1623"/>
                  </a:lnTo>
                  <a:lnTo>
                    <a:pt x="1093" y="1618"/>
                  </a:lnTo>
                  <a:lnTo>
                    <a:pt x="1090" y="1612"/>
                  </a:lnTo>
                  <a:lnTo>
                    <a:pt x="1088" y="1606"/>
                  </a:lnTo>
                  <a:lnTo>
                    <a:pt x="1084" y="1594"/>
                  </a:lnTo>
                  <a:lnTo>
                    <a:pt x="1083" y="1582"/>
                  </a:lnTo>
                  <a:lnTo>
                    <a:pt x="1083" y="1569"/>
                  </a:lnTo>
                  <a:lnTo>
                    <a:pt x="1084" y="1555"/>
                  </a:lnTo>
                  <a:lnTo>
                    <a:pt x="1086" y="1542"/>
                  </a:lnTo>
                  <a:lnTo>
                    <a:pt x="1089" y="1529"/>
                  </a:lnTo>
                  <a:lnTo>
                    <a:pt x="1094" y="1500"/>
                  </a:lnTo>
                  <a:lnTo>
                    <a:pt x="1098" y="1473"/>
                  </a:lnTo>
                  <a:lnTo>
                    <a:pt x="1098" y="1458"/>
                  </a:lnTo>
                  <a:lnTo>
                    <a:pt x="1097" y="1444"/>
                  </a:lnTo>
                  <a:lnTo>
                    <a:pt x="1096" y="1438"/>
                  </a:lnTo>
                  <a:lnTo>
                    <a:pt x="1094" y="1431"/>
                  </a:lnTo>
                  <a:lnTo>
                    <a:pt x="1092" y="1423"/>
                  </a:lnTo>
                  <a:lnTo>
                    <a:pt x="1089" y="1416"/>
                  </a:lnTo>
                  <a:lnTo>
                    <a:pt x="1086" y="1402"/>
                  </a:lnTo>
                  <a:lnTo>
                    <a:pt x="1081" y="1388"/>
                  </a:lnTo>
                  <a:lnTo>
                    <a:pt x="1076" y="1374"/>
                  </a:lnTo>
                  <a:lnTo>
                    <a:pt x="1069" y="1361"/>
                  </a:lnTo>
                  <a:lnTo>
                    <a:pt x="1060" y="1349"/>
                  </a:lnTo>
                  <a:lnTo>
                    <a:pt x="1052" y="1338"/>
                  </a:lnTo>
                  <a:lnTo>
                    <a:pt x="1043" y="1326"/>
                  </a:lnTo>
                  <a:lnTo>
                    <a:pt x="1033" y="1315"/>
                  </a:lnTo>
                  <a:lnTo>
                    <a:pt x="1012" y="1295"/>
                  </a:lnTo>
                  <a:lnTo>
                    <a:pt x="990" y="1275"/>
                  </a:lnTo>
                  <a:lnTo>
                    <a:pt x="967" y="1257"/>
                  </a:lnTo>
                  <a:lnTo>
                    <a:pt x="945" y="1239"/>
                  </a:lnTo>
                  <a:lnTo>
                    <a:pt x="936" y="1215"/>
                  </a:lnTo>
                  <a:lnTo>
                    <a:pt x="928" y="1190"/>
                  </a:lnTo>
                  <a:lnTo>
                    <a:pt x="924" y="1177"/>
                  </a:lnTo>
                  <a:lnTo>
                    <a:pt x="922" y="1165"/>
                  </a:lnTo>
                  <a:lnTo>
                    <a:pt x="920" y="1153"/>
                  </a:lnTo>
                  <a:lnTo>
                    <a:pt x="919" y="1139"/>
                  </a:lnTo>
                  <a:lnTo>
                    <a:pt x="919" y="1127"/>
                  </a:lnTo>
                  <a:lnTo>
                    <a:pt x="920" y="1115"/>
                  </a:lnTo>
                  <a:lnTo>
                    <a:pt x="922" y="1103"/>
                  </a:lnTo>
                  <a:lnTo>
                    <a:pt x="925" y="1090"/>
                  </a:lnTo>
                  <a:lnTo>
                    <a:pt x="931" y="1079"/>
                  </a:lnTo>
                  <a:lnTo>
                    <a:pt x="937" y="1068"/>
                  </a:lnTo>
                  <a:lnTo>
                    <a:pt x="945" y="1057"/>
                  </a:lnTo>
                  <a:lnTo>
                    <a:pt x="954" y="1045"/>
                  </a:lnTo>
                  <a:lnTo>
                    <a:pt x="958" y="1040"/>
                  </a:lnTo>
                  <a:lnTo>
                    <a:pt x="962" y="1036"/>
                  </a:lnTo>
                  <a:lnTo>
                    <a:pt x="967" y="1033"/>
                  </a:lnTo>
                  <a:lnTo>
                    <a:pt x="972" y="1030"/>
                  </a:lnTo>
                  <a:lnTo>
                    <a:pt x="983" y="1027"/>
                  </a:lnTo>
                  <a:lnTo>
                    <a:pt x="993" y="1026"/>
                  </a:lnTo>
                  <a:lnTo>
                    <a:pt x="1003" y="1026"/>
                  </a:lnTo>
                  <a:lnTo>
                    <a:pt x="1014" y="1025"/>
                  </a:lnTo>
                  <a:lnTo>
                    <a:pt x="1025" y="1024"/>
                  </a:lnTo>
                  <a:lnTo>
                    <a:pt x="1034" y="1020"/>
                  </a:lnTo>
                  <a:lnTo>
                    <a:pt x="1041" y="1022"/>
                  </a:lnTo>
                  <a:lnTo>
                    <a:pt x="1047" y="1024"/>
                  </a:lnTo>
                  <a:lnTo>
                    <a:pt x="1052" y="1027"/>
                  </a:lnTo>
                  <a:lnTo>
                    <a:pt x="1057" y="1031"/>
                  </a:lnTo>
                  <a:lnTo>
                    <a:pt x="1061" y="1036"/>
                  </a:lnTo>
                  <a:lnTo>
                    <a:pt x="1065" y="1041"/>
                  </a:lnTo>
                  <a:lnTo>
                    <a:pt x="1069" y="1047"/>
                  </a:lnTo>
                  <a:lnTo>
                    <a:pt x="1071" y="1053"/>
                  </a:lnTo>
                  <a:lnTo>
                    <a:pt x="1072" y="1073"/>
                  </a:lnTo>
                  <a:lnTo>
                    <a:pt x="1072" y="1091"/>
                  </a:lnTo>
                  <a:lnTo>
                    <a:pt x="1072" y="1102"/>
                  </a:lnTo>
                  <a:lnTo>
                    <a:pt x="1074" y="1110"/>
                  </a:lnTo>
                  <a:lnTo>
                    <a:pt x="1076" y="1115"/>
                  </a:lnTo>
                  <a:lnTo>
                    <a:pt x="1078" y="1119"/>
                  </a:lnTo>
                  <a:lnTo>
                    <a:pt x="1080" y="1123"/>
                  </a:lnTo>
                  <a:lnTo>
                    <a:pt x="1083" y="1127"/>
                  </a:lnTo>
                  <a:lnTo>
                    <a:pt x="1089" y="1128"/>
                  </a:lnTo>
                  <a:lnTo>
                    <a:pt x="1094" y="1128"/>
                  </a:lnTo>
                  <a:lnTo>
                    <a:pt x="1099" y="1127"/>
                  </a:lnTo>
                  <a:lnTo>
                    <a:pt x="1104" y="1124"/>
                  </a:lnTo>
                  <a:lnTo>
                    <a:pt x="1113" y="1119"/>
                  </a:lnTo>
                  <a:lnTo>
                    <a:pt x="1124" y="1115"/>
                  </a:lnTo>
                  <a:lnTo>
                    <a:pt x="1127" y="1109"/>
                  </a:lnTo>
                  <a:lnTo>
                    <a:pt x="1130" y="1103"/>
                  </a:lnTo>
                  <a:lnTo>
                    <a:pt x="1132" y="1095"/>
                  </a:lnTo>
                  <a:lnTo>
                    <a:pt x="1134" y="1089"/>
                  </a:lnTo>
                  <a:lnTo>
                    <a:pt x="1136" y="1075"/>
                  </a:lnTo>
                  <a:lnTo>
                    <a:pt x="1137" y="1061"/>
                  </a:lnTo>
                  <a:lnTo>
                    <a:pt x="1135" y="1031"/>
                  </a:lnTo>
                  <a:lnTo>
                    <a:pt x="1133" y="1000"/>
                  </a:lnTo>
                  <a:lnTo>
                    <a:pt x="1132" y="993"/>
                  </a:lnTo>
                  <a:lnTo>
                    <a:pt x="1130" y="987"/>
                  </a:lnTo>
                  <a:lnTo>
                    <a:pt x="1127" y="981"/>
                  </a:lnTo>
                  <a:lnTo>
                    <a:pt x="1123" y="976"/>
                  </a:lnTo>
                  <a:lnTo>
                    <a:pt x="1113" y="967"/>
                  </a:lnTo>
                  <a:lnTo>
                    <a:pt x="1102" y="958"/>
                  </a:lnTo>
                  <a:lnTo>
                    <a:pt x="1097" y="953"/>
                  </a:lnTo>
                  <a:lnTo>
                    <a:pt x="1093" y="949"/>
                  </a:lnTo>
                  <a:lnTo>
                    <a:pt x="1089" y="944"/>
                  </a:lnTo>
                  <a:lnTo>
                    <a:pt x="1086" y="938"/>
                  </a:lnTo>
                  <a:lnTo>
                    <a:pt x="1084" y="932"/>
                  </a:lnTo>
                  <a:lnTo>
                    <a:pt x="1083" y="926"/>
                  </a:lnTo>
                  <a:lnTo>
                    <a:pt x="1084" y="918"/>
                  </a:lnTo>
                  <a:lnTo>
                    <a:pt x="1086" y="908"/>
                  </a:lnTo>
                  <a:lnTo>
                    <a:pt x="1100" y="888"/>
                  </a:lnTo>
                  <a:lnTo>
                    <a:pt x="1113" y="867"/>
                  </a:lnTo>
                  <a:lnTo>
                    <a:pt x="1120" y="856"/>
                  </a:lnTo>
                  <a:lnTo>
                    <a:pt x="1125" y="845"/>
                  </a:lnTo>
                  <a:lnTo>
                    <a:pt x="1130" y="834"/>
                  </a:lnTo>
                  <a:lnTo>
                    <a:pt x="1134" y="821"/>
                  </a:lnTo>
                  <a:lnTo>
                    <a:pt x="1138" y="810"/>
                  </a:lnTo>
                  <a:lnTo>
                    <a:pt x="1140" y="798"/>
                  </a:lnTo>
                  <a:lnTo>
                    <a:pt x="1142" y="786"/>
                  </a:lnTo>
                  <a:lnTo>
                    <a:pt x="1142" y="773"/>
                  </a:lnTo>
                  <a:lnTo>
                    <a:pt x="1141" y="761"/>
                  </a:lnTo>
                  <a:lnTo>
                    <a:pt x="1139" y="749"/>
                  </a:lnTo>
                  <a:lnTo>
                    <a:pt x="1135" y="737"/>
                  </a:lnTo>
                  <a:lnTo>
                    <a:pt x="1130" y="723"/>
                  </a:lnTo>
                  <a:lnTo>
                    <a:pt x="1120" y="706"/>
                  </a:lnTo>
                  <a:lnTo>
                    <a:pt x="1108" y="688"/>
                  </a:lnTo>
                  <a:lnTo>
                    <a:pt x="1104" y="683"/>
                  </a:lnTo>
                  <a:lnTo>
                    <a:pt x="1101" y="679"/>
                  </a:lnTo>
                  <a:lnTo>
                    <a:pt x="1097" y="676"/>
                  </a:lnTo>
                  <a:lnTo>
                    <a:pt x="1093" y="674"/>
                  </a:lnTo>
                  <a:lnTo>
                    <a:pt x="1088" y="672"/>
                  </a:lnTo>
                  <a:lnTo>
                    <a:pt x="1083" y="671"/>
                  </a:lnTo>
                  <a:lnTo>
                    <a:pt x="1077" y="671"/>
                  </a:lnTo>
                  <a:lnTo>
                    <a:pt x="1071" y="672"/>
                  </a:lnTo>
                  <a:lnTo>
                    <a:pt x="1063" y="676"/>
                  </a:lnTo>
                  <a:lnTo>
                    <a:pt x="1056" y="681"/>
                  </a:lnTo>
                  <a:lnTo>
                    <a:pt x="1051" y="688"/>
                  </a:lnTo>
                  <a:lnTo>
                    <a:pt x="1047" y="694"/>
                  </a:lnTo>
                  <a:lnTo>
                    <a:pt x="1044" y="701"/>
                  </a:lnTo>
                  <a:lnTo>
                    <a:pt x="1042" y="709"/>
                  </a:lnTo>
                  <a:lnTo>
                    <a:pt x="1040" y="717"/>
                  </a:lnTo>
                  <a:lnTo>
                    <a:pt x="1038" y="725"/>
                  </a:lnTo>
                  <a:lnTo>
                    <a:pt x="1034" y="743"/>
                  </a:lnTo>
                  <a:lnTo>
                    <a:pt x="1030" y="759"/>
                  </a:lnTo>
                  <a:lnTo>
                    <a:pt x="1026" y="767"/>
                  </a:lnTo>
                  <a:lnTo>
                    <a:pt x="1021" y="774"/>
                  </a:lnTo>
                  <a:lnTo>
                    <a:pt x="1016" y="781"/>
                  </a:lnTo>
                  <a:lnTo>
                    <a:pt x="1009" y="787"/>
                  </a:lnTo>
                  <a:lnTo>
                    <a:pt x="1004" y="791"/>
                  </a:lnTo>
                  <a:lnTo>
                    <a:pt x="1000" y="795"/>
                  </a:lnTo>
                  <a:lnTo>
                    <a:pt x="994" y="798"/>
                  </a:lnTo>
                  <a:lnTo>
                    <a:pt x="989" y="801"/>
                  </a:lnTo>
                  <a:lnTo>
                    <a:pt x="978" y="805"/>
                  </a:lnTo>
                  <a:lnTo>
                    <a:pt x="965" y="807"/>
                  </a:lnTo>
                  <a:lnTo>
                    <a:pt x="953" y="808"/>
                  </a:lnTo>
                  <a:lnTo>
                    <a:pt x="940" y="808"/>
                  </a:lnTo>
                  <a:lnTo>
                    <a:pt x="926" y="806"/>
                  </a:lnTo>
                  <a:lnTo>
                    <a:pt x="914" y="803"/>
                  </a:lnTo>
                  <a:lnTo>
                    <a:pt x="901" y="782"/>
                  </a:lnTo>
                  <a:lnTo>
                    <a:pt x="888" y="759"/>
                  </a:lnTo>
                  <a:lnTo>
                    <a:pt x="882" y="747"/>
                  </a:lnTo>
                  <a:lnTo>
                    <a:pt x="879" y="735"/>
                  </a:lnTo>
                  <a:lnTo>
                    <a:pt x="878" y="728"/>
                  </a:lnTo>
                  <a:lnTo>
                    <a:pt x="878" y="721"/>
                  </a:lnTo>
                  <a:lnTo>
                    <a:pt x="878" y="715"/>
                  </a:lnTo>
                  <a:lnTo>
                    <a:pt x="880" y="708"/>
                  </a:lnTo>
                  <a:lnTo>
                    <a:pt x="886" y="706"/>
                  </a:lnTo>
                  <a:lnTo>
                    <a:pt x="892" y="703"/>
                  </a:lnTo>
                  <a:lnTo>
                    <a:pt x="894" y="701"/>
                  </a:lnTo>
                  <a:lnTo>
                    <a:pt x="895" y="699"/>
                  </a:lnTo>
                  <a:lnTo>
                    <a:pt x="896" y="696"/>
                  </a:lnTo>
                  <a:lnTo>
                    <a:pt x="896" y="693"/>
                  </a:lnTo>
                  <a:lnTo>
                    <a:pt x="883" y="687"/>
                  </a:lnTo>
                  <a:lnTo>
                    <a:pt x="888" y="674"/>
                  </a:lnTo>
                  <a:lnTo>
                    <a:pt x="893" y="663"/>
                  </a:lnTo>
                  <a:lnTo>
                    <a:pt x="898" y="651"/>
                  </a:lnTo>
                  <a:lnTo>
                    <a:pt x="904" y="640"/>
                  </a:lnTo>
                  <a:lnTo>
                    <a:pt x="917" y="618"/>
                  </a:lnTo>
                  <a:lnTo>
                    <a:pt x="933" y="597"/>
                  </a:lnTo>
                  <a:lnTo>
                    <a:pt x="966" y="556"/>
                  </a:lnTo>
                  <a:lnTo>
                    <a:pt x="1000" y="516"/>
                  </a:lnTo>
                  <a:lnTo>
                    <a:pt x="1017" y="495"/>
                  </a:lnTo>
                  <a:lnTo>
                    <a:pt x="1034" y="475"/>
                  </a:lnTo>
                  <a:lnTo>
                    <a:pt x="1048" y="455"/>
                  </a:lnTo>
                  <a:lnTo>
                    <a:pt x="1062" y="432"/>
                  </a:lnTo>
                  <a:lnTo>
                    <a:pt x="1067" y="422"/>
                  </a:lnTo>
                  <a:lnTo>
                    <a:pt x="1074" y="410"/>
                  </a:lnTo>
                  <a:lnTo>
                    <a:pt x="1079" y="398"/>
                  </a:lnTo>
                  <a:lnTo>
                    <a:pt x="1083" y="387"/>
                  </a:lnTo>
                  <a:lnTo>
                    <a:pt x="1086" y="375"/>
                  </a:lnTo>
                  <a:lnTo>
                    <a:pt x="1089" y="363"/>
                  </a:lnTo>
                  <a:lnTo>
                    <a:pt x="1091" y="349"/>
                  </a:lnTo>
                  <a:lnTo>
                    <a:pt x="1092" y="336"/>
                  </a:lnTo>
                  <a:lnTo>
                    <a:pt x="1095" y="325"/>
                  </a:lnTo>
                  <a:lnTo>
                    <a:pt x="1095" y="315"/>
                  </a:lnTo>
                  <a:lnTo>
                    <a:pt x="1094" y="303"/>
                  </a:lnTo>
                  <a:lnTo>
                    <a:pt x="1091" y="293"/>
                  </a:lnTo>
                  <a:lnTo>
                    <a:pt x="1089" y="284"/>
                  </a:lnTo>
                  <a:lnTo>
                    <a:pt x="1086" y="274"/>
                  </a:lnTo>
                  <a:lnTo>
                    <a:pt x="1084" y="263"/>
                  </a:lnTo>
                  <a:lnTo>
                    <a:pt x="1083" y="253"/>
                  </a:lnTo>
                  <a:lnTo>
                    <a:pt x="1088" y="249"/>
                  </a:lnTo>
                  <a:lnTo>
                    <a:pt x="1091" y="245"/>
                  </a:lnTo>
                  <a:lnTo>
                    <a:pt x="1093" y="240"/>
                  </a:lnTo>
                  <a:lnTo>
                    <a:pt x="1095" y="235"/>
                  </a:lnTo>
                  <a:lnTo>
                    <a:pt x="1097" y="224"/>
                  </a:lnTo>
                  <a:lnTo>
                    <a:pt x="1098" y="211"/>
                  </a:lnTo>
                  <a:lnTo>
                    <a:pt x="1098" y="205"/>
                  </a:lnTo>
                  <a:lnTo>
                    <a:pt x="1099" y="200"/>
                  </a:lnTo>
                  <a:lnTo>
                    <a:pt x="1101" y="194"/>
                  </a:lnTo>
                  <a:lnTo>
                    <a:pt x="1104" y="190"/>
                  </a:lnTo>
                  <a:lnTo>
                    <a:pt x="1107" y="185"/>
                  </a:lnTo>
                  <a:lnTo>
                    <a:pt x="1112" y="182"/>
                  </a:lnTo>
                  <a:lnTo>
                    <a:pt x="1119" y="179"/>
                  </a:lnTo>
                  <a:lnTo>
                    <a:pt x="1127" y="176"/>
                  </a:lnTo>
                  <a:lnTo>
                    <a:pt x="1176" y="175"/>
                  </a:lnTo>
                  <a:lnTo>
                    <a:pt x="1226" y="173"/>
                  </a:lnTo>
                  <a:lnTo>
                    <a:pt x="1277" y="173"/>
                  </a:lnTo>
                  <a:lnTo>
                    <a:pt x="1327" y="172"/>
                  </a:lnTo>
                  <a:lnTo>
                    <a:pt x="1378" y="172"/>
                  </a:lnTo>
                  <a:lnTo>
                    <a:pt x="1428" y="171"/>
                  </a:lnTo>
                  <a:lnTo>
                    <a:pt x="1479" y="171"/>
                  </a:lnTo>
                  <a:lnTo>
                    <a:pt x="1531" y="171"/>
                  </a:lnTo>
                  <a:lnTo>
                    <a:pt x="1582" y="170"/>
                  </a:lnTo>
                  <a:lnTo>
                    <a:pt x="1633" y="170"/>
                  </a:lnTo>
                  <a:lnTo>
                    <a:pt x="1683" y="170"/>
                  </a:lnTo>
                  <a:lnTo>
                    <a:pt x="1734" y="169"/>
                  </a:lnTo>
                  <a:lnTo>
                    <a:pt x="1784" y="169"/>
                  </a:lnTo>
                  <a:lnTo>
                    <a:pt x="1834" y="168"/>
                  </a:lnTo>
                  <a:lnTo>
                    <a:pt x="1883" y="167"/>
                  </a:lnTo>
                  <a:lnTo>
                    <a:pt x="1932" y="166"/>
                  </a:lnTo>
                  <a:lnTo>
                    <a:pt x="1962" y="167"/>
                  </a:lnTo>
                  <a:lnTo>
                    <a:pt x="1991" y="167"/>
                  </a:lnTo>
                  <a:lnTo>
                    <a:pt x="2018" y="168"/>
                  </a:lnTo>
                  <a:lnTo>
                    <a:pt x="2046" y="168"/>
                  </a:lnTo>
                  <a:lnTo>
                    <a:pt x="2072" y="167"/>
                  </a:lnTo>
                  <a:lnTo>
                    <a:pt x="2100" y="166"/>
                  </a:lnTo>
                  <a:lnTo>
                    <a:pt x="2127" y="164"/>
                  </a:lnTo>
                  <a:lnTo>
                    <a:pt x="2154" y="160"/>
                  </a:lnTo>
                  <a:lnTo>
                    <a:pt x="2202" y="163"/>
                  </a:lnTo>
                  <a:lnTo>
                    <a:pt x="2250" y="164"/>
                  </a:lnTo>
                  <a:lnTo>
                    <a:pt x="2298" y="164"/>
                  </a:lnTo>
                  <a:lnTo>
                    <a:pt x="2346" y="162"/>
                  </a:lnTo>
                  <a:lnTo>
                    <a:pt x="2393" y="161"/>
                  </a:lnTo>
                  <a:lnTo>
                    <a:pt x="2440" y="160"/>
                  </a:lnTo>
                  <a:lnTo>
                    <a:pt x="2486" y="160"/>
                  </a:lnTo>
                  <a:lnTo>
                    <a:pt x="2533" y="162"/>
                  </a:lnTo>
                  <a:lnTo>
                    <a:pt x="2570" y="159"/>
                  </a:lnTo>
                  <a:lnTo>
                    <a:pt x="2608" y="157"/>
                  </a:lnTo>
                  <a:lnTo>
                    <a:pt x="2627" y="156"/>
                  </a:lnTo>
                  <a:lnTo>
                    <a:pt x="2646" y="157"/>
                  </a:lnTo>
                  <a:lnTo>
                    <a:pt x="2665" y="158"/>
                  </a:lnTo>
                  <a:lnTo>
                    <a:pt x="2684" y="160"/>
                  </a:lnTo>
                  <a:lnTo>
                    <a:pt x="2695" y="158"/>
                  </a:lnTo>
                  <a:lnTo>
                    <a:pt x="2707" y="157"/>
                  </a:lnTo>
                  <a:lnTo>
                    <a:pt x="2719" y="156"/>
                  </a:lnTo>
                  <a:lnTo>
                    <a:pt x="2732" y="156"/>
                  </a:lnTo>
                  <a:lnTo>
                    <a:pt x="2756" y="156"/>
                  </a:lnTo>
                  <a:lnTo>
                    <a:pt x="2781" y="157"/>
                  </a:lnTo>
                  <a:lnTo>
                    <a:pt x="2804" y="158"/>
                  </a:lnTo>
                  <a:lnTo>
                    <a:pt x="2829" y="158"/>
                  </a:lnTo>
                  <a:lnTo>
                    <a:pt x="2852" y="158"/>
                  </a:lnTo>
                  <a:lnTo>
                    <a:pt x="2875" y="155"/>
                  </a:lnTo>
                  <a:lnTo>
                    <a:pt x="3087" y="153"/>
                  </a:lnTo>
                  <a:lnTo>
                    <a:pt x="3138" y="150"/>
                  </a:lnTo>
                  <a:lnTo>
                    <a:pt x="3188" y="149"/>
                  </a:lnTo>
                  <a:lnTo>
                    <a:pt x="3236" y="149"/>
                  </a:lnTo>
                  <a:lnTo>
                    <a:pt x="3284" y="149"/>
                  </a:lnTo>
                  <a:lnTo>
                    <a:pt x="3331" y="149"/>
                  </a:lnTo>
                  <a:lnTo>
                    <a:pt x="3379" y="148"/>
                  </a:lnTo>
                  <a:lnTo>
                    <a:pt x="3428" y="147"/>
                  </a:lnTo>
                  <a:lnTo>
                    <a:pt x="3478" y="145"/>
                  </a:lnTo>
                  <a:lnTo>
                    <a:pt x="3536" y="144"/>
                  </a:lnTo>
                  <a:lnTo>
                    <a:pt x="3594" y="144"/>
                  </a:lnTo>
                  <a:lnTo>
                    <a:pt x="3654" y="145"/>
                  </a:lnTo>
                  <a:lnTo>
                    <a:pt x="3713" y="146"/>
                  </a:lnTo>
                  <a:lnTo>
                    <a:pt x="3772" y="146"/>
                  </a:lnTo>
                  <a:lnTo>
                    <a:pt x="3831" y="146"/>
                  </a:lnTo>
                  <a:lnTo>
                    <a:pt x="3859" y="145"/>
                  </a:lnTo>
                  <a:lnTo>
                    <a:pt x="3889" y="144"/>
                  </a:lnTo>
                  <a:lnTo>
                    <a:pt x="3918" y="142"/>
                  </a:lnTo>
                  <a:lnTo>
                    <a:pt x="3946" y="140"/>
                  </a:lnTo>
                  <a:lnTo>
                    <a:pt x="3968" y="142"/>
                  </a:lnTo>
                  <a:lnTo>
                    <a:pt x="3990" y="143"/>
                  </a:lnTo>
                  <a:lnTo>
                    <a:pt x="4013" y="143"/>
                  </a:lnTo>
                  <a:lnTo>
                    <a:pt x="4035" y="142"/>
                  </a:lnTo>
                  <a:lnTo>
                    <a:pt x="4057" y="141"/>
                  </a:lnTo>
                  <a:lnTo>
                    <a:pt x="4079" y="140"/>
                  </a:lnTo>
                  <a:lnTo>
                    <a:pt x="4101" y="138"/>
                  </a:lnTo>
                  <a:lnTo>
                    <a:pt x="4121" y="138"/>
                  </a:lnTo>
                  <a:lnTo>
                    <a:pt x="4186" y="139"/>
                  </a:lnTo>
                  <a:lnTo>
                    <a:pt x="4351" y="140"/>
                  </a:lnTo>
                  <a:lnTo>
                    <a:pt x="4600" y="140"/>
                  </a:lnTo>
                  <a:lnTo>
                    <a:pt x="4920" y="141"/>
                  </a:lnTo>
                  <a:lnTo>
                    <a:pt x="5298" y="141"/>
                  </a:lnTo>
                  <a:lnTo>
                    <a:pt x="5716" y="140"/>
                  </a:lnTo>
                  <a:lnTo>
                    <a:pt x="6163" y="140"/>
                  </a:lnTo>
                  <a:lnTo>
                    <a:pt x="6624" y="139"/>
                  </a:lnTo>
                  <a:lnTo>
                    <a:pt x="7085" y="139"/>
                  </a:lnTo>
                  <a:lnTo>
                    <a:pt x="7532" y="138"/>
                  </a:lnTo>
                  <a:lnTo>
                    <a:pt x="7951" y="138"/>
                  </a:lnTo>
                  <a:lnTo>
                    <a:pt x="8328" y="138"/>
                  </a:lnTo>
                  <a:lnTo>
                    <a:pt x="8647" y="137"/>
                  </a:lnTo>
                  <a:lnTo>
                    <a:pt x="8897" y="138"/>
                  </a:lnTo>
                  <a:lnTo>
                    <a:pt x="9061" y="138"/>
                  </a:lnTo>
                  <a:lnTo>
                    <a:pt x="9127" y="139"/>
                  </a:lnTo>
                  <a:lnTo>
                    <a:pt x="9177" y="138"/>
                  </a:lnTo>
                  <a:lnTo>
                    <a:pt x="9226" y="137"/>
                  </a:lnTo>
                  <a:lnTo>
                    <a:pt x="9274" y="135"/>
                  </a:lnTo>
                  <a:lnTo>
                    <a:pt x="9322" y="134"/>
                  </a:lnTo>
                  <a:lnTo>
                    <a:pt x="9370" y="133"/>
                  </a:lnTo>
                  <a:lnTo>
                    <a:pt x="9417" y="133"/>
                  </a:lnTo>
                  <a:lnTo>
                    <a:pt x="9466" y="133"/>
                  </a:lnTo>
                  <a:lnTo>
                    <a:pt x="9515" y="134"/>
                  </a:lnTo>
                  <a:lnTo>
                    <a:pt x="9538" y="132"/>
                  </a:lnTo>
                  <a:lnTo>
                    <a:pt x="9561" y="131"/>
                  </a:lnTo>
                  <a:lnTo>
                    <a:pt x="9586" y="130"/>
                  </a:lnTo>
                  <a:lnTo>
                    <a:pt x="9610" y="129"/>
                  </a:lnTo>
                  <a:lnTo>
                    <a:pt x="9636" y="127"/>
                  </a:lnTo>
                  <a:lnTo>
                    <a:pt x="9661" y="126"/>
                  </a:lnTo>
                  <a:lnTo>
                    <a:pt x="9685" y="124"/>
                  </a:lnTo>
                  <a:lnTo>
                    <a:pt x="9709" y="122"/>
                  </a:lnTo>
                  <a:lnTo>
                    <a:pt x="9891" y="114"/>
                  </a:lnTo>
                  <a:lnTo>
                    <a:pt x="9900" y="118"/>
                  </a:lnTo>
                  <a:lnTo>
                    <a:pt x="9908" y="122"/>
                  </a:lnTo>
                  <a:lnTo>
                    <a:pt x="9916" y="127"/>
                  </a:lnTo>
                  <a:lnTo>
                    <a:pt x="9923" y="134"/>
                  </a:lnTo>
                  <a:lnTo>
                    <a:pt x="9930" y="141"/>
                  </a:lnTo>
                  <a:lnTo>
                    <a:pt x="9936" y="149"/>
                  </a:lnTo>
                  <a:lnTo>
                    <a:pt x="9940" y="157"/>
                  </a:lnTo>
                  <a:lnTo>
                    <a:pt x="9943" y="166"/>
                  </a:lnTo>
                  <a:lnTo>
                    <a:pt x="9941" y="184"/>
                  </a:lnTo>
                  <a:lnTo>
                    <a:pt x="9940" y="201"/>
                  </a:lnTo>
                  <a:lnTo>
                    <a:pt x="9938" y="218"/>
                  </a:lnTo>
                  <a:lnTo>
                    <a:pt x="9938" y="237"/>
                  </a:lnTo>
                  <a:lnTo>
                    <a:pt x="9938" y="254"/>
                  </a:lnTo>
                  <a:lnTo>
                    <a:pt x="9940" y="273"/>
                  </a:lnTo>
                  <a:lnTo>
                    <a:pt x="9942" y="290"/>
                  </a:lnTo>
                  <a:lnTo>
                    <a:pt x="9946" y="307"/>
                  </a:lnTo>
                  <a:lnTo>
                    <a:pt x="9950" y="328"/>
                  </a:lnTo>
                  <a:lnTo>
                    <a:pt x="9954" y="347"/>
                  </a:lnTo>
                  <a:lnTo>
                    <a:pt x="9960" y="367"/>
                  </a:lnTo>
                  <a:lnTo>
                    <a:pt x="9967" y="385"/>
                  </a:lnTo>
                  <a:lnTo>
                    <a:pt x="9975" y="404"/>
                  </a:lnTo>
                  <a:lnTo>
                    <a:pt x="9985" y="422"/>
                  </a:lnTo>
                  <a:lnTo>
                    <a:pt x="9995" y="440"/>
                  </a:lnTo>
                  <a:lnTo>
                    <a:pt x="10006" y="458"/>
                  </a:lnTo>
                  <a:lnTo>
                    <a:pt x="10017" y="474"/>
                  </a:lnTo>
                  <a:lnTo>
                    <a:pt x="10030" y="491"/>
                  </a:lnTo>
                  <a:lnTo>
                    <a:pt x="10043" y="507"/>
                  </a:lnTo>
                  <a:lnTo>
                    <a:pt x="10057" y="522"/>
                  </a:lnTo>
                  <a:lnTo>
                    <a:pt x="10071" y="537"/>
                  </a:lnTo>
                  <a:lnTo>
                    <a:pt x="10087" y="552"/>
                  </a:lnTo>
                  <a:lnTo>
                    <a:pt x="10102" y="566"/>
                  </a:lnTo>
                  <a:lnTo>
                    <a:pt x="10118" y="579"/>
                  </a:lnTo>
                  <a:lnTo>
                    <a:pt x="10128" y="593"/>
                  </a:lnTo>
                  <a:lnTo>
                    <a:pt x="10135" y="606"/>
                  </a:lnTo>
                  <a:lnTo>
                    <a:pt x="10141" y="620"/>
                  </a:lnTo>
                  <a:lnTo>
                    <a:pt x="10146" y="634"/>
                  </a:lnTo>
                  <a:lnTo>
                    <a:pt x="10149" y="650"/>
                  </a:lnTo>
                  <a:lnTo>
                    <a:pt x="10151" y="665"/>
                  </a:lnTo>
                  <a:lnTo>
                    <a:pt x="10152" y="681"/>
                  </a:lnTo>
                  <a:lnTo>
                    <a:pt x="10152" y="699"/>
                  </a:lnTo>
                  <a:close/>
                  <a:moveTo>
                    <a:pt x="9921" y="1369"/>
                  </a:moveTo>
                  <a:lnTo>
                    <a:pt x="9919" y="1378"/>
                  </a:lnTo>
                  <a:lnTo>
                    <a:pt x="9918" y="1388"/>
                  </a:lnTo>
                  <a:lnTo>
                    <a:pt x="9917" y="1397"/>
                  </a:lnTo>
                  <a:lnTo>
                    <a:pt x="9917" y="1406"/>
                  </a:lnTo>
                  <a:lnTo>
                    <a:pt x="9918" y="1424"/>
                  </a:lnTo>
                  <a:lnTo>
                    <a:pt x="9919" y="1443"/>
                  </a:lnTo>
                  <a:lnTo>
                    <a:pt x="9921" y="1461"/>
                  </a:lnTo>
                  <a:lnTo>
                    <a:pt x="9921" y="1479"/>
                  </a:lnTo>
                  <a:lnTo>
                    <a:pt x="9920" y="1488"/>
                  </a:lnTo>
                  <a:lnTo>
                    <a:pt x="9919" y="1497"/>
                  </a:lnTo>
                  <a:lnTo>
                    <a:pt x="9918" y="1505"/>
                  </a:lnTo>
                  <a:lnTo>
                    <a:pt x="9915" y="1514"/>
                  </a:lnTo>
                  <a:lnTo>
                    <a:pt x="9798" y="1516"/>
                  </a:lnTo>
                  <a:lnTo>
                    <a:pt x="9581" y="1519"/>
                  </a:lnTo>
                  <a:lnTo>
                    <a:pt x="9279" y="1520"/>
                  </a:lnTo>
                  <a:lnTo>
                    <a:pt x="8906" y="1521"/>
                  </a:lnTo>
                  <a:lnTo>
                    <a:pt x="8477" y="1523"/>
                  </a:lnTo>
                  <a:lnTo>
                    <a:pt x="8004" y="1523"/>
                  </a:lnTo>
                  <a:lnTo>
                    <a:pt x="7504" y="1524"/>
                  </a:lnTo>
                  <a:lnTo>
                    <a:pt x="6989" y="1525"/>
                  </a:lnTo>
                  <a:lnTo>
                    <a:pt x="6474" y="1525"/>
                  </a:lnTo>
                  <a:lnTo>
                    <a:pt x="5974" y="1526"/>
                  </a:lnTo>
                  <a:lnTo>
                    <a:pt x="5503" y="1527"/>
                  </a:lnTo>
                  <a:lnTo>
                    <a:pt x="5074" y="1527"/>
                  </a:lnTo>
                  <a:lnTo>
                    <a:pt x="4703" y="1528"/>
                  </a:lnTo>
                  <a:lnTo>
                    <a:pt x="4402" y="1529"/>
                  </a:lnTo>
                  <a:lnTo>
                    <a:pt x="4187" y="1531"/>
                  </a:lnTo>
                  <a:lnTo>
                    <a:pt x="4072" y="1532"/>
                  </a:lnTo>
                  <a:lnTo>
                    <a:pt x="3995" y="1534"/>
                  </a:lnTo>
                  <a:lnTo>
                    <a:pt x="3918" y="1535"/>
                  </a:lnTo>
                  <a:lnTo>
                    <a:pt x="3841" y="1536"/>
                  </a:lnTo>
                  <a:lnTo>
                    <a:pt x="3765" y="1537"/>
                  </a:lnTo>
                  <a:lnTo>
                    <a:pt x="3689" y="1538"/>
                  </a:lnTo>
                  <a:lnTo>
                    <a:pt x="3613" y="1539"/>
                  </a:lnTo>
                  <a:lnTo>
                    <a:pt x="3537" y="1540"/>
                  </a:lnTo>
                  <a:lnTo>
                    <a:pt x="3462" y="1541"/>
                  </a:lnTo>
                  <a:lnTo>
                    <a:pt x="3386" y="1542"/>
                  </a:lnTo>
                  <a:lnTo>
                    <a:pt x="3310" y="1543"/>
                  </a:lnTo>
                  <a:lnTo>
                    <a:pt x="3235" y="1544"/>
                  </a:lnTo>
                  <a:lnTo>
                    <a:pt x="3159" y="1545"/>
                  </a:lnTo>
                  <a:lnTo>
                    <a:pt x="3083" y="1546"/>
                  </a:lnTo>
                  <a:lnTo>
                    <a:pt x="3008" y="1547"/>
                  </a:lnTo>
                  <a:lnTo>
                    <a:pt x="2932" y="1548"/>
                  </a:lnTo>
                  <a:lnTo>
                    <a:pt x="2856" y="1549"/>
                  </a:lnTo>
                  <a:lnTo>
                    <a:pt x="2789" y="1550"/>
                  </a:lnTo>
                  <a:lnTo>
                    <a:pt x="2720" y="1551"/>
                  </a:lnTo>
                  <a:lnTo>
                    <a:pt x="2653" y="1551"/>
                  </a:lnTo>
                  <a:lnTo>
                    <a:pt x="2586" y="1551"/>
                  </a:lnTo>
                  <a:lnTo>
                    <a:pt x="2517" y="1551"/>
                  </a:lnTo>
                  <a:lnTo>
                    <a:pt x="2450" y="1551"/>
                  </a:lnTo>
                  <a:lnTo>
                    <a:pt x="2381" y="1551"/>
                  </a:lnTo>
                  <a:lnTo>
                    <a:pt x="2314" y="1551"/>
                  </a:lnTo>
                  <a:lnTo>
                    <a:pt x="2246" y="1552"/>
                  </a:lnTo>
                  <a:lnTo>
                    <a:pt x="2179" y="1552"/>
                  </a:lnTo>
                  <a:lnTo>
                    <a:pt x="2110" y="1552"/>
                  </a:lnTo>
                  <a:lnTo>
                    <a:pt x="2044" y="1552"/>
                  </a:lnTo>
                  <a:lnTo>
                    <a:pt x="1976" y="1553"/>
                  </a:lnTo>
                  <a:lnTo>
                    <a:pt x="1909" y="1554"/>
                  </a:lnTo>
                  <a:lnTo>
                    <a:pt x="1842" y="1555"/>
                  </a:lnTo>
                  <a:lnTo>
                    <a:pt x="1776" y="1556"/>
                  </a:lnTo>
                  <a:lnTo>
                    <a:pt x="1759" y="1558"/>
                  </a:lnTo>
                  <a:lnTo>
                    <a:pt x="1740" y="1559"/>
                  </a:lnTo>
                  <a:lnTo>
                    <a:pt x="1721" y="1559"/>
                  </a:lnTo>
                  <a:lnTo>
                    <a:pt x="1702" y="1558"/>
                  </a:lnTo>
                  <a:lnTo>
                    <a:pt x="1683" y="1558"/>
                  </a:lnTo>
                  <a:lnTo>
                    <a:pt x="1664" y="1558"/>
                  </a:lnTo>
                  <a:lnTo>
                    <a:pt x="1655" y="1559"/>
                  </a:lnTo>
                  <a:lnTo>
                    <a:pt x="1646" y="1560"/>
                  </a:lnTo>
                  <a:lnTo>
                    <a:pt x="1637" y="1561"/>
                  </a:lnTo>
                  <a:lnTo>
                    <a:pt x="1628" y="1563"/>
                  </a:lnTo>
                  <a:lnTo>
                    <a:pt x="1606" y="1561"/>
                  </a:lnTo>
                  <a:lnTo>
                    <a:pt x="1584" y="1561"/>
                  </a:lnTo>
                  <a:lnTo>
                    <a:pt x="1560" y="1562"/>
                  </a:lnTo>
                  <a:lnTo>
                    <a:pt x="1538" y="1563"/>
                  </a:lnTo>
                  <a:lnTo>
                    <a:pt x="1515" y="1565"/>
                  </a:lnTo>
                  <a:lnTo>
                    <a:pt x="1493" y="1565"/>
                  </a:lnTo>
                  <a:lnTo>
                    <a:pt x="1482" y="1563"/>
                  </a:lnTo>
                  <a:lnTo>
                    <a:pt x="1470" y="1563"/>
                  </a:lnTo>
                  <a:lnTo>
                    <a:pt x="1460" y="1561"/>
                  </a:lnTo>
                  <a:lnTo>
                    <a:pt x="1450" y="1560"/>
                  </a:lnTo>
                  <a:lnTo>
                    <a:pt x="1413" y="1561"/>
                  </a:lnTo>
                  <a:lnTo>
                    <a:pt x="1377" y="1561"/>
                  </a:lnTo>
                  <a:lnTo>
                    <a:pt x="1340" y="1561"/>
                  </a:lnTo>
                  <a:lnTo>
                    <a:pt x="1303" y="1560"/>
                  </a:lnTo>
                  <a:lnTo>
                    <a:pt x="1266" y="1561"/>
                  </a:lnTo>
                  <a:lnTo>
                    <a:pt x="1228" y="1561"/>
                  </a:lnTo>
                  <a:lnTo>
                    <a:pt x="1191" y="1563"/>
                  </a:lnTo>
                  <a:lnTo>
                    <a:pt x="1154" y="1567"/>
                  </a:lnTo>
                  <a:lnTo>
                    <a:pt x="1148" y="1562"/>
                  </a:lnTo>
                  <a:lnTo>
                    <a:pt x="1144" y="1558"/>
                  </a:lnTo>
                  <a:lnTo>
                    <a:pt x="1141" y="1554"/>
                  </a:lnTo>
                  <a:lnTo>
                    <a:pt x="1139" y="1549"/>
                  </a:lnTo>
                  <a:lnTo>
                    <a:pt x="1138" y="1544"/>
                  </a:lnTo>
                  <a:lnTo>
                    <a:pt x="1138" y="1538"/>
                  </a:lnTo>
                  <a:lnTo>
                    <a:pt x="1138" y="1533"/>
                  </a:lnTo>
                  <a:lnTo>
                    <a:pt x="1139" y="1527"/>
                  </a:lnTo>
                  <a:lnTo>
                    <a:pt x="1141" y="1514"/>
                  </a:lnTo>
                  <a:lnTo>
                    <a:pt x="1144" y="1502"/>
                  </a:lnTo>
                  <a:lnTo>
                    <a:pt x="1145" y="1495"/>
                  </a:lnTo>
                  <a:lnTo>
                    <a:pt x="1145" y="1489"/>
                  </a:lnTo>
                  <a:lnTo>
                    <a:pt x="1145" y="1483"/>
                  </a:lnTo>
                  <a:lnTo>
                    <a:pt x="1145" y="1478"/>
                  </a:lnTo>
                  <a:lnTo>
                    <a:pt x="1144" y="1458"/>
                  </a:lnTo>
                  <a:lnTo>
                    <a:pt x="1141" y="1440"/>
                  </a:lnTo>
                  <a:lnTo>
                    <a:pt x="1138" y="1422"/>
                  </a:lnTo>
                  <a:lnTo>
                    <a:pt x="1134" y="1404"/>
                  </a:lnTo>
                  <a:lnTo>
                    <a:pt x="1129" y="1388"/>
                  </a:lnTo>
                  <a:lnTo>
                    <a:pt x="1123" y="1371"/>
                  </a:lnTo>
                  <a:lnTo>
                    <a:pt x="1115" y="1355"/>
                  </a:lnTo>
                  <a:lnTo>
                    <a:pt x="1106" y="1340"/>
                  </a:lnTo>
                  <a:lnTo>
                    <a:pt x="1097" y="1324"/>
                  </a:lnTo>
                  <a:lnTo>
                    <a:pt x="1087" y="1310"/>
                  </a:lnTo>
                  <a:lnTo>
                    <a:pt x="1076" y="1297"/>
                  </a:lnTo>
                  <a:lnTo>
                    <a:pt x="1063" y="1283"/>
                  </a:lnTo>
                  <a:lnTo>
                    <a:pt x="1051" y="1271"/>
                  </a:lnTo>
                  <a:lnTo>
                    <a:pt x="1037" y="1260"/>
                  </a:lnTo>
                  <a:lnTo>
                    <a:pt x="1021" y="1249"/>
                  </a:lnTo>
                  <a:lnTo>
                    <a:pt x="1006" y="1238"/>
                  </a:lnTo>
                  <a:lnTo>
                    <a:pt x="999" y="1234"/>
                  </a:lnTo>
                  <a:lnTo>
                    <a:pt x="993" y="1230"/>
                  </a:lnTo>
                  <a:lnTo>
                    <a:pt x="987" y="1224"/>
                  </a:lnTo>
                  <a:lnTo>
                    <a:pt x="982" y="1219"/>
                  </a:lnTo>
                  <a:lnTo>
                    <a:pt x="977" y="1213"/>
                  </a:lnTo>
                  <a:lnTo>
                    <a:pt x="972" y="1207"/>
                  </a:lnTo>
                  <a:lnTo>
                    <a:pt x="968" y="1200"/>
                  </a:lnTo>
                  <a:lnTo>
                    <a:pt x="965" y="1192"/>
                  </a:lnTo>
                  <a:lnTo>
                    <a:pt x="960" y="1178"/>
                  </a:lnTo>
                  <a:lnTo>
                    <a:pt x="956" y="1163"/>
                  </a:lnTo>
                  <a:lnTo>
                    <a:pt x="955" y="1148"/>
                  </a:lnTo>
                  <a:lnTo>
                    <a:pt x="954" y="1132"/>
                  </a:lnTo>
                  <a:lnTo>
                    <a:pt x="954" y="1125"/>
                  </a:lnTo>
                  <a:lnTo>
                    <a:pt x="955" y="1119"/>
                  </a:lnTo>
                  <a:lnTo>
                    <a:pt x="956" y="1113"/>
                  </a:lnTo>
                  <a:lnTo>
                    <a:pt x="958" y="1107"/>
                  </a:lnTo>
                  <a:lnTo>
                    <a:pt x="961" y="1100"/>
                  </a:lnTo>
                  <a:lnTo>
                    <a:pt x="964" y="1095"/>
                  </a:lnTo>
                  <a:lnTo>
                    <a:pt x="968" y="1090"/>
                  </a:lnTo>
                  <a:lnTo>
                    <a:pt x="972" y="1085"/>
                  </a:lnTo>
                  <a:lnTo>
                    <a:pt x="977" y="1082"/>
                  </a:lnTo>
                  <a:lnTo>
                    <a:pt x="982" y="1080"/>
                  </a:lnTo>
                  <a:lnTo>
                    <a:pt x="987" y="1079"/>
                  </a:lnTo>
                  <a:lnTo>
                    <a:pt x="993" y="1078"/>
                  </a:lnTo>
                  <a:lnTo>
                    <a:pt x="998" y="1079"/>
                  </a:lnTo>
                  <a:lnTo>
                    <a:pt x="1003" y="1080"/>
                  </a:lnTo>
                  <a:lnTo>
                    <a:pt x="1008" y="1082"/>
                  </a:lnTo>
                  <a:lnTo>
                    <a:pt x="1012" y="1085"/>
                  </a:lnTo>
                  <a:lnTo>
                    <a:pt x="1017" y="1090"/>
                  </a:lnTo>
                  <a:lnTo>
                    <a:pt x="1021" y="1096"/>
                  </a:lnTo>
                  <a:lnTo>
                    <a:pt x="1025" y="1103"/>
                  </a:lnTo>
                  <a:lnTo>
                    <a:pt x="1027" y="1109"/>
                  </a:lnTo>
                  <a:lnTo>
                    <a:pt x="1031" y="1121"/>
                  </a:lnTo>
                  <a:lnTo>
                    <a:pt x="1035" y="1134"/>
                  </a:lnTo>
                  <a:lnTo>
                    <a:pt x="1037" y="1140"/>
                  </a:lnTo>
                  <a:lnTo>
                    <a:pt x="1040" y="1146"/>
                  </a:lnTo>
                  <a:lnTo>
                    <a:pt x="1043" y="1152"/>
                  </a:lnTo>
                  <a:lnTo>
                    <a:pt x="1046" y="1158"/>
                  </a:lnTo>
                  <a:lnTo>
                    <a:pt x="1051" y="1162"/>
                  </a:lnTo>
                  <a:lnTo>
                    <a:pt x="1056" y="1167"/>
                  </a:lnTo>
                  <a:lnTo>
                    <a:pt x="1063" y="1170"/>
                  </a:lnTo>
                  <a:lnTo>
                    <a:pt x="1071" y="1173"/>
                  </a:lnTo>
                  <a:lnTo>
                    <a:pt x="1083" y="1177"/>
                  </a:lnTo>
                  <a:lnTo>
                    <a:pt x="1096" y="1179"/>
                  </a:lnTo>
                  <a:lnTo>
                    <a:pt x="1109" y="1181"/>
                  </a:lnTo>
                  <a:lnTo>
                    <a:pt x="1122" y="1181"/>
                  </a:lnTo>
                  <a:lnTo>
                    <a:pt x="1129" y="1181"/>
                  </a:lnTo>
                  <a:lnTo>
                    <a:pt x="1135" y="1179"/>
                  </a:lnTo>
                  <a:lnTo>
                    <a:pt x="1141" y="1178"/>
                  </a:lnTo>
                  <a:lnTo>
                    <a:pt x="1146" y="1175"/>
                  </a:lnTo>
                  <a:lnTo>
                    <a:pt x="1152" y="1172"/>
                  </a:lnTo>
                  <a:lnTo>
                    <a:pt x="1157" y="1168"/>
                  </a:lnTo>
                  <a:lnTo>
                    <a:pt x="1162" y="1163"/>
                  </a:lnTo>
                  <a:lnTo>
                    <a:pt x="1167" y="1157"/>
                  </a:lnTo>
                  <a:lnTo>
                    <a:pt x="1175" y="1149"/>
                  </a:lnTo>
                  <a:lnTo>
                    <a:pt x="1181" y="1139"/>
                  </a:lnTo>
                  <a:lnTo>
                    <a:pt x="1187" y="1129"/>
                  </a:lnTo>
                  <a:lnTo>
                    <a:pt x="1191" y="1119"/>
                  </a:lnTo>
                  <a:lnTo>
                    <a:pt x="1194" y="1108"/>
                  </a:lnTo>
                  <a:lnTo>
                    <a:pt x="1197" y="1096"/>
                  </a:lnTo>
                  <a:lnTo>
                    <a:pt x="1198" y="1084"/>
                  </a:lnTo>
                  <a:lnTo>
                    <a:pt x="1199" y="1073"/>
                  </a:lnTo>
                  <a:lnTo>
                    <a:pt x="1199" y="1061"/>
                  </a:lnTo>
                  <a:lnTo>
                    <a:pt x="1198" y="1048"/>
                  </a:lnTo>
                  <a:lnTo>
                    <a:pt x="1197" y="1036"/>
                  </a:lnTo>
                  <a:lnTo>
                    <a:pt x="1195" y="1025"/>
                  </a:lnTo>
                  <a:lnTo>
                    <a:pt x="1192" y="1014"/>
                  </a:lnTo>
                  <a:lnTo>
                    <a:pt x="1189" y="1002"/>
                  </a:lnTo>
                  <a:lnTo>
                    <a:pt x="1186" y="991"/>
                  </a:lnTo>
                  <a:lnTo>
                    <a:pt x="1182" y="982"/>
                  </a:lnTo>
                  <a:lnTo>
                    <a:pt x="1180" y="976"/>
                  </a:lnTo>
                  <a:lnTo>
                    <a:pt x="1177" y="971"/>
                  </a:lnTo>
                  <a:lnTo>
                    <a:pt x="1174" y="966"/>
                  </a:lnTo>
                  <a:lnTo>
                    <a:pt x="1170" y="961"/>
                  </a:lnTo>
                  <a:lnTo>
                    <a:pt x="1163" y="952"/>
                  </a:lnTo>
                  <a:lnTo>
                    <a:pt x="1154" y="944"/>
                  </a:lnTo>
                  <a:lnTo>
                    <a:pt x="1147" y="936"/>
                  </a:lnTo>
                  <a:lnTo>
                    <a:pt x="1141" y="927"/>
                  </a:lnTo>
                  <a:lnTo>
                    <a:pt x="1139" y="922"/>
                  </a:lnTo>
                  <a:lnTo>
                    <a:pt x="1138" y="917"/>
                  </a:lnTo>
                  <a:lnTo>
                    <a:pt x="1138" y="911"/>
                  </a:lnTo>
                  <a:lnTo>
                    <a:pt x="1139" y="905"/>
                  </a:lnTo>
                  <a:lnTo>
                    <a:pt x="1150" y="887"/>
                  </a:lnTo>
                  <a:lnTo>
                    <a:pt x="1162" y="868"/>
                  </a:lnTo>
                  <a:lnTo>
                    <a:pt x="1171" y="849"/>
                  </a:lnTo>
                  <a:lnTo>
                    <a:pt x="1178" y="830"/>
                  </a:lnTo>
                  <a:lnTo>
                    <a:pt x="1180" y="819"/>
                  </a:lnTo>
                  <a:lnTo>
                    <a:pt x="1182" y="809"/>
                  </a:lnTo>
                  <a:lnTo>
                    <a:pt x="1184" y="799"/>
                  </a:lnTo>
                  <a:lnTo>
                    <a:pt x="1185" y="789"/>
                  </a:lnTo>
                  <a:lnTo>
                    <a:pt x="1185" y="779"/>
                  </a:lnTo>
                  <a:lnTo>
                    <a:pt x="1185" y="768"/>
                  </a:lnTo>
                  <a:lnTo>
                    <a:pt x="1184" y="758"/>
                  </a:lnTo>
                  <a:lnTo>
                    <a:pt x="1182" y="748"/>
                  </a:lnTo>
                  <a:lnTo>
                    <a:pt x="1178" y="732"/>
                  </a:lnTo>
                  <a:lnTo>
                    <a:pt x="1174" y="715"/>
                  </a:lnTo>
                  <a:lnTo>
                    <a:pt x="1169" y="700"/>
                  </a:lnTo>
                  <a:lnTo>
                    <a:pt x="1163" y="685"/>
                  </a:lnTo>
                  <a:lnTo>
                    <a:pt x="1158" y="677"/>
                  </a:lnTo>
                  <a:lnTo>
                    <a:pt x="1154" y="670"/>
                  </a:lnTo>
                  <a:lnTo>
                    <a:pt x="1149" y="664"/>
                  </a:lnTo>
                  <a:lnTo>
                    <a:pt x="1144" y="658"/>
                  </a:lnTo>
                  <a:lnTo>
                    <a:pt x="1138" y="652"/>
                  </a:lnTo>
                  <a:lnTo>
                    <a:pt x="1132" y="647"/>
                  </a:lnTo>
                  <a:lnTo>
                    <a:pt x="1125" y="642"/>
                  </a:lnTo>
                  <a:lnTo>
                    <a:pt x="1117" y="637"/>
                  </a:lnTo>
                  <a:lnTo>
                    <a:pt x="1098" y="634"/>
                  </a:lnTo>
                  <a:lnTo>
                    <a:pt x="1078" y="632"/>
                  </a:lnTo>
                  <a:lnTo>
                    <a:pt x="1069" y="632"/>
                  </a:lnTo>
                  <a:lnTo>
                    <a:pt x="1057" y="632"/>
                  </a:lnTo>
                  <a:lnTo>
                    <a:pt x="1047" y="634"/>
                  </a:lnTo>
                  <a:lnTo>
                    <a:pt x="1037" y="639"/>
                  </a:lnTo>
                  <a:lnTo>
                    <a:pt x="1025" y="649"/>
                  </a:lnTo>
                  <a:lnTo>
                    <a:pt x="1011" y="658"/>
                  </a:lnTo>
                  <a:lnTo>
                    <a:pt x="1005" y="664"/>
                  </a:lnTo>
                  <a:lnTo>
                    <a:pt x="1001" y="669"/>
                  </a:lnTo>
                  <a:lnTo>
                    <a:pt x="999" y="673"/>
                  </a:lnTo>
                  <a:lnTo>
                    <a:pt x="998" y="676"/>
                  </a:lnTo>
                  <a:lnTo>
                    <a:pt x="997" y="680"/>
                  </a:lnTo>
                  <a:lnTo>
                    <a:pt x="997" y="686"/>
                  </a:lnTo>
                  <a:lnTo>
                    <a:pt x="999" y="694"/>
                  </a:lnTo>
                  <a:lnTo>
                    <a:pt x="999" y="702"/>
                  </a:lnTo>
                  <a:lnTo>
                    <a:pt x="999" y="710"/>
                  </a:lnTo>
                  <a:lnTo>
                    <a:pt x="998" y="718"/>
                  </a:lnTo>
                  <a:lnTo>
                    <a:pt x="996" y="726"/>
                  </a:lnTo>
                  <a:lnTo>
                    <a:pt x="993" y="735"/>
                  </a:lnTo>
                  <a:lnTo>
                    <a:pt x="989" y="743"/>
                  </a:lnTo>
                  <a:lnTo>
                    <a:pt x="985" y="750"/>
                  </a:lnTo>
                  <a:lnTo>
                    <a:pt x="979" y="754"/>
                  </a:lnTo>
                  <a:lnTo>
                    <a:pt x="972" y="758"/>
                  </a:lnTo>
                  <a:lnTo>
                    <a:pt x="965" y="761"/>
                  </a:lnTo>
                  <a:lnTo>
                    <a:pt x="958" y="763"/>
                  </a:lnTo>
                  <a:lnTo>
                    <a:pt x="952" y="764"/>
                  </a:lnTo>
                  <a:lnTo>
                    <a:pt x="945" y="764"/>
                  </a:lnTo>
                  <a:lnTo>
                    <a:pt x="939" y="762"/>
                  </a:lnTo>
                  <a:lnTo>
                    <a:pt x="933" y="760"/>
                  </a:lnTo>
                  <a:lnTo>
                    <a:pt x="927" y="751"/>
                  </a:lnTo>
                  <a:lnTo>
                    <a:pt x="923" y="743"/>
                  </a:lnTo>
                  <a:lnTo>
                    <a:pt x="921" y="734"/>
                  </a:lnTo>
                  <a:lnTo>
                    <a:pt x="919" y="723"/>
                  </a:lnTo>
                  <a:lnTo>
                    <a:pt x="919" y="714"/>
                  </a:lnTo>
                  <a:lnTo>
                    <a:pt x="920" y="704"/>
                  </a:lnTo>
                  <a:lnTo>
                    <a:pt x="921" y="694"/>
                  </a:lnTo>
                  <a:lnTo>
                    <a:pt x="923" y="682"/>
                  </a:lnTo>
                  <a:lnTo>
                    <a:pt x="934" y="663"/>
                  </a:lnTo>
                  <a:lnTo>
                    <a:pt x="946" y="645"/>
                  </a:lnTo>
                  <a:lnTo>
                    <a:pt x="959" y="626"/>
                  </a:lnTo>
                  <a:lnTo>
                    <a:pt x="973" y="609"/>
                  </a:lnTo>
                  <a:lnTo>
                    <a:pt x="1003" y="576"/>
                  </a:lnTo>
                  <a:lnTo>
                    <a:pt x="1034" y="543"/>
                  </a:lnTo>
                  <a:lnTo>
                    <a:pt x="1049" y="527"/>
                  </a:lnTo>
                  <a:lnTo>
                    <a:pt x="1063" y="510"/>
                  </a:lnTo>
                  <a:lnTo>
                    <a:pt x="1078" y="492"/>
                  </a:lnTo>
                  <a:lnTo>
                    <a:pt x="1090" y="475"/>
                  </a:lnTo>
                  <a:lnTo>
                    <a:pt x="1102" y="457"/>
                  </a:lnTo>
                  <a:lnTo>
                    <a:pt x="1111" y="437"/>
                  </a:lnTo>
                  <a:lnTo>
                    <a:pt x="1117" y="427"/>
                  </a:lnTo>
                  <a:lnTo>
                    <a:pt x="1120" y="416"/>
                  </a:lnTo>
                  <a:lnTo>
                    <a:pt x="1124" y="405"/>
                  </a:lnTo>
                  <a:lnTo>
                    <a:pt x="1127" y="394"/>
                  </a:lnTo>
                  <a:lnTo>
                    <a:pt x="1132" y="377"/>
                  </a:lnTo>
                  <a:lnTo>
                    <a:pt x="1136" y="358"/>
                  </a:lnTo>
                  <a:lnTo>
                    <a:pt x="1139" y="340"/>
                  </a:lnTo>
                  <a:lnTo>
                    <a:pt x="1140" y="322"/>
                  </a:lnTo>
                  <a:lnTo>
                    <a:pt x="1139" y="303"/>
                  </a:lnTo>
                  <a:lnTo>
                    <a:pt x="1138" y="285"/>
                  </a:lnTo>
                  <a:lnTo>
                    <a:pt x="1136" y="268"/>
                  </a:lnTo>
                  <a:lnTo>
                    <a:pt x="1133" y="249"/>
                  </a:lnTo>
                  <a:lnTo>
                    <a:pt x="1138" y="244"/>
                  </a:lnTo>
                  <a:lnTo>
                    <a:pt x="1144" y="240"/>
                  </a:lnTo>
                  <a:lnTo>
                    <a:pt x="1151" y="237"/>
                  </a:lnTo>
                  <a:lnTo>
                    <a:pt x="1157" y="235"/>
                  </a:lnTo>
                  <a:lnTo>
                    <a:pt x="1165" y="234"/>
                  </a:lnTo>
                  <a:lnTo>
                    <a:pt x="1173" y="234"/>
                  </a:lnTo>
                  <a:lnTo>
                    <a:pt x="1180" y="235"/>
                  </a:lnTo>
                  <a:lnTo>
                    <a:pt x="1188" y="237"/>
                  </a:lnTo>
                  <a:lnTo>
                    <a:pt x="1252" y="234"/>
                  </a:lnTo>
                  <a:lnTo>
                    <a:pt x="1314" y="232"/>
                  </a:lnTo>
                  <a:lnTo>
                    <a:pt x="1375" y="232"/>
                  </a:lnTo>
                  <a:lnTo>
                    <a:pt x="1437" y="232"/>
                  </a:lnTo>
                  <a:lnTo>
                    <a:pt x="1496" y="233"/>
                  </a:lnTo>
                  <a:lnTo>
                    <a:pt x="1556" y="233"/>
                  </a:lnTo>
                  <a:lnTo>
                    <a:pt x="1616" y="231"/>
                  </a:lnTo>
                  <a:lnTo>
                    <a:pt x="1677" y="228"/>
                  </a:lnTo>
                  <a:lnTo>
                    <a:pt x="1754" y="227"/>
                  </a:lnTo>
                  <a:lnTo>
                    <a:pt x="1831" y="226"/>
                  </a:lnTo>
                  <a:lnTo>
                    <a:pt x="1908" y="225"/>
                  </a:lnTo>
                  <a:lnTo>
                    <a:pt x="1985" y="224"/>
                  </a:lnTo>
                  <a:lnTo>
                    <a:pt x="2062" y="223"/>
                  </a:lnTo>
                  <a:lnTo>
                    <a:pt x="2140" y="222"/>
                  </a:lnTo>
                  <a:lnTo>
                    <a:pt x="2218" y="220"/>
                  </a:lnTo>
                  <a:lnTo>
                    <a:pt x="2294" y="219"/>
                  </a:lnTo>
                  <a:lnTo>
                    <a:pt x="2372" y="217"/>
                  </a:lnTo>
                  <a:lnTo>
                    <a:pt x="2449" y="216"/>
                  </a:lnTo>
                  <a:lnTo>
                    <a:pt x="2526" y="215"/>
                  </a:lnTo>
                  <a:lnTo>
                    <a:pt x="2604" y="214"/>
                  </a:lnTo>
                  <a:lnTo>
                    <a:pt x="2681" y="213"/>
                  </a:lnTo>
                  <a:lnTo>
                    <a:pt x="2757" y="212"/>
                  </a:lnTo>
                  <a:lnTo>
                    <a:pt x="2835" y="211"/>
                  </a:lnTo>
                  <a:lnTo>
                    <a:pt x="2912" y="210"/>
                  </a:lnTo>
                  <a:lnTo>
                    <a:pt x="2981" y="209"/>
                  </a:lnTo>
                  <a:lnTo>
                    <a:pt x="3052" y="208"/>
                  </a:lnTo>
                  <a:lnTo>
                    <a:pt x="3124" y="209"/>
                  </a:lnTo>
                  <a:lnTo>
                    <a:pt x="3197" y="209"/>
                  </a:lnTo>
                  <a:lnTo>
                    <a:pt x="3270" y="210"/>
                  </a:lnTo>
                  <a:lnTo>
                    <a:pt x="3343" y="210"/>
                  </a:lnTo>
                  <a:lnTo>
                    <a:pt x="3416" y="209"/>
                  </a:lnTo>
                  <a:lnTo>
                    <a:pt x="3487" y="206"/>
                  </a:lnTo>
                  <a:lnTo>
                    <a:pt x="3635" y="205"/>
                  </a:lnTo>
                  <a:lnTo>
                    <a:pt x="3883" y="204"/>
                  </a:lnTo>
                  <a:lnTo>
                    <a:pt x="4213" y="203"/>
                  </a:lnTo>
                  <a:lnTo>
                    <a:pt x="4615" y="201"/>
                  </a:lnTo>
                  <a:lnTo>
                    <a:pt x="5072" y="200"/>
                  </a:lnTo>
                  <a:lnTo>
                    <a:pt x="5572" y="199"/>
                  </a:lnTo>
                  <a:lnTo>
                    <a:pt x="6098" y="197"/>
                  </a:lnTo>
                  <a:lnTo>
                    <a:pt x="6640" y="196"/>
                  </a:lnTo>
                  <a:lnTo>
                    <a:pt x="7181" y="194"/>
                  </a:lnTo>
                  <a:lnTo>
                    <a:pt x="7708" y="193"/>
                  </a:lnTo>
                  <a:lnTo>
                    <a:pt x="8206" y="191"/>
                  </a:lnTo>
                  <a:lnTo>
                    <a:pt x="8663" y="190"/>
                  </a:lnTo>
                  <a:lnTo>
                    <a:pt x="9063" y="188"/>
                  </a:lnTo>
                  <a:lnTo>
                    <a:pt x="9392" y="187"/>
                  </a:lnTo>
                  <a:lnTo>
                    <a:pt x="9637" y="185"/>
                  </a:lnTo>
                  <a:lnTo>
                    <a:pt x="9783" y="183"/>
                  </a:lnTo>
                  <a:lnTo>
                    <a:pt x="9795" y="185"/>
                  </a:lnTo>
                  <a:lnTo>
                    <a:pt x="9809" y="186"/>
                  </a:lnTo>
                  <a:lnTo>
                    <a:pt x="9822" y="185"/>
                  </a:lnTo>
                  <a:lnTo>
                    <a:pt x="9836" y="184"/>
                  </a:lnTo>
                  <a:lnTo>
                    <a:pt x="9844" y="184"/>
                  </a:lnTo>
                  <a:lnTo>
                    <a:pt x="9850" y="184"/>
                  </a:lnTo>
                  <a:lnTo>
                    <a:pt x="9856" y="185"/>
                  </a:lnTo>
                  <a:lnTo>
                    <a:pt x="9861" y="186"/>
                  </a:lnTo>
                  <a:lnTo>
                    <a:pt x="9866" y="188"/>
                  </a:lnTo>
                  <a:lnTo>
                    <a:pt x="9871" y="191"/>
                  </a:lnTo>
                  <a:lnTo>
                    <a:pt x="9875" y="195"/>
                  </a:lnTo>
                  <a:lnTo>
                    <a:pt x="9878" y="200"/>
                  </a:lnTo>
                  <a:lnTo>
                    <a:pt x="9877" y="223"/>
                  </a:lnTo>
                  <a:lnTo>
                    <a:pt x="9877" y="244"/>
                  </a:lnTo>
                  <a:lnTo>
                    <a:pt x="9877" y="265"/>
                  </a:lnTo>
                  <a:lnTo>
                    <a:pt x="9879" y="287"/>
                  </a:lnTo>
                  <a:lnTo>
                    <a:pt x="9881" y="307"/>
                  </a:lnTo>
                  <a:lnTo>
                    <a:pt x="9885" y="328"/>
                  </a:lnTo>
                  <a:lnTo>
                    <a:pt x="9891" y="348"/>
                  </a:lnTo>
                  <a:lnTo>
                    <a:pt x="9897" y="369"/>
                  </a:lnTo>
                  <a:lnTo>
                    <a:pt x="9904" y="388"/>
                  </a:lnTo>
                  <a:lnTo>
                    <a:pt x="9912" y="407"/>
                  </a:lnTo>
                  <a:lnTo>
                    <a:pt x="9921" y="425"/>
                  </a:lnTo>
                  <a:lnTo>
                    <a:pt x="9931" y="443"/>
                  </a:lnTo>
                  <a:lnTo>
                    <a:pt x="9944" y="461"/>
                  </a:lnTo>
                  <a:lnTo>
                    <a:pt x="9956" y="478"/>
                  </a:lnTo>
                  <a:lnTo>
                    <a:pt x="9970" y="494"/>
                  </a:lnTo>
                  <a:lnTo>
                    <a:pt x="9986" y="510"/>
                  </a:lnTo>
                  <a:lnTo>
                    <a:pt x="9994" y="520"/>
                  </a:lnTo>
                  <a:lnTo>
                    <a:pt x="10004" y="530"/>
                  </a:lnTo>
                  <a:lnTo>
                    <a:pt x="10013" y="540"/>
                  </a:lnTo>
                  <a:lnTo>
                    <a:pt x="10024" y="550"/>
                  </a:lnTo>
                  <a:lnTo>
                    <a:pt x="10046" y="570"/>
                  </a:lnTo>
                  <a:lnTo>
                    <a:pt x="10066" y="590"/>
                  </a:lnTo>
                  <a:lnTo>
                    <a:pt x="10076" y="602"/>
                  </a:lnTo>
                  <a:lnTo>
                    <a:pt x="10084" y="613"/>
                  </a:lnTo>
                  <a:lnTo>
                    <a:pt x="10090" y="625"/>
                  </a:lnTo>
                  <a:lnTo>
                    <a:pt x="10094" y="637"/>
                  </a:lnTo>
                  <a:lnTo>
                    <a:pt x="10096" y="644"/>
                  </a:lnTo>
                  <a:lnTo>
                    <a:pt x="10097" y="650"/>
                  </a:lnTo>
                  <a:lnTo>
                    <a:pt x="10097" y="657"/>
                  </a:lnTo>
                  <a:lnTo>
                    <a:pt x="10096" y="664"/>
                  </a:lnTo>
                  <a:lnTo>
                    <a:pt x="10095" y="671"/>
                  </a:lnTo>
                  <a:lnTo>
                    <a:pt x="10094" y="678"/>
                  </a:lnTo>
                  <a:lnTo>
                    <a:pt x="10091" y="686"/>
                  </a:lnTo>
                  <a:lnTo>
                    <a:pt x="10088" y="694"/>
                  </a:lnTo>
                  <a:lnTo>
                    <a:pt x="10083" y="695"/>
                  </a:lnTo>
                  <a:lnTo>
                    <a:pt x="10078" y="697"/>
                  </a:lnTo>
                  <a:lnTo>
                    <a:pt x="10072" y="697"/>
                  </a:lnTo>
                  <a:lnTo>
                    <a:pt x="10068" y="697"/>
                  </a:lnTo>
                  <a:lnTo>
                    <a:pt x="10059" y="695"/>
                  </a:lnTo>
                  <a:lnTo>
                    <a:pt x="10051" y="692"/>
                  </a:lnTo>
                  <a:lnTo>
                    <a:pt x="10043" y="687"/>
                  </a:lnTo>
                  <a:lnTo>
                    <a:pt x="10035" y="681"/>
                  </a:lnTo>
                  <a:lnTo>
                    <a:pt x="10026" y="674"/>
                  </a:lnTo>
                  <a:lnTo>
                    <a:pt x="10019" y="667"/>
                  </a:lnTo>
                  <a:lnTo>
                    <a:pt x="10011" y="660"/>
                  </a:lnTo>
                  <a:lnTo>
                    <a:pt x="10003" y="654"/>
                  </a:lnTo>
                  <a:lnTo>
                    <a:pt x="9995" y="647"/>
                  </a:lnTo>
                  <a:lnTo>
                    <a:pt x="9987" y="642"/>
                  </a:lnTo>
                  <a:lnTo>
                    <a:pt x="9977" y="637"/>
                  </a:lnTo>
                  <a:lnTo>
                    <a:pt x="9967" y="635"/>
                  </a:lnTo>
                  <a:lnTo>
                    <a:pt x="9962" y="634"/>
                  </a:lnTo>
                  <a:lnTo>
                    <a:pt x="9957" y="634"/>
                  </a:lnTo>
                  <a:lnTo>
                    <a:pt x="9952" y="635"/>
                  </a:lnTo>
                  <a:lnTo>
                    <a:pt x="9946" y="636"/>
                  </a:lnTo>
                  <a:lnTo>
                    <a:pt x="9932" y="641"/>
                  </a:lnTo>
                  <a:lnTo>
                    <a:pt x="9920" y="646"/>
                  </a:lnTo>
                  <a:lnTo>
                    <a:pt x="9908" y="652"/>
                  </a:lnTo>
                  <a:lnTo>
                    <a:pt x="9897" y="660"/>
                  </a:lnTo>
                  <a:lnTo>
                    <a:pt x="9893" y="664"/>
                  </a:lnTo>
                  <a:lnTo>
                    <a:pt x="9887" y="668"/>
                  </a:lnTo>
                  <a:lnTo>
                    <a:pt x="9883" y="673"/>
                  </a:lnTo>
                  <a:lnTo>
                    <a:pt x="9879" y="679"/>
                  </a:lnTo>
                  <a:lnTo>
                    <a:pt x="9876" y="685"/>
                  </a:lnTo>
                  <a:lnTo>
                    <a:pt x="9873" y="692"/>
                  </a:lnTo>
                  <a:lnTo>
                    <a:pt x="9871" y="698"/>
                  </a:lnTo>
                  <a:lnTo>
                    <a:pt x="9869" y="705"/>
                  </a:lnTo>
                  <a:lnTo>
                    <a:pt x="9867" y="715"/>
                  </a:lnTo>
                  <a:lnTo>
                    <a:pt x="9865" y="724"/>
                  </a:lnTo>
                  <a:lnTo>
                    <a:pt x="9865" y="735"/>
                  </a:lnTo>
                  <a:lnTo>
                    <a:pt x="9865" y="744"/>
                  </a:lnTo>
                  <a:lnTo>
                    <a:pt x="9866" y="753"/>
                  </a:lnTo>
                  <a:lnTo>
                    <a:pt x="9868" y="762"/>
                  </a:lnTo>
                  <a:lnTo>
                    <a:pt x="9870" y="771"/>
                  </a:lnTo>
                  <a:lnTo>
                    <a:pt x="9873" y="781"/>
                  </a:lnTo>
                  <a:lnTo>
                    <a:pt x="9881" y="797"/>
                  </a:lnTo>
                  <a:lnTo>
                    <a:pt x="9891" y="813"/>
                  </a:lnTo>
                  <a:lnTo>
                    <a:pt x="9901" y="829"/>
                  </a:lnTo>
                  <a:lnTo>
                    <a:pt x="9912" y="843"/>
                  </a:lnTo>
                  <a:lnTo>
                    <a:pt x="9911" y="849"/>
                  </a:lnTo>
                  <a:lnTo>
                    <a:pt x="9910" y="854"/>
                  </a:lnTo>
                  <a:lnTo>
                    <a:pt x="9907" y="859"/>
                  </a:lnTo>
                  <a:lnTo>
                    <a:pt x="9905" y="863"/>
                  </a:lnTo>
                  <a:lnTo>
                    <a:pt x="9898" y="872"/>
                  </a:lnTo>
                  <a:lnTo>
                    <a:pt x="9890" y="880"/>
                  </a:lnTo>
                  <a:lnTo>
                    <a:pt x="9881" y="888"/>
                  </a:lnTo>
                  <a:lnTo>
                    <a:pt x="9874" y="896"/>
                  </a:lnTo>
                  <a:lnTo>
                    <a:pt x="9871" y="900"/>
                  </a:lnTo>
                  <a:lnTo>
                    <a:pt x="9868" y="905"/>
                  </a:lnTo>
                  <a:lnTo>
                    <a:pt x="9865" y="909"/>
                  </a:lnTo>
                  <a:lnTo>
                    <a:pt x="9863" y="914"/>
                  </a:lnTo>
                  <a:lnTo>
                    <a:pt x="9860" y="924"/>
                  </a:lnTo>
                  <a:lnTo>
                    <a:pt x="9857" y="934"/>
                  </a:lnTo>
                  <a:lnTo>
                    <a:pt x="9855" y="943"/>
                  </a:lnTo>
                  <a:lnTo>
                    <a:pt x="9855" y="953"/>
                  </a:lnTo>
                  <a:lnTo>
                    <a:pt x="9855" y="963"/>
                  </a:lnTo>
                  <a:lnTo>
                    <a:pt x="9855" y="973"/>
                  </a:lnTo>
                  <a:lnTo>
                    <a:pt x="9857" y="982"/>
                  </a:lnTo>
                  <a:lnTo>
                    <a:pt x="9859" y="991"/>
                  </a:lnTo>
                  <a:lnTo>
                    <a:pt x="9862" y="1001"/>
                  </a:lnTo>
                  <a:lnTo>
                    <a:pt x="9866" y="1011"/>
                  </a:lnTo>
                  <a:lnTo>
                    <a:pt x="9869" y="1019"/>
                  </a:lnTo>
                  <a:lnTo>
                    <a:pt x="9874" y="1028"/>
                  </a:lnTo>
                  <a:lnTo>
                    <a:pt x="9879" y="1036"/>
                  </a:lnTo>
                  <a:lnTo>
                    <a:pt x="9884" y="1044"/>
                  </a:lnTo>
                  <a:lnTo>
                    <a:pt x="9891" y="1051"/>
                  </a:lnTo>
                  <a:lnTo>
                    <a:pt x="9897" y="1059"/>
                  </a:lnTo>
                  <a:lnTo>
                    <a:pt x="9918" y="1068"/>
                  </a:lnTo>
                  <a:lnTo>
                    <a:pt x="9941" y="1078"/>
                  </a:lnTo>
                  <a:lnTo>
                    <a:pt x="9952" y="1081"/>
                  </a:lnTo>
                  <a:lnTo>
                    <a:pt x="9963" y="1083"/>
                  </a:lnTo>
                  <a:lnTo>
                    <a:pt x="9969" y="1082"/>
                  </a:lnTo>
                  <a:lnTo>
                    <a:pt x="9974" y="1081"/>
                  </a:lnTo>
                  <a:lnTo>
                    <a:pt x="9980" y="1079"/>
                  </a:lnTo>
                  <a:lnTo>
                    <a:pt x="9986" y="1076"/>
                  </a:lnTo>
                  <a:lnTo>
                    <a:pt x="9995" y="1070"/>
                  </a:lnTo>
                  <a:lnTo>
                    <a:pt x="10003" y="1064"/>
                  </a:lnTo>
                  <a:lnTo>
                    <a:pt x="10011" y="1056"/>
                  </a:lnTo>
                  <a:lnTo>
                    <a:pt x="10018" y="1047"/>
                  </a:lnTo>
                  <a:lnTo>
                    <a:pt x="10024" y="1038"/>
                  </a:lnTo>
                  <a:lnTo>
                    <a:pt x="10030" y="1028"/>
                  </a:lnTo>
                  <a:lnTo>
                    <a:pt x="10031" y="1023"/>
                  </a:lnTo>
                  <a:lnTo>
                    <a:pt x="10032" y="1017"/>
                  </a:lnTo>
                  <a:lnTo>
                    <a:pt x="10033" y="1012"/>
                  </a:lnTo>
                  <a:lnTo>
                    <a:pt x="10033" y="1004"/>
                  </a:lnTo>
                  <a:lnTo>
                    <a:pt x="10037" y="1001"/>
                  </a:lnTo>
                  <a:lnTo>
                    <a:pt x="10043" y="998"/>
                  </a:lnTo>
                  <a:lnTo>
                    <a:pt x="10049" y="997"/>
                  </a:lnTo>
                  <a:lnTo>
                    <a:pt x="10056" y="997"/>
                  </a:lnTo>
                  <a:lnTo>
                    <a:pt x="10062" y="998"/>
                  </a:lnTo>
                  <a:lnTo>
                    <a:pt x="10069" y="1000"/>
                  </a:lnTo>
                  <a:lnTo>
                    <a:pt x="10076" y="1003"/>
                  </a:lnTo>
                  <a:lnTo>
                    <a:pt x="10082" y="1007"/>
                  </a:lnTo>
                  <a:lnTo>
                    <a:pt x="10089" y="1016"/>
                  </a:lnTo>
                  <a:lnTo>
                    <a:pt x="10095" y="1025"/>
                  </a:lnTo>
                  <a:lnTo>
                    <a:pt x="10099" y="1035"/>
                  </a:lnTo>
                  <a:lnTo>
                    <a:pt x="10102" y="1045"/>
                  </a:lnTo>
                  <a:lnTo>
                    <a:pt x="10103" y="1056"/>
                  </a:lnTo>
                  <a:lnTo>
                    <a:pt x="10103" y="1066"/>
                  </a:lnTo>
                  <a:lnTo>
                    <a:pt x="10100" y="1077"/>
                  </a:lnTo>
                  <a:lnTo>
                    <a:pt x="10097" y="1087"/>
                  </a:lnTo>
                  <a:lnTo>
                    <a:pt x="10089" y="1104"/>
                  </a:lnTo>
                  <a:lnTo>
                    <a:pt x="10081" y="1119"/>
                  </a:lnTo>
                  <a:lnTo>
                    <a:pt x="10070" y="1133"/>
                  </a:lnTo>
                  <a:lnTo>
                    <a:pt x="10059" y="1148"/>
                  </a:lnTo>
                  <a:lnTo>
                    <a:pt x="10036" y="1174"/>
                  </a:lnTo>
                  <a:lnTo>
                    <a:pt x="10011" y="1200"/>
                  </a:lnTo>
                  <a:lnTo>
                    <a:pt x="9998" y="1213"/>
                  </a:lnTo>
                  <a:lnTo>
                    <a:pt x="9987" y="1226"/>
                  </a:lnTo>
                  <a:lnTo>
                    <a:pt x="9975" y="1239"/>
                  </a:lnTo>
                  <a:lnTo>
                    <a:pt x="9964" y="1253"/>
                  </a:lnTo>
                  <a:lnTo>
                    <a:pt x="9955" y="1268"/>
                  </a:lnTo>
                  <a:lnTo>
                    <a:pt x="9947" y="1283"/>
                  </a:lnTo>
                  <a:lnTo>
                    <a:pt x="9940" y="1300"/>
                  </a:lnTo>
                  <a:lnTo>
                    <a:pt x="9933" y="1317"/>
                  </a:lnTo>
                  <a:lnTo>
                    <a:pt x="9921" y="1369"/>
                  </a:lnTo>
                  <a:close/>
                  <a:moveTo>
                    <a:pt x="9912" y="1231"/>
                  </a:moveTo>
                  <a:lnTo>
                    <a:pt x="9905" y="1243"/>
                  </a:lnTo>
                  <a:lnTo>
                    <a:pt x="9899" y="1254"/>
                  </a:lnTo>
                  <a:lnTo>
                    <a:pt x="9893" y="1266"/>
                  </a:lnTo>
                  <a:lnTo>
                    <a:pt x="9887" y="1277"/>
                  </a:lnTo>
                  <a:lnTo>
                    <a:pt x="9878" y="1303"/>
                  </a:lnTo>
                  <a:lnTo>
                    <a:pt x="9871" y="1328"/>
                  </a:lnTo>
                  <a:lnTo>
                    <a:pt x="9864" y="1355"/>
                  </a:lnTo>
                  <a:lnTo>
                    <a:pt x="9859" y="1382"/>
                  </a:lnTo>
                  <a:lnTo>
                    <a:pt x="9853" y="1408"/>
                  </a:lnTo>
                  <a:lnTo>
                    <a:pt x="9848" y="1435"/>
                  </a:lnTo>
                  <a:lnTo>
                    <a:pt x="9829" y="1450"/>
                  </a:lnTo>
                  <a:lnTo>
                    <a:pt x="9784" y="1452"/>
                  </a:lnTo>
                  <a:lnTo>
                    <a:pt x="9739" y="1453"/>
                  </a:lnTo>
                  <a:lnTo>
                    <a:pt x="9694" y="1454"/>
                  </a:lnTo>
                  <a:lnTo>
                    <a:pt x="9649" y="1455"/>
                  </a:lnTo>
                  <a:lnTo>
                    <a:pt x="9603" y="1456"/>
                  </a:lnTo>
                  <a:lnTo>
                    <a:pt x="9558" y="1456"/>
                  </a:lnTo>
                  <a:lnTo>
                    <a:pt x="9512" y="1457"/>
                  </a:lnTo>
                  <a:lnTo>
                    <a:pt x="9467" y="1457"/>
                  </a:lnTo>
                  <a:lnTo>
                    <a:pt x="9421" y="1457"/>
                  </a:lnTo>
                  <a:lnTo>
                    <a:pt x="9376" y="1457"/>
                  </a:lnTo>
                  <a:lnTo>
                    <a:pt x="9331" y="1457"/>
                  </a:lnTo>
                  <a:lnTo>
                    <a:pt x="9286" y="1458"/>
                  </a:lnTo>
                  <a:lnTo>
                    <a:pt x="9242" y="1458"/>
                  </a:lnTo>
                  <a:lnTo>
                    <a:pt x="9198" y="1458"/>
                  </a:lnTo>
                  <a:lnTo>
                    <a:pt x="9155" y="1458"/>
                  </a:lnTo>
                  <a:lnTo>
                    <a:pt x="9112" y="1459"/>
                  </a:lnTo>
                  <a:lnTo>
                    <a:pt x="3106" y="1473"/>
                  </a:lnTo>
                  <a:lnTo>
                    <a:pt x="2985" y="1475"/>
                  </a:lnTo>
                  <a:lnTo>
                    <a:pt x="1954" y="1480"/>
                  </a:lnTo>
                  <a:lnTo>
                    <a:pt x="1906" y="1480"/>
                  </a:lnTo>
                  <a:lnTo>
                    <a:pt x="1859" y="1480"/>
                  </a:lnTo>
                  <a:lnTo>
                    <a:pt x="1812" y="1480"/>
                  </a:lnTo>
                  <a:lnTo>
                    <a:pt x="1765" y="1481"/>
                  </a:lnTo>
                  <a:lnTo>
                    <a:pt x="1719" y="1482"/>
                  </a:lnTo>
                  <a:lnTo>
                    <a:pt x="1673" y="1483"/>
                  </a:lnTo>
                  <a:lnTo>
                    <a:pt x="1627" y="1484"/>
                  </a:lnTo>
                  <a:lnTo>
                    <a:pt x="1581" y="1485"/>
                  </a:lnTo>
                  <a:lnTo>
                    <a:pt x="1536" y="1486"/>
                  </a:lnTo>
                  <a:lnTo>
                    <a:pt x="1490" y="1487"/>
                  </a:lnTo>
                  <a:lnTo>
                    <a:pt x="1445" y="1488"/>
                  </a:lnTo>
                  <a:lnTo>
                    <a:pt x="1399" y="1489"/>
                  </a:lnTo>
                  <a:lnTo>
                    <a:pt x="1353" y="1489"/>
                  </a:lnTo>
                  <a:lnTo>
                    <a:pt x="1307" y="1489"/>
                  </a:lnTo>
                  <a:lnTo>
                    <a:pt x="1260" y="1489"/>
                  </a:lnTo>
                  <a:lnTo>
                    <a:pt x="1213" y="1489"/>
                  </a:lnTo>
                  <a:lnTo>
                    <a:pt x="1209" y="1484"/>
                  </a:lnTo>
                  <a:lnTo>
                    <a:pt x="1207" y="1480"/>
                  </a:lnTo>
                  <a:lnTo>
                    <a:pt x="1204" y="1475"/>
                  </a:lnTo>
                  <a:lnTo>
                    <a:pt x="1203" y="1469"/>
                  </a:lnTo>
                  <a:lnTo>
                    <a:pt x="1203" y="1458"/>
                  </a:lnTo>
                  <a:lnTo>
                    <a:pt x="1204" y="1447"/>
                  </a:lnTo>
                  <a:lnTo>
                    <a:pt x="1205" y="1436"/>
                  </a:lnTo>
                  <a:lnTo>
                    <a:pt x="1205" y="1424"/>
                  </a:lnTo>
                  <a:lnTo>
                    <a:pt x="1205" y="1419"/>
                  </a:lnTo>
                  <a:lnTo>
                    <a:pt x="1204" y="1413"/>
                  </a:lnTo>
                  <a:lnTo>
                    <a:pt x="1202" y="1408"/>
                  </a:lnTo>
                  <a:lnTo>
                    <a:pt x="1200" y="1403"/>
                  </a:lnTo>
                  <a:lnTo>
                    <a:pt x="1196" y="1384"/>
                  </a:lnTo>
                  <a:lnTo>
                    <a:pt x="1191" y="1364"/>
                  </a:lnTo>
                  <a:lnTo>
                    <a:pt x="1186" y="1346"/>
                  </a:lnTo>
                  <a:lnTo>
                    <a:pt x="1179" y="1327"/>
                  </a:lnTo>
                  <a:lnTo>
                    <a:pt x="1171" y="1310"/>
                  </a:lnTo>
                  <a:lnTo>
                    <a:pt x="1162" y="1294"/>
                  </a:lnTo>
                  <a:lnTo>
                    <a:pt x="1150" y="1277"/>
                  </a:lnTo>
                  <a:lnTo>
                    <a:pt x="1139" y="1262"/>
                  </a:lnTo>
                  <a:lnTo>
                    <a:pt x="1139" y="1257"/>
                  </a:lnTo>
                  <a:lnTo>
                    <a:pt x="1140" y="1253"/>
                  </a:lnTo>
                  <a:lnTo>
                    <a:pt x="1142" y="1249"/>
                  </a:lnTo>
                  <a:lnTo>
                    <a:pt x="1144" y="1246"/>
                  </a:lnTo>
                  <a:lnTo>
                    <a:pt x="1151" y="1242"/>
                  </a:lnTo>
                  <a:lnTo>
                    <a:pt x="1158" y="1238"/>
                  </a:lnTo>
                  <a:lnTo>
                    <a:pt x="1167" y="1235"/>
                  </a:lnTo>
                  <a:lnTo>
                    <a:pt x="1175" y="1232"/>
                  </a:lnTo>
                  <a:lnTo>
                    <a:pt x="1179" y="1230"/>
                  </a:lnTo>
                  <a:lnTo>
                    <a:pt x="1182" y="1228"/>
                  </a:lnTo>
                  <a:lnTo>
                    <a:pt x="1185" y="1225"/>
                  </a:lnTo>
                  <a:lnTo>
                    <a:pt x="1188" y="1221"/>
                  </a:lnTo>
                  <a:lnTo>
                    <a:pt x="1196" y="1215"/>
                  </a:lnTo>
                  <a:lnTo>
                    <a:pt x="1202" y="1208"/>
                  </a:lnTo>
                  <a:lnTo>
                    <a:pt x="1209" y="1201"/>
                  </a:lnTo>
                  <a:lnTo>
                    <a:pt x="1214" y="1192"/>
                  </a:lnTo>
                  <a:lnTo>
                    <a:pt x="1218" y="1184"/>
                  </a:lnTo>
                  <a:lnTo>
                    <a:pt x="1222" y="1176"/>
                  </a:lnTo>
                  <a:lnTo>
                    <a:pt x="1225" y="1168"/>
                  </a:lnTo>
                  <a:lnTo>
                    <a:pt x="1227" y="1160"/>
                  </a:lnTo>
                  <a:lnTo>
                    <a:pt x="1234" y="1124"/>
                  </a:lnTo>
                  <a:lnTo>
                    <a:pt x="1243" y="1088"/>
                  </a:lnTo>
                  <a:lnTo>
                    <a:pt x="1248" y="1084"/>
                  </a:lnTo>
                  <a:lnTo>
                    <a:pt x="1254" y="1081"/>
                  </a:lnTo>
                  <a:lnTo>
                    <a:pt x="1259" y="1079"/>
                  </a:lnTo>
                  <a:lnTo>
                    <a:pt x="1264" y="1077"/>
                  </a:lnTo>
                  <a:lnTo>
                    <a:pt x="1276" y="1075"/>
                  </a:lnTo>
                  <a:lnTo>
                    <a:pt x="1288" y="1075"/>
                  </a:lnTo>
                  <a:lnTo>
                    <a:pt x="1300" y="1075"/>
                  </a:lnTo>
                  <a:lnTo>
                    <a:pt x="1312" y="1074"/>
                  </a:lnTo>
                  <a:lnTo>
                    <a:pt x="1317" y="1073"/>
                  </a:lnTo>
                  <a:lnTo>
                    <a:pt x="1323" y="1071"/>
                  </a:lnTo>
                  <a:lnTo>
                    <a:pt x="1328" y="1069"/>
                  </a:lnTo>
                  <a:lnTo>
                    <a:pt x="1332" y="1066"/>
                  </a:lnTo>
                  <a:lnTo>
                    <a:pt x="1340" y="1068"/>
                  </a:lnTo>
                  <a:lnTo>
                    <a:pt x="1348" y="1068"/>
                  </a:lnTo>
                  <a:lnTo>
                    <a:pt x="1355" y="1068"/>
                  </a:lnTo>
                  <a:lnTo>
                    <a:pt x="1361" y="1067"/>
                  </a:lnTo>
                  <a:lnTo>
                    <a:pt x="1373" y="1062"/>
                  </a:lnTo>
                  <a:lnTo>
                    <a:pt x="1384" y="1056"/>
                  </a:lnTo>
                  <a:lnTo>
                    <a:pt x="1395" y="1048"/>
                  </a:lnTo>
                  <a:lnTo>
                    <a:pt x="1406" y="1042"/>
                  </a:lnTo>
                  <a:lnTo>
                    <a:pt x="1412" y="1039"/>
                  </a:lnTo>
                  <a:lnTo>
                    <a:pt x="1418" y="1037"/>
                  </a:lnTo>
                  <a:lnTo>
                    <a:pt x="1424" y="1035"/>
                  </a:lnTo>
                  <a:lnTo>
                    <a:pt x="1431" y="1034"/>
                  </a:lnTo>
                  <a:lnTo>
                    <a:pt x="1439" y="1030"/>
                  </a:lnTo>
                  <a:lnTo>
                    <a:pt x="1446" y="1025"/>
                  </a:lnTo>
                  <a:lnTo>
                    <a:pt x="1452" y="1020"/>
                  </a:lnTo>
                  <a:lnTo>
                    <a:pt x="1458" y="1014"/>
                  </a:lnTo>
                  <a:lnTo>
                    <a:pt x="1468" y="1001"/>
                  </a:lnTo>
                  <a:lnTo>
                    <a:pt x="1476" y="988"/>
                  </a:lnTo>
                  <a:lnTo>
                    <a:pt x="1492" y="960"/>
                  </a:lnTo>
                  <a:lnTo>
                    <a:pt x="1508" y="932"/>
                  </a:lnTo>
                  <a:lnTo>
                    <a:pt x="1509" y="922"/>
                  </a:lnTo>
                  <a:lnTo>
                    <a:pt x="1509" y="912"/>
                  </a:lnTo>
                  <a:lnTo>
                    <a:pt x="1509" y="902"/>
                  </a:lnTo>
                  <a:lnTo>
                    <a:pt x="1508" y="893"/>
                  </a:lnTo>
                  <a:lnTo>
                    <a:pt x="1507" y="884"/>
                  </a:lnTo>
                  <a:lnTo>
                    <a:pt x="1505" y="875"/>
                  </a:lnTo>
                  <a:lnTo>
                    <a:pt x="1502" y="865"/>
                  </a:lnTo>
                  <a:lnTo>
                    <a:pt x="1499" y="856"/>
                  </a:lnTo>
                  <a:lnTo>
                    <a:pt x="1496" y="847"/>
                  </a:lnTo>
                  <a:lnTo>
                    <a:pt x="1492" y="839"/>
                  </a:lnTo>
                  <a:lnTo>
                    <a:pt x="1487" y="831"/>
                  </a:lnTo>
                  <a:lnTo>
                    <a:pt x="1482" y="821"/>
                  </a:lnTo>
                  <a:lnTo>
                    <a:pt x="1475" y="813"/>
                  </a:lnTo>
                  <a:lnTo>
                    <a:pt x="1469" y="806"/>
                  </a:lnTo>
                  <a:lnTo>
                    <a:pt x="1463" y="798"/>
                  </a:lnTo>
                  <a:lnTo>
                    <a:pt x="1456" y="791"/>
                  </a:lnTo>
                  <a:lnTo>
                    <a:pt x="1438" y="783"/>
                  </a:lnTo>
                  <a:lnTo>
                    <a:pt x="1417" y="774"/>
                  </a:lnTo>
                  <a:lnTo>
                    <a:pt x="1407" y="770"/>
                  </a:lnTo>
                  <a:lnTo>
                    <a:pt x="1396" y="767"/>
                  </a:lnTo>
                  <a:lnTo>
                    <a:pt x="1384" y="764"/>
                  </a:lnTo>
                  <a:lnTo>
                    <a:pt x="1374" y="762"/>
                  </a:lnTo>
                  <a:lnTo>
                    <a:pt x="1363" y="761"/>
                  </a:lnTo>
                  <a:lnTo>
                    <a:pt x="1352" y="761"/>
                  </a:lnTo>
                  <a:lnTo>
                    <a:pt x="1340" y="761"/>
                  </a:lnTo>
                  <a:lnTo>
                    <a:pt x="1329" y="763"/>
                  </a:lnTo>
                  <a:lnTo>
                    <a:pt x="1319" y="766"/>
                  </a:lnTo>
                  <a:lnTo>
                    <a:pt x="1309" y="770"/>
                  </a:lnTo>
                  <a:lnTo>
                    <a:pt x="1299" y="775"/>
                  </a:lnTo>
                  <a:lnTo>
                    <a:pt x="1289" y="784"/>
                  </a:lnTo>
                  <a:lnTo>
                    <a:pt x="1286" y="782"/>
                  </a:lnTo>
                  <a:lnTo>
                    <a:pt x="1283" y="781"/>
                  </a:lnTo>
                  <a:lnTo>
                    <a:pt x="1280" y="780"/>
                  </a:lnTo>
                  <a:lnTo>
                    <a:pt x="1277" y="780"/>
                  </a:lnTo>
                  <a:lnTo>
                    <a:pt x="1271" y="780"/>
                  </a:lnTo>
                  <a:lnTo>
                    <a:pt x="1265" y="781"/>
                  </a:lnTo>
                  <a:lnTo>
                    <a:pt x="1259" y="781"/>
                  </a:lnTo>
                  <a:lnTo>
                    <a:pt x="1254" y="780"/>
                  </a:lnTo>
                  <a:lnTo>
                    <a:pt x="1252" y="778"/>
                  </a:lnTo>
                  <a:lnTo>
                    <a:pt x="1249" y="775"/>
                  </a:lnTo>
                  <a:lnTo>
                    <a:pt x="1247" y="772"/>
                  </a:lnTo>
                  <a:lnTo>
                    <a:pt x="1246" y="768"/>
                  </a:lnTo>
                  <a:lnTo>
                    <a:pt x="1247" y="760"/>
                  </a:lnTo>
                  <a:lnTo>
                    <a:pt x="1247" y="752"/>
                  </a:lnTo>
                  <a:lnTo>
                    <a:pt x="1247" y="744"/>
                  </a:lnTo>
                  <a:lnTo>
                    <a:pt x="1246" y="737"/>
                  </a:lnTo>
                  <a:lnTo>
                    <a:pt x="1243" y="721"/>
                  </a:lnTo>
                  <a:lnTo>
                    <a:pt x="1238" y="708"/>
                  </a:lnTo>
                  <a:lnTo>
                    <a:pt x="1231" y="694"/>
                  </a:lnTo>
                  <a:lnTo>
                    <a:pt x="1223" y="681"/>
                  </a:lnTo>
                  <a:lnTo>
                    <a:pt x="1214" y="669"/>
                  </a:lnTo>
                  <a:lnTo>
                    <a:pt x="1203" y="658"/>
                  </a:lnTo>
                  <a:lnTo>
                    <a:pt x="1192" y="647"/>
                  </a:lnTo>
                  <a:lnTo>
                    <a:pt x="1180" y="636"/>
                  </a:lnTo>
                  <a:lnTo>
                    <a:pt x="1168" y="626"/>
                  </a:lnTo>
                  <a:lnTo>
                    <a:pt x="1154" y="617"/>
                  </a:lnTo>
                  <a:lnTo>
                    <a:pt x="1129" y="599"/>
                  </a:lnTo>
                  <a:lnTo>
                    <a:pt x="1104" y="582"/>
                  </a:lnTo>
                  <a:lnTo>
                    <a:pt x="1102" y="573"/>
                  </a:lnTo>
                  <a:lnTo>
                    <a:pt x="1101" y="565"/>
                  </a:lnTo>
                  <a:lnTo>
                    <a:pt x="1102" y="557"/>
                  </a:lnTo>
                  <a:lnTo>
                    <a:pt x="1104" y="550"/>
                  </a:lnTo>
                  <a:lnTo>
                    <a:pt x="1107" y="542"/>
                  </a:lnTo>
                  <a:lnTo>
                    <a:pt x="1111" y="536"/>
                  </a:lnTo>
                  <a:lnTo>
                    <a:pt x="1116" y="529"/>
                  </a:lnTo>
                  <a:lnTo>
                    <a:pt x="1122" y="523"/>
                  </a:lnTo>
                  <a:lnTo>
                    <a:pt x="1133" y="511"/>
                  </a:lnTo>
                  <a:lnTo>
                    <a:pt x="1145" y="498"/>
                  </a:lnTo>
                  <a:lnTo>
                    <a:pt x="1150" y="491"/>
                  </a:lnTo>
                  <a:lnTo>
                    <a:pt x="1155" y="485"/>
                  </a:lnTo>
                  <a:lnTo>
                    <a:pt x="1159" y="478"/>
                  </a:lnTo>
                  <a:lnTo>
                    <a:pt x="1164" y="471"/>
                  </a:lnTo>
                  <a:lnTo>
                    <a:pt x="1171" y="449"/>
                  </a:lnTo>
                  <a:lnTo>
                    <a:pt x="1178" y="429"/>
                  </a:lnTo>
                  <a:lnTo>
                    <a:pt x="1184" y="408"/>
                  </a:lnTo>
                  <a:lnTo>
                    <a:pt x="1189" y="387"/>
                  </a:lnTo>
                  <a:lnTo>
                    <a:pt x="1193" y="365"/>
                  </a:lnTo>
                  <a:lnTo>
                    <a:pt x="1196" y="343"/>
                  </a:lnTo>
                  <a:lnTo>
                    <a:pt x="1197" y="321"/>
                  </a:lnTo>
                  <a:lnTo>
                    <a:pt x="1197" y="298"/>
                  </a:lnTo>
                  <a:lnTo>
                    <a:pt x="1199" y="294"/>
                  </a:lnTo>
                  <a:lnTo>
                    <a:pt x="1201" y="291"/>
                  </a:lnTo>
                  <a:lnTo>
                    <a:pt x="1204" y="289"/>
                  </a:lnTo>
                  <a:lnTo>
                    <a:pt x="1208" y="286"/>
                  </a:lnTo>
                  <a:lnTo>
                    <a:pt x="1214" y="284"/>
                  </a:lnTo>
                  <a:lnTo>
                    <a:pt x="1221" y="282"/>
                  </a:lnTo>
                  <a:lnTo>
                    <a:pt x="1237" y="280"/>
                  </a:lnTo>
                  <a:lnTo>
                    <a:pt x="1253" y="279"/>
                  </a:lnTo>
                  <a:lnTo>
                    <a:pt x="1283" y="282"/>
                  </a:lnTo>
                  <a:lnTo>
                    <a:pt x="1314" y="284"/>
                  </a:lnTo>
                  <a:lnTo>
                    <a:pt x="1344" y="285"/>
                  </a:lnTo>
                  <a:lnTo>
                    <a:pt x="1374" y="286"/>
                  </a:lnTo>
                  <a:lnTo>
                    <a:pt x="1432" y="286"/>
                  </a:lnTo>
                  <a:lnTo>
                    <a:pt x="1491" y="284"/>
                  </a:lnTo>
                  <a:lnTo>
                    <a:pt x="1549" y="283"/>
                  </a:lnTo>
                  <a:lnTo>
                    <a:pt x="1607" y="281"/>
                  </a:lnTo>
                  <a:lnTo>
                    <a:pt x="1667" y="281"/>
                  </a:lnTo>
                  <a:lnTo>
                    <a:pt x="1727" y="283"/>
                  </a:lnTo>
                  <a:lnTo>
                    <a:pt x="1768" y="282"/>
                  </a:lnTo>
                  <a:lnTo>
                    <a:pt x="1809" y="281"/>
                  </a:lnTo>
                  <a:lnTo>
                    <a:pt x="1851" y="279"/>
                  </a:lnTo>
                  <a:lnTo>
                    <a:pt x="1890" y="277"/>
                  </a:lnTo>
                  <a:lnTo>
                    <a:pt x="1931" y="276"/>
                  </a:lnTo>
                  <a:lnTo>
                    <a:pt x="1972" y="276"/>
                  </a:lnTo>
                  <a:lnTo>
                    <a:pt x="2012" y="277"/>
                  </a:lnTo>
                  <a:lnTo>
                    <a:pt x="2053" y="279"/>
                  </a:lnTo>
                  <a:lnTo>
                    <a:pt x="2130" y="277"/>
                  </a:lnTo>
                  <a:lnTo>
                    <a:pt x="2207" y="276"/>
                  </a:lnTo>
                  <a:lnTo>
                    <a:pt x="2284" y="274"/>
                  </a:lnTo>
                  <a:lnTo>
                    <a:pt x="2361" y="273"/>
                  </a:lnTo>
                  <a:lnTo>
                    <a:pt x="2437" y="273"/>
                  </a:lnTo>
                  <a:lnTo>
                    <a:pt x="2514" y="272"/>
                  </a:lnTo>
                  <a:lnTo>
                    <a:pt x="2591" y="271"/>
                  </a:lnTo>
                  <a:lnTo>
                    <a:pt x="2667" y="271"/>
                  </a:lnTo>
                  <a:lnTo>
                    <a:pt x="2744" y="270"/>
                  </a:lnTo>
                  <a:lnTo>
                    <a:pt x="2821" y="270"/>
                  </a:lnTo>
                  <a:lnTo>
                    <a:pt x="2897" y="269"/>
                  </a:lnTo>
                  <a:lnTo>
                    <a:pt x="2974" y="269"/>
                  </a:lnTo>
                  <a:lnTo>
                    <a:pt x="3052" y="268"/>
                  </a:lnTo>
                  <a:lnTo>
                    <a:pt x="3128" y="266"/>
                  </a:lnTo>
                  <a:lnTo>
                    <a:pt x="3206" y="265"/>
                  </a:lnTo>
                  <a:lnTo>
                    <a:pt x="3284" y="264"/>
                  </a:lnTo>
                  <a:lnTo>
                    <a:pt x="3333" y="261"/>
                  </a:lnTo>
                  <a:lnTo>
                    <a:pt x="3381" y="260"/>
                  </a:lnTo>
                  <a:lnTo>
                    <a:pt x="3430" y="260"/>
                  </a:lnTo>
                  <a:lnTo>
                    <a:pt x="3479" y="261"/>
                  </a:lnTo>
                  <a:lnTo>
                    <a:pt x="3528" y="262"/>
                  </a:lnTo>
                  <a:lnTo>
                    <a:pt x="3577" y="262"/>
                  </a:lnTo>
                  <a:lnTo>
                    <a:pt x="3603" y="261"/>
                  </a:lnTo>
                  <a:lnTo>
                    <a:pt x="3627" y="260"/>
                  </a:lnTo>
                  <a:lnTo>
                    <a:pt x="3653" y="258"/>
                  </a:lnTo>
                  <a:lnTo>
                    <a:pt x="3678" y="256"/>
                  </a:lnTo>
                  <a:lnTo>
                    <a:pt x="3689" y="258"/>
                  </a:lnTo>
                  <a:lnTo>
                    <a:pt x="3699" y="259"/>
                  </a:lnTo>
                  <a:lnTo>
                    <a:pt x="3709" y="260"/>
                  </a:lnTo>
                  <a:lnTo>
                    <a:pt x="3720" y="260"/>
                  </a:lnTo>
                  <a:lnTo>
                    <a:pt x="3742" y="260"/>
                  </a:lnTo>
                  <a:lnTo>
                    <a:pt x="3763" y="259"/>
                  </a:lnTo>
                  <a:lnTo>
                    <a:pt x="3785" y="257"/>
                  </a:lnTo>
                  <a:lnTo>
                    <a:pt x="3806" y="255"/>
                  </a:lnTo>
                  <a:lnTo>
                    <a:pt x="3829" y="254"/>
                  </a:lnTo>
                  <a:lnTo>
                    <a:pt x="3850" y="254"/>
                  </a:lnTo>
                  <a:lnTo>
                    <a:pt x="3948" y="254"/>
                  </a:lnTo>
                  <a:lnTo>
                    <a:pt x="4145" y="254"/>
                  </a:lnTo>
                  <a:lnTo>
                    <a:pt x="4428" y="254"/>
                  </a:lnTo>
                  <a:lnTo>
                    <a:pt x="4781" y="254"/>
                  </a:lnTo>
                  <a:lnTo>
                    <a:pt x="5191" y="253"/>
                  </a:lnTo>
                  <a:lnTo>
                    <a:pt x="5643" y="253"/>
                  </a:lnTo>
                  <a:lnTo>
                    <a:pt x="6125" y="252"/>
                  </a:lnTo>
                  <a:lnTo>
                    <a:pt x="6619" y="251"/>
                  </a:lnTo>
                  <a:lnTo>
                    <a:pt x="7114" y="251"/>
                  </a:lnTo>
                  <a:lnTo>
                    <a:pt x="7596" y="250"/>
                  </a:lnTo>
                  <a:lnTo>
                    <a:pt x="8048" y="249"/>
                  </a:lnTo>
                  <a:lnTo>
                    <a:pt x="8459" y="249"/>
                  </a:lnTo>
                  <a:lnTo>
                    <a:pt x="8813" y="248"/>
                  </a:lnTo>
                  <a:lnTo>
                    <a:pt x="9096" y="247"/>
                  </a:lnTo>
                  <a:lnTo>
                    <a:pt x="9296" y="247"/>
                  </a:lnTo>
                  <a:lnTo>
                    <a:pt x="9395" y="246"/>
                  </a:lnTo>
                  <a:lnTo>
                    <a:pt x="9434" y="247"/>
                  </a:lnTo>
                  <a:lnTo>
                    <a:pt x="9474" y="247"/>
                  </a:lnTo>
                  <a:lnTo>
                    <a:pt x="9515" y="246"/>
                  </a:lnTo>
                  <a:lnTo>
                    <a:pt x="9556" y="245"/>
                  </a:lnTo>
                  <a:lnTo>
                    <a:pt x="9597" y="243"/>
                  </a:lnTo>
                  <a:lnTo>
                    <a:pt x="9638" y="243"/>
                  </a:lnTo>
                  <a:lnTo>
                    <a:pt x="9677" y="243"/>
                  </a:lnTo>
                  <a:lnTo>
                    <a:pt x="9715" y="245"/>
                  </a:lnTo>
                  <a:lnTo>
                    <a:pt x="9735" y="244"/>
                  </a:lnTo>
                  <a:lnTo>
                    <a:pt x="9754" y="243"/>
                  </a:lnTo>
                  <a:lnTo>
                    <a:pt x="9772" y="243"/>
                  </a:lnTo>
                  <a:lnTo>
                    <a:pt x="9792" y="242"/>
                  </a:lnTo>
                  <a:lnTo>
                    <a:pt x="9800" y="251"/>
                  </a:lnTo>
                  <a:lnTo>
                    <a:pt x="9806" y="261"/>
                  </a:lnTo>
                  <a:lnTo>
                    <a:pt x="9811" y="274"/>
                  </a:lnTo>
                  <a:lnTo>
                    <a:pt x="9815" y="286"/>
                  </a:lnTo>
                  <a:lnTo>
                    <a:pt x="9822" y="310"/>
                  </a:lnTo>
                  <a:lnTo>
                    <a:pt x="9829" y="336"/>
                  </a:lnTo>
                  <a:lnTo>
                    <a:pt x="9832" y="350"/>
                  </a:lnTo>
                  <a:lnTo>
                    <a:pt x="9836" y="364"/>
                  </a:lnTo>
                  <a:lnTo>
                    <a:pt x="9841" y="377"/>
                  </a:lnTo>
                  <a:lnTo>
                    <a:pt x="9847" y="389"/>
                  </a:lnTo>
                  <a:lnTo>
                    <a:pt x="9860" y="415"/>
                  </a:lnTo>
                  <a:lnTo>
                    <a:pt x="9874" y="439"/>
                  </a:lnTo>
                  <a:lnTo>
                    <a:pt x="9890" y="464"/>
                  </a:lnTo>
                  <a:lnTo>
                    <a:pt x="9905" y="487"/>
                  </a:lnTo>
                  <a:lnTo>
                    <a:pt x="9921" y="511"/>
                  </a:lnTo>
                  <a:lnTo>
                    <a:pt x="9937" y="535"/>
                  </a:lnTo>
                  <a:lnTo>
                    <a:pt x="9945" y="539"/>
                  </a:lnTo>
                  <a:lnTo>
                    <a:pt x="9953" y="543"/>
                  </a:lnTo>
                  <a:lnTo>
                    <a:pt x="9957" y="547"/>
                  </a:lnTo>
                  <a:lnTo>
                    <a:pt x="9959" y="550"/>
                  </a:lnTo>
                  <a:lnTo>
                    <a:pt x="9960" y="555"/>
                  </a:lnTo>
                  <a:lnTo>
                    <a:pt x="9958" y="560"/>
                  </a:lnTo>
                  <a:lnTo>
                    <a:pt x="9957" y="566"/>
                  </a:lnTo>
                  <a:lnTo>
                    <a:pt x="9955" y="571"/>
                  </a:lnTo>
                  <a:lnTo>
                    <a:pt x="9952" y="575"/>
                  </a:lnTo>
                  <a:lnTo>
                    <a:pt x="9948" y="577"/>
                  </a:lnTo>
                  <a:lnTo>
                    <a:pt x="9944" y="578"/>
                  </a:lnTo>
                  <a:lnTo>
                    <a:pt x="9940" y="579"/>
                  </a:lnTo>
                  <a:lnTo>
                    <a:pt x="9934" y="579"/>
                  </a:lnTo>
                  <a:lnTo>
                    <a:pt x="9929" y="578"/>
                  </a:lnTo>
                  <a:lnTo>
                    <a:pt x="9919" y="576"/>
                  </a:lnTo>
                  <a:lnTo>
                    <a:pt x="9908" y="573"/>
                  </a:lnTo>
                  <a:lnTo>
                    <a:pt x="9903" y="573"/>
                  </a:lnTo>
                  <a:lnTo>
                    <a:pt x="9898" y="573"/>
                  </a:lnTo>
                  <a:lnTo>
                    <a:pt x="9893" y="574"/>
                  </a:lnTo>
                  <a:lnTo>
                    <a:pt x="9887" y="576"/>
                  </a:lnTo>
                  <a:lnTo>
                    <a:pt x="9877" y="580"/>
                  </a:lnTo>
                  <a:lnTo>
                    <a:pt x="9868" y="585"/>
                  </a:lnTo>
                  <a:lnTo>
                    <a:pt x="9859" y="592"/>
                  </a:lnTo>
                  <a:lnTo>
                    <a:pt x="9852" y="598"/>
                  </a:lnTo>
                  <a:lnTo>
                    <a:pt x="9844" y="605"/>
                  </a:lnTo>
                  <a:lnTo>
                    <a:pt x="9837" y="613"/>
                  </a:lnTo>
                  <a:lnTo>
                    <a:pt x="9831" y="621"/>
                  </a:lnTo>
                  <a:lnTo>
                    <a:pt x="9825" y="629"/>
                  </a:lnTo>
                  <a:lnTo>
                    <a:pt x="9820" y="639"/>
                  </a:lnTo>
                  <a:lnTo>
                    <a:pt x="9816" y="648"/>
                  </a:lnTo>
                  <a:lnTo>
                    <a:pt x="9813" y="657"/>
                  </a:lnTo>
                  <a:lnTo>
                    <a:pt x="9810" y="667"/>
                  </a:lnTo>
                  <a:lnTo>
                    <a:pt x="9808" y="676"/>
                  </a:lnTo>
                  <a:lnTo>
                    <a:pt x="9806" y="687"/>
                  </a:lnTo>
                  <a:lnTo>
                    <a:pt x="9805" y="696"/>
                  </a:lnTo>
                  <a:lnTo>
                    <a:pt x="9805" y="706"/>
                  </a:lnTo>
                  <a:lnTo>
                    <a:pt x="9807" y="711"/>
                  </a:lnTo>
                  <a:lnTo>
                    <a:pt x="9808" y="718"/>
                  </a:lnTo>
                  <a:lnTo>
                    <a:pt x="9807" y="721"/>
                  </a:lnTo>
                  <a:lnTo>
                    <a:pt x="9806" y="723"/>
                  </a:lnTo>
                  <a:lnTo>
                    <a:pt x="9805" y="726"/>
                  </a:lnTo>
                  <a:lnTo>
                    <a:pt x="9802" y="727"/>
                  </a:lnTo>
                  <a:lnTo>
                    <a:pt x="9798" y="729"/>
                  </a:lnTo>
                  <a:lnTo>
                    <a:pt x="9793" y="729"/>
                  </a:lnTo>
                  <a:lnTo>
                    <a:pt x="9790" y="729"/>
                  </a:lnTo>
                  <a:lnTo>
                    <a:pt x="9786" y="729"/>
                  </a:lnTo>
                  <a:lnTo>
                    <a:pt x="9780" y="726"/>
                  </a:lnTo>
                  <a:lnTo>
                    <a:pt x="9774" y="723"/>
                  </a:lnTo>
                  <a:lnTo>
                    <a:pt x="9768" y="718"/>
                  </a:lnTo>
                  <a:lnTo>
                    <a:pt x="9762" y="714"/>
                  </a:lnTo>
                  <a:lnTo>
                    <a:pt x="9756" y="710"/>
                  </a:lnTo>
                  <a:lnTo>
                    <a:pt x="9749" y="707"/>
                  </a:lnTo>
                  <a:lnTo>
                    <a:pt x="9737" y="706"/>
                  </a:lnTo>
                  <a:lnTo>
                    <a:pt x="9726" y="706"/>
                  </a:lnTo>
                  <a:lnTo>
                    <a:pt x="9715" y="707"/>
                  </a:lnTo>
                  <a:lnTo>
                    <a:pt x="9703" y="708"/>
                  </a:lnTo>
                  <a:lnTo>
                    <a:pt x="9693" y="711"/>
                  </a:lnTo>
                  <a:lnTo>
                    <a:pt x="9682" y="713"/>
                  </a:lnTo>
                  <a:lnTo>
                    <a:pt x="9672" y="717"/>
                  </a:lnTo>
                  <a:lnTo>
                    <a:pt x="9663" y="721"/>
                  </a:lnTo>
                  <a:lnTo>
                    <a:pt x="9652" y="726"/>
                  </a:lnTo>
                  <a:lnTo>
                    <a:pt x="9643" y="733"/>
                  </a:lnTo>
                  <a:lnTo>
                    <a:pt x="9634" y="739"/>
                  </a:lnTo>
                  <a:lnTo>
                    <a:pt x="9626" y="746"/>
                  </a:lnTo>
                  <a:lnTo>
                    <a:pt x="9619" y="754"/>
                  </a:lnTo>
                  <a:lnTo>
                    <a:pt x="9611" y="763"/>
                  </a:lnTo>
                  <a:lnTo>
                    <a:pt x="9604" y="772"/>
                  </a:lnTo>
                  <a:lnTo>
                    <a:pt x="9598" y="783"/>
                  </a:lnTo>
                  <a:lnTo>
                    <a:pt x="9594" y="803"/>
                  </a:lnTo>
                  <a:lnTo>
                    <a:pt x="9591" y="824"/>
                  </a:lnTo>
                  <a:lnTo>
                    <a:pt x="9590" y="843"/>
                  </a:lnTo>
                  <a:lnTo>
                    <a:pt x="9591" y="863"/>
                  </a:lnTo>
                  <a:lnTo>
                    <a:pt x="9593" y="883"/>
                  </a:lnTo>
                  <a:lnTo>
                    <a:pt x="9596" y="902"/>
                  </a:lnTo>
                  <a:lnTo>
                    <a:pt x="9599" y="911"/>
                  </a:lnTo>
                  <a:lnTo>
                    <a:pt x="9602" y="921"/>
                  </a:lnTo>
                  <a:lnTo>
                    <a:pt x="9606" y="930"/>
                  </a:lnTo>
                  <a:lnTo>
                    <a:pt x="9610" y="939"/>
                  </a:lnTo>
                  <a:lnTo>
                    <a:pt x="9618" y="950"/>
                  </a:lnTo>
                  <a:lnTo>
                    <a:pt x="9626" y="960"/>
                  </a:lnTo>
                  <a:lnTo>
                    <a:pt x="9635" y="969"/>
                  </a:lnTo>
                  <a:lnTo>
                    <a:pt x="9644" y="975"/>
                  </a:lnTo>
                  <a:lnTo>
                    <a:pt x="9655" y="979"/>
                  </a:lnTo>
                  <a:lnTo>
                    <a:pt x="9667" y="983"/>
                  </a:lnTo>
                  <a:lnTo>
                    <a:pt x="9678" y="985"/>
                  </a:lnTo>
                  <a:lnTo>
                    <a:pt x="9690" y="986"/>
                  </a:lnTo>
                  <a:lnTo>
                    <a:pt x="9702" y="987"/>
                  </a:lnTo>
                  <a:lnTo>
                    <a:pt x="9715" y="986"/>
                  </a:lnTo>
                  <a:lnTo>
                    <a:pt x="9728" y="986"/>
                  </a:lnTo>
                  <a:lnTo>
                    <a:pt x="9740" y="985"/>
                  </a:lnTo>
                  <a:lnTo>
                    <a:pt x="9764" y="982"/>
                  </a:lnTo>
                  <a:lnTo>
                    <a:pt x="9786" y="980"/>
                  </a:lnTo>
                  <a:lnTo>
                    <a:pt x="9790" y="983"/>
                  </a:lnTo>
                  <a:lnTo>
                    <a:pt x="9793" y="987"/>
                  </a:lnTo>
                  <a:lnTo>
                    <a:pt x="9795" y="991"/>
                  </a:lnTo>
                  <a:lnTo>
                    <a:pt x="9796" y="995"/>
                  </a:lnTo>
                  <a:lnTo>
                    <a:pt x="9798" y="1004"/>
                  </a:lnTo>
                  <a:lnTo>
                    <a:pt x="9798" y="1015"/>
                  </a:lnTo>
                  <a:lnTo>
                    <a:pt x="9796" y="1026"/>
                  </a:lnTo>
                  <a:lnTo>
                    <a:pt x="9795" y="1037"/>
                  </a:lnTo>
                  <a:lnTo>
                    <a:pt x="9796" y="1042"/>
                  </a:lnTo>
                  <a:lnTo>
                    <a:pt x="9798" y="1047"/>
                  </a:lnTo>
                  <a:lnTo>
                    <a:pt x="9799" y="1052"/>
                  </a:lnTo>
                  <a:lnTo>
                    <a:pt x="9802" y="1057"/>
                  </a:lnTo>
                  <a:lnTo>
                    <a:pt x="9808" y="1067"/>
                  </a:lnTo>
                  <a:lnTo>
                    <a:pt x="9814" y="1076"/>
                  </a:lnTo>
                  <a:lnTo>
                    <a:pt x="9821" y="1085"/>
                  </a:lnTo>
                  <a:lnTo>
                    <a:pt x="9828" y="1094"/>
                  </a:lnTo>
                  <a:lnTo>
                    <a:pt x="9836" y="1102"/>
                  </a:lnTo>
                  <a:lnTo>
                    <a:pt x="9845" y="1109"/>
                  </a:lnTo>
                  <a:lnTo>
                    <a:pt x="9854" y="1116"/>
                  </a:lnTo>
                  <a:lnTo>
                    <a:pt x="9863" y="1122"/>
                  </a:lnTo>
                  <a:lnTo>
                    <a:pt x="9873" y="1127"/>
                  </a:lnTo>
                  <a:lnTo>
                    <a:pt x="9882" y="1131"/>
                  </a:lnTo>
                  <a:lnTo>
                    <a:pt x="9894" y="1135"/>
                  </a:lnTo>
                  <a:lnTo>
                    <a:pt x="9905" y="1138"/>
                  </a:lnTo>
                  <a:lnTo>
                    <a:pt x="9916" y="1141"/>
                  </a:lnTo>
                  <a:lnTo>
                    <a:pt x="9927" y="1143"/>
                  </a:lnTo>
                  <a:lnTo>
                    <a:pt x="9940" y="1144"/>
                  </a:lnTo>
                  <a:lnTo>
                    <a:pt x="9952" y="1144"/>
                  </a:lnTo>
                  <a:lnTo>
                    <a:pt x="9957" y="1151"/>
                  </a:lnTo>
                  <a:lnTo>
                    <a:pt x="9960" y="1157"/>
                  </a:lnTo>
                  <a:lnTo>
                    <a:pt x="9961" y="1162"/>
                  </a:lnTo>
                  <a:lnTo>
                    <a:pt x="9961" y="1167"/>
                  </a:lnTo>
                  <a:lnTo>
                    <a:pt x="9959" y="1172"/>
                  </a:lnTo>
                  <a:lnTo>
                    <a:pt x="9955" y="1177"/>
                  </a:lnTo>
                  <a:lnTo>
                    <a:pt x="9951" y="1182"/>
                  </a:lnTo>
                  <a:lnTo>
                    <a:pt x="9946" y="1187"/>
                  </a:lnTo>
                  <a:lnTo>
                    <a:pt x="9936" y="1198"/>
                  </a:lnTo>
                  <a:lnTo>
                    <a:pt x="9924" y="1208"/>
                  </a:lnTo>
                  <a:lnTo>
                    <a:pt x="9920" y="1213"/>
                  </a:lnTo>
                  <a:lnTo>
                    <a:pt x="9916" y="1219"/>
                  </a:lnTo>
                  <a:lnTo>
                    <a:pt x="9913" y="1225"/>
                  </a:lnTo>
                  <a:lnTo>
                    <a:pt x="9912" y="1231"/>
                  </a:lnTo>
                  <a:close/>
                  <a:moveTo>
                    <a:pt x="9860" y="564"/>
                  </a:moveTo>
                  <a:lnTo>
                    <a:pt x="9847" y="576"/>
                  </a:lnTo>
                  <a:lnTo>
                    <a:pt x="9834" y="587"/>
                  </a:lnTo>
                  <a:lnTo>
                    <a:pt x="9823" y="601"/>
                  </a:lnTo>
                  <a:lnTo>
                    <a:pt x="9813" y="614"/>
                  </a:lnTo>
                  <a:lnTo>
                    <a:pt x="9804" y="628"/>
                  </a:lnTo>
                  <a:lnTo>
                    <a:pt x="9796" y="643"/>
                  </a:lnTo>
                  <a:lnTo>
                    <a:pt x="9790" y="659"/>
                  </a:lnTo>
                  <a:lnTo>
                    <a:pt x="9786" y="675"/>
                  </a:lnTo>
                  <a:lnTo>
                    <a:pt x="9782" y="680"/>
                  </a:lnTo>
                  <a:lnTo>
                    <a:pt x="9777" y="683"/>
                  </a:lnTo>
                  <a:lnTo>
                    <a:pt x="9772" y="686"/>
                  </a:lnTo>
                  <a:lnTo>
                    <a:pt x="9767" y="688"/>
                  </a:lnTo>
                  <a:lnTo>
                    <a:pt x="9762" y="688"/>
                  </a:lnTo>
                  <a:lnTo>
                    <a:pt x="9756" y="688"/>
                  </a:lnTo>
                  <a:lnTo>
                    <a:pt x="9749" y="688"/>
                  </a:lnTo>
                  <a:lnTo>
                    <a:pt x="9743" y="687"/>
                  </a:lnTo>
                  <a:lnTo>
                    <a:pt x="9731" y="683"/>
                  </a:lnTo>
                  <a:lnTo>
                    <a:pt x="9719" y="680"/>
                  </a:lnTo>
                  <a:lnTo>
                    <a:pt x="9708" y="677"/>
                  </a:lnTo>
                  <a:lnTo>
                    <a:pt x="9696" y="676"/>
                  </a:lnTo>
                  <a:lnTo>
                    <a:pt x="9685" y="679"/>
                  </a:lnTo>
                  <a:lnTo>
                    <a:pt x="9675" y="682"/>
                  </a:lnTo>
                  <a:lnTo>
                    <a:pt x="9664" y="688"/>
                  </a:lnTo>
                  <a:lnTo>
                    <a:pt x="9654" y="693"/>
                  </a:lnTo>
                  <a:lnTo>
                    <a:pt x="9644" y="698"/>
                  </a:lnTo>
                  <a:lnTo>
                    <a:pt x="9635" y="704"/>
                  </a:lnTo>
                  <a:lnTo>
                    <a:pt x="9627" y="711"/>
                  </a:lnTo>
                  <a:lnTo>
                    <a:pt x="9619" y="718"/>
                  </a:lnTo>
                  <a:lnTo>
                    <a:pt x="9610" y="726"/>
                  </a:lnTo>
                  <a:lnTo>
                    <a:pt x="9603" y="735"/>
                  </a:lnTo>
                  <a:lnTo>
                    <a:pt x="9597" y="743"/>
                  </a:lnTo>
                  <a:lnTo>
                    <a:pt x="9591" y="752"/>
                  </a:lnTo>
                  <a:lnTo>
                    <a:pt x="9585" y="761"/>
                  </a:lnTo>
                  <a:lnTo>
                    <a:pt x="9580" y="771"/>
                  </a:lnTo>
                  <a:lnTo>
                    <a:pt x="9575" y="782"/>
                  </a:lnTo>
                  <a:lnTo>
                    <a:pt x="9571" y="792"/>
                  </a:lnTo>
                  <a:lnTo>
                    <a:pt x="9566" y="805"/>
                  </a:lnTo>
                  <a:lnTo>
                    <a:pt x="9562" y="818"/>
                  </a:lnTo>
                  <a:lnTo>
                    <a:pt x="9559" y="834"/>
                  </a:lnTo>
                  <a:lnTo>
                    <a:pt x="9557" y="848"/>
                  </a:lnTo>
                  <a:lnTo>
                    <a:pt x="9556" y="863"/>
                  </a:lnTo>
                  <a:lnTo>
                    <a:pt x="9557" y="879"/>
                  </a:lnTo>
                  <a:lnTo>
                    <a:pt x="9559" y="894"/>
                  </a:lnTo>
                  <a:lnTo>
                    <a:pt x="9564" y="909"/>
                  </a:lnTo>
                  <a:lnTo>
                    <a:pt x="9568" y="918"/>
                  </a:lnTo>
                  <a:lnTo>
                    <a:pt x="9571" y="926"/>
                  </a:lnTo>
                  <a:lnTo>
                    <a:pt x="9575" y="933"/>
                  </a:lnTo>
                  <a:lnTo>
                    <a:pt x="9580" y="940"/>
                  </a:lnTo>
                  <a:lnTo>
                    <a:pt x="9585" y="947"/>
                  </a:lnTo>
                  <a:lnTo>
                    <a:pt x="9591" y="953"/>
                  </a:lnTo>
                  <a:lnTo>
                    <a:pt x="9598" y="960"/>
                  </a:lnTo>
                  <a:lnTo>
                    <a:pt x="9604" y="967"/>
                  </a:lnTo>
                  <a:lnTo>
                    <a:pt x="9635" y="988"/>
                  </a:lnTo>
                  <a:lnTo>
                    <a:pt x="9666" y="1010"/>
                  </a:lnTo>
                  <a:lnTo>
                    <a:pt x="9762" y="1012"/>
                  </a:lnTo>
                  <a:lnTo>
                    <a:pt x="9767" y="1027"/>
                  </a:lnTo>
                  <a:lnTo>
                    <a:pt x="9771" y="1043"/>
                  </a:lnTo>
                  <a:lnTo>
                    <a:pt x="9773" y="1051"/>
                  </a:lnTo>
                  <a:lnTo>
                    <a:pt x="9776" y="1060"/>
                  </a:lnTo>
                  <a:lnTo>
                    <a:pt x="9779" y="1068"/>
                  </a:lnTo>
                  <a:lnTo>
                    <a:pt x="9783" y="1076"/>
                  </a:lnTo>
                  <a:lnTo>
                    <a:pt x="9793" y="1091"/>
                  </a:lnTo>
                  <a:lnTo>
                    <a:pt x="9805" y="1107"/>
                  </a:lnTo>
                  <a:lnTo>
                    <a:pt x="9811" y="1114"/>
                  </a:lnTo>
                  <a:lnTo>
                    <a:pt x="9818" y="1121"/>
                  </a:lnTo>
                  <a:lnTo>
                    <a:pt x="9825" y="1127"/>
                  </a:lnTo>
                  <a:lnTo>
                    <a:pt x="9832" y="1133"/>
                  </a:lnTo>
                  <a:lnTo>
                    <a:pt x="9840" y="1138"/>
                  </a:lnTo>
                  <a:lnTo>
                    <a:pt x="9849" y="1143"/>
                  </a:lnTo>
                  <a:lnTo>
                    <a:pt x="9857" y="1149"/>
                  </a:lnTo>
                  <a:lnTo>
                    <a:pt x="9866" y="1152"/>
                  </a:lnTo>
                  <a:lnTo>
                    <a:pt x="9874" y="1156"/>
                  </a:lnTo>
                  <a:lnTo>
                    <a:pt x="9883" y="1158"/>
                  </a:lnTo>
                  <a:lnTo>
                    <a:pt x="9894" y="1160"/>
                  </a:lnTo>
                  <a:lnTo>
                    <a:pt x="9903" y="1161"/>
                  </a:lnTo>
                  <a:lnTo>
                    <a:pt x="9906" y="1166"/>
                  </a:lnTo>
                  <a:lnTo>
                    <a:pt x="9907" y="1171"/>
                  </a:lnTo>
                  <a:lnTo>
                    <a:pt x="9908" y="1177"/>
                  </a:lnTo>
                  <a:lnTo>
                    <a:pt x="9907" y="1182"/>
                  </a:lnTo>
                  <a:lnTo>
                    <a:pt x="9905" y="1187"/>
                  </a:lnTo>
                  <a:lnTo>
                    <a:pt x="9903" y="1191"/>
                  </a:lnTo>
                  <a:lnTo>
                    <a:pt x="9901" y="1197"/>
                  </a:lnTo>
                  <a:lnTo>
                    <a:pt x="9897" y="1202"/>
                  </a:lnTo>
                  <a:lnTo>
                    <a:pt x="9891" y="1211"/>
                  </a:lnTo>
                  <a:lnTo>
                    <a:pt x="9883" y="1221"/>
                  </a:lnTo>
                  <a:lnTo>
                    <a:pt x="9880" y="1225"/>
                  </a:lnTo>
                  <a:lnTo>
                    <a:pt x="9878" y="1230"/>
                  </a:lnTo>
                  <a:lnTo>
                    <a:pt x="9876" y="1235"/>
                  </a:lnTo>
                  <a:lnTo>
                    <a:pt x="9875" y="1241"/>
                  </a:lnTo>
                  <a:lnTo>
                    <a:pt x="9866" y="1262"/>
                  </a:lnTo>
                  <a:lnTo>
                    <a:pt x="9858" y="1283"/>
                  </a:lnTo>
                  <a:lnTo>
                    <a:pt x="9852" y="1305"/>
                  </a:lnTo>
                  <a:lnTo>
                    <a:pt x="9846" y="1327"/>
                  </a:lnTo>
                  <a:lnTo>
                    <a:pt x="9840" y="1350"/>
                  </a:lnTo>
                  <a:lnTo>
                    <a:pt x="9835" y="1372"/>
                  </a:lnTo>
                  <a:lnTo>
                    <a:pt x="9829" y="1395"/>
                  </a:lnTo>
                  <a:lnTo>
                    <a:pt x="9823" y="1416"/>
                  </a:lnTo>
                  <a:lnTo>
                    <a:pt x="9815" y="1420"/>
                  </a:lnTo>
                  <a:lnTo>
                    <a:pt x="9806" y="1423"/>
                  </a:lnTo>
                  <a:lnTo>
                    <a:pt x="9796" y="1426"/>
                  </a:lnTo>
                  <a:lnTo>
                    <a:pt x="9786" y="1428"/>
                  </a:lnTo>
                  <a:lnTo>
                    <a:pt x="9765" y="1430"/>
                  </a:lnTo>
                  <a:lnTo>
                    <a:pt x="9743" y="1430"/>
                  </a:lnTo>
                  <a:lnTo>
                    <a:pt x="9720" y="1430"/>
                  </a:lnTo>
                  <a:lnTo>
                    <a:pt x="9697" y="1429"/>
                  </a:lnTo>
                  <a:lnTo>
                    <a:pt x="9675" y="1430"/>
                  </a:lnTo>
                  <a:lnTo>
                    <a:pt x="9653" y="1431"/>
                  </a:lnTo>
                  <a:lnTo>
                    <a:pt x="9592" y="1430"/>
                  </a:lnTo>
                  <a:lnTo>
                    <a:pt x="9532" y="1431"/>
                  </a:lnTo>
                  <a:lnTo>
                    <a:pt x="9470" y="1431"/>
                  </a:lnTo>
                  <a:lnTo>
                    <a:pt x="9409" y="1432"/>
                  </a:lnTo>
                  <a:lnTo>
                    <a:pt x="9349" y="1433"/>
                  </a:lnTo>
                  <a:lnTo>
                    <a:pt x="9287" y="1433"/>
                  </a:lnTo>
                  <a:lnTo>
                    <a:pt x="9227" y="1433"/>
                  </a:lnTo>
                  <a:lnTo>
                    <a:pt x="9168" y="1431"/>
                  </a:lnTo>
                  <a:lnTo>
                    <a:pt x="9164" y="1433"/>
                  </a:lnTo>
                  <a:lnTo>
                    <a:pt x="9161" y="1434"/>
                  </a:lnTo>
                  <a:lnTo>
                    <a:pt x="9157" y="1435"/>
                  </a:lnTo>
                  <a:lnTo>
                    <a:pt x="9153" y="1436"/>
                  </a:lnTo>
                  <a:lnTo>
                    <a:pt x="9150" y="1435"/>
                  </a:lnTo>
                  <a:lnTo>
                    <a:pt x="9147" y="1435"/>
                  </a:lnTo>
                  <a:lnTo>
                    <a:pt x="9145" y="1433"/>
                  </a:lnTo>
                  <a:lnTo>
                    <a:pt x="9142" y="1431"/>
                  </a:lnTo>
                  <a:lnTo>
                    <a:pt x="2998" y="1449"/>
                  </a:lnTo>
                  <a:lnTo>
                    <a:pt x="2906" y="1450"/>
                  </a:lnTo>
                  <a:lnTo>
                    <a:pt x="2813" y="1450"/>
                  </a:lnTo>
                  <a:lnTo>
                    <a:pt x="2723" y="1451"/>
                  </a:lnTo>
                  <a:lnTo>
                    <a:pt x="2632" y="1451"/>
                  </a:lnTo>
                  <a:lnTo>
                    <a:pt x="2542" y="1452"/>
                  </a:lnTo>
                  <a:lnTo>
                    <a:pt x="2451" y="1453"/>
                  </a:lnTo>
                  <a:lnTo>
                    <a:pt x="2361" y="1453"/>
                  </a:lnTo>
                  <a:lnTo>
                    <a:pt x="2270" y="1454"/>
                  </a:lnTo>
                  <a:lnTo>
                    <a:pt x="2180" y="1455"/>
                  </a:lnTo>
                  <a:lnTo>
                    <a:pt x="2090" y="1456"/>
                  </a:lnTo>
                  <a:lnTo>
                    <a:pt x="2000" y="1457"/>
                  </a:lnTo>
                  <a:lnTo>
                    <a:pt x="1909" y="1458"/>
                  </a:lnTo>
                  <a:lnTo>
                    <a:pt x="1819" y="1459"/>
                  </a:lnTo>
                  <a:lnTo>
                    <a:pt x="1728" y="1460"/>
                  </a:lnTo>
                  <a:lnTo>
                    <a:pt x="1637" y="1462"/>
                  </a:lnTo>
                  <a:lnTo>
                    <a:pt x="1545" y="1463"/>
                  </a:lnTo>
                  <a:lnTo>
                    <a:pt x="1508" y="1464"/>
                  </a:lnTo>
                  <a:lnTo>
                    <a:pt x="1470" y="1463"/>
                  </a:lnTo>
                  <a:lnTo>
                    <a:pt x="1432" y="1462"/>
                  </a:lnTo>
                  <a:lnTo>
                    <a:pt x="1394" y="1461"/>
                  </a:lnTo>
                  <a:lnTo>
                    <a:pt x="1356" y="1459"/>
                  </a:lnTo>
                  <a:lnTo>
                    <a:pt x="1318" y="1459"/>
                  </a:lnTo>
                  <a:lnTo>
                    <a:pt x="1280" y="1459"/>
                  </a:lnTo>
                  <a:lnTo>
                    <a:pt x="1243" y="1461"/>
                  </a:lnTo>
                  <a:lnTo>
                    <a:pt x="1236" y="1437"/>
                  </a:lnTo>
                  <a:lnTo>
                    <a:pt x="1230" y="1411"/>
                  </a:lnTo>
                  <a:lnTo>
                    <a:pt x="1224" y="1386"/>
                  </a:lnTo>
                  <a:lnTo>
                    <a:pt x="1218" y="1361"/>
                  </a:lnTo>
                  <a:lnTo>
                    <a:pt x="1212" y="1336"/>
                  </a:lnTo>
                  <a:lnTo>
                    <a:pt x="1203" y="1312"/>
                  </a:lnTo>
                  <a:lnTo>
                    <a:pt x="1199" y="1301"/>
                  </a:lnTo>
                  <a:lnTo>
                    <a:pt x="1194" y="1290"/>
                  </a:lnTo>
                  <a:lnTo>
                    <a:pt x="1188" y="1278"/>
                  </a:lnTo>
                  <a:lnTo>
                    <a:pt x="1182" y="1268"/>
                  </a:lnTo>
                  <a:lnTo>
                    <a:pt x="1192" y="1261"/>
                  </a:lnTo>
                  <a:lnTo>
                    <a:pt x="1201" y="1254"/>
                  </a:lnTo>
                  <a:lnTo>
                    <a:pt x="1210" y="1246"/>
                  </a:lnTo>
                  <a:lnTo>
                    <a:pt x="1218" y="1237"/>
                  </a:lnTo>
                  <a:lnTo>
                    <a:pt x="1226" y="1228"/>
                  </a:lnTo>
                  <a:lnTo>
                    <a:pt x="1233" y="1219"/>
                  </a:lnTo>
                  <a:lnTo>
                    <a:pt x="1239" y="1209"/>
                  </a:lnTo>
                  <a:lnTo>
                    <a:pt x="1245" y="1199"/>
                  </a:lnTo>
                  <a:lnTo>
                    <a:pt x="1250" y="1188"/>
                  </a:lnTo>
                  <a:lnTo>
                    <a:pt x="1256" y="1177"/>
                  </a:lnTo>
                  <a:lnTo>
                    <a:pt x="1260" y="1167"/>
                  </a:lnTo>
                  <a:lnTo>
                    <a:pt x="1264" y="1156"/>
                  </a:lnTo>
                  <a:lnTo>
                    <a:pt x="1270" y="1132"/>
                  </a:lnTo>
                  <a:lnTo>
                    <a:pt x="1274" y="1110"/>
                  </a:lnTo>
                  <a:lnTo>
                    <a:pt x="1278" y="1106"/>
                  </a:lnTo>
                  <a:lnTo>
                    <a:pt x="1281" y="1104"/>
                  </a:lnTo>
                  <a:lnTo>
                    <a:pt x="1285" y="1104"/>
                  </a:lnTo>
                  <a:lnTo>
                    <a:pt x="1289" y="1104"/>
                  </a:lnTo>
                  <a:lnTo>
                    <a:pt x="1299" y="1105"/>
                  </a:lnTo>
                  <a:lnTo>
                    <a:pt x="1308" y="1107"/>
                  </a:lnTo>
                  <a:lnTo>
                    <a:pt x="1340" y="1099"/>
                  </a:lnTo>
                  <a:lnTo>
                    <a:pt x="1374" y="1091"/>
                  </a:lnTo>
                  <a:lnTo>
                    <a:pt x="1391" y="1086"/>
                  </a:lnTo>
                  <a:lnTo>
                    <a:pt x="1407" y="1080"/>
                  </a:lnTo>
                  <a:lnTo>
                    <a:pt x="1422" y="1074"/>
                  </a:lnTo>
                  <a:lnTo>
                    <a:pt x="1438" y="1067"/>
                  </a:lnTo>
                  <a:lnTo>
                    <a:pt x="1453" y="1059"/>
                  </a:lnTo>
                  <a:lnTo>
                    <a:pt x="1466" y="1048"/>
                  </a:lnTo>
                  <a:lnTo>
                    <a:pt x="1479" y="1038"/>
                  </a:lnTo>
                  <a:lnTo>
                    <a:pt x="1492" y="1027"/>
                  </a:lnTo>
                  <a:lnTo>
                    <a:pt x="1502" y="1014"/>
                  </a:lnTo>
                  <a:lnTo>
                    <a:pt x="1512" y="999"/>
                  </a:lnTo>
                  <a:lnTo>
                    <a:pt x="1516" y="991"/>
                  </a:lnTo>
                  <a:lnTo>
                    <a:pt x="1520" y="983"/>
                  </a:lnTo>
                  <a:lnTo>
                    <a:pt x="1523" y="974"/>
                  </a:lnTo>
                  <a:lnTo>
                    <a:pt x="1526" y="966"/>
                  </a:lnTo>
                  <a:lnTo>
                    <a:pt x="1531" y="942"/>
                  </a:lnTo>
                  <a:lnTo>
                    <a:pt x="1533" y="918"/>
                  </a:lnTo>
                  <a:lnTo>
                    <a:pt x="1533" y="905"/>
                  </a:lnTo>
                  <a:lnTo>
                    <a:pt x="1533" y="893"/>
                  </a:lnTo>
                  <a:lnTo>
                    <a:pt x="1532" y="881"/>
                  </a:lnTo>
                  <a:lnTo>
                    <a:pt x="1531" y="868"/>
                  </a:lnTo>
                  <a:lnTo>
                    <a:pt x="1528" y="856"/>
                  </a:lnTo>
                  <a:lnTo>
                    <a:pt x="1524" y="845"/>
                  </a:lnTo>
                  <a:lnTo>
                    <a:pt x="1520" y="833"/>
                  </a:lnTo>
                  <a:lnTo>
                    <a:pt x="1515" y="821"/>
                  </a:lnTo>
                  <a:lnTo>
                    <a:pt x="1509" y="811"/>
                  </a:lnTo>
                  <a:lnTo>
                    <a:pt x="1502" y="802"/>
                  </a:lnTo>
                  <a:lnTo>
                    <a:pt x="1493" y="793"/>
                  </a:lnTo>
                  <a:lnTo>
                    <a:pt x="1484" y="784"/>
                  </a:lnTo>
                  <a:lnTo>
                    <a:pt x="1467" y="772"/>
                  </a:lnTo>
                  <a:lnTo>
                    <a:pt x="1451" y="762"/>
                  </a:lnTo>
                  <a:lnTo>
                    <a:pt x="1433" y="754"/>
                  </a:lnTo>
                  <a:lnTo>
                    <a:pt x="1416" y="747"/>
                  </a:lnTo>
                  <a:lnTo>
                    <a:pt x="1398" y="742"/>
                  </a:lnTo>
                  <a:lnTo>
                    <a:pt x="1378" y="738"/>
                  </a:lnTo>
                  <a:lnTo>
                    <a:pt x="1359" y="735"/>
                  </a:lnTo>
                  <a:lnTo>
                    <a:pt x="1338" y="734"/>
                  </a:lnTo>
                  <a:lnTo>
                    <a:pt x="1274" y="750"/>
                  </a:lnTo>
                  <a:lnTo>
                    <a:pt x="1270" y="741"/>
                  </a:lnTo>
                  <a:lnTo>
                    <a:pt x="1267" y="732"/>
                  </a:lnTo>
                  <a:lnTo>
                    <a:pt x="1264" y="722"/>
                  </a:lnTo>
                  <a:lnTo>
                    <a:pt x="1261" y="712"/>
                  </a:lnTo>
                  <a:lnTo>
                    <a:pt x="1257" y="693"/>
                  </a:lnTo>
                  <a:lnTo>
                    <a:pt x="1253" y="673"/>
                  </a:lnTo>
                  <a:lnTo>
                    <a:pt x="1228" y="646"/>
                  </a:lnTo>
                  <a:lnTo>
                    <a:pt x="1201" y="620"/>
                  </a:lnTo>
                  <a:lnTo>
                    <a:pt x="1174" y="594"/>
                  </a:lnTo>
                  <a:lnTo>
                    <a:pt x="1148" y="566"/>
                  </a:lnTo>
                  <a:lnTo>
                    <a:pt x="1147" y="561"/>
                  </a:lnTo>
                  <a:lnTo>
                    <a:pt x="1148" y="557"/>
                  </a:lnTo>
                  <a:lnTo>
                    <a:pt x="1149" y="552"/>
                  </a:lnTo>
                  <a:lnTo>
                    <a:pt x="1150" y="547"/>
                  </a:lnTo>
                  <a:lnTo>
                    <a:pt x="1154" y="537"/>
                  </a:lnTo>
                  <a:lnTo>
                    <a:pt x="1159" y="528"/>
                  </a:lnTo>
                  <a:lnTo>
                    <a:pt x="1172" y="512"/>
                  </a:lnTo>
                  <a:lnTo>
                    <a:pt x="1185" y="495"/>
                  </a:lnTo>
                  <a:lnTo>
                    <a:pt x="1192" y="474"/>
                  </a:lnTo>
                  <a:lnTo>
                    <a:pt x="1199" y="454"/>
                  </a:lnTo>
                  <a:lnTo>
                    <a:pt x="1208" y="433"/>
                  </a:lnTo>
                  <a:lnTo>
                    <a:pt x="1215" y="413"/>
                  </a:lnTo>
                  <a:lnTo>
                    <a:pt x="1221" y="391"/>
                  </a:lnTo>
                  <a:lnTo>
                    <a:pt x="1226" y="370"/>
                  </a:lnTo>
                  <a:lnTo>
                    <a:pt x="1228" y="359"/>
                  </a:lnTo>
                  <a:lnTo>
                    <a:pt x="1230" y="348"/>
                  </a:lnTo>
                  <a:lnTo>
                    <a:pt x="1231" y="337"/>
                  </a:lnTo>
                  <a:lnTo>
                    <a:pt x="1231" y="326"/>
                  </a:lnTo>
                  <a:lnTo>
                    <a:pt x="1248" y="323"/>
                  </a:lnTo>
                  <a:lnTo>
                    <a:pt x="1266" y="321"/>
                  </a:lnTo>
                  <a:lnTo>
                    <a:pt x="1284" y="321"/>
                  </a:lnTo>
                  <a:lnTo>
                    <a:pt x="1302" y="320"/>
                  </a:lnTo>
                  <a:lnTo>
                    <a:pt x="1338" y="321"/>
                  </a:lnTo>
                  <a:lnTo>
                    <a:pt x="1375" y="322"/>
                  </a:lnTo>
                  <a:lnTo>
                    <a:pt x="1412" y="323"/>
                  </a:lnTo>
                  <a:lnTo>
                    <a:pt x="1448" y="322"/>
                  </a:lnTo>
                  <a:lnTo>
                    <a:pt x="1465" y="321"/>
                  </a:lnTo>
                  <a:lnTo>
                    <a:pt x="1484" y="318"/>
                  </a:lnTo>
                  <a:lnTo>
                    <a:pt x="1500" y="315"/>
                  </a:lnTo>
                  <a:lnTo>
                    <a:pt x="1517" y="309"/>
                  </a:lnTo>
                  <a:lnTo>
                    <a:pt x="1718" y="310"/>
                  </a:lnTo>
                  <a:lnTo>
                    <a:pt x="1842" y="308"/>
                  </a:lnTo>
                  <a:lnTo>
                    <a:pt x="1966" y="306"/>
                  </a:lnTo>
                  <a:lnTo>
                    <a:pt x="2091" y="305"/>
                  </a:lnTo>
                  <a:lnTo>
                    <a:pt x="2215" y="303"/>
                  </a:lnTo>
                  <a:lnTo>
                    <a:pt x="2340" y="302"/>
                  </a:lnTo>
                  <a:lnTo>
                    <a:pt x="2464" y="301"/>
                  </a:lnTo>
                  <a:lnTo>
                    <a:pt x="2589" y="300"/>
                  </a:lnTo>
                  <a:lnTo>
                    <a:pt x="2712" y="298"/>
                  </a:lnTo>
                  <a:lnTo>
                    <a:pt x="2837" y="297"/>
                  </a:lnTo>
                  <a:lnTo>
                    <a:pt x="2961" y="296"/>
                  </a:lnTo>
                  <a:lnTo>
                    <a:pt x="3085" y="295"/>
                  </a:lnTo>
                  <a:lnTo>
                    <a:pt x="3209" y="294"/>
                  </a:lnTo>
                  <a:lnTo>
                    <a:pt x="3334" y="292"/>
                  </a:lnTo>
                  <a:lnTo>
                    <a:pt x="3458" y="291"/>
                  </a:lnTo>
                  <a:lnTo>
                    <a:pt x="3581" y="289"/>
                  </a:lnTo>
                  <a:lnTo>
                    <a:pt x="3706" y="287"/>
                  </a:lnTo>
                  <a:lnTo>
                    <a:pt x="3831" y="286"/>
                  </a:lnTo>
                  <a:lnTo>
                    <a:pt x="4056" y="286"/>
                  </a:lnTo>
                  <a:lnTo>
                    <a:pt x="4365" y="285"/>
                  </a:lnTo>
                  <a:lnTo>
                    <a:pt x="4747" y="284"/>
                  </a:lnTo>
                  <a:lnTo>
                    <a:pt x="5184" y="284"/>
                  </a:lnTo>
                  <a:lnTo>
                    <a:pt x="5665" y="283"/>
                  </a:lnTo>
                  <a:lnTo>
                    <a:pt x="6173" y="283"/>
                  </a:lnTo>
                  <a:lnTo>
                    <a:pt x="6696" y="282"/>
                  </a:lnTo>
                  <a:lnTo>
                    <a:pt x="7218" y="281"/>
                  </a:lnTo>
                  <a:lnTo>
                    <a:pt x="7727" y="281"/>
                  </a:lnTo>
                  <a:lnTo>
                    <a:pt x="8208" y="280"/>
                  </a:lnTo>
                  <a:lnTo>
                    <a:pt x="8646" y="280"/>
                  </a:lnTo>
                  <a:lnTo>
                    <a:pt x="9028" y="279"/>
                  </a:lnTo>
                  <a:lnTo>
                    <a:pt x="9339" y="278"/>
                  </a:lnTo>
                  <a:lnTo>
                    <a:pt x="9564" y="278"/>
                  </a:lnTo>
                  <a:lnTo>
                    <a:pt x="9690" y="277"/>
                  </a:lnTo>
                  <a:lnTo>
                    <a:pt x="9780" y="273"/>
                  </a:lnTo>
                  <a:lnTo>
                    <a:pt x="9787" y="284"/>
                  </a:lnTo>
                  <a:lnTo>
                    <a:pt x="9793" y="296"/>
                  </a:lnTo>
                  <a:lnTo>
                    <a:pt x="9799" y="308"/>
                  </a:lnTo>
                  <a:lnTo>
                    <a:pt x="9803" y="322"/>
                  </a:lnTo>
                  <a:lnTo>
                    <a:pt x="9807" y="335"/>
                  </a:lnTo>
                  <a:lnTo>
                    <a:pt x="9812" y="348"/>
                  </a:lnTo>
                  <a:lnTo>
                    <a:pt x="9817" y="361"/>
                  </a:lnTo>
                  <a:lnTo>
                    <a:pt x="9823" y="374"/>
                  </a:lnTo>
                  <a:lnTo>
                    <a:pt x="9832" y="395"/>
                  </a:lnTo>
                  <a:lnTo>
                    <a:pt x="9842" y="417"/>
                  </a:lnTo>
                  <a:lnTo>
                    <a:pt x="9853" y="438"/>
                  </a:lnTo>
                  <a:lnTo>
                    <a:pt x="9864" y="460"/>
                  </a:lnTo>
                  <a:lnTo>
                    <a:pt x="9876" y="480"/>
                  </a:lnTo>
                  <a:lnTo>
                    <a:pt x="9888" y="501"/>
                  </a:lnTo>
                  <a:lnTo>
                    <a:pt x="9902" y="520"/>
                  </a:lnTo>
                  <a:lnTo>
                    <a:pt x="9915" y="538"/>
                  </a:lnTo>
                  <a:lnTo>
                    <a:pt x="9910" y="544"/>
                  </a:lnTo>
                  <a:lnTo>
                    <a:pt x="9904" y="549"/>
                  </a:lnTo>
                  <a:lnTo>
                    <a:pt x="9897" y="553"/>
                  </a:lnTo>
                  <a:lnTo>
                    <a:pt x="9890" y="555"/>
                  </a:lnTo>
                  <a:lnTo>
                    <a:pt x="9874" y="559"/>
                  </a:lnTo>
                  <a:lnTo>
                    <a:pt x="9860" y="564"/>
                  </a:lnTo>
                  <a:close/>
                  <a:moveTo>
                    <a:pt x="9765" y="925"/>
                  </a:moveTo>
                  <a:lnTo>
                    <a:pt x="9753" y="928"/>
                  </a:lnTo>
                  <a:lnTo>
                    <a:pt x="9741" y="929"/>
                  </a:lnTo>
                  <a:lnTo>
                    <a:pt x="9729" y="929"/>
                  </a:lnTo>
                  <a:lnTo>
                    <a:pt x="9717" y="928"/>
                  </a:lnTo>
                  <a:lnTo>
                    <a:pt x="9706" y="926"/>
                  </a:lnTo>
                  <a:lnTo>
                    <a:pt x="9694" y="924"/>
                  </a:lnTo>
                  <a:lnTo>
                    <a:pt x="9683" y="921"/>
                  </a:lnTo>
                  <a:lnTo>
                    <a:pt x="9672" y="917"/>
                  </a:lnTo>
                  <a:lnTo>
                    <a:pt x="9665" y="911"/>
                  </a:lnTo>
                  <a:lnTo>
                    <a:pt x="9660" y="906"/>
                  </a:lnTo>
                  <a:lnTo>
                    <a:pt x="9654" y="900"/>
                  </a:lnTo>
                  <a:lnTo>
                    <a:pt x="9650" y="894"/>
                  </a:lnTo>
                  <a:lnTo>
                    <a:pt x="9646" y="887"/>
                  </a:lnTo>
                  <a:lnTo>
                    <a:pt x="9644" y="881"/>
                  </a:lnTo>
                  <a:lnTo>
                    <a:pt x="9642" y="874"/>
                  </a:lnTo>
                  <a:lnTo>
                    <a:pt x="9641" y="866"/>
                  </a:lnTo>
                  <a:lnTo>
                    <a:pt x="9640" y="852"/>
                  </a:lnTo>
                  <a:lnTo>
                    <a:pt x="9640" y="837"/>
                  </a:lnTo>
                  <a:lnTo>
                    <a:pt x="9642" y="821"/>
                  </a:lnTo>
                  <a:lnTo>
                    <a:pt x="9644" y="806"/>
                  </a:lnTo>
                  <a:lnTo>
                    <a:pt x="9647" y="798"/>
                  </a:lnTo>
                  <a:lnTo>
                    <a:pt x="9652" y="791"/>
                  </a:lnTo>
                  <a:lnTo>
                    <a:pt x="9658" y="785"/>
                  </a:lnTo>
                  <a:lnTo>
                    <a:pt x="9666" y="780"/>
                  </a:lnTo>
                  <a:lnTo>
                    <a:pt x="9673" y="775"/>
                  </a:lnTo>
                  <a:lnTo>
                    <a:pt x="9682" y="772"/>
                  </a:lnTo>
                  <a:lnTo>
                    <a:pt x="9690" y="770"/>
                  </a:lnTo>
                  <a:lnTo>
                    <a:pt x="9699" y="768"/>
                  </a:lnTo>
                  <a:lnTo>
                    <a:pt x="9712" y="767"/>
                  </a:lnTo>
                  <a:lnTo>
                    <a:pt x="9722" y="767"/>
                  </a:lnTo>
                  <a:lnTo>
                    <a:pt x="9733" y="768"/>
                  </a:lnTo>
                  <a:lnTo>
                    <a:pt x="9743" y="771"/>
                  </a:lnTo>
                  <a:lnTo>
                    <a:pt x="9754" y="775"/>
                  </a:lnTo>
                  <a:lnTo>
                    <a:pt x="9764" y="781"/>
                  </a:lnTo>
                  <a:lnTo>
                    <a:pt x="9774" y="786"/>
                  </a:lnTo>
                  <a:lnTo>
                    <a:pt x="9783" y="793"/>
                  </a:lnTo>
                  <a:lnTo>
                    <a:pt x="9789" y="799"/>
                  </a:lnTo>
                  <a:lnTo>
                    <a:pt x="9794" y="807"/>
                  </a:lnTo>
                  <a:lnTo>
                    <a:pt x="9799" y="815"/>
                  </a:lnTo>
                  <a:lnTo>
                    <a:pt x="9803" y="824"/>
                  </a:lnTo>
                  <a:lnTo>
                    <a:pt x="9806" y="833"/>
                  </a:lnTo>
                  <a:lnTo>
                    <a:pt x="9808" y="842"/>
                  </a:lnTo>
                  <a:lnTo>
                    <a:pt x="9809" y="852"/>
                  </a:lnTo>
                  <a:lnTo>
                    <a:pt x="9809" y="861"/>
                  </a:lnTo>
                  <a:lnTo>
                    <a:pt x="9807" y="872"/>
                  </a:lnTo>
                  <a:lnTo>
                    <a:pt x="9805" y="881"/>
                  </a:lnTo>
                  <a:lnTo>
                    <a:pt x="9802" y="890"/>
                  </a:lnTo>
                  <a:lnTo>
                    <a:pt x="9796" y="898"/>
                  </a:lnTo>
                  <a:lnTo>
                    <a:pt x="9790" y="906"/>
                  </a:lnTo>
                  <a:lnTo>
                    <a:pt x="9783" y="913"/>
                  </a:lnTo>
                  <a:lnTo>
                    <a:pt x="9775" y="920"/>
                  </a:lnTo>
                  <a:lnTo>
                    <a:pt x="9765" y="925"/>
                  </a:lnTo>
                  <a:close/>
                  <a:moveTo>
                    <a:pt x="9731" y="895"/>
                  </a:moveTo>
                  <a:lnTo>
                    <a:pt x="9724" y="894"/>
                  </a:lnTo>
                  <a:lnTo>
                    <a:pt x="9717" y="893"/>
                  </a:lnTo>
                  <a:lnTo>
                    <a:pt x="9710" y="890"/>
                  </a:lnTo>
                  <a:lnTo>
                    <a:pt x="9703" y="887"/>
                  </a:lnTo>
                  <a:lnTo>
                    <a:pt x="9698" y="882"/>
                  </a:lnTo>
                  <a:lnTo>
                    <a:pt x="9694" y="877"/>
                  </a:lnTo>
                  <a:lnTo>
                    <a:pt x="9691" y="871"/>
                  </a:lnTo>
                  <a:lnTo>
                    <a:pt x="9690" y="864"/>
                  </a:lnTo>
                  <a:lnTo>
                    <a:pt x="9691" y="850"/>
                  </a:lnTo>
                  <a:lnTo>
                    <a:pt x="9693" y="836"/>
                  </a:lnTo>
                  <a:lnTo>
                    <a:pt x="9696" y="830"/>
                  </a:lnTo>
                  <a:lnTo>
                    <a:pt x="9699" y="824"/>
                  </a:lnTo>
                  <a:lnTo>
                    <a:pt x="9702" y="821"/>
                  </a:lnTo>
                  <a:lnTo>
                    <a:pt x="9704" y="820"/>
                  </a:lnTo>
                  <a:lnTo>
                    <a:pt x="9709" y="818"/>
                  </a:lnTo>
                  <a:lnTo>
                    <a:pt x="9712" y="817"/>
                  </a:lnTo>
                  <a:lnTo>
                    <a:pt x="9719" y="819"/>
                  </a:lnTo>
                  <a:lnTo>
                    <a:pt x="9726" y="821"/>
                  </a:lnTo>
                  <a:lnTo>
                    <a:pt x="9733" y="825"/>
                  </a:lnTo>
                  <a:lnTo>
                    <a:pt x="9739" y="828"/>
                  </a:lnTo>
                  <a:lnTo>
                    <a:pt x="9745" y="832"/>
                  </a:lnTo>
                  <a:lnTo>
                    <a:pt x="9749" y="838"/>
                  </a:lnTo>
                  <a:lnTo>
                    <a:pt x="9754" y="844"/>
                  </a:lnTo>
                  <a:lnTo>
                    <a:pt x="9756" y="851"/>
                  </a:lnTo>
                  <a:lnTo>
                    <a:pt x="9756" y="857"/>
                  </a:lnTo>
                  <a:lnTo>
                    <a:pt x="9756" y="864"/>
                  </a:lnTo>
                  <a:lnTo>
                    <a:pt x="9755" y="871"/>
                  </a:lnTo>
                  <a:lnTo>
                    <a:pt x="9753" y="878"/>
                  </a:lnTo>
                  <a:lnTo>
                    <a:pt x="9748" y="884"/>
                  </a:lnTo>
                  <a:lnTo>
                    <a:pt x="9744" y="889"/>
                  </a:lnTo>
                  <a:lnTo>
                    <a:pt x="9741" y="891"/>
                  </a:lnTo>
                  <a:lnTo>
                    <a:pt x="9738" y="892"/>
                  </a:lnTo>
                  <a:lnTo>
                    <a:pt x="9734" y="894"/>
                  </a:lnTo>
                  <a:lnTo>
                    <a:pt x="9731" y="895"/>
                  </a:lnTo>
                  <a:close/>
                  <a:moveTo>
                    <a:pt x="3305" y="1689"/>
                  </a:moveTo>
                  <a:lnTo>
                    <a:pt x="3299" y="1686"/>
                  </a:lnTo>
                  <a:lnTo>
                    <a:pt x="3305" y="1674"/>
                  </a:lnTo>
                  <a:lnTo>
                    <a:pt x="3307" y="1674"/>
                  </a:lnTo>
                  <a:lnTo>
                    <a:pt x="3309" y="1676"/>
                  </a:lnTo>
                  <a:lnTo>
                    <a:pt x="3310" y="1678"/>
                  </a:lnTo>
                  <a:lnTo>
                    <a:pt x="3310" y="1680"/>
                  </a:lnTo>
                  <a:lnTo>
                    <a:pt x="3310" y="1683"/>
                  </a:lnTo>
                  <a:lnTo>
                    <a:pt x="3309" y="1685"/>
                  </a:lnTo>
                  <a:lnTo>
                    <a:pt x="3307" y="1687"/>
                  </a:lnTo>
                  <a:lnTo>
                    <a:pt x="3305" y="1689"/>
                  </a:lnTo>
                  <a:close/>
                  <a:moveTo>
                    <a:pt x="1372" y="1016"/>
                  </a:moveTo>
                  <a:lnTo>
                    <a:pt x="1367" y="1019"/>
                  </a:lnTo>
                  <a:lnTo>
                    <a:pt x="1362" y="1021"/>
                  </a:lnTo>
                  <a:lnTo>
                    <a:pt x="1356" y="1023"/>
                  </a:lnTo>
                  <a:lnTo>
                    <a:pt x="1350" y="1024"/>
                  </a:lnTo>
                  <a:lnTo>
                    <a:pt x="1337" y="1024"/>
                  </a:lnTo>
                  <a:lnTo>
                    <a:pt x="1325" y="1023"/>
                  </a:lnTo>
                  <a:lnTo>
                    <a:pt x="1314" y="1021"/>
                  </a:lnTo>
                  <a:lnTo>
                    <a:pt x="1303" y="1017"/>
                  </a:lnTo>
                  <a:lnTo>
                    <a:pt x="1292" y="1012"/>
                  </a:lnTo>
                  <a:lnTo>
                    <a:pt x="1283" y="1004"/>
                  </a:lnTo>
                  <a:lnTo>
                    <a:pt x="1278" y="1000"/>
                  </a:lnTo>
                  <a:lnTo>
                    <a:pt x="1273" y="996"/>
                  </a:lnTo>
                  <a:lnTo>
                    <a:pt x="1269" y="991"/>
                  </a:lnTo>
                  <a:lnTo>
                    <a:pt x="1266" y="986"/>
                  </a:lnTo>
                  <a:lnTo>
                    <a:pt x="1260" y="976"/>
                  </a:lnTo>
                  <a:lnTo>
                    <a:pt x="1256" y="964"/>
                  </a:lnTo>
                  <a:lnTo>
                    <a:pt x="1252" y="940"/>
                  </a:lnTo>
                  <a:lnTo>
                    <a:pt x="1249" y="917"/>
                  </a:lnTo>
                  <a:lnTo>
                    <a:pt x="1255" y="906"/>
                  </a:lnTo>
                  <a:lnTo>
                    <a:pt x="1258" y="896"/>
                  </a:lnTo>
                  <a:lnTo>
                    <a:pt x="1261" y="885"/>
                  </a:lnTo>
                  <a:lnTo>
                    <a:pt x="1263" y="875"/>
                  </a:lnTo>
                  <a:lnTo>
                    <a:pt x="1265" y="863"/>
                  </a:lnTo>
                  <a:lnTo>
                    <a:pt x="1267" y="853"/>
                  </a:lnTo>
                  <a:lnTo>
                    <a:pt x="1270" y="842"/>
                  </a:lnTo>
                  <a:lnTo>
                    <a:pt x="1274" y="833"/>
                  </a:lnTo>
                  <a:lnTo>
                    <a:pt x="1283" y="829"/>
                  </a:lnTo>
                  <a:lnTo>
                    <a:pt x="1293" y="825"/>
                  </a:lnTo>
                  <a:lnTo>
                    <a:pt x="1303" y="820"/>
                  </a:lnTo>
                  <a:lnTo>
                    <a:pt x="1313" y="817"/>
                  </a:lnTo>
                  <a:lnTo>
                    <a:pt x="1323" y="815"/>
                  </a:lnTo>
                  <a:lnTo>
                    <a:pt x="1333" y="813"/>
                  </a:lnTo>
                  <a:lnTo>
                    <a:pt x="1344" y="812"/>
                  </a:lnTo>
                  <a:lnTo>
                    <a:pt x="1354" y="812"/>
                  </a:lnTo>
                  <a:lnTo>
                    <a:pt x="1364" y="812"/>
                  </a:lnTo>
                  <a:lnTo>
                    <a:pt x="1374" y="813"/>
                  </a:lnTo>
                  <a:lnTo>
                    <a:pt x="1384" y="815"/>
                  </a:lnTo>
                  <a:lnTo>
                    <a:pt x="1394" y="818"/>
                  </a:lnTo>
                  <a:lnTo>
                    <a:pt x="1404" y="822"/>
                  </a:lnTo>
                  <a:lnTo>
                    <a:pt x="1413" y="828"/>
                  </a:lnTo>
                  <a:lnTo>
                    <a:pt x="1422" y="833"/>
                  </a:lnTo>
                  <a:lnTo>
                    <a:pt x="1431" y="840"/>
                  </a:lnTo>
                  <a:lnTo>
                    <a:pt x="1436" y="845"/>
                  </a:lnTo>
                  <a:lnTo>
                    <a:pt x="1439" y="851"/>
                  </a:lnTo>
                  <a:lnTo>
                    <a:pt x="1442" y="857"/>
                  </a:lnTo>
                  <a:lnTo>
                    <a:pt x="1444" y="863"/>
                  </a:lnTo>
                  <a:lnTo>
                    <a:pt x="1447" y="877"/>
                  </a:lnTo>
                  <a:lnTo>
                    <a:pt x="1449" y="890"/>
                  </a:lnTo>
                  <a:lnTo>
                    <a:pt x="1448" y="904"/>
                  </a:lnTo>
                  <a:lnTo>
                    <a:pt x="1446" y="918"/>
                  </a:lnTo>
                  <a:lnTo>
                    <a:pt x="1444" y="932"/>
                  </a:lnTo>
                  <a:lnTo>
                    <a:pt x="1441" y="944"/>
                  </a:lnTo>
                  <a:lnTo>
                    <a:pt x="1434" y="955"/>
                  </a:lnTo>
                  <a:lnTo>
                    <a:pt x="1427" y="967"/>
                  </a:lnTo>
                  <a:lnTo>
                    <a:pt x="1420" y="976"/>
                  </a:lnTo>
                  <a:lnTo>
                    <a:pt x="1412" y="985"/>
                  </a:lnTo>
                  <a:lnTo>
                    <a:pt x="1404" y="993"/>
                  </a:lnTo>
                  <a:lnTo>
                    <a:pt x="1394" y="1001"/>
                  </a:lnTo>
                  <a:lnTo>
                    <a:pt x="1383" y="1009"/>
                  </a:lnTo>
                  <a:lnTo>
                    <a:pt x="1372" y="1016"/>
                  </a:lnTo>
                  <a:close/>
                  <a:moveTo>
                    <a:pt x="1366" y="967"/>
                  </a:moveTo>
                  <a:lnTo>
                    <a:pt x="1359" y="970"/>
                  </a:lnTo>
                  <a:lnTo>
                    <a:pt x="1352" y="973"/>
                  </a:lnTo>
                  <a:lnTo>
                    <a:pt x="1344" y="974"/>
                  </a:lnTo>
                  <a:lnTo>
                    <a:pt x="1336" y="974"/>
                  </a:lnTo>
                  <a:lnTo>
                    <a:pt x="1328" y="974"/>
                  </a:lnTo>
                  <a:lnTo>
                    <a:pt x="1321" y="973"/>
                  </a:lnTo>
                  <a:lnTo>
                    <a:pt x="1314" y="971"/>
                  </a:lnTo>
                  <a:lnTo>
                    <a:pt x="1308" y="968"/>
                  </a:lnTo>
                  <a:lnTo>
                    <a:pt x="1302" y="959"/>
                  </a:lnTo>
                  <a:lnTo>
                    <a:pt x="1298" y="950"/>
                  </a:lnTo>
                  <a:lnTo>
                    <a:pt x="1294" y="941"/>
                  </a:lnTo>
                  <a:lnTo>
                    <a:pt x="1293" y="931"/>
                  </a:lnTo>
                  <a:lnTo>
                    <a:pt x="1293" y="921"/>
                  </a:lnTo>
                  <a:lnTo>
                    <a:pt x="1294" y="911"/>
                  </a:lnTo>
                  <a:lnTo>
                    <a:pt x="1298" y="902"/>
                  </a:lnTo>
                  <a:lnTo>
                    <a:pt x="1302" y="894"/>
                  </a:lnTo>
                  <a:lnTo>
                    <a:pt x="1310" y="883"/>
                  </a:lnTo>
                  <a:lnTo>
                    <a:pt x="1317" y="870"/>
                  </a:lnTo>
                  <a:lnTo>
                    <a:pt x="1321" y="863"/>
                  </a:lnTo>
                  <a:lnTo>
                    <a:pt x="1325" y="858"/>
                  </a:lnTo>
                  <a:lnTo>
                    <a:pt x="1331" y="853"/>
                  </a:lnTo>
                  <a:lnTo>
                    <a:pt x="1338" y="850"/>
                  </a:lnTo>
                  <a:lnTo>
                    <a:pt x="1348" y="853"/>
                  </a:lnTo>
                  <a:lnTo>
                    <a:pt x="1358" y="856"/>
                  </a:lnTo>
                  <a:lnTo>
                    <a:pt x="1367" y="860"/>
                  </a:lnTo>
                  <a:lnTo>
                    <a:pt x="1375" y="864"/>
                  </a:lnTo>
                  <a:lnTo>
                    <a:pt x="1384" y="871"/>
                  </a:lnTo>
                  <a:lnTo>
                    <a:pt x="1392" y="877"/>
                  </a:lnTo>
                  <a:lnTo>
                    <a:pt x="1398" y="884"/>
                  </a:lnTo>
                  <a:lnTo>
                    <a:pt x="1404" y="893"/>
                  </a:lnTo>
                  <a:lnTo>
                    <a:pt x="1404" y="903"/>
                  </a:lnTo>
                  <a:lnTo>
                    <a:pt x="1403" y="913"/>
                  </a:lnTo>
                  <a:lnTo>
                    <a:pt x="1400" y="924"/>
                  </a:lnTo>
                  <a:lnTo>
                    <a:pt x="1396" y="933"/>
                  </a:lnTo>
                  <a:lnTo>
                    <a:pt x="1390" y="942"/>
                  </a:lnTo>
                  <a:lnTo>
                    <a:pt x="1383" y="951"/>
                  </a:lnTo>
                  <a:lnTo>
                    <a:pt x="1375" y="959"/>
                  </a:lnTo>
                  <a:lnTo>
                    <a:pt x="1366" y="967"/>
                  </a:lnTo>
                  <a:close/>
                  <a:moveTo>
                    <a:pt x="933" y="427"/>
                  </a:moveTo>
                  <a:lnTo>
                    <a:pt x="923" y="433"/>
                  </a:lnTo>
                  <a:lnTo>
                    <a:pt x="914" y="438"/>
                  </a:lnTo>
                  <a:lnTo>
                    <a:pt x="905" y="441"/>
                  </a:lnTo>
                  <a:lnTo>
                    <a:pt x="896" y="442"/>
                  </a:lnTo>
                  <a:lnTo>
                    <a:pt x="887" y="442"/>
                  </a:lnTo>
                  <a:lnTo>
                    <a:pt x="877" y="441"/>
                  </a:lnTo>
                  <a:lnTo>
                    <a:pt x="868" y="438"/>
                  </a:lnTo>
                  <a:lnTo>
                    <a:pt x="859" y="434"/>
                  </a:lnTo>
                  <a:lnTo>
                    <a:pt x="853" y="427"/>
                  </a:lnTo>
                  <a:lnTo>
                    <a:pt x="848" y="418"/>
                  </a:lnTo>
                  <a:lnTo>
                    <a:pt x="843" y="410"/>
                  </a:lnTo>
                  <a:lnTo>
                    <a:pt x="839" y="400"/>
                  </a:lnTo>
                  <a:lnTo>
                    <a:pt x="835" y="396"/>
                  </a:lnTo>
                  <a:lnTo>
                    <a:pt x="832" y="393"/>
                  </a:lnTo>
                  <a:lnTo>
                    <a:pt x="829" y="389"/>
                  </a:lnTo>
                  <a:lnTo>
                    <a:pt x="826" y="387"/>
                  </a:lnTo>
                  <a:lnTo>
                    <a:pt x="822" y="385"/>
                  </a:lnTo>
                  <a:lnTo>
                    <a:pt x="817" y="383"/>
                  </a:lnTo>
                  <a:lnTo>
                    <a:pt x="812" y="383"/>
                  </a:lnTo>
                  <a:lnTo>
                    <a:pt x="806" y="383"/>
                  </a:lnTo>
                  <a:lnTo>
                    <a:pt x="800" y="384"/>
                  </a:lnTo>
                  <a:lnTo>
                    <a:pt x="793" y="387"/>
                  </a:lnTo>
                  <a:lnTo>
                    <a:pt x="785" y="391"/>
                  </a:lnTo>
                  <a:lnTo>
                    <a:pt x="779" y="395"/>
                  </a:lnTo>
                  <a:lnTo>
                    <a:pt x="773" y="401"/>
                  </a:lnTo>
                  <a:lnTo>
                    <a:pt x="767" y="407"/>
                  </a:lnTo>
                  <a:lnTo>
                    <a:pt x="762" y="414"/>
                  </a:lnTo>
                  <a:lnTo>
                    <a:pt x="757" y="420"/>
                  </a:lnTo>
                  <a:lnTo>
                    <a:pt x="756" y="450"/>
                  </a:lnTo>
                  <a:lnTo>
                    <a:pt x="755" y="479"/>
                  </a:lnTo>
                  <a:lnTo>
                    <a:pt x="756" y="486"/>
                  </a:lnTo>
                  <a:lnTo>
                    <a:pt x="757" y="492"/>
                  </a:lnTo>
                  <a:lnTo>
                    <a:pt x="759" y="500"/>
                  </a:lnTo>
                  <a:lnTo>
                    <a:pt x="762" y="505"/>
                  </a:lnTo>
                  <a:lnTo>
                    <a:pt x="766" y="511"/>
                  </a:lnTo>
                  <a:lnTo>
                    <a:pt x="771" y="516"/>
                  </a:lnTo>
                  <a:lnTo>
                    <a:pt x="777" y="520"/>
                  </a:lnTo>
                  <a:lnTo>
                    <a:pt x="784" y="524"/>
                  </a:lnTo>
                  <a:lnTo>
                    <a:pt x="789" y="530"/>
                  </a:lnTo>
                  <a:lnTo>
                    <a:pt x="797" y="534"/>
                  </a:lnTo>
                  <a:lnTo>
                    <a:pt x="804" y="537"/>
                  </a:lnTo>
                  <a:lnTo>
                    <a:pt x="811" y="540"/>
                  </a:lnTo>
                  <a:lnTo>
                    <a:pt x="818" y="543"/>
                  </a:lnTo>
                  <a:lnTo>
                    <a:pt x="825" y="548"/>
                  </a:lnTo>
                  <a:lnTo>
                    <a:pt x="828" y="550"/>
                  </a:lnTo>
                  <a:lnTo>
                    <a:pt x="831" y="553"/>
                  </a:lnTo>
                  <a:lnTo>
                    <a:pt x="834" y="557"/>
                  </a:lnTo>
                  <a:lnTo>
                    <a:pt x="836" y="561"/>
                  </a:lnTo>
                  <a:lnTo>
                    <a:pt x="836" y="572"/>
                  </a:lnTo>
                  <a:lnTo>
                    <a:pt x="834" y="582"/>
                  </a:lnTo>
                  <a:lnTo>
                    <a:pt x="831" y="593"/>
                  </a:lnTo>
                  <a:lnTo>
                    <a:pt x="828" y="602"/>
                  </a:lnTo>
                  <a:lnTo>
                    <a:pt x="819" y="621"/>
                  </a:lnTo>
                  <a:lnTo>
                    <a:pt x="809" y="640"/>
                  </a:lnTo>
                  <a:lnTo>
                    <a:pt x="799" y="658"/>
                  </a:lnTo>
                  <a:lnTo>
                    <a:pt x="789" y="677"/>
                  </a:lnTo>
                  <a:lnTo>
                    <a:pt x="785" y="688"/>
                  </a:lnTo>
                  <a:lnTo>
                    <a:pt x="782" y="697"/>
                  </a:lnTo>
                  <a:lnTo>
                    <a:pt x="779" y="708"/>
                  </a:lnTo>
                  <a:lnTo>
                    <a:pt x="778" y="718"/>
                  </a:lnTo>
                  <a:lnTo>
                    <a:pt x="776" y="731"/>
                  </a:lnTo>
                  <a:lnTo>
                    <a:pt x="776" y="743"/>
                  </a:lnTo>
                  <a:lnTo>
                    <a:pt x="776" y="755"/>
                  </a:lnTo>
                  <a:lnTo>
                    <a:pt x="776" y="767"/>
                  </a:lnTo>
                  <a:lnTo>
                    <a:pt x="778" y="780"/>
                  </a:lnTo>
                  <a:lnTo>
                    <a:pt x="780" y="791"/>
                  </a:lnTo>
                  <a:lnTo>
                    <a:pt x="783" y="803"/>
                  </a:lnTo>
                  <a:lnTo>
                    <a:pt x="787" y="814"/>
                  </a:lnTo>
                  <a:lnTo>
                    <a:pt x="791" y="826"/>
                  </a:lnTo>
                  <a:lnTo>
                    <a:pt x="797" y="837"/>
                  </a:lnTo>
                  <a:lnTo>
                    <a:pt x="803" y="848"/>
                  </a:lnTo>
                  <a:lnTo>
                    <a:pt x="809" y="858"/>
                  </a:lnTo>
                  <a:lnTo>
                    <a:pt x="816" y="868"/>
                  </a:lnTo>
                  <a:lnTo>
                    <a:pt x="823" y="878"/>
                  </a:lnTo>
                  <a:lnTo>
                    <a:pt x="831" y="888"/>
                  </a:lnTo>
                  <a:lnTo>
                    <a:pt x="841" y="896"/>
                  </a:lnTo>
                  <a:lnTo>
                    <a:pt x="848" y="900"/>
                  </a:lnTo>
                  <a:lnTo>
                    <a:pt x="855" y="903"/>
                  </a:lnTo>
                  <a:lnTo>
                    <a:pt x="862" y="908"/>
                  </a:lnTo>
                  <a:lnTo>
                    <a:pt x="867" y="913"/>
                  </a:lnTo>
                  <a:lnTo>
                    <a:pt x="872" y="919"/>
                  </a:lnTo>
                  <a:lnTo>
                    <a:pt x="877" y="926"/>
                  </a:lnTo>
                  <a:lnTo>
                    <a:pt x="880" y="933"/>
                  </a:lnTo>
                  <a:lnTo>
                    <a:pt x="883" y="942"/>
                  </a:lnTo>
                  <a:lnTo>
                    <a:pt x="881" y="947"/>
                  </a:lnTo>
                  <a:lnTo>
                    <a:pt x="879" y="951"/>
                  </a:lnTo>
                  <a:lnTo>
                    <a:pt x="877" y="955"/>
                  </a:lnTo>
                  <a:lnTo>
                    <a:pt x="875" y="959"/>
                  </a:lnTo>
                  <a:lnTo>
                    <a:pt x="869" y="968"/>
                  </a:lnTo>
                  <a:lnTo>
                    <a:pt x="862" y="974"/>
                  </a:lnTo>
                  <a:lnTo>
                    <a:pt x="854" y="981"/>
                  </a:lnTo>
                  <a:lnTo>
                    <a:pt x="846" y="988"/>
                  </a:lnTo>
                  <a:lnTo>
                    <a:pt x="839" y="995"/>
                  </a:lnTo>
                  <a:lnTo>
                    <a:pt x="830" y="1004"/>
                  </a:lnTo>
                  <a:lnTo>
                    <a:pt x="823" y="1014"/>
                  </a:lnTo>
                  <a:lnTo>
                    <a:pt x="817" y="1023"/>
                  </a:lnTo>
                  <a:lnTo>
                    <a:pt x="812" y="1034"/>
                  </a:lnTo>
                  <a:lnTo>
                    <a:pt x="808" y="1045"/>
                  </a:lnTo>
                  <a:lnTo>
                    <a:pt x="805" y="1058"/>
                  </a:lnTo>
                  <a:lnTo>
                    <a:pt x="803" y="1070"/>
                  </a:lnTo>
                  <a:lnTo>
                    <a:pt x="802" y="1082"/>
                  </a:lnTo>
                  <a:lnTo>
                    <a:pt x="801" y="1094"/>
                  </a:lnTo>
                  <a:lnTo>
                    <a:pt x="802" y="1108"/>
                  </a:lnTo>
                  <a:lnTo>
                    <a:pt x="803" y="1121"/>
                  </a:lnTo>
                  <a:lnTo>
                    <a:pt x="805" y="1133"/>
                  </a:lnTo>
                  <a:lnTo>
                    <a:pt x="808" y="1145"/>
                  </a:lnTo>
                  <a:lnTo>
                    <a:pt x="811" y="1158"/>
                  </a:lnTo>
                  <a:lnTo>
                    <a:pt x="815" y="1170"/>
                  </a:lnTo>
                  <a:lnTo>
                    <a:pt x="820" y="1181"/>
                  </a:lnTo>
                  <a:lnTo>
                    <a:pt x="824" y="1191"/>
                  </a:lnTo>
                  <a:lnTo>
                    <a:pt x="832" y="1202"/>
                  </a:lnTo>
                  <a:lnTo>
                    <a:pt x="840" y="1213"/>
                  </a:lnTo>
                  <a:lnTo>
                    <a:pt x="842" y="1218"/>
                  </a:lnTo>
                  <a:lnTo>
                    <a:pt x="843" y="1224"/>
                  </a:lnTo>
                  <a:lnTo>
                    <a:pt x="843" y="1231"/>
                  </a:lnTo>
                  <a:lnTo>
                    <a:pt x="841" y="1237"/>
                  </a:lnTo>
                  <a:lnTo>
                    <a:pt x="828" y="1248"/>
                  </a:lnTo>
                  <a:lnTo>
                    <a:pt x="816" y="1257"/>
                  </a:lnTo>
                  <a:lnTo>
                    <a:pt x="804" y="1268"/>
                  </a:lnTo>
                  <a:lnTo>
                    <a:pt x="793" y="1279"/>
                  </a:lnTo>
                  <a:lnTo>
                    <a:pt x="782" y="1292"/>
                  </a:lnTo>
                  <a:lnTo>
                    <a:pt x="773" y="1304"/>
                  </a:lnTo>
                  <a:lnTo>
                    <a:pt x="770" y="1311"/>
                  </a:lnTo>
                  <a:lnTo>
                    <a:pt x="767" y="1318"/>
                  </a:lnTo>
                  <a:lnTo>
                    <a:pt x="765" y="1326"/>
                  </a:lnTo>
                  <a:lnTo>
                    <a:pt x="763" y="1335"/>
                  </a:lnTo>
                  <a:lnTo>
                    <a:pt x="764" y="1348"/>
                  </a:lnTo>
                  <a:lnTo>
                    <a:pt x="766" y="1362"/>
                  </a:lnTo>
                  <a:lnTo>
                    <a:pt x="768" y="1375"/>
                  </a:lnTo>
                  <a:lnTo>
                    <a:pt x="772" y="1389"/>
                  </a:lnTo>
                  <a:lnTo>
                    <a:pt x="774" y="1394"/>
                  </a:lnTo>
                  <a:lnTo>
                    <a:pt x="776" y="1400"/>
                  </a:lnTo>
                  <a:lnTo>
                    <a:pt x="779" y="1405"/>
                  </a:lnTo>
                  <a:lnTo>
                    <a:pt x="783" y="1410"/>
                  </a:lnTo>
                  <a:lnTo>
                    <a:pt x="787" y="1415"/>
                  </a:lnTo>
                  <a:lnTo>
                    <a:pt x="791" y="1419"/>
                  </a:lnTo>
                  <a:lnTo>
                    <a:pt x="798" y="1422"/>
                  </a:lnTo>
                  <a:lnTo>
                    <a:pt x="803" y="1426"/>
                  </a:lnTo>
                  <a:lnTo>
                    <a:pt x="811" y="1428"/>
                  </a:lnTo>
                  <a:lnTo>
                    <a:pt x="818" y="1428"/>
                  </a:lnTo>
                  <a:lnTo>
                    <a:pt x="824" y="1427"/>
                  </a:lnTo>
                  <a:lnTo>
                    <a:pt x="829" y="1424"/>
                  </a:lnTo>
                  <a:lnTo>
                    <a:pt x="834" y="1421"/>
                  </a:lnTo>
                  <a:lnTo>
                    <a:pt x="839" y="1417"/>
                  </a:lnTo>
                  <a:lnTo>
                    <a:pt x="843" y="1413"/>
                  </a:lnTo>
                  <a:lnTo>
                    <a:pt x="847" y="1408"/>
                  </a:lnTo>
                  <a:lnTo>
                    <a:pt x="854" y="1398"/>
                  </a:lnTo>
                  <a:lnTo>
                    <a:pt x="861" y="1387"/>
                  </a:lnTo>
                  <a:lnTo>
                    <a:pt x="865" y="1382"/>
                  </a:lnTo>
                  <a:lnTo>
                    <a:pt x="868" y="1377"/>
                  </a:lnTo>
                  <a:lnTo>
                    <a:pt x="872" y="1373"/>
                  </a:lnTo>
                  <a:lnTo>
                    <a:pt x="877" y="1369"/>
                  </a:lnTo>
                  <a:lnTo>
                    <a:pt x="900" y="1374"/>
                  </a:lnTo>
                  <a:lnTo>
                    <a:pt x="924" y="1381"/>
                  </a:lnTo>
                  <a:lnTo>
                    <a:pt x="929" y="1383"/>
                  </a:lnTo>
                  <a:lnTo>
                    <a:pt x="935" y="1385"/>
                  </a:lnTo>
                  <a:lnTo>
                    <a:pt x="940" y="1388"/>
                  </a:lnTo>
                  <a:lnTo>
                    <a:pt x="943" y="1391"/>
                  </a:lnTo>
                  <a:lnTo>
                    <a:pt x="947" y="1395"/>
                  </a:lnTo>
                  <a:lnTo>
                    <a:pt x="949" y="1400"/>
                  </a:lnTo>
                  <a:lnTo>
                    <a:pt x="950" y="1405"/>
                  </a:lnTo>
                  <a:lnTo>
                    <a:pt x="951" y="1412"/>
                  </a:lnTo>
                  <a:lnTo>
                    <a:pt x="957" y="1417"/>
                  </a:lnTo>
                  <a:lnTo>
                    <a:pt x="962" y="1423"/>
                  </a:lnTo>
                  <a:lnTo>
                    <a:pt x="966" y="1430"/>
                  </a:lnTo>
                  <a:lnTo>
                    <a:pt x="970" y="1436"/>
                  </a:lnTo>
                  <a:lnTo>
                    <a:pt x="972" y="1443"/>
                  </a:lnTo>
                  <a:lnTo>
                    <a:pt x="974" y="1450"/>
                  </a:lnTo>
                  <a:lnTo>
                    <a:pt x="975" y="1458"/>
                  </a:lnTo>
                  <a:lnTo>
                    <a:pt x="975" y="1465"/>
                  </a:lnTo>
                  <a:lnTo>
                    <a:pt x="974" y="1482"/>
                  </a:lnTo>
                  <a:lnTo>
                    <a:pt x="971" y="1497"/>
                  </a:lnTo>
                  <a:lnTo>
                    <a:pt x="967" y="1513"/>
                  </a:lnTo>
                  <a:lnTo>
                    <a:pt x="963" y="1529"/>
                  </a:lnTo>
                  <a:lnTo>
                    <a:pt x="953" y="1545"/>
                  </a:lnTo>
                  <a:lnTo>
                    <a:pt x="943" y="1560"/>
                  </a:lnTo>
                  <a:lnTo>
                    <a:pt x="937" y="1568"/>
                  </a:lnTo>
                  <a:lnTo>
                    <a:pt x="931" y="1575"/>
                  </a:lnTo>
                  <a:lnTo>
                    <a:pt x="923" y="1581"/>
                  </a:lnTo>
                  <a:lnTo>
                    <a:pt x="916" y="1586"/>
                  </a:lnTo>
                  <a:lnTo>
                    <a:pt x="909" y="1591"/>
                  </a:lnTo>
                  <a:lnTo>
                    <a:pt x="902" y="1595"/>
                  </a:lnTo>
                  <a:lnTo>
                    <a:pt x="894" y="1598"/>
                  </a:lnTo>
                  <a:lnTo>
                    <a:pt x="886" y="1601"/>
                  </a:lnTo>
                  <a:lnTo>
                    <a:pt x="877" y="1603"/>
                  </a:lnTo>
                  <a:lnTo>
                    <a:pt x="868" y="1604"/>
                  </a:lnTo>
                  <a:lnTo>
                    <a:pt x="859" y="1604"/>
                  </a:lnTo>
                  <a:lnTo>
                    <a:pt x="850" y="1604"/>
                  </a:lnTo>
                  <a:lnTo>
                    <a:pt x="832" y="1603"/>
                  </a:lnTo>
                  <a:lnTo>
                    <a:pt x="815" y="1602"/>
                  </a:lnTo>
                  <a:lnTo>
                    <a:pt x="798" y="1599"/>
                  </a:lnTo>
                  <a:lnTo>
                    <a:pt x="781" y="1596"/>
                  </a:lnTo>
                  <a:lnTo>
                    <a:pt x="765" y="1591"/>
                  </a:lnTo>
                  <a:lnTo>
                    <a:pt x="749" y="1585"/>
                  </a:lnTo>
                  <a:lnTo>
                    <a:pt x="733" y="1578"/>
                  </a:lnTo>
                  <a:lnTo>
                    <a:pt x="719" y="1570"/>
                  </a:lnTo>
                  <a:lnTo>
                    <a:pt x="705" y="1561"/>
                  </a:lnTo>
                  <a:lnTo>
                    <a:pt x="691" y="1551"/>
                  </a:lnTo>
                  <a:lnTo>
                    <a:pt x="679" y="1540"/>
                  </a:lnTo>
                  <a:lnTo>
                    <a:pt x="668" y="1528"/>
                  </a:lnTo>
                  <a:lnTo>
                    <a:pt x="658" y="1515"/>
                  </a:lnTo>
                  <a:lnTo>
                    <a:pt x="648" y="1501"/>
                  </a:lnTo>
                  <a:lnTo>
                    <a:pt x="640" y="1487"/>
                  </a:lnTo>
                  <a:lnTo>
                    <a:pt x="634" y="1471"/>
                  </a:lnTo>
                  <a:lnTo>
                    <a:pt x="626" y="1461"/>
                  </a:lnTo>
                  <a:lnTo>
                    <a:pt x="619" y="1451"/>
                  </a:lnTo>
                  <a:lnTo>
                    <a:pt x="613" y="1441"/>
                  </a:lnTo>
                  <a:lnTo>
                    <a:pt x="606" y="1431"/>
                  </a:lnTo>
                  <a:lnTo>
                    <a:pt x="595" y="1409"/>
                  </a:lnTo>
                  <a:lnTo>
                    <a:pt x="586" y="1388"/>
                  </a:lnTo>
                  <a:lnTo>
                    <a:pt x="579" y="1365"/>
                  </a:lnTo>
                  <a:lnTo>
                    <a:pt x="572" y="1343"/>
                  </a:lnTo>
                  <a:lnTo>
                    <a:pt x="566" y="1319"/>
                  </a:lnTo>
                  <a:lnTo>
                    <a:pt x="560" y="1297"/>
                  </a:lnTo>
                  <a:lnTo>
                    <a:pt x="560" y="1287"/>
                  </a:lnTo>
                  <a:lnTo>
                    <a:pt x="559" y="1277"/>
                  </a:lnTo>
                  <a:lnTo>
                    <a:pt x="558" y="1268"/>
                  </a:lnTo>
                  <a:lnTo>
                    <a:pt x="556" y="1259"/>
                  </a:lnTo>
                  <a:lnTo>
                    <a:pt x="552" y="1241"/>
                  </a:lnTo>
                  <a:lnTo>
                    <a:pt x="549" y="1222"/>
                  </a:lnTo>
                  <a:lnTo>
                    <a:pt x="548" y="1214"/>
                  </a:lnTo>
                  <a:lnTo>
                    <a:pt x="547" y="1205"/>
                  </a:lnTo>
                  <a:lnTo>
                    <a:pt x="547" y="1197"/>
                  </a:lnTo>
                  <a:lnTo>
                    <a:pt x="549" y="1188"/>
                  </a:lnTo>
                  <a:lnTo>
                    <a:pt x="551" y="1179"/>
                  </a:lnTo>
                  <a:lnTo>
                    <a:pt x="554" y="1171"/>
                  </a:lnTo>
                  <a:lnTo>
                    <a:pt x="559" y="1163"/>
                  </a:lnTo>
                  <a:lnTo>
                    <a:pt x="567" y="1155"/>
                  </a:lnTo>
                  <a:lnTo>
                    <a:pt x="575" y="1128"/>
                  </a:lnTo>
                  <a:lnTo>
                    <a:pt x="583" y="1102"/>
                  </a:lnTo>
                  <a:lnTo>
                    <a:pt x="586" y="1087"/>
                  </a:lnTo>
                  <a:lnTo>
                    <a:pt x="589" y="1073"/>
                  </a:lnTo>
                  <a:lnTo>
                    <a:pt x="591" y="1059"/>
                  </a:lnTo>
                  <a:lnTo>
                    <a:pt x="593" y="1044"/>
                  </a:lnTo>
                  <a:lnTo>
                    <a:pt x="594" y="1029"/>
                  </a:lnTo>
                  <a:lnTo>
                    <a:pt x="593" y="1015"/>
                  </a:lnTo>
                  <a:lnTo>
                    <a:pt x="592" y="1000"/>
                  </a:lnTo>
                  <a:lnTo>
                    <a:pt x="590" y="987"/>
                  </a:lnTo>
                  <a:lnTo>
                    <a:pt x="587" y="973"/>
                  </a:lnTo>
                  <a:lnTo>
                    <a:pt x="583" y="959"/>
                  </a:lnTo>
                  <a:lnTo>
                    <a:pt x="577" y="946"/>
                  </a:lnTo>
                  <a:lnTo>
                    <a:pt x="570" y="933"/>
                  </a:lnTo>
                  <a:lnTo>
                    <a:pt x="564" y="929"/>
                  </a:lnTo>
                  <a:lnTo>
                    <a:pt x="557" y="924"/>
                  </a:lnTo>
                  <a:lnTo>
                    <a:pt x="551" y="919"/>
                  </a:lnTo>
                  <a:lnTo>
                    <a:pt x="547" y="912"/>
                  </a:lnTo>
                  <a:lnTo>
                    <a:pt x="544" y="906"/>
                  </a:lnTo>
                  <a:lnTo>
                    <a:pt x="542" y="899"/>
                  </a:lnTo>
                  <a:lnTo>
                    <a:pt x="543" y="896"/>
                  </a:lnTo>
                  <a:lnTo>
                    <a:pt x="543" y="892"/>
                  </a:lnTo>
                  <a:lnTo>
                    <a:pt x="545" y="888"/>
                  </a:lnTo>
                  <a:lnTo>
                    <a:pt x="547" y="884"/>
                  </a:lnTo>
                  <a:lnTo>
                    <a:pt x="560" y="866"/>
                  </a:lnTo>
                  <a:lnTo>
                    <a:pt x="573" y="849"/>
                  </a:lnTo>
                  <a:lnTo>
                    <a:pt x="584" y="830"/>
                  </a:lnTo>
                  <a:lnTo>
                    <a:pt x="594" y="811"/>
                  </a:lnTo>
                  <a:lnTo>
                    <a:pt x="599" y="801"/>
                  </a:lnTo>
                  <a:lnTo>
                    <a:pt x="602" y="791"/>
                  </a:lnTo>
                  <a:lnTo>
                    <a:pt x="605" y="781"/>
                  </a:lnTo>
                  <a:lnTo>
                    <a:pt x="609" y="770"/>
                  </a:lnTo>
                  <a:lnTo>
                    <a:pt x="610" y="760"/>
                  </a:lnTo>
                  <a:lnTo>
                    <a:pt x="611" y="749"/>
                  </a:lnTo>
                  <a:lnTo>
                    <a:pt x="611" y="738"/>
                  </a:lnTo>
                  <a:lnTo>
                    <a:pt x="610" y="726"/>
                  </a:lnTo>
                  <a:lnTo>
                    <a:pt x="600" y="707"/>
                  </a:lnTo>
                  <a:lnTo>
                    <a:pt x="590" y="688"/>
                  </a:lnTo>
                  <a:lnTo>
                    <a:pt x="580" y="668"/>
                  </a:lnTo>
                  <a:lnTo>
                    <a:pt x="570" y="649"/>
                  </a:lnTo>
                  <a:lnTo>
                    <a:pt x="566" y="639"/>
                  </a:lnTo>
                  <a:lnTo>
                    <a:pt x="563" y="629"/>
                  </a:lnTo>
                  <a:lnTo>
                    <a:pt x="559" y="619"/>
                  </a:lnTo>
                  <a:lnTo>
                    <a:pt x="558" y="608"/>
                  </a:lnTo>
                  <a:lnTo>
                    <a:pt x="557" y="598"/>
                  </a:lnTo>
                  <a:lnTo>
                    <a:pt x="558" y="586"/>
                  </a:lnTo>
                  <a:lnTo>
                    <a:pt x="559" y="575"/>
                  </a:lnTo>
                  <a:lnTo>
                    <a:pt x="564" y="564"/>
                  </a:lnTo>
                  <a:lnTo>
                    <a:pt x="565" y="550"/>
                  </a:lnTo>
                  <a:lnTo>
                    <a:pt x="567" y="535"/>
                  </a:lnTo>
                  <a:lnTo>
                    <a:pt x="572" y="522"/>
                  </a:lnTo>
                  <a:lnTo>
                    <a:pt x="577" y="510"/>
                  </a:lnTo>
                  <a:lnTo>
                    <a:pt x="589" y="484"/>
                  </a:lnTo>
                  <a:lnTo>
                    <a:pt x="600" y="459"/>
                  </a:lnTo>
                  <a:lnTo>
                    <a:pt x="607" y="439"/>
                  </a:lnTo>
                  <a:lnTo>
                    <a:pt x="617" y="420"/>
                  </a:lnTo>
                  <a:lnTo>
                    <a:pt x="626" y="401"/>
                  </a:lnTo>
                  <a:lnTo>
                    <a:pt x="637" y="383"/>
                  </a:lnTo>
                  <a:lnTo>
                    <a:pt x="648" y="366"/>
                  </a:lnTo>
                  <a:lnTo>
                    <a:pt x="662" y="348"/>
                  </a:lnTo>
                  <a:lnTo>
                    <a:pt x="675" y="332"/>
                  </a:lnTo>
                  <a:lnTo>
                    <a:pt x="690" y="316"/>
                  </a:lnTo>
                  <a:lnTo>
                    <a:pt x="706" y="301"/>
                  </a:lnTo>
                  <a:lnTo>
                    <a:pt x="722" y="287"/>
                  </a:lnTo>
                  <a:lnTo>
                    <a:pt x="738" y="274"/>
                  </a:lnTo>
                  <a:lnTo>
                    <a:pt x="756" y="262"/>
                  </a:lnTo>
                  <a:lnTo>
                    <a:pt x="774" y="251"/>
                  </a:lnTo>
                  <a:lnTo>
                    <a:pt x="793" y="241"/>
                  </a:lnTo>
                  <a:lnTo>
                    <a:pt x="811" y="233"/>
                  </a:lnTo>
                  <a:lnTo>
                    <a:pt x="830" y="226"/>
                  </a:lnTo>
                  <a:lnTo>
                    <a:pt x="863" y="222"/>
                  </a:lnTo>
                  <a:lnTo>
                    <a:pt x="896" y="220"/>
                  </a:lnTo>
                  <a:lnTo>
                    <a:pt x="904" y="220"/>
                  </a:lnTo>
                  <a:lnTo>
                    <a:pt x="911" y="222"/>
                  </a:lnTo>
                  <a:lnTo>
                    <a:pt x="919" y="223"/>
                  </a:lnTo>
                  <a:lnTo>
                    <a:pt x="926" y="226"/>
                  </a:lnTo>
                  <a:lnTo>
                    <a:pt x="934" y="229"/>
                  </a:lnTo>
                  <a:lnTo>
                    <a:pt x="941" y="232"/>
                  </a:lnTo>
                  <a:lnTo>
                    <a:pt x="948" y="237"/>
                  </a:lnTo>
                  <a:lnTo>
                    <a:pt x="954" y="242"/>
                  </a:lnTo>
                  <a:lnTo>
                    <a:pt x="991" y="288"/>
                  </a:lnTo>
                  <a:lnTo>
                    <a:pt x="991" y="307"/>
                  </a:lnTo>
                  <a:lnTo>
                    <a:pt x="990" y="327"/>
                  </a:lnTo>
                  <a:lnTo>
                    <a:pt x="989" y="337"/>
                  </a:lnTo>
                  <a:lnTo>
                    <a:pt x="987" y="347"/>
                  </a:lnTo>
                  <a:lnTo>
                    <a:pt x="985" y="357"/>
                  </a:lnTo>
                  <a:lnTo>
                    <a:pt x="983" y="367"/>
                  </a:lnTo>
                  <a:lnTo>
                    <a:pt x="980" y="376"/>
                  </a:lnTo>
                  <a:lnTo>
                    <a:pt x="975" y="385"/>
                  </a:lnTo>
                  <a:lnTo>
                    <a:pt x="970" y="394"/>
                  </a:lnTo>
                  <a:lnTo>
                    <a:pt x="965" y="401"/>
                  </a:lnTo>
                  <a:lnTo>
                    <a:pt x="958" y="410"/>
                  </a:lnTo>
                  <a:lnTo>
                    <a:pt x="951" y="416"/>
                  </a:lnTo>
                  <a:lnTo>
                    <a:pt x="942" y="422"/>
                  </a:lnTo>
                  <a:lnTo>
                    <a:pt x="933" y="427"/>
                  </a:lnTo>
                  <a:close/>
                  <a:moveTo>
                    <a:pt x="911" y="394"/>
                  </a:moveTo>
                  <a:lnTo>
                    <a:pt x="904" y="392"/>
                  </a:lnTo>
                  <a:lnTo>
                    <a:pt x="898" y="390"/>
                  </a:lnTo>
                  <a:lnTo>
                    <a:pt x="893" y="386"/>
                  </a:lnTo>
                  <a:lnTo>
                    <a:pt x="888" y="382"/>
                  </a:lnTo>
                  <a:lnTo>
                    <a:pt x="877" y="373"/>
                  </a:lnTo>
                  <a:lnTo>
                    <a:pt x="868" y="364"/>
                  </a:lnTo>
                  <a:lnTo>
                    <a:pt x="864" y="358"/>
                  </a:lnTo>
                  <a:lnTo>
                    <a:pt x="859" y="354"/>
                  </a:lnTo>
                  <a:lnTo>
                    <a:pt x="854" y="350"/>
                  </a:lnTo>
                  <a:lnTo>
                    <a:pt x="849" y="347"/>
                  </a:lnTo>
                  <a:lnTo>
                    <a:pt x="843" y="344"/>
                  </a:lnTo>
                  <a:lnTo>
                    <a:pt x="836" y="342"/>
                  </a:lnTo>
                  <a:lnTo>
                    <a:pt x="829" y="342"/>
                  </a:lnTo>
                  <a:lnTo>
                    <a:pt x="821" y="342"/>
                  </a:lnTo>
                  <a:lnTo>
                    <a:pt x="809" y="346"/>
                  </a:lnTo>
                  <a:lnTo>
                    <a:pt x="796" y="350"/>
                  </a:lnTo>
                  <a:lnTo>
                    <a:pt x="783" y="355"/>
                  </a:lnTo>
                  <a:lnTo>
                    <a:pt x="771" y="362"/>
                  </a:lnTo>
                  <a:lnTo>
                    <a:pt x="760" y="368"/>
                  </a:lnTo>
                  <a:lnTo>
                    <a:pt x="750" y="376"/>
                  </a:lnTo>
                  <a:lnTo>
                    <a:pt x="744" y="380"/>
                  </a:lnTo>
                  <a:lnTo>
                    <a:pt x="740" y="385"/>
                  </a:lnTo>
                  <a:lnTo>
                    <a:pt x="736" y="390"/>
                  </a:lnTo>
                  <a:lnTo>
                    <a:pt x="732" y="396"/>
                  </a:lnTo>
                  <a:lnTo>
                    <a:pt x="727" y="404"/>
                  </a:lnTo>
                  <a:lnTo>
                    <a:pt x="722" y="414"/>
                  </a:lnTo>
                  <a:lnTo>
                    <a:pt x="718" y="423"/>
                  </a:lnTo>
                  <a:lnTo>
                    <a:pt x="715" y="432"/>
                  </a:lnTo>
                  <a:lnTo>
                    <a:pt x="713" y="442"/>
                  </a:lnTo>
                  <a:lnTo>
                    <a:pt x="711" y="453"/>
                  </a:lnTo>
                  <a:lnTo>
                    <a:pt x="710" y="463"/>
                  </a:lnTo>
                  <a:lnTo>
                    <a:pt x="709" y="474"/>
                  </a:lnTo>
                  <a:lnTo>
                    <a:pt x="709" y="484"/>
                  </a:lnTo>
                  <a:lnTo>
                    <a:pt x="710" y="494"/>
                  </a:lnTo>
                  <a:lnTo>
                    <a:pt x="712" y="505"/>
                  </a:lnTo>
                  <a:lnTo>
                    <a:pt x="714" y="515"/>
                  </a:lnTo>
                  <a:lnTo>
                    <a:pt x="717" y="525"/>
                  </a:lnTo>
                  <a:lnTo>
                    <a:pt x="720" y="534"/>
                  </a:lnTo>
                  <a:lnTo>
                    <a:pt x="724" y="544"/>
                  </a:lnTo>
                  <a:lnTo>
                    <a:pt x="729" y="553"/>
                  </a:lnTo>
                  <a:lnTo>
                    <a:pt x="738" y="560"/>
                  </a:lnTo>
                  <a:lnTo>
                    <a:pt x="747" y="568"/>
                  </a:lnTo>
                  <a:lnTo>
                    <a:pt x="755" y="577"/>
                  </a:lnTo>
                  <a:lnTo>
                    <a:pt x="761" y="586"/>
                  </a:lnTo>
                  <a:lnTo>
                    <a:pt x="765" y="598"/>
                  </a:lnTo>
                  <a:lnTo>
                    <a:pt x="768" y="608"/>
                  </a:lnTo>
                  <a:lnTo>
                    <a:pt x="768" y="614"/>
                  </a:lnTo>
                  <a:lnTo>
                    <a:pt x="768" y="620"/>
                  </a:lnTo>
                  <a:lnTo>
                    <a:pt x="768" y="626"/>
                  </a:lnTo>
                  <a:lnTo>
                    <a:pt x="766" y="632"/>
                  </a:lnTo>
                  <a:lnTo>
                    <a:pt x="756" y="661"/>
                  </a:lnTo>
                  <a:lnTo>
                    <a:pt x="747" y="691"/>
                  </a:lnTo>
                  <a:lnTo>
                    <a:pt x="742" y="707"/>
                  </a:lnTo>
                  <a:lnTo>
                    <a:pt x="738" y="723"/>
                  </a:lnTo>
                  <a:lnTo>
                    <a:pt x="736" y="740"/>
                  </a:lnTo>
                  <a:lnTo>
                    <a:pt x="734" y="755"/>
                  </a:lnTo>
                  <a:lnTo>
                    <a:pt x="733" y="771"/>
                  </a:lnTo>
                  <a:lnTo>
                    <a:pt x="733" y="788"/>
                  </a:lnTo>
                  <a:lnTo>
                    <a:pt x="734" y="804"/>
                  </a:lnTo>
                  <a:lnTo>
                    <a:pt x="737" y="819"/>
                  </a:lnTo>
                  <a:lnTo>
                    <a:pt x="742" y="835"/>
                  </a:lnTo>
                  <a:lnTo>
                    <a:pt x="749" y="849"/>
                  </a:lnTo>
                  <a:lnTo>
                    <a:pt x="752" y="856"/>
                  </a:lnTo>
                  <a:lnTo>
                    <a:pt x="757" y="862"/>
                  </a:lnTo>
                  <a:lnTo>
                    <a:pt x="761" y="870"/>
                  </a:lnTo>
                  <a:lnTo>
                    <a:pt x="766" y="876"/>
                  </a:lnTo>
                  <a:lnTo>
                    <a:pt x="768" y="882"/>
                  </a:lnTo>
                  <a:lnTo>
                    <a:pt x="772" y="888"/>
                  </a:lnTo>
                  <a:lnTo>
                    <a:pt x="777" y="894"/>
                  </a:lnTo>
                  <a:lnTo>
                    <a:pt x="782" y="899"/>
                  </a:lnTo>
                  <a:lnTo>
                    <a:pt x="796" y="909"/>
                  </a:lnTo>
                  <a:lnTo>
                    <a:pt x="809" y="920"/>
                  </a:lnTo>
                  <a:lnTo>
                    <a:pt x="815" y="925"/>
                  </a:lnTo>
                  <a:lnTo>
                    <a:pt x="820" y="930"/>
                  </a:lnTo>
                  <a:lnTo>
                    <a:pt x="823" y="935"/>
                  </a:lnTo>
                  <a:lnTo>
                    <a:pt x="825" y="941"/>
                  </a:lnTo>
                  <a:lnTo>
                    <a:pt x="826" y="944"/>
                  </a:lnTo>
                  <a:lnTo>
                    <a:pt x="826" y="947"/>
                  </a:lnTo>
                  <a:lnTo>
                    <a:pt x="825" y="951"/>
                  </a:lnTo>
                  <a:lnTo>
                    <a:pt x="824" y="954"/>
                  </a:lnTo>
                  <a:lnTo>
                    <a:pt x="819" y="963"/>
                  </a:lnTo>
                  <a:lnTo>
                    <a:pt x="812" y="971"/>
                  </a:lnTo>
                  <a:lnTo>
                    <a:pt x="801" y="983"/>
                  </a:lnTo>
                  <a:lnTo>
                    <a:pt x="791" y="995"/>
                  </a:lnTo>
                  <a:lnTo>
                    <a:pt x="783" y="1010"/>
                  </a:lnTo>
                  <a:lnTo>
                    <a:pt x="776" y="1024"/>
                  </a:lnTo>
                  <a:lnTo>
                    <a:pt x="771" y="1038"/>
                  </a:lnTo>
                  <a:lnTo>
                    <a:pt x="767" y="1053"/>
                  </a:lnTo>
                  <a:lnTo>
                    <a:pt x="764" y="1069"/>
                  </a:lnTo>
                  <a:lnTo>
                    <a:pt x="763" y="1085"/>
                  </a:lnTo>
                  <a:lnTo>
                    <a:pt x="762" y="1102"/>
                  </a:lnTo>
                  <a:lnTo>
                    <a:pt x="763" y="1118"/>
                  </a:lnTo>
                  <a:lnTo>
                    <a:pt x="765" y="1133"/>
                  </a:lnTo>
                  <a:lnTo>
                    <a:pt x="767" y="1150"/>
                  </a:lnTo>
                  <a:lnTo>
                    <a:pt x="770" y="1166"/>
                  </a:lnTo>
                  <a:lnTo>
                    <a:pt x="774" y="1181"/>
                  </a:lnTo>
                  <a:lnTo>
                    <a:pt x="779" y="1197"/>
                  </a:lnTo>
                  <a:lnTo>
                    <a:pt x="784" y="1211"/>
                  </a:lnTo>
                  <a:lnTo>
                    <a:pt x="784" y="1216"/>
                  </a:lnTo>
                  <a:lnTo>
                    <a:pt x="784" y="1222"/>
                  </a:lnTo>
                  <a:lnTo>
                    <a:pt x="783" y="1226"/>
                  </a:lnTo>
                  <a:lnTo>
                    <a:pt x="781" y="1231"/>
                  </a:lnTo>
                  <a:lnTo>
                    <a:pt x="776" y="1241"/>
                  </a:lnTo>
                  <a:lnTo>
                    <a:pt x="770" y="1249"/>
                  </a:lnTo>
                  <a:lnTo>
                    <a:pt x="756" y="1263"/>
                  </a:lnTo>
                  <a:lnTo>
                    <a:pt x="741" y="1279"/>
                  </a:lnTo>
                  <a:lnTo>
                    <a:pt x="736" y="1288"/>
                  </a:lnTo>
                  <a:lnTo>
                    <a:pt x="732" y="1298"/>
                  </a:lnTo>
                  <a:lnTo>
                    <a:pt x="729" y="1307"/>
                  </a:lnTo>
                  <a:lnTo>
                    <a:pt x="726" y="1317"/>
                  </a:lnTo>
                  <a:lnTo>
                    <a:pt x="724" y="1327"/>
                  </a:lnTo>
                  <a:lnTo>
                    <a:pt x="722" y="1338"/>
                  </a:lnTo>
                  <a:lnTo>
                    <a:pt x="721" y="1349"/>
                  </a:lnTo>
                  <a:lnTo>
                    <a:pt x="721" y="1359"/>
                  </a:lnTo>
                  <a:lnTo>
                    <a:pt x="721" y="1370"/>
                  </a:lnTo>
                  <a:lnTo>
                    <a:pt x="722" y="1381"/>
                  </a:lnTo>
                  <a:lnTo>
                    <a:pt x="724" y="1391"/>
                  </a:lnTo>
                  <a:lnTo>
                    <a:pt x="726" y="1401"/>
                  </a:lnTo>
                  <a:lnTo>
                    <a:pt x="729" y="1411"/>
                  </a:lnTo>
                  <a:lnTo>
                    <a:pt x="732" y="1420"/>
                  </a:lnTo>
                  <a:lnTo>
                    <a:pt x="736" y="1431"/>
                  </a:lnTo>
                  <a:lnTo>
                    <a:pt x="741" y="1439"/>
                  </a:lnTo>
                  <a:lnTo>
                    <a:pt x="745" y="1444"/>
                  </a:lnTo>
                  <a:lnTo>
                    <a:pt x="751" y="1448"/>
                  </a:lnTo>
                  <a:lnTo>
                    <a:pt x="755" y="1452"/>
                  </a:lnTo>
                  <a:lnTo>
                    <a:pt x="760" y="1455"/>
                  </a:lnTo>
                  <a:lnTo>
                    <a:pt x="771" y="1460"/>
                  </a:lnTo>
                  <a:lnTo>
                    <a:pt x="782" y="1464"/>
                  </a:lnTo>
                  <a:lnTo>
                    <a:pt x="795" y="1466"/>
                  </a:lnTo>
                  <a:lnTo>
                    <a:pt x="807" y="1466"/>
                  </a:lnTo>
                  <a:lnTo>
                    <a:pt x="819" y="1466"/>
                  </a:lnTo>
                  <a:lnTo>
                    <a:pt x="830" y="1465"/>
                  </a:lnTo>
                  <a:lnTo>
                    <a:pt x="835" y="1466"/>
                  </a:lnTo>
                  <a:lnTo>
                    <a:pt x="840" y="1467"/>
                  </a:lnTo>
                  <a:lnTo>
                    <a:pt x="844" y="1466"/>
                  </a:lnTo>
                  <a:lnTo>
                    <a:pt x="848" y="1465"/>
                  </a:lnTo>
                  <a:lnTo>
                    <a:pt x="855" y="1462"/>
                  </a:lnTo>
                  <a:lnTo>
                    <a:pt x="863" y="1457"/>
                  </a:lnTo>
                  <a:lnTo>
                    <a:pt x="876" y="1445"/>
                  </a:lnTo>
                  <a:lnTo>
                    <a:pt x="890" y="1431"/>
                  </a:lnTo>
                  <a:lnTo>
                    <a:pt x="896" y="1426"/>
                  </a:lnTo>
                  <a:lnTo>
                    <a:pt x="902" y="1421"/>
                  </a:lnTo>
                  <a:lnTo>
                    <a:pt x="905" y="1419"/>
                  </a:lnTo>
                  <a:lnTo>
                    <a:pt x="907" y="1418"/>
                  </a:lnTo>
                  <a:lnTo>
                    <a:pt x="910" y="1418"/>
                  </a:lnTo>
                  <a:lnTo>
                    <a:pt x="913" y="1418"/>
                  </a:lnTo>
                  <a:lnTo>
                    <a:pt x="915" y="1419"/>
                  </a:lnTo>
                  <a:lnTo>
                    <a:pt x="918" y="1421"/>
                  </a:lnTo>
                  <a:lnTo>
                    <a:pt x="920" y="1424"/>
                  </a:lnTo>
                  <a:lnTo>
                    <a:pt x="923" y="1428"/>
                  </a:lnTo>
                  <a:lnTo>
                    <a:pt x="927" y="1438"/>
                  </a:lnTo>
                  <a:lnTo>
                    <a:pt x="933" y="1452"/>
                  </a:lnTo>
                  <a:lnTo>
                    <a:pt x="935" y="1460"/>
                  </a:lnTo>
                  <a:lnTo>
                    <a:pt x="936" y="1468"/>
                  </a:lnTo>
                  <a:lnTo>
                    <a:pt x="937" y="1476"/>
                  </a:lnTo>
                  <a:lnTo>
                    <a:pt x="936" y="1483"/>
                  </a:lnTo>
                  <a:lnTo>
                    <a:pt x="934" y="1491"/>
                  </a:lnTo>
                  <a:lnTo>
                    <a:pt x="932" y="1497"/>
                  </a:lnTo>
                  <a:lnTo>
                    <a:pt x="928" y="1504"/>
                  </a:lnTo>
                  <a:lnTo>
                    <a:pt x="925" y="1511"/>
                  </a:lnTo>
                  <a:lnTo>
                    <a:pt x="917" y="1524"/>
                  </a:lnTo>
                  <a:lnTo>
                    <a:pt x="907" y="1535"/>
                  </a:lnTo>
                  <a:lnTo>
                    <a:pt x="897" y="1545"/>
                  </a:lnTo>
                  <a:lnTo>
                    <a:pt x="887" y="1554"/>
                  </a:lnTo>
                  <a:lnTo>
                    <a:pt x="875" y="1556"/>
                  </a:lnTo>
                  <a:lnTo>
                    <a:pt x="865" y="1558"/>
                  </a:lnTo>
                  <a:lnTo>
                    <a:pt x="854" y="1559"/>
                  </a:lnTo>
                  <a:lnTo>
                    <a:pt x="844" y="1559"/>
                  </a:lnTo>
                  <a:lnTo>
                    <a:pt x="832" y="1559"/>
                  </a:lnTo>
                  <a:lnTo>
                    <a:pt x="821" y="1558"/>
                  </a:lnTo>
                  <a:lnTo>
                    <a:pt x="811" y="1557"/>
                  </a:lnTo>
                  <a:lnTo>
                    <a:pt x="800" y="1555"/>
                  </a:lnTo>
                  <a:lnTo>
                    <a:pt x="788" y="1553"/>
                  </a:lnTo>
                  <a:lnTo>
                    <a:pt x="778" y="1550"/>
                  </a:lnTo>
                  <a:lnTo>
                    <a:pt x="768" y="1546"/>
                  </a:lnTo>
                  <a:lnTo>
                    <a:pt x="758" y="1542"/>
                  </a:lnTo>
                  <a:lnTo>
                    <a:pt x="748" y="1537"/>
                  </a:lnTo>
                  <a:lnTo>
                    <a:pt x="738" y="1532"/>
                  </a:lnTo>
                  <a:lnTo>
                    <a:pt x="729" y="1526"/>
                  </a:lnTo>
                  <a:lnTo>
                    <a:pt x="720" y="1520"/>
                  </a:lnTo>
                  <a:lnTo>
                    <a:pt x="707" y="1503"/>
                  </a:lnTo>
                  <a:lnTo>
                    <a:pt x="693" y="1488"/>
                  </a:lnTo>
                  <a:lnTo>
                    <a:pt x="682" y="1470"/>
                  </a:lnTo>
                  <a:lnTo>
                    <a:pt x="671" y="1454"/>
                  </a:lnTo>
                  <a:lnTo>
                    <a:pt x="660" y="1437"/>
                  </a:lnTo>
                  <a:lnTo>
                    <a:pt x="649" y="1418"/>
                  </a:lnTo>
                  <a:lnTo>
                    <a:pt x="641" y="1400"/>
                  </a:lnTo>
                  <a:lnTo>
                    <a:pt x="632" y="1382"/>
                  </a:lnTo>
                  <a:lnTo>
                    <a:pt x="625" y="1362"/>
                  </a:lnTo>
                  <a:lnTo>
                    <a:pt x="618" y="1343"/>
                  </a:lnTo>
                  <a:lnTo>
                    <a:pt x="612" y="1323"/>
                  </a:lnTo>
                  <a:lnTo>
                    <a:pt x="605" y="1304"/>
                  </a:lnTo>
                  <a:lnTo>
                    <a:pt x="601" y="1283"/>
                  </a:lnTo>
                  <a:lnTo>
                    <a:pt x="597" y="1263"/>
                  </a:lnTo>
                  <a:lnTo>
                    <a:pt x="593" y="1243"/>
                  </a:lnTo>
                  <a:lnTo>
                    <a:pt x="591" y="1222"/>
                  </a:lnTo>
                  <a:lnTo>
                    <a:pt x="585" y="1207"/>
                  </a:lnTo>
                  <a:lnTo>
                    <a:pt x="593" y="1188"/>
                  </a:lnTo>
                  <a:lnTo>
                    <a:pt x="601" y="1170"/>
                  </a:lnTo>
                  <a:lnTo>
                    <a:pt x="610" y="1151"/>
                  </a:lnTo>
                  <a:lnTo>
                    <a:pt x="617" y="1131"/>
                  </a:lnTo>
                  <a:lnTo>
                    <a:pt x="623" y="1111"/>
                  </a:lnTo>
                  <a:lnTo>
                    <a:pt x="628" y="1090"/>
                  </a:lnTo>
                  <a:lnTo>
                    <a:pt x="633" y="1070"/>
                  </a:lnTo>
                  <a:lnTo>
                    <a:pt x="636" y="1049"/>
                  </a:lnTo>
                  <a:lnTo>
                    <a:pt x="638" y="1028"/>
                  </a:lnTo>
                  <a:lnTo>
                    <a:pt x="638" y="1007"/>
                  </a:lnTo>
                  <a:lnTo>
                    <a:pt x="637" y="987"/>
                  </a:lnTo>
                  <a:lnTo>
                    <a:pt x="634" y="967"/>
                  </a:lnTo>
                  <a:lnTo>
                    <a:pt x="632" y="957"/>
                  </a:lnTo>
                  <a:lnTo>
                    <a:pt x="629" y="947"/>
                  </a:lnTo>
                  <a:lnTo>
                    <a:pt x="626" y="937"/>
                  </a:lnTo>
                  <a:lnTo>
                    <a:pt x="622" y="928"/>
                  </a:lnTo>
                  <a:lnTo>
                    <a:pt x="617" y="918"/>
                  </a:lnTo>
                  <a:lnTo>
                    <a:pt x="612" y="908"/>
                  </a:lnTo>
                  <a:lnTo>
                    <a:pt x="606" y="899"/>
                  </a:lnTo>
                  <a:lnTo>
                    <a:pt x="600" y="890"/>
                  </a:lnTo>
                  <a:lnTo>
                    <a:pt x="613" y="868"/>
                  </a:lnTo>
                  <a:lnTo>
                    <a:pt x="625" y="847"/>
                  </a:lnTo>
                  <a:lnTo>
                    <a:pt x="634" y="825"/>
                  </a:lnTo>
                  <a:lnTo>
                    <a:pt x="642" y="801"/>
                  </a:lnTo>
                  <a:lnTo>
                    <a:pt x="645" y="790"/>
                  </a:lnTo>
                  <a:lnTo>
                    <a:pt x="648" y="778"/>
                  </a:lnTo>
                  <a:lnTo>
                    <a:pt x="650" y="765"/>
                  </a:lnTo>
                  <a:lnTo>
                    <a:pt x="651" y="753"/>
                  </a:lnTo>
                  <a:lnTo>
                    <a:pt x="652" y="741"/>
                  </a:lnTo>
                  <a:lnTo>
                    <a:pt x="653" y="727"/>
                  </a:lnTo>
                  <a:lnTo>
                    <a:pt x="653" y="714"/>
                  </a:lnTo>
                  <a:lnTo>
                    <a:pt x="652" y="702"/>
                  </a:lnTo>
                  <a:lnTo>
                    <a:pt x="633" y="672"/>
                  </a:lnTo>
                  <a:lnTo>
                    <a:pt x="615" y="642"/>
                  </a:lnTo>
                  <a:lnTo>
                    <a:pt x="611" y="634"/>
                  </a:lnTo>
                  <a:lnTo>
                    <a:pt x="607" y="626"/>
                  </a:lnTo>
                  <a:lnTo>
                    <a:pt x="604" y="618"/>
                  </a:lnTo>
                  <a:lnTo>
                    <a:pt x="602" y="610"/>
                  </a:lnTo>
                  <a:lnTo>
                    <a:pt x="600" y="601"/>
                  </a:lnTo>
                  <a:lnTo>
                    <a:pt x="599" y="592"/>
                  </a:lnTo>
                  <a:lnTo>
                    <a:pt x="599" y="582"/>
                  </a:lnTo>
                  <a:lnTo>
                    <a:pt x="600" y="573"/>
                  </a:lnTo>
                  <a:lnTo>
                    <a:pt x="607" y="558"/>
                  </a:lnTo>
                  <a:lnTo>
                    <a:pt x="615" y="542"/>
                  </a:lnTo>
                  <a:lnTo>
                    <a:pt x="621" y="526"/>
                  </a:lnTo>
                  <a:lnTo>
                    <a:pt x="627" y="511"/>
                  </a:lnTo>
                  <a:lnTo>
                    <a:pt x="637" y="478"/>
                  </a:lnTo>
                  <a:lnTo>
                    <a:pt x="648" y="446"/>
                  </a:lnTo>
                  <a:lnTo>
                    <a:pt x="655" y="430"/>
                  </a:lnTo>
                  <a:lnTo>
                    <a:pt x="661" y="415"/>
                  </a:lnTo>
                  <a:lnTo>
                    <a:pt x="668" y="399"/>
                  </a:lnTo>
                  <a:lnTo>
                    <a:pt x="676" y="384"/>
                  </a:lnTo>
                  <a:lnTo>
                    <a:pt x="685" y="370"/>
                  </a:lnTo>
                  <a:lnTo>
                    <a:pt x="695" y="355"/>
                  </a:lnTo>
                  <a:lnTo>
                    <a:pt x="707" y="341"/>
                  </a:lnTo>
                  <a:lnTo>
                    <a:pt x="720" y="328"/>
                  </a:lnTo>
                  <a:lnTo>
                    <a:pt x="728" y="320"/>
                  </a:lnTo>
                  <a:lnTo>
                    <a:pt x="737" y="310"/>
                  </a:lnTo>
                  <a:lnTo>
                    <a:pt x="748" y="303"/>
                  </a:lnTo>
                  <a:lnTo>
                    <a:pt x="758" y="296"/>
                  </a:lnTo>
                  <a:lnTo>
                    <a:pt x="769" y="290"/>
                  </a:lnTo>
                  <a:lnTo>
                    <a:pt x="780" y="284"/>
                  </a:lnTo>
                  <a:lnTo>
                    <a:pt x="791" y="279"/>
                  </a:lnTo>
                  <a:lnTo>
                    <a:pt x="804" y="275"/>
                  </a:lnTo>
                  <a:lnTo>
                    <a:pt x="816" y="271"/>
                  </a:lnTo>
                  <a:lnTo>
                    <a:pt x="827" y="268"/>
                  </a:lnTo>
                  <a:lnTo>
                    <a:pt x="840" y="264"/>
                  </a:lnTo>
                  <a:lnTo>
                    <a:pt x="852" y="262"/>
                  </a:lnTo>
                  <a:lnTo>
                    <a:pt x="864" y="261"/>
                  </a:lnTo>
                  <a:lnTo>
                    <a:pt x="876" y="260"/>
                  </a:lnTo>
                  <a:lnTo>
                    <a:pt x="888" y="261"/>
                  </a:lnTo>
                  <a:lnTo>
                    <a:pt x="899" y="261"/>
                  </a:lnTo>
                  <a:lnTo>
                    <a:pt x="907" y="266"/>
                  </a:lnTo>
                  <a:lnTo>
                    <a:pt x="916" y="272"/>
                  </a:lnTo>
                  <a:lnTo>
                    <a:pt x="923" y="278"/>
                  </a:lnTo>
                  <a:lnTo>
                    <a:pt x="929" y="285"/>
                  </a:lnTo>
                  <a:lnTo>
                    <a:pt x="936" y="292"/>
                  </a:lnTo>
                  <a:lnTo>
                    <a:pt x="940" y="300"/>
                  </a:lnTo>
                  <a:lnTo>
                    <a:pt x="943" y="309"/>
                  </a:lnTo>
                  <a:lnTo>
                    <a:pt x="945" y="320"/>
                  </a:lnTo>
                  <a:lnTo>
                    <a:pt x="944" y="330"/>
                  </a:lnTo>
                  <a:lnTo>
                    <a:pt x="943" y="341"/>
                  </a:lnTo>
                  <a:lnTo>
                    <a:pt x="941" y="351"/>
                  </a:lnTo>
                  <a:lnTo>
                    <a:pt x="937" y="362"/>
                  </a:lnTo>
                  <a:lnTo>
                    <a:pt x="933" y="371"/>
                  </a:lnTo>
                  <a:lnTo>
                    <a:pt x="926" y="380"/>
                  </a:lnTo>
                  <a:lnTo>
                    <a:pt x="919" y="387"/>
                  </a:lnTo>
                  <a:lnTo>
                    <a:pt x="911" y="394"/>
                  </a:lnTo>
                  <a:close/>
                  <a:moveTo>
                    <a:pt x="461" y="842"/>
                  </a:moveTo>
                  <a:lnTo>
                    <a:pt x="454" y="847"/>
                  </a:lnTo>
                  <a:lnTo>
                    <a:pt x="447" y="850"/>
                  </a:lnTo>
                  <a:lnTo>
                    <a:pt x="439" y="852"/>
                  </a:lnTo>
                  <a:lnTo>
                    <a:pt x="432" y="852"/>
                  </a:lnTo>
                  <a:lnTo>
                    <a:pt x="417" y="850"/>
                  </a:lnTo>
                  <a:lnTo>
                    <a:pt x="404" y="847"/>
                  </a:lnTo>
                  <a:lnTo>
                    <a:pt x="397" y="845"/>
                  </a:lnTo>
                  <a:lnTo>
                    <a:pt x="390" y="843"/>
                  </a:lnTo>
                  <a:lnTo>
                    <a:pt x="384" y="843"/>
                  </a:lnTo>
                  <a:lnTo>
                    <a:pt x="376" y="842"/>
                  </a:lnTo>
                  <a:lnTo>
                    <a:pt x="370" y="843"/>
                  </a:lnTo>
                  <a:lnTo>
                    <a:pt x="363" y="846"/>
                  </a:lnTo>
                  <a:lnTo>
                    <a:pt x="357" y="850"/>
                  </a:lnTo>
                  <a:lnTo>
                    <a:pt x="351" y="856"/>
                  </a:lnTo>
                  <a:lnTo>
                    <a:pt x="344" y="872"/>
                  </a:lnTo>
                  <a:lnTo>
                    <a:pt x="338" y="887"/>
                  </a:lnTo>
                  <a:lnTo>
                    <a:pt x="335" y="902"/>
                  </a:lnTo>
                  <a:lnTo>
                    <a:pt x="332" y="918"/>
                  </a:lnTo>
                  <a:lnTo>
                    <a:pt x="332" y="934"/>
                  </a:lnTo>
                  <a:lnTo>
                    <a:pt x="335" y="950"/>
                  </a:lnTo>
                  <a:lnTo>
                    <a:pt x="339" y="966"/>
                  </a:lnTo>
                  <a:lnTo>
                    <a:pt x="345" y="982"/>
                  </a:lnTo>
                  <a:lnTo>
                    <a:pt x="349" y="987"/>
                  </a:lnTo>
                  <a:lnTo>
                    <a:pt x="354" y="990"/>
                  </a:lnTo>
                  <a:lnTo>
                    <a:pt x="359" y="992"/>
                  </a:lnTo>
                  <a:lnTo>
                    <a:pt x="363" y="993"/>
                  </a:lnTo>
                  <a:lnTo>
                    <a:pt x="373" y="994"/>
                  </a:lnTo>
                  <a:lnTo>
                    <a:pt x="384" y="992"/>
                  </a:lnTo>
                  <a:lnTo>
                    <a:pt x="394" y="990"/>
                  </a:lnTo>
                  <a:lnTo>
                    <a:pt x="404" y="989"/>
                  </a:lnTo>
                  <a:lnTo>
                    <a:pt x="409" y="989"/>
                  </a:lnTo>
                  <a:lnTo>
                    <a:pt x="414" y="990"/>
                  </a:lnTo>
                  <a:lnTo>
                    <a:pt x="419" y="991"/>
                  </a:lnTo>
                  <a:lnTo>
                    <a:pt x="425" y="993"/>
                  </a:lnTo>
                  <a:lnTo>
                    <a:pt x="436" y="1000"/>
                  </a:lnTo>
                  <a:lnTo>
                    <a:pt x="446" y="1010"/>
                  </a:lnTo>
                  <a:lnTo>
                    <a:pt x="450" y="1014"/>
                  </a:lnTo>
                  <a:lnTo>
                    <a:pt x="455" y="1019"/>
                  </a:lnTo>
                  <a:lnTo>
                    <a:pt x="458" y="1024"/>
                  </a:lnTo>
                  <a:lnTo>
                    <a:pt x="462" y="1030"/>
                  </a:lnTo>
                  <a:lnTo>
                    <a:pt x="464" y="1035"/>
                  </a:lnTo>
                  <a:lnTo>
                    <a:pt x="466" y="1041"/>
                  </a:lnTo>
                  <a:lnTo>
                    <a:pt x="468" y="1047"/>
                  </a:lnTo>
                  <a:lnTo>
                    <a:pt x="469" y="1053"/>
                  </a:lnTo>
                  <a:lnTo>
                    <a:pt x="469" y="1061"/>
                  </a:lnTo>
                  <a:lnTo>
                    <a:pt x="468" y="1068"/>
                  </a:lnTo>
                  <a:lnTo>
                    <a:pt x="467" y="1075"/>
                  </a:lnTo>
                  <a:lnTo>
                    <a:pt x="464" y="1082"/>
                  </a:lnTo>
                  <a:lnTo>
                    <a:pt x="461" y="1091"/>
                  </a:lnTo>
                  <a:lnTo>
                    <a:pt x="457" y="1100"/>
                  </a:lnTo>
                  <a:lnTo>
                    <a:pt x="452" y="1108"/>
                  </a:lnTo>
                  <a:lnTo>
                    <a:pt x="446" y="1115"/>
                  </a:lnTo>
                  <a:lnTo>
                    <a:pt x="440" y="1122"/>
                  </a:lnTo>
                  <a:lnTo>
                    <a:pt x="433" y="1127"/>
                  </a:lnTo>
                  <a:lnTo>
                    <a:pt x="426" y="1132"/>
                  </a:lnTo>
                  <a:lnTo>
                    <a:pt x="418" y="1136"/>
                  </a:lnTo>
                  <a:lnTo>
                    <a:pt x="410" y="1140"/>
                  </a:lnTo>
                  <a:lnTo>
                    <a:pt x="402" y="1143"/>
                  </a:lnTo>
                  <a:lnTo>
                    <a:pt x="393" y="1146"/>
                  </a:lnTo>
                  <a:lnTo>
                    <a:pt x="385" y="1149"/>
                  </a:lnTo>
                  <a:lnTo>
                    <a:pt x="367" y="1153"/>
                  </a:lnTo>
                  <a:lnTo>
                    <a:pt x="351" y="1155"/>
                  </a:lnTo>
                  <a:lnTo>
                    <a:pt x="340" y="1152"/>
                  </a:lnTo>
                  <a:lnTo>
                    <a:pt x="329" y="1149"/>
                  </a:lnTo>
                  <a:lnTo>
                    <a:pt x="318" y="1145"/>
                  </a:lnTo>
                  <a:lnTo>
                    <a:pt x="308" y="1141"/>
                  </a:lnTo>
                  <a:lnTo>
                    <a:pt x="298" y="1137"/>
                  </a:lnTo>
                  <a:lnTo>
                    <a:pt x="288" y="1132"/>
                  </a:lnTo>
                  <a:lnTo>
                    <a:pt x="277" y="1126"/>
                  </a:lnTo>
                  <a:lnTo>
                    <a:pt x="268" y="1120"/>
                  </a:lnTo>
                  <a:lnTo>
                    <a:pt x="259" y="1114"/>
                  </a:lnTo>
                  <a:lnTo>
                    <a:pt x="251" y="1107"/>
                  </a:lnTo>
                  <a:lnTo>
                    <a:pt x="243" y="1098"/>
                  </a:lnTo>
                  <a:lnTo>
                    <a:pt x="234" y="1090"/>
                  </a:lnTo>
                  <a:lnTo>
                    <a:pt x="227" y="1081"/>
                  </a:lnTo>
                  <a:lnTo>
                    <a:pt x="221" y="1072"/>
                  </a:lnTo>
                  <a:lnTo>
                    <a:pt x="215" y="1062"/>
                  </a:lnTo>
                  <a:lnTo>
                    <a:pt x="209" y="1051"/>
                  </a:lnTo>
                  <a:lnTo>
                    <a:pt x="203" y="1040"/>
                  </a:lnTo>
                  <a:lnTo>
                    <a:pt x="198" y="1029"/>
                  </a:lnTo>
                  <a:lnTo>
                    <a:pt x="192" y="1018"/>
                  </a:lnTo>
                  <a:lnTo>
                    <a:pt x="188" y="1005"/>
                  </a:lnTo>
                  <a:lnTo>
                    <a:pt x="185" y="994"/>
                  </a:lnTo>
                  <a:lnTo>
                    <a:pt x="182" y="982"/>
                  </a:lnTo>
                  <a:lnTo>
                    <a:pt x="180" y="970"/>
                  </a:lnTo>
                  <a:lnTo>
                    <a:pt x="178" y="956"/>
                  </a:lnTo>
                  <a:lnTo>
                    <a:pt x="177" y="944"/>
                  </a:lnTo>
                  <a:lnTo>
                    <a:pt x="176" y="932"/>
                  </a:lnTo>
                  <a:lnTo>
                    <a:pt x="176" y="919"/>
                  </a:lnTo>
                  <a:lnTo>
                    <a:pt x="177" y="906"/>
                  </a:lnTo>
                  <a:lnTo>
                    <a:pt x="178" y="893"/>
                  </a:lnTo>
                  <a:lnTo>
                    <a:pt x="180" y="881"/>
                  </a:lnTo>
                  <a:lnTo>
                    <a:pt x="182" y="867"/>
                  </a:lnTo>
                  <a:lnTo>
                    <a:pt x="184" y="855"/>
                  </a:lnTo>
                  <a:lnTo>
                    <a:pt x="196" y="832"/>
                  </a:lnTo>
                  <a:lnTo>
                    <a:pt x="208" y="808"/>
                  </a:lnTo>
                  <a:lnTo>
                    <a:pt x="220" y="785"/>
                  </a:lnTo>
                  <a:lnTo>
                    <a:pt x="233" y="762"/>
                  </a:lnTo>
                  <a:lnTo>
                    <a:pt x="240" y="751"/>
                  </a:lnTo>
                  <a:lnTo>
                    <a:pt x="249" y="741"/>
                  </a:lnTo>
                  <a:lnTo>
                    <a:pt x="257" y="731"/>
                  </a:lnTo>
                  <a:lnTo>
                    <a:pt x="265" y="721"/>
                  </a:lnTo>
                  <a:lnTo>
                    <a:pt x="275" y="712"/>
                  </a:lnTo>
                  <a:lnTo>
                    <a:pt x="285" y="704"/>
                  </a:lnTo>
                  <a:lnTo>
                    <a:pt x="296" y="697"/>
                  </a:lnTo>
                  <a:lnTo>
                    <a:pt x="308" y="691"/>
                  </a:lnTo>
                  <a:lnTo>
                    <a:pt x="322" y="685"/>
                  </a:lnTo>
                  <a:lnTo>
                    <a:pt x="337" y="678"/>
                  </a:lnTo>
                  <a:lnTo>
                    <a:pt x="352" y="673"/>
                  </a:lnTo>
                  <a:lnTo>
                    <a:pt x="368" y="669"/>
                  </a:lnTo>
                  <a:lnTo>
                    <a:pt x="384" y="666"/>
                  </a:lnTo>
                  <a:lnTo>
                    <a:pt x="400" y="665"/>
                  </a:lnTo>
                  <a:lnTo>
                    <a:pt x="407" y="665"/>
                  </a:lnTo>
                  <a:lnTo>
                    <a:pt x="415" y="666"/>
                  </a:lnTo>
                  <a:lnTo>
                    <a:pt x="423" y="668"/>
                  </a:lnTo>
                  <a:lnTo>
                    <a:pt x="431" y="670"/>
                  </a:lnTo>
                  <a:lnTo>
                    <a:pt x="439" y="674"/>
                  </a:lnTo>
                  <a:lnTo>
                    <a:pt x="447" y="678"/>
                  </a:lnTo>
                  <a:lnTo>
                    <a:pt x="453" y="683"/>
                  </a:lnTo>
                  <a:lnTo>
                    <a:pt x="460" y="689"/>
                  </a:lnTo>
                  <a:lnTo>
                    <a:pt x="465" y="695"/>
                  </a:lnTo>
                  <a:lnTo>
                    <a:pt x="471" y="702"/>
                  </a:lnTo>
                  <a:lnTo>
                    <a:pt x="476" y="709"/>
                  </a:lnTo>
                  <a:lnTo>
                    <a:pt x="479" y="716"/>
                  </a:lnTo>
                  <a:lnTo>
                    <a:pt x="486" y="732"/>
                  </a:lnTo>
                  <a:lnTo>
                    <a:pt x="490" y="749"/>
                  </a:lnTo>
                  <a:lnTo>
                    <a:pt x="494" y="766"/>
                  </a:lnTo>
                  <a:lnTo>
                    <a:pt x="495" y="784"/>
                  </a:lnTo>
                  <a:lnTo>
                    <a:pt x="490" y="799"/>
                  </a:lnTo>
                  <a:lnTo>
                    <a:pt x="483" y="815"/>
                  </a:lnTo>
                  <a:lnTo>
                    <a:pt x="479" y="822"/>
                  </a:lnTo>
                  <a:lnTo>
                    <a:pt x="474" y="830"/>
                  </a:lnTo>
                  <a:lnTo>
                    <a:pt x="468" y="836"/>
                  </a:lnTo>
                  <a:lnTo>
                    <a:pt x="461" y="842"/>
                  </a:lnTo>
                  <a:close/>
                  <a:moveTo>
                    <a:pt x="409" y="794"/>
                  </a:moveTo>
                  <a:lnTo>
                    <a:pt x="406" y="791"/>
                  </a:lnTo>
                  <a:lnTo>
                    <a:pt x="402" y="789"/>
                  </a:lnTo>
                  <a:lnTo>
                    <a:pt x="399" y="788"/>
                  </a:lnTo>
                  <a:lnTo>
                    <a:pt x="395" y="788"/>
                  </a:lnTo>
                  <a:lnTo>
                    <a:pt x="388" y="787"/>
                  </a:lnTo>
                  <a:lnTo>
                    <a:pt x="380" y="788"/>
                  </a:lnTo>
                  <a:lnTo>
                    <a:pt x="364" y="792"/>
                  </a:lnTo>
                  <a:lnTo>
                    <a:pt x="348" y="794"/>
                  </a:lnTo>
                  <a:lnTo>
                    <a:pt x="338" y="803"/>
                  </a:lnTo>
                  <a:lnTo>
                    <a:pt x="328" y="813"/>
                  </a:lnTo>
                  <a:lnTo>
                    <a:pt x="320" y="824"/>
                  </a:lnTo>
                  <a:lnTo>
                    <a:pt x="313" y="834"/>
                  </a:lnTo>
                  <a:lnTo>
                    <a:pt x="307" y="845"/>
                  </a:lnTo>
                  <a:lnTo>
                    <a:pt x="302" y="857"/>
                  </a:lnTo>
                  <a:lnTo>
                    <a:pt x="298" y="868"/>
                  </a:lnTo>
                  <a:lnTo>
                    <a:pt x="294" y="881"/>
                  </a:lnTo>
                  <a:lnTo>
                    <a:pt x="291" y="894"/>
                  </a:lnTo>
                  <a:lnTo>
                    <a:pt x="290" y="906"/>
                  </a:lnTo>
                  <a:lnTo>
                    <a:pt x="289" y="920"/>
                  </a:lnTo>
                  <a:lnTo>
                    <a:pt x="288" y="933"/>
                  </a:lnTo>
                  <a:lnTo>
                    <a:pt x="289" y="946"/>
                  </a:lnTo>
                  <a:lnTo>
                    <a:pt x="290" y="959"/>
                  </a:lnTo>
                  <a:lnTo>
                    <a:pt x="293" y="973"/>
                  </a:lnTo>
                  <a:lnTo>
                    <a:pt x="296" y="986"/>
                  </a:lnTo>
                  <a:lnTo>
                    <a:pt x="299" y="994"/>
                  </a:lnTo>
                  <a:lnTo>
                    <a:pt x="303" y="1002"/>
                  </a:lnTo>
                  <a:lnTo>
                    <a:pt x="307" y="1011"/>
                  </a:lnTo>
                  <a:lnTo>
                    <a:pt x="313" y="1018"/>
                  </a:lnTo>
                  <a:lnTo>
                    <a:pt x="318" y="1025"/>
                  </a:lnTo>
                  <a:lnTo>
                    <a:pt x="325" y="1031"/>
                  </a:lnTo>
                  <a:lnTo>
                    <a:pt x="332" y="1036"/>
                  </a:lnTo>
                  <a:lnTo>
                    <a:pt x="342" y="1040"/>
                  </a:lnTo>
                  <a:lnTo>
                    <a:pt x="347" y="1042"/>
                  </a:lnTo>
                  <a:lnTo>
                    <a:pt x="353" y="1042"/>
                  </a:lnTo>
                  <a:lnTo>
                    <a:pt x="358" y="1042"/>
                  </a:lnTo>
                  <a:lnTo>
                    <a:pt x="364" y="1040"/>
                  </a:lnTo>
                  <a:lnTo>
                    <a:pt x="376" y="1037"/>
                  </a:lnTo>
                  <a:lnTo>
                    <a:pt x="388" y="1033"/>
                  </a:lnTo>
                  <a:lnTo>
                    <a:pt x="393" y="1032"/>
                  </a:lnTo>
                  <a:lnTo>
                    <a:pt x="398" y="1032"/>
                  </a:lnTo>
                  <a:lnTo>
                    <a:pt x="402" y="1033"/>
                  </a:lnTo>
                  <a:lnTo>
                    <a:pt x="405" y="1035"/>
                  </a:lnTo>
                  <a:lnTo>
                    <a:pt x="407" y="1039"/>
                  </a:lnTo>
                  <a:lnTo>
                    <a:pt x="409" y="1044"/>
                  </a:lnTo>
                  <a:lnTo>
                    <a:pt x="410" y="1051"/>
                  </a:lnTo>
                  <a:lnTo>
                    <a:pt x="409" y="1062"/>
                  </a:lnTo>
                  <a:lnTo>
                    <a:pt x="408" y="1068"/>
                  </a:lnTo>
                  <a:lnTo>
                    <a:pt x="406" y="1073"/>
                  </a:lnTo>
                  <a:lnTo>
                    <a:pt x="404" y="1078"/>
                  </a:lnTo>
                  <a:lnTo>
                    <a:pt x="401" y="1082"/>
                  </a:lnTo>
                  <a:lnTo>
                    <a:pt x="398" y="1086"/>
                  </a:lnTo>
                  <a:lnTo>
                    <a:pt x="394" y="1089"/>
                  </a:lnTo>
                  <a:lnTo>
                    <a:pt x="390" y="1092"/>
                  </a:lnTo>
                  <a:lnTo>
                    <a:pt x="385" y="1095"/>
                  </a:lnTo>
                  <a:lnTo>
                    <a:pt x="374" y="1099"/>
                  </a:lnTo>
                  <a:lnTo>
                    <a:pt x="363" y="1103"/>
                  </a:lnTo>
                  <a:lnTo>
                    <a:pt x="352" y="1106"/>
                  </a:lnTo>
                  <a:lnTo>
                    <a:pt x="342" y="1109"/>
                  </a:lnTo>
                  <a:lnTo>
                    <a:pt x="325" y="1103"/>
                  </a:lnTo>
                  <a:lnTo>
                    <a:pt x="310" y="1095"/>
                  </a:lnTo>
                  <a:lnTo>
                    <a:pt x="296" y="1086"/>
                  </a:lnTo>
                  <a:lnTo>
                    <a:pt x="283" y="1076"/>
                  </a:lnTo>
                  <a:lnTo>
                    <a:pt x="272" y="1065"/>
                  </a:lnTo>
                  <a:lnTo>
                    <a:pt x="263" y="1052"/>
                  </a:lnTo>
                  <a:lnTo>
                    <a:pt x="254" y="1039"/>
                  </a:lnTo>
                  <a:lnTo>
                    <a:pt x="246" y="1026"/>
                  </a:lnTo>
                  <a:lnTo>
                    <a:pt x="239" y="1011"/>
                  </a:lnTo>
                  <a:lnTo>
                    <a:pt x="233" y="995"/>
                  </a:lnTo>
                  <a:lnTo>
                    <a:pt x="228" y="980"/>
                  </a:lnTo>
                  <a:lnTo>
                    <a:pt x="224" y="965"/>
                  </a:lnTo>
                  <a:lnTo>
                    <a:pt x="221" y="948"/>
                  </a:lnTo>
                  <a:lnTo>
                    <a:pt x="219" y="932"/>
                  </a:lnTo>
                  <a:lnTo>
                    <a:pt x="217" y="917"/>
                  </a:lnTo>
                  <a:lnTo>
                    <a:pt x="215" y="900"/>
                  </a:lnTo>
                  <a:lnTo>
                    <a:pt x="215" y="891"/>
                  </a:lnTo>
                  <a:lnTo>
                    <a:pt x="216" y="882"/>
                  </a:lnTo>
                  <a:lnTo>
                    <a:pt x="218" y="872"/>
                  </a:lnTo>
                  <a:lnTo>
                    <a:pt x="221" y="862"/>
                  </a:lnTo>
                  <a:lnTo>
                    <a:pt x="228" y="845"/>
                  </a:lnTo>
                  <a:lnTo>
                    <a:pt x="237" y="828"/>
                  </a:lnTo>
                  <a:lnTo>
                    <a:pt x="259" y="793"/>
                  </a:lnTo>
                  <a:lnTo>
                    <a:pt x="280" y="758"/>
                  </a:lnTo>
                  <a:lnTo>
                    <a:pt x="294" y="748"/>
                  </a:lnTo>
                  <a:lnTo>
                    <a:pt x="308" y="738"/>
                  </a:lnTo>
                  <a:lnTo>
                    <a:pt x="323" y="728"/>
                  </a:lnTo>
                  <a:lnTo>
                    <a:pt x="340" y="720"/>
                  </a:lnTo>
                  <a:lnTo>
                    <a:pt x="348" y="717"/>
                  </a:lnTo>
                  <a:lnTo>
                    <a:pt x="356" y="715"/>
                  </a:lnTo>
                  <a:lnTo>
                    <a:pt x="364" y="714"/>
                  </a:lnTo>
                  <a:lnTo>
                    <a:pt x="373" y="713"/>
                  </a:lnTo>
                  <a:lnTo>
                    <a:pt x="382" y="713"/>
                  </a:lnTo>
                  <a:lnTo>
                    <a:pt x="390" y="714"/>
                  </a:lnTo>
                  <a:lnTo>
                    <a:pt x="398" y="716"/>
                  </a:lnTo>
                  <a:lnTo>
                    <a:pt x="406" y="719"/>
                  </a:lnTo>
                  <a:lnTo>
                    <a:pt x="410" y="723"/>
                  </a:lnTo>
                  <a:lnTo>
                    <a:pt x="414" y="727"/>
                  </a:lnTo>
                  <a:lnTo>
                    <a:pt x="417" y="732"/>
                  </a:lnTo>
                  <a:lnTo>
                    <a:pt x="420" y="736"/>
                  </a:lnTo>
                  <a:lnTo>
                    <a:pt x="425" y="744"/>
                  </a:lnTo>
                  <a:lnTo>
                    <a:pt x="428" y="753"/>
                  </a:lnTo>
                  <a:lnTo>
                    <a:pt x="429" y="759"/>
                  </a:lnTo>
                  <a:lnTo>
                    <a:pt x="429" y="765"/>
                  </a:lnTo>
                  <a:lnTo>
                    <a:pt x="428" y="771"/>
                  </a:lnTo>
                  <a:lnTo>
                    <a:pt x="426" y="776"/>
                  </a:lnTo>
                  <a:lnTo>
                    <a:pt x="422" y="783"/>
                  </a:lnTo>
                  <a:lnTo>
                    <a:pt x="419" y="787"/>
                  </a:lnTo>
                  <a:lnTo>
                    <a:pt x="414" y="791"/>
                  </a:lnTo>
                  <a:lnTo>
                    <a:pt x="409" y="794"/>
                  </a:lnTo>
                  <a:close/>
                  <a:moveTo>
                    <a:pt x="200" y="621"/>
                  </a:moveTo>
                  <a:lnTo>
                    <a:pt x="193" y="621"/>
                  </a:lnTo>
                  <a:lnTo>
                    <a:pt x="200" y="621"/>
                  </a:lnTo>
                  <a:close/>
                </a:path>
              </a:pathLst>
            </a:custGeom>
            <a:solidFill>
              <a:srgbClr val="DA251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kern="0" spc="300">
                <a:solidFill>
                  <a:srgbClr val="FEB80A">
                    <a:lumMod val="40000"/>
                    <a:lumOff val="60000"/>
                  </a:srgb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椭圆 54"/>
          <p:cNvSpPr/>
          <p:nvPr/>
        </p:nvSpPr>
        <p:spPr>
          <a:xfrm>
            <a:off x="2845572" y="1948660"/>
            <a:ext cx="3477652" cy="1802173"/>
          </a:xfrm>
          <a:custGeom>
            <a:avLst/>
            <a:gdLst>
              <a:gd name="connsiteX0" fmla="*/ 0 w 3439659"/>
              <a:gd name="connsiteY0" fmla="*/ 1719830 h 3439659"/>
              <a:gd name="connsiteX1" fmla="*/ 1719830 w 3439659"/>
              <a:gd name="connsiteY1" fmla="*/ 0 h 3439659"/>
              <a:gd name="connsiteX2" fmla="*/ 3439660 w 3439659"/>
              <a:gd name="connsiteY2" fmla="*/ 1719830 h 3439659"/>
              <a:gd name="connsiteX3" fmla="*/ 1719830 w 3439659"/>
              <a:gd name="connsiteY3" fmla="*/ 3439660 h 3439659"/>
              <a:gd name="connsiteX4" fmla="*/ 0 w 3439659"/>
              <a:gd name="connsiteY4" fmla="*/ 1719830 h 3439659"/>
              <a:gd name="connsiteX0" fmla="*/ 0 w 3487467"/>
              <a:gd name="connsiteY0" fmla="*/ 0 h 1719830"/>
              <a:gd name="connsiteX1" fmla="*/ 3439660 w 3487467"/>
              <a:gd name="connsiteY1" fmla="*/ 0 h 1719830"/>
              <a:gd name="connsiteX2" fmla="*/ 1719830 w 3487467"/>
              <a:gd name="connsiteY2" fmla="*/ 1719830 h 1719830"/>
              <a:gd name="connsiteX3" fmla="*/ 0 w 3487467"/>
              <a:gd name="connsiteY3" fmla="*/ 0 h 1719830"/>
              <a:gd name="connsiteX0" fmla="*/ 6132 w 3493599"/>
              <a:gd name="connsiteY0" fmla="*/ 130018 h 1849848"/>
              <a:gd name="connsiteX1" fmla="*/ 3445792 w 3493599"/>
              <a:gd name="connsiteY1" fmla="*/ 130018 h 1849848"/>
              <a:gd name="connsiteX2" fmla="*/ 1725962 w 3493599"/>
              <a:gd name="connsiteY2" fmla="*/ 1849848 h 1849848"/>
              <a:gd name="connsiteX3" fmla="*/ 6132 w 3493599"/>
              <a:gd name="connsiteY3" fmla="*/ 130018 h 1849848"/>
              <a:gd name="connsiteX0" fmla="*/ 6132 w 3493599"/>
              <a:gd name="connsiteY0" fmla="*/ 35412 h 1755242"/>
              <a:gd name="connsiteX1" fmla="*/ 3445792 w 3493599"/>
              <a:gd name="connsiteY1" fmla="*/ 35412 h 1755242"/>
              <a:gd name="connsiteX2" fmla="*/ 1725962 w 3493599"/>
              <a:gd name="connsiteY2" fmla="*/ 1755242 h 1755242"/>
              <a:gd name="connsiteX3" fmla="*/ 6132 w 3493599"/>
              <a:gd name="connsiteY3" fmla="*/ 35412 h 1755242"/>
              <a:gd name="connsiteX0" fmla="*/ 4377 w 3488420"/>
              <a:gd name="connsiteY0" fmla="*/ 11795 h 1772900"/>
              <a:gd name="connsiteX1" fmla="*/ 3450912 w 3488420"/>
              <a:gd name="connsiteY1" fmla="*/ 53046 h 1772900"/>
              <a:gd name="connsiteX2" fmla="*/ 1731082 w 3488420"/>
              <a:gd name="connsiteY2" fmla="*/ 1772876 h 1772900"/>
              <a:gd name="connsiteX3" fmla="*/ 4377 w 3488420"/>
              <a:gd name="connsiteY3" fmla="*/ 11795 h 1772900"/>
              <a:gd name="connsiteX0" fmla="*/ 39013 w 3522446"/>
              <a:gd name="connsiteY0" fmla="*/ 134148 h 1909003"/>
              <a:gd name="connsiteX1" fmla="*/ 3485548 w 3522446"/>
              <a:gd name="connsiteY1" fmla="*/ 175399 h 1909003"/>
              <a:gd name="connsiteX2" fmla="*/ 1738217 w 3522446"/>
              <a:gd name="connsiteY2" fmla="*/ 1908979 h 1909003"/>
              <a:gd name="connsiteX3" fmla="*/ 39013 w 3522446"/>
              <a:gd name="connsiteY3" fmla="*/ 134148 h 1909003"/>
              <a:gd name="connsiteX0" fmla="*/ 55067 w 3553265"/>
              <a:gd name="connsiteY0" fmla="*/ 134148 h 1909002"/>
              <a:gd name="connsiteX1" fmla="*/ 3501602 w 3553265"/>
              <a:gd name="connsiteY1" fmla="*/ 175399 h 1909002"/>
              <a:gd name="connsiteX2" fmla="*/ 1754271 w 3553265"/>
              <a:gd name="connsiteY2" fmla="*/ 1908979 h 1909002"/>
              <a:gd name="connsiteX3" fmla="*/ 55067 w 3553265"/>
              <a:gd name="connsiteY3" fmla="*/ 134148 h 1909002"/>
              <a:gd name="connsiteX0" fmla="*/ 39426 w 3502160"/>
              <a:gd name="connsiteY0" fmla="*/ 134148 h 1909003"/>
              <a:gd name="connsiteX1" fmla="*/ 3465335 w 3502160"/>
              <a:gd name="connsiteY1" fmla="*/ 175399 h 1909003"/>
              <a:gd name="connsiteX2" fmla="*/ 1718004 w 3502160"/>
              <a:gd name="connsiteY2" fmla="*/ 1908979 h 1909003"/>
              <a:gd name="connsiteX3" fmla="*/ 39426 w 3502160"/>
              <a:gd name="connsiteY3" fmla="*/ 134148 h 1909003"/>
              <a:gd name="connsiteX0" fmla="*/ 8999 w 3471733"/>
              <a:gd name="connsiteY0" fmla="*/ 21578 h 1796433"/>
              <a:gd name="connsiteX1" fmla="*/ 3434908 w 3471733"/>
              <a:gd name="connsiteY1" fmla="*/ 62829 h 1796433"/>
              <a:gd name="connsiteX2" fmla="*/ 1687577 w 3471733"/>
              <a:gd name="connsiteY2" fmla="*/ 1796409 h 1796433"/>
              <a:gd name="connsiteX3" fmla="*/ 8999 w 3471733"/>
              <a:gd name="connsiteY3" fmla="*/ 21578 h 1796433"/>
              <a:gd name="connsiteX0" fmla="*/ 39425 w 3502159"/>
              <a:gd name="connsiteY0" fmla="*/ 135675 h 1931154"/>
              <a:gd name="connsiteX1" fmla="*/ 3465334 w 3502159"/>
              <a:gd name="connsiteY1" fmla="*/ 176926 h 1931154"/>
              <a:gd name="connsiteX2" fmla="*/ 1718003 w 3502159"/>
              <a:gd name="connsiteY2" fmla="*/ 1931131 h 1931154"/>
              <a:gd name="connsiteX3" fmla="*/ 39425 w 3502159"/>
              <a:gd name="connsiteY3" fmla="*/ 135675 h 1931154"/>
              <a:gd name="connsiteX0" fmla="*/ 7276 w 3470010"/>
              <a:gd name="connsiteY0" fmla="*/ 26065 h 1821544"/>
              <a:gd name="connsiteX1" fmla="*/ 3433185 w 3470010"/>
              <a:gd name="connsiteY1" fmla="*/ 67316 h 1821544"/>
              <a:gd name="connsiteX2" fmla="*/ 1685854 w 3470010"/>
              <a:gd name="connsiteY2" fmla="*/ 1821521 h 1821544"/>
              <a:gd name="connsiteX3" fmla="*/ 7276 w 3470010"/>
              <a:gd name="connsiteY3" fmla="*/ 26065 h 1821544"/>
              <a:gd name="connsiteX0" fmla="*/ 12669 w 3492943"/>
              <a:gd name="connsiteY0" fmla="*/ 26065 h 1822469"/>
              <a:gd name="connsiteX1" fmla="*/ 3438578 w 3492943"/>
              <a:gd name="connsiteY1" fmla="*/ 67316 h 1822469"/>
              <a:gd name="connsiteX2" fmla="*/ 1691247 w 3492943"/>
              <a:gd name="connsiteY2" fmla="*/ 1821521 h 1822469"/>
              <a:gd name="connsiteX3" fmla="*/ 12669 w 3492943"/>
              <a:gd name="connsiteY3" fmla="*/ 26065 h 1822469"/>
              <a:gd name="connsiteX0" fmla="*/ 48756 w 3529030"/>
              <a:gd name="connsiteY0" fmla="*/ 3139 h 1799516"/>
              <a:gd name="connsiteX1" fmla="*/ 3474665 w 3529030"/>
              <a:gd name="connsiteY1" fmla="*/ 44390 h 1799516"/>
              <a:gd name="connsiteX2" fmla="*/ 1727334 w 3529030"/>
              <a:gd name="connsiteY2" fmla="*/ 1798595 h 1799516"/>
              <a:gd name="connsiteX3" fmla="*/ 48756 w 3529030"/>
              <a:gd name="connsiteY3" fmla="*/ 3139 h 1799516"/>
              <a:gd name="connsiteX0" fmla="*/ 48756 w 3529030"/>
              <a:gd name="connsiteY0" fmla="*/ 5796 h 1802173"/>
              <a:gd name="connsiteX1" fmla="*/ 3474665 w 3529030"/>
              <a:gd name="connsiteY1" fmla="*/ 47047 h 1802173"/>
              <a:gd name="connsiteX2" fmla="*/ 1727334 w 3529030"/>
              <a:gd name="connsiteY2" fmla="*/ 1801252 h 1802173"/>
              <a:gd name="connsiteX3" fmla="*/ 48756 w 3529030"/>
              <a:gd name="connsiteY3" fmla="*/ 5796 h 1802173"/>
              <a:gd name="connsiteX0" fmla="*/ 48756 w 3477652"/>
              <a:gd name="connsiteY0" fmla="*/ 5796 h 1802173"/>
              <a:gd name="connsiteX1" fmla="*/ 3474665 w 3477652"/>
              <a:gd name="connsiteY1" fmla="*/ 47047 h 1802173"/>
              <a:gd name="connsiteX2" fmla="*/ 1727334 w 3477652"/>
              <a:gd name="connsiteY2" fmla="*/ 1801252 h 1802173"/>
              <a:gd name="connsiteX3" fmla="*/ 48756 w 3477652"/>
              <a:gd name="connsiteY3" fmla="*/ 5796 h 180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77652" h="1802173">
                <a:moveTo>
                  <a:pt x="48756" y="5796"/>
                </a:moveTo>
                <a:cubicBezTo>
                  <a:pt x="305602" y="15937"/>
                  <a:pt x="3181151" y="-33335"/>
                  <a:pt x="3474665" y="47047"/>
                </a:cubicBezTo>
                <a:cubicBezTo>
                  <a:pt x="3527547" y="271809"/>
                  <a:pt x="2875835" y="1753126"/>
                  <a:pt x="1727334" y="1801252"/>
                </a:cubicBezTo>
                <a:cubicBezTo>
                  <a:pt x="578833" y="1849378"/>
                  <a:pt x="-208090" y="-4345"/>
                  <a:pt x="48756" y="5796"/>
                </a:cubicBezTo>
                <a:close/>
              </a:path>
            </a:pathLst>
          </a:custGeom>
          <a:noFill/>
          <a:ln w="12700" cap="flat" cmpd="sng" algn="ctr">
            <a:solidFill>
              <a:schemeClr val="bg1">
                <a:lumMod val="75000"/>
              </a:schemeClr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TextBox 3"/>
          <p:cNvSpPr txBox="1"/>
          <p:nvPr/>
        </p:nvSpPr>
        <p:spPr>
          <a:xfrm>
            <a:off x="1408236" y="1768392"/>
            <a:ext cx="1107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工作名称</a:t>
            </a: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2648548" y="1944679"/>
            <a:ext cx="1913927" cy="21230"/>
          </a:xfrm>
          <a:prstGeom prst="line">
            <a:avLst/>
          </a:prstGeom>
          <a:noFill/>
          <a:ln w="76200" cap="flat" cmpd="sng" algn="ctr">
            <a:solidFill>
              <a:schemeClr val="bg1"/>
            </a:solidFill>
            <a:prstDash val="solid"/>
          </a:ln>
          <a:effectLst>
            <a:outerShdw blurRad="266700" dist="114300" dir="336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cxnSp>
      <p:cxnSp>
        <p:nvCxnSpPr>
          <p:cNvPr id="8" name="直接连接符 7"/>
          <p:cNvCxnSpPr/>
          <p:nvPr/>
        </p:nvCxnSpPr>
        <p:spPr>
          <a:xfrm flipV="1">
            <a:off x="3063327" y="1944679"/>
            <a:ext cx="1499148" cy="1054342"/>
          </a:xfrm>
          <a:prstGeom prst="line">
            <a:avLst/>
          </a:prstGeom>
          <a:noFill/>
          <a:ln w="76200" cap="flat" cmpd="sng" algn="ctr">
            <a:solidFill>
              <a:schemeClr val="bg1"/>
            </a:solidFill>
            <a:prstDash val="solid"/>
          </a:ln>
          <a:effectLst>
            <a:outerShdw blurRad="266700" dist="114300" dir="336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cxnSp>
      <p:cxnSp>
        <p:nvCxnSpPr>
          <p:cNvPr id="9" name="直接连接符 8"/>
          <p:cNvCxnSpPr/>
          <p:nvPr/>
        </p:nvCxnSpPr>
        <p:spPr>
          <a:xfrm flipV="1">
            <a:off x="3936163" y="1944680"/>
            <a:ext cx="626312" cy="1779464"/>
          </a:xfrm>
          <a:prstGeom prst="line">
            <a:avLst/>
          </a:prstGeom>
          <a:noFill/>
          <a:ln w="76200" cap="flat" cmpd="sng" algn="ctr">
            <a:solidFill>
              <a:schemeClr val="bg1"/>
            </a:solidFill>
            <a:prstDash val="solid"/>
          </a:ln>
          <a:effectLst>
            <a:outerShdw blurRad="266700" dist="114300" dir="336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cxnSp>
      <p:cxnSp>
        <p:nvCxnSpPr>
          <p:cNvPr id="10" name="直接连接符 9"/>
          <p:cNvCxnSpPr/>
          <p:nvPr/>
        </p:nvCxnSpPr>
        <p:spPr>
          <a:xfrm flipH="1" flipV="1">
            <a:off x="4562476" y="1944680"/>
            <a:ext cx="670571" cy="1717151"/>
          </a:xfrm>
          <a:prstGeom prst="line">
            <a:avLst/>
          </a:prstGeom>
          <a:noFill/>
          <a:ln w="76200" cap="flat" cmpd="sng" algn="ctr">
            <a:solidFill>
              <a:schemeClr val="bg1"/>
            </a:solidFill>
            <a:prstDash val="solid"/>
          </a:ln>
          <a:effectLst>
            <a:outerShdw blurRad="266700" dist="114300" dir="336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cxnSp>
      <p:cxnSp>
        <p:nvCxnSpPr>
          <p:cNvPr id="11" name="直接连接符 10"/>
          <p:cNvCxnSpPr/>
          <p:nvPr/>
        </p:nvCxnSpPr>
        <p:spPr>
          <a:xfrm flipH="1" flipV="1">
            <a:off x="4562475" y="1944679"/>
            <a:ext cx="1465240" cy="1054342"/>
          </a:xfrm>
          <a:prstGeom prst="line">
            <a:avLst/>
          </a:prstGeom>
          <a:noFill/>
          <a:ln w="76200" cap="flat" cmpd="sng" algn="ctr">
            <a:solidFill>
              <a:schemeClr val="bg1"/>
            </a:solidFill>
            <a:prstDash val="solid"/>
          </a:ln>
          <a:effectLst>
            <a:outerShdw blurRad="266700" dist="114300" dir="336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cxnSp>
      <p:cxnSp>
        <p:nvCxnSpPr>
          <p:cNvPr id="12" name="直接连接符 11"/>
          <p:cNvCxnSpPr/>
          <p:nvPr/>
        </p:nvCxnSpPr>
        <p:spPr>
          <a:xfrm>
            <a:off x="4562475" y="1944678"/>
            <a:ext cx="1861284" cy="13806"/>
          </a:xfrm>
          <a:prstGeom prst="line">
            <a:avLst/>
          </a:prstGeom>
          <a:noFill/>
          <a:ln w="76200" cap="flat" cmpd="sng" algn="ctr">
            <a:solidFill>
              <a:schemeClr val="bg1"/>
            </a:solidFill>
            <a:prstDash val="solid"/>
          </a:ln>
          <a:effectLst>
            <a:outerShdw blurRad="266700" dist="114300" dir="336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cxnSp>
      <p:sp>
        <p:nvSpPr>
          <p:cNvPr id="13" name="TextBox 16"/>
          <p:cNvSpPr txBox="1"/>
          <p:nvPr/>
        </p:nvSpPr>
        <p:spPr>
          <a:xfrm>
            <a:off x="45021" y="2066731"/>
            <a:ext cx="2556284" cy="47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dirty="0">
                <a:solidFill>
                  <a:prstClr val="black"/>
                </a:solidFill>
                <a:cs typeface="+mn-ea"/>
                <a:sym typeface="+mn-lt"/>
              </a:rPr>
              <a:t>点击输入简要文字内容，文字内容需概括精炼，不用多余的文字修饰。</a:t>
            </a:r>
          </a:p>
        </p:txBody>
      </p:sp>
      <p:sp>
        <p:nvSpPr>
          <p:cNvPr id="14" name="TextBox 17"/>
          <p:cNvSpPr txBox="1"/>
          <p:nvPr/>
        </p:nvSpPr>
        <p:spPr>
          <a:xfrm>
            <a:off x="1709333" y="29206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工作名称</a:t>
            </a:r>
          </a:p>
        </p:txBody>
      </p:sp>
      <p:sp>
        <p:nvSpPr>
          <p:cNvPr id="15" name="TextBox 18"/>
          <p:cNvSpPr txBox="1"/>
          <p:nvPr/>
        </p:nvSpPr>
        <p:spPr>
          <a:xfrm>
            <a:off x="549077" y="3218859"/>
            <a:ext cx="2556284" cy="47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dirty="0">
                <a:solidFill>
                  <a:prstClr val="black"/>
                </a:solidFill>
                <a:cs typeface="+mn-ea"/>
                <a:sym typeface="+mn-lt"/>
              </a:rPr>
              <a:t>点击输入简要文字内容，文字内容需概括精炼，不用多余的文字修饰。</a:t>
            </a:r>
          </a:p>
        </p:txBody>
      </p:sp>
      <p:sp>
        <p:nvSpPr>
          <p:cNvPr id="16" name="TextBox 19"/>
          <p:cNvSpPr txBox="1"/>
          <p:nvPr/>
        </p:nvSpPr>
        <p:spPr>
          <a:xfrm>
            <a:off x="2583215" y="384530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工作名称</a:t>
            </a:r>
          </a:p>
        </p:txBody>
      </p:sp>
      <p:sp>
        <p:nvSpPr>
          <p:cNvPr id="17" name="TextBox 20"/>
          <p:cNvSpPr txBox="1"/>
          <p:nvPr/>
        </p:nvSpPr>
        <p:spPr>
          <a:xfrm>
            <a:off x="1461833" y="4154963"/>
            <a:ext cx="2556284" cy="47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dirty="0">
                <a:solidFill>
                  <a:prstClr val="black"/>
                </a:solidFill>
                <a:cs typeface="+mn-ea"/>
                <a:sym typeface="+mn-lt"/>
              </a:rPr>
              <a:t>点击输入简要文字内容，文字内容需概括精炼，不用多余的文字修饰。</a:t>
            </a:r>
          </a:p>
        </p:txBody>
      </p:sp>
      <p:sp>
        <p:nvSpPr>
          <p:cNvPr id="18" name="TextBox 21"/>
          <p:cNvSpPr txBox="1"/>
          <p:nvPr/>
        </p:nvSpPr>
        <p:spPr>
          <a:xfrm>
            <a:off x="5434487" y="384401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工作名称</a:t>
            </a:r>
          </a:p>
        </p:txBody>
      </p:sp>
      <p:sp>
        <p:nvSpPr>
          <p:cNvPr id="19" name="TextBox 22"/>
          <p:cNvSpPr txBox="1"/>
          <p:nvPr/>
        </p:nvSpPr>
        <p:spPr>
          <a:xfrm>
            <a:off x="5193593" y="4175242"/>
            <a:ext cx="2556284" cy="47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dirty="0">
                <a:solidFill>
                  <a:prstClr val="black"/>
                </a:solidFill>
                <a:cs typeface="+mn-ea"/>
                <a:sym typeface="+mn-lt"/>
              </a:rPr>
              <a:t>点击输入简要文字内容，文字内容需概括精炼，不用多余的文字修饰。</a:t>
            </a:r>
          </a:p>
        </p:txBody>
      </p:sp>
      <p:sp>
        <p:nvSpPr>
          <p:cNvPr id="20" name="TextBox 23"/>
          <p:cNvSpPr txBox="1"/>
          <p:nvPr/>
        </p:nvSpPr>
        <p:spPr>
          <a:xfrm>
            <a:off x="6304141" y="292869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工作名称</a:t>
            </a:r>
          </a:p>
        </p:txBody>
      </p:sp>
      <p:sp>
        <p:nvSpPr>
          <p:cNvPr id="21" name="TextBox 24"/>
          <p:cNvSpPr txBox="1"/>
          <p:nvPr/>
        </p:nvSpPr>
        <p:spPr>
          <a:xfrm>
            <a:off x="6021685" y="3240275"/>
            <a:ext cx="2556284" cy="47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dirty="0">
                <a:solidFill>
                  <a:prstClr val="black"/>
                </a:solidFill>
                <a:cs typeface="+mn-ea"/>
                <a:sym typeface="+mn-lt"/>
              </a:rPr>
              <a:t>点击输入简要文字内容，文字内容需概括精炼，不用多余的文字修饰。</a:t>
            </a:r>
          </a:p>
        </p:txBody>
      </p:sp>
      <p:sp>
        <p:nvSpPr>
          <p:cNvPr id="22" name="TextBox 25"/>
          <p:cNvSpPr txBox="1"/>
          <p:nvPr/>
        </p:nvSpPr>
        <p:spPr>
          <a:xfrm>
            <a:off x="6776322" y="188500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工作名称</a:t>
            </a:r>
          </a:p>
        </p:txBody>
      </p:sp>
      <p:sp>
        <p:nvSpPr>
          <p:cNvPr id="23" name="TextBox 26"/>
          <p:cNvSpPr txBox="1"/>
          <p:nvPr/>
        </p:nvSpPr>
        <p:spPr>
          <a:xfrm>
            <a:off x="6489737" y="2217025"/>
            <a:ext cx="2556284" cy="47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dirty="0">
                <a:solidFill>
                  <a:prstClr val="black"/>
                </a:solidFill>
                <a:cs typeface="+mn-ea"/>
                <a:sym typeface="+mn-lt"/>
              </a:rPr>
              <a:t>点击输入简要文字内容，文字内容需概括精炼，不用多余的文字修饰。</a:t>
            </a:r>
          </a:p>
        </p:txBody>
      </p:sp>
      <p:sp>
        <p:nvSpPr>
          <p:cNvPr id="24" name="椭圆 23"/>
          <p:cNvSpPr/>
          <p:nvPr/>
        </p:nvSpPr>
        <p:spPr>
          <a:xfrm>
            <a:off x="3929313" y="1221227"/>
            <a:ext cx="1396008" cy="139600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8382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034611" y="1317005"/>
            <a:ext cx="1210424" cy="1210422"/>
            <a:chOff x="4643987" y="2827601"/>
            <a:chExt cx="2904025" cy="2904024"/>
          </a:xfrm>
        </p:grpSpPr>
        <p:sp>
          <p:nvSpPr>
            <p:cNvPr id="26" name="弧形 25"/>
            <p:cNvSpPr/>
            <p:nvPr/>
          </p:nvSpPr>
          <p:spPr>
            <a:xfrm>
              <a:off x="4643987" y="2827601"/>
              <a:ext cx="2904024" cy="2904024"/>
            </a:xfrm>
            <a:prstGeom prst="arc">
              <a:avLst>
                <a:gd name="adj1" fmla="val 10813591"/>
                <a:gd name="adj2" fmla="val 0"/>
              </a:avLst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980">
                <a:cs typeface="+mn-ea"/>
                <a:sym typeface="+mn-lt"/>
              </a:endParaRPr>
            </a:p>
          </p:txBody>
        </p:sp>
        <p:sp>
          <p:nvSpPr>
            <p:cNvPr id="27" name="弧形 26"/>
            <p:cNvSpPr/>
            <p:nvPr/>
          </p:nvSpPr>
          <p:spPr>
            <a:xfrm rot="10800000">
              <a:off x="4643988" y="2827601"/>
              <a:ext cx="2904024" cy="2904024"/>
            </a:xfrm>
            <a:prstGeom prst="arc">
              <a:avLst>
                <a:gd name="adj1" fmla="val 10813591"/>
                <a:gd name="adj2" fmla="val 0"/>
              </a:avLst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980">
                <a:cs typeface="+mn-ea"/>
                <a:sym typeface="+mn-lt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4259598" y="1522916"/>
            <a:ext cx="952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重点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lvl="0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</a:t>
            </a:r>
          </a:p>
        </p:txBody>
      </p:sp>
      <p:sp>
        <p:nvSpPr>
          <p:cNvPr id="29" name="任意多边形 28"/>
          <p:cNvSpPr/>
          <p:nvPr/>
        </p:nvSpPr>
        <p:spPr>
          <a:xfrm>
            <a:off x="3654127" y="3328309"/>
            <a:ext cx="645744" cy="656496"/>
          </a:xfrm>
          <a:custGeom>
            <a:avLst/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4916125" y="3287731"/>
            <a:ext cx="645744" cy="656496"/>
          </a:xfrm>
          <a:custGeom>
            <a:avLst/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2858670" y="2603023"/>
            <a:ext cx="645744" cy="656496"/>
          </a:xfrm>
          <a:custGeom>
            <a:avLst/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5658397" y="2506997"/>
            <a:ext cx="645744" cy="656496"/>
          </a:xfrm>
          <a:custGeom>
            <a:avLst/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5956871" y="1642611"/>
            <a:ext cx="645744" cy="656496"/>
          </a:xfrm>
          <a:custGeom>
            <a:avLst/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2587922" y="1617649"/>
            <a:ext cx="645744" cy="656496"/>
          </a:xfrm>
          <a:custGeom>
            <a:avLst/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35" name="TextBox 14"/>
          <p:cNvSpPr txBox="1"/>
          <p:nvPr/>
        </p:nvSpPr>
        <p:spPr>
          <a:xfrm>
            <a:off x="2783574" y="1804595"/>
            <a:ext cx="285335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TextBox 14"/>
          <p:cNvSpPr txBox="1"/>
          <p:nvPr/>
        </p:nvSpPr>
        <p:spPr>
          <a:xfrm>
            <a:off x="6155141" y="1837934"/>
            <a:ext cx="285335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TextBox 14"/>
          <p:cNvSpPr txBox="1"/>
          <p:nvPr/>
        </p:nvSpPr>
        <p:spPr>
          <a:xfrm>
            <a:off x="3025513" y="2811776"/>
            <a:ext cx="285335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TextBox 14"/>
          <p:cNvSpPr txBox="1"/>
          <p:nvPr/>
        </p:nvSpPr>
        <p:spPr>
          <a:xfrm>
            <a:off x="5851059" y="2720693"/>
            <a:ext cx="285335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TextBox 14"/>
          <p:cNvSpPr txBox="1"/>
          <p:nvPr/>
        </p:nvSpPr>
        <p:spPr>
          <a:xfrm>
            <a:off x="3836781" y="3533778"/>
            <a:ext cx="285335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05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TextBox 14"/>
          <p:cNvSpPr txBox="1"/>
          <p:nvPr/>
        </p:nvSpPr>
        <p:spPr>
          <a:xfrm>
            <a:off x="5092368" y="3490147"/>
            <a:ext cx="285335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06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52034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decel="3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61111E-6 0.03889 L 3.61111E-6 -0.14815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4" presetClass="path" presetSubtype="0" accel="30000" decel="3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61111E-6 0.03827 L 3.61111E-6 1.85185E-6 " pathEditMode="relative" rAng="0" ptsTypes="AA">
                                      <p:cBhvr>
                                        <p:cTn id="1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14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2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0.03889 L 4.16667E-6 -0.14815 " pathEditMode="relative" rAng="0" ptsTypes="AA">
                                      <p:cBhvr>
                                        <p:cTn id="46" dur="75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16667E-6 0.03827 L 4.16667E-6 -2.46914E-6 " pathEditMode="relative" rAng="0" ptsTypes="AA">
                                      <p:cBhvr>
                                        <p:cTn id="4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14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.03889 L 3.33333E-6 -0.14815 " pathEditMode="relative" rAng="0" ptsTypes="AA">
                                      <p:cBhvr>
                                        <p:cTn id="53" dur="75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33333E-6 0.03827 L 3.33333E-6 3.58025E-6 " pathEditMode="relative" rAng="0" ptsTypes="AA">
                                      <p:cBhvr>
                                        <p:cTn id="5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14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.03889 L 3.33333E-6 -0.14815 " pathEditMode="relative" rAng="0" ptsTypes="AA">
                                      <p:cBhvr>
                                        <p:cTn id="60" dur="75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33333E-6 0.03827 L 3.33333E-6 -3.08642E-6 " pathEditMode="relative" rAng="0" ptsTypes="AA">
                                      <p:cBhvr>
                                        <p:cTn id="6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14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0.03889 L -3.05556E-6 -0.14814 " pathEditMode="relative" rAng="0" ptsTypes="AA">
                                      <p:cBhvr>
                                        <p:cTn id="67" dur="75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05556E-6 0.03828 L -3.05556E-6 -4.5679E-6 " pathEditMode="relative" rAng="0" ptsTypes="AA">
                                      <p:cBhvr>
                                        <p:cTn id="6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14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.03889 L -1.94444E-6 -0.14814 " pathEditMode="relative" rAng="0" ptsTypes="AA">
                                      <p:cBhvr>
                                        <p:cTn id="74" dur="75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94444E-6 0.03828 L -1.94444E-6 -4.69136E-6 " pathEditMode="relative" rAng="0" ptsTypes="AA">
                                      <p:cBhvr>
                                        <p:cTn id="7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14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0.03888 L 8.33333E-7 -0.14815 " pathEditMode="relative" rAng="0" ptsTypes="AA">
                                      <p:cBhvr>
                                        <p:cTn id="81" dur="75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8.33333E-7 0.03827 L 8.33333E-7 4.93827E-6 " pathEditMode="relative" rAng="0" ptsTypes="AA">
                                      <p:cBhvr>
                                        <p:cTn id="8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6500"/>
                            </p:stCondLst>
                            <p:childTnLst>
                              <p:par>
                                <p:cTn id="12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7000"/>
                            </p:stCondLst>
                            <p:childTnLst>
                              <p:par>
                                <p:cTn id="13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7500"/>
                            </p:stCondLst>
                            <p:childTnLst>
                              <p:par>
                                <p:cTn id="14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8000"/>
                            </p:stCondLst>
                            <p:childTnLst>
                              <p:par>
                                <p:cTn id="15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8500"/>
                            </p:stCondLst>
                            <p:childTnLst>
                              <p:par>
                                <p:cTn id="16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9000"/>
                            </p:stCondLst>
                            <p:childTnLst>
                              <p:par>
                                <p:cTn id="16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 animBg="1"/>
      <p:bldP spid="24" grpId="1" animBg="1"/>
      <p:bldP spid="24" grpId="2" animBg="1"/>
      <p:bldP spid="28" grpId="0"/>
      <p:bldP spid="29" grpId="0" animBg="1"/>
      <p:bldP spid="29" grpId="1" animBg="1"/>
      <p:bldP spid="29" grpId="2" animBg="1"/>
      <p:bldP spid="30" grpId="0" animBg="1"/>
      <p:bldP spid="30" grpId="1" animBg="1"/>
      <p:bldP spid="30" grpId="2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05395" y="351578"/>
            <a:ext cx="3897494" cy="464896"/>
            <a:chOff x="2483888" y="2268349"/>
            <a:chExt cx="5752726" cy="685788"/>
          </a:xfrm>
        </p:grpSpPr>
        <p:sp>
          <p:nvSpPr>
            <p:cNvPr id="3" name="TextBox 15"/>
            <p:cNvSpPr txBox="1"/>
            <p:nvPr/>
          </p:nvSpPr>
          <p:spPr>
            <a:xfrm>
              <a:off x="3189069" y="2320721"/>
              <a:ext cx="4395076" cy="5448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kern="0" spc="300" dirty="0">
                  <a:solidFill>
                    <a:srgbClr val="DA251D"/>
                  </a:solidFill>
                  <a:cs typeface="+mn-ea"/>
                  <a:sym typeface="+mn-lt"/>
                </a:rPr>
                <a:t>工作达标情况</a:t>
              </a:r>
            </a:p>
          </p:txBody>
        </p:sp>
        <p:sp>
          <p:nvSpPr>
            <p:cNvPr id="4" name="Freeform 7"/>
            <p:cNvSpPr>
              <a:spLocks noEditPoints="1"/>
            </p:cNvSpPr>
            <p:nvPr/>
          </p:nvSpPr>
          <p:spPr bwMode="auto">
            <a:xfrm>
              <a:off x="2483888" y="2268349"/>
              <a:ext cx="5752726" cy="685788"/>
            </a:xfrm>
            <a:custGeom>
              <a:avLst/>
              <a:gdLst>
                <a:gd name="T0" fmla="*/ 10079 w 11041"/>
                <a:gd name="T1" fmla="*/ 1695 h 1751"/>
                <a:gd name="T2" fmla="*/ 769 w 11041"/>
                <a:gd name="T3" fmla="*/ 1713 h 1751"/>
                <a:gd name="T4" fmla="*/ 6 w 11041"/>
                <a:gd name="T5" fmla="*/ 973 h 1751"/>
                <a:gd name="T6" fmla="*/ 657 w 11041"/>
                <a:gd name="T7" fmla="*/ 166 h 1751"/>
                <a:gd name="T8" fmla="*/ 4373 w 11041"/>
                <a:gd name="T9" fmla="*/ 18 h 1751"/>
                <a:gd name="T10" fmla="*/ 10363 w 11041"/>
                <a:gd name="T11" fmla="*/ 69 h 1751"/>
                <a:gd name="T12" fmla="*/ 11026 w 11041"/>
                <a:gd name="T13" fmla="*/ 913 h 1751"/>
                <a:gd name="T14" fmla="*/ 10137 w 11041"/>
                <a:gd name="T15" fmla="*/ 1632 h 1751"/>
                <a:gd name="T16" fmla="*/ 3042 w 11041"/>
                <a:gd name="T17" fmla="*/ 1673 h 1751"/>
                <a:gd name="T18" fmla="*/ 404 w 11041"/>
                <a:gd name="T19" fmla="*/ 1388 h 1751"/>
                <a:gd name="T20" fmla="*/ 386 w 11041"/>
                <a:gd name="T21" fmla="*/ 537 h 1751"/>
                <a:gd name="T22" fmla="*/ 1582 w 11041"/>
                <a:gd name="T23" fmla="*/ 106 h 1751"/>
                <a:gd name="T24" fmla="*/ 10468 w 11041"/>
                <a:gd name="T25" fmla="*/ 248 h 1751"/>
                <a:gd name="T26" fmla="*/ 10959 w 11041"/>
                <a:gd name="T27" fmla="*/ 960 h 1751"/>
                <a:gd name="T28" fmla="*/ 10717 w 11041"/>
                <a:gd name="T29" fmla="*/ 782 h 1751"/>
                <a:gd name="T30" fmla="*/ 10643 w 11041"/>
                <a:gd name="T31" fmla="*/ 1019 h 1751"/>
                <a:gd name="T32" fmla="*/ 10759 w 11041"/>
                <a:gd name="T33" fmla="*/ 651 h 1751"/>
                <a:gd name="T34" fmla="*/ 10299 w 11041"/>
                <a:gd name="T35" fmla="*/ 1269 h 1751"/>
                <a:gd name="T36" fmla="*/ 10240 w 11041"/>
                <a:gd name="T37" fmla="*/ 668 h 1751"/>
                <a:gd name="T38" fmla="*/ 10038 w 11041"/>
                <a:gd name="T39" fmla="*/ 234 h 1751"/>
                <a:gd name="T40" fmla="*/ 10474 w 11041"/>
                <a:gd name="T41" fmla="*/ 843 h 1751"/>
                <a:gd name="T42" fmla="*/ 10286 w 11041"/>
                <a:gd name="T43" fmla="*/ 1318 h 1751"/>
                <a:gd name="T44" fmla="*/ 10312 w 11041"/>
                <a:gd name="T45" fmla="*/ 400 h 1751"/>
                <a:gd name="T46" fmla="*/ 10397 w 11041"/>
                <a:gd name="T47" fmla="*/ 600 h 1751"/>
                <a:gd name="T48" fmla="*/ 10053 w 11041"/>
                <a:gd name="T49" fmla="*/ 756 h 1751"/>
                <a:gd name="T50" fmla="*/ 10017 w 11041"/>
                <a:gd name="T51" fmla="*/ 958 h 1751"/>
                <a:gd name="T52" fmla="*/ 5568 w 11041"/>
                <a:gd name="T53" fmla="*/ 1588 h 1751"/>
                <a:gd name="T54" fmla="*/ 919 w 11041"/>
                <a:gd name="T55" fmla="*/ 1139 h 1751"/>
                <a:gd name="T56" fmla="*/ 1139 w 11041"/>
                <a:gd name="T57" fmla="*/ 749 h 1751"/>
                <a:gd name="T58" fmla="*/ 1094 w 11041"/>
                <a:gd name="T59" fmla="*/ 303 h 1751"/>
                <a:gd name="T60" fmla="*/ 3379 w 11041"/>
                <a:gd name="T61" fmla="*/ 148 h 1751"/>
                <a:gd name="T62" fmla="*/ 9975 w 11041"/>
                <a:gd name="T63" fmla="*/ 404 h 1751"/>
                <a:gd name="T64" fmla="*/ 2179 w 11041"/>
                <a:gd name="T65" fmla="*/ 1552 h 1751"/>
                <a:gd name="T66" fmla="*/ 956 w 11041"/>
                <a:gd name="T67" fmla="*/ 1163 h 1751"/>
                <a:gd name="T68" fmla="*/ 1162 w 11041"/>
                <a:gd name="T69" fmla="*/ 868 h 1751"/>
                <a:gd name="T70" fmla="*/ 1120 w 11041"/>
                <a:gd name="T71" fmla="*/ 416 h 1751"/>
                <a:gd name="T72" fmla="*/ 9861 w 11041"/>
                <a:gd name="T73" fmla="*/ 186 h 1751"/>
                <a:gd name="T74" fmla="*/ 9865 w 11041"/>
                <a:gd name="T75" fmla="*/ 744 h 1751"/>
                <a:gd name="T76" fmla="*/ 10059 w 11041"/>
                <a:gd name="T77" fmla="*/ 1148 h 1751"/>
                <a:gd name="T78" fmla="*/ 1179 w 11041"/>
                <a:gd name="T79" fmla="*/ 1327 h 1751"/>
                <a:gd name="T80" fmla="*/ 1456 w 11041"/>
                <a:gd name="T81" fmla="*/ 791 h 1751"/>
                <a:gd name="T82" fmla="*/ 1314 w 11041"/>
                <a:gd name="T83" fmla="*/ 284 h 1751"/>
                <a:gd name="T84" fmla="*/ 9638 w 11041"/>
                <a:gd name="T85" fmla="*/ 243 h 1751"/>
                <a:gd name="T86" fmla="*/ 9749 w 11041"/>
                <a:gd name="T87" fmla="*/ 707 h 1751"/>
                <a:gd name="T88" fmla="*/ 9955 w 11041"/>
                <a:gd name="T89" fmla="*/ 1177 h 1751"/>
                <a:gd name="T90" fmla="*/ 9818 w 11041"/>
                <a:gd name="T91" fmla="*/ 1121 h 1751"/>
                <a:gd name="T92" fmla="*/ 1637 w 11041"/>
                <a:gd name="T93" fmla="*/ 1462 h 1751"/>
                <a:gd name="T94" fmla="*/ 1398 w 11041"/>
                <a:gd name="T95" fmla="*/ 742 h 1751"/>
                <a:gd name="T96" fmla="*/ 9028 w 11041"/>
                <a:gd name="T97" fmla="*/ 279 h 1751"/>
                <a:gd name="T98" fmla="*/ 9802 w 11041"/>
                <a:gd name="T99" fmla="*/ 890 h 1751"/>
                <a:gd name="T100" fmla="*/ 1263 w 11041"/>
                <a:gd name="T101" fmla="*/ 875 h 1751"/>
                <a:gd name="T102" fmla="*/ 1390 w 11041"/>
                <a:gd name="T103" fmla="*/ 942 h 1751"/>
                <a:gd name="T104" fmla="*/ 797 w 11041"/>
                <a:gd name="T105" fmla="*/ 837 h 1751"/>
                <a:gd name="T106" fmla="*/ 839 w 11041"/>
                <a:gd name="T107" fmla="*/ 1417 h 1751"/>
                <a:gd name="T108" fmla="*/ 556 w 11041"/>
                <a:gd name="T109" fmla="*/ 1259 h 1751"/>
                <a:gd name="T110" fmla="*/ 722 w 11041"/>
                <a:gd name="T111" fmla="*/ 287 h 1751"/>
                <a:gd name="T112" fmla="*/ 747 w 11041"/>
                <a:gd name="T113" fmla="*/ 568 h 1751"/>
                <a:gd name="T114" fmla="*/ 722 w 11041"/>
                <a:gd name="T115" fmla="*/ 1381 h 1751"/>
                <a:gd name="T116" fmla="*/ 618 w 11041"/>
                <a:gd name="T117" fmla="*/ 1343 h 1751"/>
                <a:gd name="T118" fmla="*/ 840 w 11041"/>
                <a:gd name="T119" fmla="*/ 264 h 1751"/>
                <a:gd name="T120" fmla="*/ 446 w 11041"/>
                <a:gd name="T121" fmla="*/ 1115 h 1751"/>
                <a:gd name="T122" fmla="*/ 490 w 11041"/>
                <a:gd name="T123" fmla="*/ 749 h 1751"/>
                <a:gd name="T124" fmla="*/ 254 w 11041"/>
                <a:gd name="T125" fmla="*/ 1039 h 1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041" h="1751">
                  <a:moveTo>
                    <a:pt x="10931" y="1086"/>
                  </a:moveTo>
                  <a:lnTo>
                    <a:pt x="10909" y="1111"/>
                  </a:lnTo>
                  <a:lnTo>
                    <a:pt x="10887" y="1135"/>
                  </a:lnTo>
                  <a:lnTo>
                    <a:pt x="10877" y="1148"/>
                  </a:lnTo>
                  <a:lnTo>
                    <a:pt x="10866" y="1160"/>
                  </a:lnTo>
                  <a:lnTo>
                    <a:pt x="10853" y="1170"/>
                  </a:lnTo>
                  <a:lnTo>
                    <a:pt x="10841" y="1180"/>
                  </a:lnTo>
                  <a:lnTo>
                    <a:pt x="10831" y="1180"/>
                  </a:lnTo>
                  <a:lnTo>
                    <a:pt x="10822" y="1182"/>
                  </a:lnTo>
                  <a:lnTo>
                    <a:pt x="10814" y="1184"/>
                  </a:lnTo>
                  <a:lnTo>
                    <a:pt x="10805" y="1186"/>
                  </a:lnTo>
                  <a:lnTo>
                    <a:pt x="10798" y="1190"/>
                  </a:lnTo>
                  <a:lnTo>
                    <a:pt x="10792" y="1193"/>
                  </a:lnTo>
                  <a:lnTo>
                    <a:pt x="10786" y="1199"/>
                  </a:lnTo>
                  <a:lnTo>
                    <a:pt x="10781" y="1204"/>
                  </a:lnTo>
                  <a:lnTo>
                    <a:pt x="10776" y="1209"/>
                  </a:lnTo>
                  <a:lnTo>
                    <a:pt x="10772" y="1215"/>
                  </a:lnTo>
                  <a:lnTo>
                    <a:pt x="10768" y="1221"/>
                  </a:lnTo>
                  <a:lnTo>
                    <a:pt x="10764" y="1227"/>
                  </a:lnTo>
                  <a:lnTo>
                    <a:pt x="10757" y="1242"/>
                  </a:lnTo>
                  <a:lnTo>
                    <a:pt x="10751" y="1257"/>
                  </a:lnTo>
                  <a:lnTo>
                    <a:pt x="10746" y="1272"/>
                  </a:lnTo>
                  <a:lnTo>
                    <a:pt x="10740" y="1288"/>
                  </a:lnTo>
                  <a:lnTo>
                    <a:pt x="10734" y="1302"/>
                  </a:lnTo>
                  <a:lnTo>
                    <a:pt x="10727" y="1316"/>
                  </a:lnTo>
                  <a:lnTo>
                    <a:pt x="10723" y="1323"/>
                  </a:lnTo>
                  <a:lnTo>
                    <a:pt x="10719" y="1329"/>
                  </a:lnTo>
                  <a:lnTo>
                    <a:pt x="10713" y="1336"/>
                  </a:lnTo>
                  <a:lnTo>
                    <a:pt x="10708" y="1342"/>
                  </a:lnTo>
                  <a:lnTo>
                    <a:pt x="10703" y="1347"/>
                  </a:lnTo>
                  <a:lnTo>
                    <a:pt x="10696" y="1352"/>
                  </a:lnTo>
                  <a:lnTo>
                    <a:pt x="10689" y="1357"/>
                  </a:lnTo>
                  <a:lnTo>
                    <a:pt x="10682" y="1360"/>
                  </a:lnTo>
                  <a:lnTo>
                    <a:pt x="10673" y="1361"/>
                  </a:lnTo>
                  <a:lnTo>
                    <a:pt x="10664" y="1362"/>
                  </a:lnTo>
                  <a:lnTo>
                    <a:pt x="10657" y="1363"/>
                  </a:lnTo>
                  <a:lnTo>
                    <a:pt x="10649" y="1365"/>
                  </a:lnTo>
                  <a:lnTo>
                    <a:pt x="10642" y="1367"/>
                  </a:lnTo>
                  <a:lnTo>
                    <a:pt x="10636" y="1370"/>
                  </a:lnTo>
                  <a:lnTo>
                    <a:pt x="10630" y="1374"/>
                  </a:lnTo>
                  <a:lnTo>
                    <a:pt x="10623" y="1377"/>
                  </a:lnTo>
                  <a:lnTo>
                    <a:pt x="10612" y="1387"/>
                  </a:lnTo>
                  <a:lnTo>
                    <a:pt x="10602" y="1397"/>
                  </a:lnTo>
                  <a:lnTo>
                    <a:pt x="10593" y="1407"/>
                  </a:lnTo>
                  <a:lnTo>
                    <a:pt x="10584" y="1419"/>
                  </a:lnTo>
                  <a:lnTo>
                    <a:pt x="10567" y="1445"/>
                  </a:lnTo>
                  <a:lnTo>
                    <a:pt x="10551" y="1471"/>
                  </a:lnTo>
                  <a:lnTo>
                    <a:pt x="10543" y="1484"/>
                  </a:lnTo>
                  <a:lnTo>
                    <a:pt x="10535" y="1496"/>
                  </a:lnTo>
                  <a:lnTo>
                    <a:pt x="10525" y="1508"/>
                  </a:lnTo>
                  <a:lnTo>
                    <a:pt x="10515" y="1520"/>
                  </a:lnTo>
                  <a:lnTo>
                    <a:pt x="10505" y="1534"/>
                  </a:lnTo>
                  <a:lnTo>
                    <a:pt x="10493" y="1548"/>
                  </a:lnTo>
                  <a:lnTo>
                    <a:pt x="10480" y="1561"/>
                  </a:lnTo>
                  <a:lnTo>
                    <a:pt x="10468" y="1575"/>
                  </a:lnTo>
                  <a:lnTo>
                    <a:pt x="10455" y="1587"/>
                  </a:lnTo>
                  <a:lnTo>
                    <a:pt x="10441" y="1599"/>
                  </a:lnTo>
                  <a:lnTo>
                    <a:pt x="10425" y="1610"/>
                  </a:lnTo>
                  <a:lnTo>
                    <a:pt x="10411" y="1621"/>
                  </a:lnTo>
                  <a:lnTo>
                    <a:pt x="10395" y="1631"/>
                  </a:lnTo>
                  <a:lnTo>
                    <a:pt x="10378" y="1640"/>
                  </a:lnTo>
                  <a:lnTo>
                    <a:pt x="10362" y="1649"/>
                  </a:lnTo>
                  <a:lnTo>
                    <a:pt x="10345" y="1656"/>
                  </a:lnTo>
                  <a:lnTo>
                    <a:pt x="10328" y="1664"/>
                  </a:lnTo>
                  <a:lnTo>
                    <a:pt x="10311" y="1670"/>
                  </a:lnTo>
                  <a:lnTo>
                    <a:pt x="10293" y="1675"/>
                  </a:lnTo>
                  <a:lnTo>
                    <a:pt x="10275" y="1679"/>
                  </a:lnTo>
                  <a:lnTo>
                    <a:pt x="10246" y="1680"/>
                  </a:lnTo>
                  <a:lnTo>
                    <a:pt x="10219" y="1682"/>
                  </a:lnTo>
                  <a:lnTo>
                    <a:pt x="10204" y="1684"/>
                  </a:lnTo>
                  <a:lnTo>
                    <a:pt x="10190" y="1686"/>
                  </a:lnTo>
                  <a:lnTo>
                    <a:pt x="10176" y="1690"/>
                  </a:lnTo>
                  <a:lnTo>
                    <a:pt x="10161" y="1696"/>
                  </a:lnTo>
                  <a:lnTo>
                    <a:pt x="10079" y="1695"/>
                  </a:lnTo>
                  <a:lnTo>
                    <a:pt x="10000" y="1695"/>
                  </a:lnTo>
                  <a:lnTo>
                    <a:pt x="9925" y="1696"/>
                  </a:lnTo>
                  <a:lnTo>
                    <a:pt x="9852" y="1696"/>
                  </a:lnTo>
                  <a:lnTo>
                    <a:pt x="9778" y="1698"/>
                  </a:lnTo>
                  <a:lnTo>
                    <a:pt x="9703" y="1700"/>
                  </a:lnTo>
                  <a:lnTo>
                    <a:pt x="9627" y="1705"/>
                  </a:lnTo>
                  <a:lnTo>
                    <a:pt x="9546" y="1710"/>
                  </a:lnTo>
                  <a:lnTo>
                    <a:pt x="9533" y="1705"/>
                  </a:lnTo>
                  <a:lnTo>
                    <a:pt x="9522" y="1702"/>
                  </a:lnTo>
                  <a:lnTo>
                    <a:pt x="9515" y="1701"/>
                  </a:lnTo>
                  <a:lnTo>
                    <a:pt x="9509" y="1702"/>
                  </a:lnTo>
                  <a:lnTo>
                    <a:pt x="9503" y="1704"/>
                  </a:lnTo>
                  <a:lnTo>
                    <a:pt x="9497" y="1707"/>
                  </a:lnTo>
                  <a:lnTo>
                    <a:pt x="9473" y="1706"/>
                  </a:lnTo>
                  <a:lnTo>
                    <a:pt x="9449" y="1705"/>
                  </a:lnTo>
                  <a:lnTo>
                    <a:pt x="9423" y="1705"/>
                  </a:lnTo>
                  <a:lnTo>
                    <a:pt x="9398" y="1705"/>
                  </a:lnTo>
                  <a:lnTo>
                    <a:pt x="9371" y="1706"/>
                  </a:lnTo>
                  <a:lnTo>
                    <a:pt x="9345" y="1707"/>
                  </a:lnTo>
                  <a:lnTo>
                    <a:pt x="9319" y="1708"/>
                  </a:lnTo>
                  <a:lnTo>
                    <a:pt x="9294" y="1709"/>
                  </a:lnTo>
                  <a:lnTo>
                    <a:pt x="9146" y="1711"/>
                  </a:lnTo>
                  <a:lnTo>
                    <a:pt x="8901" y="1712"/>
                  </a:lnTo>
                  <a:lnTo>
                    <a:pt x="8571" y="1713"/>
                  </a:lnTo>
                  <a:lnTo>
                    <a:pt x="8171" y="1714"/>
                  </a:lnTo>
                  <a:lnTo>
                    <a:pt x="7714" y="1715"/>
                  </a:lnTo>
                  <a:lnTo>
                    <a:pt x="7215" y="1716"/>
                  </a:lnTo>
                  <a:lnTo>
                    <a:pt x="6688" y="1717"/>
                  </a:lnTo>
                  <a:lnTo>
                    <a:pt x="6147" y="1718"/>
                  </a:lnTo>
                  <a:lnTo>
                    <a:pt x="5605" y="1718"/>
                  </a:lnTo>
                  <a:lnTo>
                    <a:pt x="5078" y="1720"/>
                  </a:lnTo>
                  <a:lnTo>
                    <a:pt x="4579" y="1721"/>
                  </a:lnTo>
                  <a:lnTo>
                    <a:pt x="4122" y="1723"/>
                  </a:lnTo>
                  <a:lnTo>
                    <a:pt x="3721" y="1724"/>
                  </a:lnTo>
                  <a:lnTo>
                    <a:pt x="3391" y="1727"/>
                  </a:lnTo>
                  <a:lnTo>
                    <a:pt x="3145" y="1729"/>
                  </a:lnTo>
                  <a:lnTo>
                    <a:pt x="2998" y="1732"/>
                  </a:lnTo>
                  <a:lnTo>
                    <a:pt x="2953" y="1732"/>
                  </a:lnTo>
                  <a:lnTo>
                    <a:pt x="2908" y="1733"/>
                  </a:lnTo>
                  <a:lnTo>
                    <a:pt x="2862" y="1733"/>
                  </a:lnTo>
                  <a:lnTo>
                    <a:pt x="2817" y="1733"/>
                  </a:lnTo>
                  <a:lnTo>
                    <a:pt x="2771" y="1734"/>
                  </a:lnTo>
                  <a:lnTo>
                    <a:pt x="2725" y="1734"/>
                  </a:lnTo>
                  <a:lnTo>
                    <a:pt x="2679" y="1735"/>
                  </a:lnTo>
                  <a:lnTo>
                    <a:pt x="2633" y="1735"/>
                  </a:lnTo>
                  <a:lnTo>
                    <a:pt x="2586" y="1736"/>
                  </a:lnTo>
                  <a:lnTo>
                    <a:pt x="2540" y="1737"/>
                  </a:lnTo>
                  <a:lnTo>
                    <a:pt x="2494" y="1738"/>
                  </a:lnTo>
                  <a:lnTo>
                    <a:pt x="2448" y="1738"/>
                  </a:lnTo>
                  <a:lnTo>
                    <a:pt x="2401" y="1739"/>
                  </a:lnTo>
                  <a:lnTo>
                    <a:pt x="2355" y="1740"/>
                  </a:lnTo>
                  <a:lnTo>
                    <a:pt x="2309" y="1740"/>
                  </a:lnTo>
                  <a:lnTo>
                    <a:pt x="2263" y="1741"/>
                  </a:lnTo>
                  <a:lnTo>
                    <a:pt x="1203" y="1747"/>
                  </a:lnTo>
                  <a:lnTo>
                    <a:pt x="1171" y="1748"/>
                  </a:lnTo>
                  <a:lnTo>
                    <a:pt x="1137" y="1749"/>
                  </a:lnTo>
                  <a:lnTo>
                    <a:pt x="1102" y="1749"/>
                  </a:lnTo>
                  <a:lnTo>
                    <a:pt x="1065" y="1749"/>
                  </a:lnTo>
                  <a:lnTo>
                    <a:pt x="1030" y="1748"/>
                  </a:lnTo>
                  <a:lnTo>
                    <a:pt x="994" y="1749"/>
                  </a:lnTo>
                  <a:lnTo>
                    <a:pt x="959" y="1749"/>
                  </a:lnTo>
                  <a:lnTo>
                    <a:pt x="926" y="1751"/>
                  </a:lnTo>
                  <a:lnTo>
                    <a:pt x="918" y="1745"/>
                  </a:lnTo>
                  <a:lnTo>
                    <a:pt x="909" y="1740"/>
                  </a:lnTo>
                  <a:lnTo>
                    <a:pt x="900" y="1737"/>
                  </a:lnTo>
                  <a:lnTo>
                    <a:pt x="890" y="1735"/>
                  </a:lnTo>
                  <a:lnTo>
                    <a:pt x="869" y="1732"/>
                  </a:lnTo>
                  <a:lnTo>
                    <a:pt x="848" y="1730"/>
                  </a:lnTo>
                  <a:lnTo>
                    <a:pt x="826" y="1729"/>
                  </a:lnTo>
                  <a:lnTo>
                    <a:pt x="806" y="1727"/>
                  </a:lnTo>
                  <a:lnTo>
                    <a:pt x="796" y="1725"/>
                  </a:lnTo>
                  <a:lnTo>
                    <a:pt x="786" y="1722"/>
                  </a:lnTo>
                  <a:lnTo>
                    <a:pt x="777" y="1718"/>
                  </a:lnTo>
                  <a:lnTo>
                    <a:pt x="769" y="1713"/>
                  </a:lnTo>
                  <a:lnTo>
                    <a:pt x="753" y="1709"/>
                  </a:lnTo>
                  <a:lnTo>
                    <a:pt x="736" y="1704"/>
                  </a:lnTo>
                  <a:lnTo>
                    <a:pt x="720" y="1698"/>
                  </a:lnTo>
                  <a:lnTo>
                    <a:pt x="704" y="1692"/>
                  </a:lnTo>
                  <a:lnTo>
                    <a:pt x="687" y="1685"/>
                  </a:lnTo>
                  <a:lnTo>
                    <a:pt x="671" y="1678"/>
                  </a:lnTo>
                  <a:lnTo>
                    <a:pt x="656" y="1670"/>
                  </a:lnTo>
                  <a:lnTo>
                    <a:pt x="640" y="1662"/>
                  </a:lnTo>
                  <a:lnTo>
                    <a:pt x="626" y="1652"/>
                  </a:lnTo>
                  <a:lnTo>
                    <a:pt x="611" y="1643"/>
                  </a:lnTo>
                  <a:lnTo>
                    <a:pt x="596" y="1633"/>
                  </a:lnTo>
                  <a:lnTo>
                    <a:pt x="583" y="1622"/>
                  </a:lnTo>
                  <a:lnTo>
                    <a:pt x="570" y="1610"/>
                  </a:lnTo>
                  <a:lnTo>
                    <a:pt x="556" y="1599"/>
                  </a:lnTo>
                  <a:lnTo>
                    <a:pt x="544" y="1587"/>
                  </a:lnTo>
                  <a:lnTo>
                    <a:pt x="532" y="1574"/>
                  </a:lnTo>
                  <a:lnTo>
                    <a:pt x="522" y="1560"/>
                  </a:lnTo>
                  <a:lnTo>
                    <a:pt x="511" y="1547"/>
                  </a:lnTo>
                  <a:lnTo>
                    <a:pt x="502" y="1533"/>
                  </a:lnTo>
                  <a:lnTo>
                    <a:pt x="494" y="1516"/>
                  </a:lnTo>
                  <a:lnTo>
                    <a:pt x="487" y="1501"/>
                  </a:lnTo>
                  <a:lnTo>
                    <a:pt x="481" y="1484"/>
                  </a:lnTo>
                  <a:lnTo>
                    <a:pt x="477" y="1466"/>
                  </a:lnTo>
                  <a:lnTo>
                    <a:pt x="474" y="1448"/>
                  </a:lnTo>
                  <a:lnTo>
                    <a:pt x="471" y="1445"/>
                  </a:lnTo>
                  <a:lnTo>
                    <a:pt x="466" y="1443"/>
                  </a:lnTo>
                  <a:lnTo>
                    <a:pt x="462" y="1441"/>
                  </a:lnTo>
                  <a:lnTo>
                    <a:pt x="457" y="1440"/>
                  </a:lnTo>
                  <a:lnTo>
                    <a:pt x="448" y="1438"/>
                  </a:lnTo>
                  <a:lnTo>
                    <a:pt x="438" y="1437"/>
                  </a:lnTo>
                  <a:lnTo>
                    <a:pt x="428" y="1437"/>
                  </a:lnTo>
                  <a:lnTo>
                    <a:pt x="418" y="1436"/>
                  </a:lnTo>
                  <a:lnTo>
                    <a:pt x="408" y="1435"/>
                  </a:lnTo>
                  <a:lnTo>
                    <a:pt x="400" y="1431"/>
                  </a:lnTo>
                  <a:lnTo>
                    <a:pt x="390" y="1429"/>
                  </a:lnTo>
                  <a:lnTo>
                    <a:pt x="381" y="1426"/>
                  </a:lnTo>
                  <a:lnTo>
                    <a:pt x="372" y="1421"/>
                  </a:lnTo>
                  <a:lnTo>
                    <a:pt x="365" y="1416"/>
                  </a:lnTo>
                  <a:lnTo>
                    <a:pt x="358" y="1410"/>
                  </a:lnTo>
                  <a:lnTo>
                    <a:pt x="352" y="1403"/>
                  </a:lnTo>
                  <a:lnTo>
                    <a:pt x="346" y="1396"/>
                  </a:lnTo>
                  <a:lnTo>
                    <a:pt x="341" y="1389"/>
                  </a:lnTo>
                  <a:lnTo>
                    <a:pt x="331" y="1371"/>
                  </a:lnTo>
                  <a:lnTo>
                    <a:pt x="324" y="1354"/>
                  </a:lnTo>
                  <a:lnTo>
                    <a:pt x="318" y="1336"/>
                  </a:lnTo>
                  <a:lnTo>
                    <a:pt x="314" y="1318"/>
                  </a:lnTo>
                  <a:lnTo>
                    <a:pt x="315" y="1314"/>
                  </a:lnTo>
                  <a:lnTo>
                    <a:pt x="315" y="1311"/>
                  </a:lnTo>
                  <a:lnTo>
                    <a:pt x="315" y="1308"/>
                  </a:lnTo>
                  <a:lnTo>
                    <a:pt x="314" y="1305"/>
                  </a:lnTo>
                  <a:lnTo>
                    <a:pt x="311" y="1301"/>
                  </a:lnTo>
                  <a:lnTo>
                    <a:pt x="306" y="1297"/>
                  </a:lnTo>
                  <a:lnTo>
                    <a:pt x="295" y="1292"/>
                  </a:lnTo>
                  <a:lnTo>
                    <a:pt x="283" y="1288"/>
                  </a:lnTo>
                  <a:lnTo>
                    <a:pt x="270" y="1283"/>
                  </a:lnTo>
                  <a:lnTo>
                    <a:pt x="257" y="1279"/>
                  </a:lnTo>
                  <a:lnTo>
                    <a:pt x="244" y="1274"/>
                  </a:lnTo>
                  <a:lnTo>
                    <a:pt x="231" y="1269"/>
                  </a:lnTo>
                  <a:lnTo>
                    <a:pt x="207" y="1257"/>
                  </a:lnTo>
                  <a:lnTo>
                    <a:pt x="184" y="1244"/>
                  </a:lnTo>
                  <a:lnTo>
                    <a:pt x="162" y="1228"/>
                  </a:lnTo>
                  <a:lnTo>
                    <a:pt x="140" y="1211"/>
                  </a:lnTo>
                  <a:lnTo>
                    <a:pt x="121" y="1193"/>
                  </a:lnTo>
                  <a:lnTo>
                    <a:pt x="102" y="1173"/>
                  </a:lnTo>
                  <a:lnTo>
                    <a:pt x="85" y="1153"/>
                  </a:lnTo>
                  <a:lnTo>
                    <a:pt x="70" y="1130"/>
                  </a:lnTo>
                  <a:lnTo>
                    <a:pt x="55" y="1108"/>
                  </a:lnTo>
                  <a:lnTo>
                    <a:pt x="43" y="1083"/>
                  </a:lnTo>
                  <a:lnTo>
                    <a:pt x="33" y="1059"/>
                  </a:lnTo>
                  <a:lnTo>
                    <a:pt x="24" y="1033"/>
                  </a:lnTo>
                  <a:lnTo>
                    <a:pt x="17" y="1006"/>
                  </a:lnTo>
                  <a:lnTo>
                    <a:pt x="13" y="980"/>
                  </a:lnTo>
                  <a:lnTo>
                    <a:pt x="8" y="976"/>
                  </a:lnTo>
                  <a:lnTo>
                    <a:pt x="6" y="973"/>
                  </a:lnTo>
                  <a:lnTo>
                    <a:pt x="4" y="968"/>
                  </a:lnTo>
                  <a:lnTo>
                    <a:pt x="2" y="964"/>
                  </a:lnTo>
                  <a:lnTo>
                    <a:pt x="0" y="954"/>
                  </a:lnTo>
                  <a:lnTo>
                    <a:pt x="0" y="944"/>
                  </a:lnTo>
                  <a:lnTo>
                    <a:pt x="1" y="934"/>
                  </a:lnTo>
                  <a:lnTo>
                    <a:pt x="3" y="924"/>
                  </a:lnTo>
                  <a:lnTo>
                    <a:pt x="5" y="914"/>
                  </a:lnTo>
                  <a:lnTo>
                    <a:pt x="9" y="906"/>
                  </a:lnTo>
                  <a:lnTo>
                    <a:pt x="65" y="761"/>
                  </a:lnTo>
                  <a:lnTo>
                    <a:pt x="83" y="733"/>
                  </a:lnTo>
                  <a:lnTo>
                    <a:pt x="104" y="705"/>
                  </a:lnTo>
                  <a:lnTo>
                    <a:pt x="125" y="678"/>
                  </a:lnTo>
                  <a:lnTo>
                    <a:pt x="147" y="653"/>
                  </a:lnTo>
                  <a:lnTo>
                    <a:pt x="160" y="641"/>
                  </a:lnTo>
                  <a:lnTo>
                    <a:pt x="172" y="628"/>
                  </a:lnTo>
                  <a:lnTo>
                    <a:pt x="184" y="617"/>
                  </a:lnTo>
                  <a:lnTo>
                    <a:pt x="198" y="606"/>
                  </a:lnTo>
                  <a:lnTo>
                    <a:pt x="211" y="596"/>
                  </a:lnTo>
                  <a:lnTo>
                    <a:pt x="224" y="585"/>
                  </a:lnTo>
                  <a:lnTo>
                    <a:pt x="237" y="576"/>
                  </a:lnTo>
                  <a:lnTo>
                    <a:pt x="252" y="568"/>
                  </a:lnTo>
                  <a:lnTo>
                    <a:pt x="258" y="565"/>
                  </a:lnTo>
                  <a:lnTo>
                    <a:pt x="263" y="562"/>
                  </a:lnTo>
                  <a:lnTo>
                    <a:pt x="270" y="560"/>
                  </a:lnTo>
                  <a:lnTo>
                    <a:pt x="276" y="558"/>
                  </a:lnTo>
                  <a:lnTo>
                    <a:pt x="290" y="555"/>
                  </a:lnTo>
                  <a:lnTo>
                    <a:pt x="303" y="552"/>
                  </a:lnTo>
                  <a:lnTo>
                    <a:pt x="309" y="550"/>
                  </a:lnTo>
                  <a:lnTo>
                    <a:pt x="315" y="548"/>
                  </a:lnTo>
                  <a:lnTo>
                    <a:pt x="321" y="544"/>
                  </a:lnTo>
                  <a:lnTo>
                    <a:pt x="326" y="540"/>
                  </a:lnTo>
                  <a:lnTo>
                    <a:pt x="331" y="536"/>
                  </a:lnTo>
                  <a:lnTo>
                    <a:pt x="336" y="531"/>
                  </a:lnTo>
                  <a:lnTo>
                    <a:pt x="339" y="525"/>
                  </a:lnTo>
                  <a:lnTo>
                    <a:pt x="342" y="518"/>
                  </a:lnTo>
                  <a:lnTo>
                    <a:pt x="348" y="502"/>
                  </a:lnTo>
                  <a:lnTo>
                    <a:pt x="355" y="485"/>
                  </a:lnTo>
                  <a:lnTo>
                    <a:pt x="360" y="477"/>
                  </a:lnTo>
                  <a:lnTo>
                    <a:pt x="364" y="470"/>
                  </a:lnTo>
                  <a:lnTo>
                    <a:pt x="369" y="463"/>
                  </a:lnTo>
                  <a:lnTo>
                    <a:pt x="375" y="456"/>
                  </a:lnTo>
                  <a:lnTo>
                    <a:pt x="382" y="449"/>
                  </a:lnTo>
                  <a:lnTo>
                    <a:pt x="388" y="443"/>
                  </a:lnTo>
                  <a:lnTo>
                    <a:pt x="395" y="438"/>
                  </a:lnTo>
                  <a:lnTo>
                    <a:pt x="402" y="434"/>
                  </a:lnTo>
                  <a:lnTo>
                    <a:pt x="410" y="430"/>
                  </a:lnTo>
                  <a:lnTo>
                    <a:pt x="418" y="427"/>
                  </a:lnTo>
                  <a:lnTo>
                    <a:pt x="428" y="425"/>
                  </a:lnTo>
                  <a:lnTo>
                    <a:pt x="437" y="424"/>
                  </a:lnTo>
                  <a:lnTo>
                    <a:pt x="448" y="425"/>
                  </a:lnTo>
                  <a:lnTo>
                    <a:pt x="457" y="424"/>
                  </a:lnTo>
                  <a:lnTo>
                    <a:pt x="465" y="422"/>
                  </a:lnTo>
                  <a:lnTo>
                    <a:pt x="473" y="418"/>
                  </a:lnTo>
                  <a:lnTo>
                    <a:pt x="479" y="412"/>
                  </a:lnTo>
                  <a:lnTo>
                    <a:pt x="483" y="405"/>
                  </a:lnTo>
                  <a:lnTo>
                    <a:pt x="487" y="398"/>
                  </a:lnTo>
                  <a:lnTo>
                    <a:pt x="490" y="389"/>
                  </a:lnTo>
                  <a:lnTo>
                    <a:pt x="496" y="371"/>
                  </a:lnTo>
                  <a:lnTo>
                    <a:pt x="500" y="352"/>
                  </a:lnTo>
                  <a:lnTo>
                    <a:pt x="503" y="343"/>
                  </a:lnTo>
                  <a:lnTo>
                    <a:pt x="506" y="334"/>
                  </a:lnTo>
                  <a:lnTo>
                    <a:pt x="509" y="326"/>
                  </a:lnTo>
                  <a:lnTo>
                    <a:pt x="513" y="319"/>
                  </a:lnTo>
                  <a:lnTo>
                    <a:pt x="519" y="307"/>
                  </a:lnTo>
                  <a:lnTo>
                    <a:pt x="524" y="296"/>
                  </a:lnTo>
                  <a:lnTo>
                    <a:pt x="530" y="286"/>
                  </a:lnTo>
                  <a:lnTo>
                    <a:pt x="536" y="276"/>
                  </a:lnTo>
                  <a:lnTo>
                    <a:pt x="549" y="257"/>
                  </a:lnTo>
                  <a:lnTo>
                    <a:pt x="565" y="239"/>
                  </a:lnTo>
                  <a:lnTo>
                    <a:pt x="581" y="223"/>
                  </a:lnTo>
                  <a:lnTo>
                    <a:pt x="598" y="207"/>
                  </a:lnTo>
                  <a:lnTo>
                    <a:pt x="617" y="193"/>
                  </a:lnTo>
                  <a:lnTo>
                    <a:pt x="636" y="179"/>
                  </a:lnTo>
                  <a:lnTo>
                    <a:pt x="657" y="166"/>
                  </a:lnTo>
                  <a:lnTo>
                    <a:pt x="677" y="154"/>
                  </a:lnTo>
                  <a:lnTo>
                    <a:pt x="698" y="144"/>
                  </a:lnTo>
                  <a:lnTo>
                    <a:pt x="719" y="133"/>
                  </a:lnTo>
                  <a:lnTo>
                    <a:pt x="762" y="114"/>
                  </a:lnTo>
                  <a:lnTo>
                    <a:pt x="803" y="97"/>
                  </a:lnTo>
                  <a:lnTo>
                    <a:pt x="822" y="95"/>
                  </a:lnTo>
                  <a:lnTo>
                    <a:pt x="842" y="91"/>
                  </a:lnTo>
                  <a:lnTo>
                    <a:pt x="860" y="87"/>
                  </a:lnTo>
                  <a:lnTo>
                    <a:pt x="877" y="83"/>
                  </a:lnTo>
                  <a:lnTo>
                    <a:pt x="896" y="77"/>
                  </a:lnTo>
                  <a:lnTo>
                    <a:pt x="913" y="74"/>
                  </a:lnTo>
                  <a:lnTo>
                    <a:pt x="931" y="71"/>
                  </a:lnTo>
                  <a:lnTo>
                    <a:pt x="948" y="70"/>
                  </a:lnTo>
                  <a:lnTo>
                    <a:pt x="973" y="66"/>
                  </a:lnTo>
                  <a:lnTo>
                    <a:pt x="1000" y="62"/>
                  </a:lnTo>
                  <a:lnTo>
                    <a:pt x="1026" y="59"/>
                  </a:lnTo>
                  <a:lnTo>
                    <a:pt x="1052" y="57"/>
                  </a:lnTo>
                  <a:lnTo>
                    <a:pt x="1079" y="56"/>
                  </a:lnTo>
                  <a:lnTo>
                    <a:pt x="1105" y="55"/>
                  </a:lnTo>
                  <a:lnTo>
                    <a:pt x="1132" y="55"/>
                  </a:lnTo>
                  <a:lnTo>
                    <a:pt x="1157" y="55"/>
                  </a:lnTo>
                  <a:lnTo>
                    <a:pt x="1754" y="49"/>
                  </a:lnTo>
                  <a:lnTo>
                    <a:pt x="1835" y="49"/>
                  </a:lnTo>
                  <a:lnTo>
                    <a:pt x="1915" y="48"/>
                  </a:lnTo>
                  <a:lnTo>
                    <a:pt x="1993" y="48"/>
                  </a:lnTo>
                  <a:lnTo>
                    <a:pt x="2071" y="47"/>
                  </a:lnTo>
                  <a:lnTo>
                    <a:pt x="2148" y="46"/>
                  </a:lnTo>
                  <a:lnTo>
                    <a:pt x="2227" y="45"/>
                  </a:lnTo>
                  <a:lnTo>
                    <a:pt x="2305" y="43"/>
                  </a:lnTo>
                  <a:lnTo>
                    <a:pt x="2385" y="41"/>
                  </a:lnTo>
                  <a:lnTo>
                    <a:pt x="2442" y="43"/>
                  </a:lnTo>
                  <a:lnTo>
                    <a:pt x="2499" y="43"/>
                  </a:lnTo>
                  <a:lnTo>
                    <a:pt x="2555" y="43"/>
                  </a:lnTo>
                  <a:lnTo>
                    <a:pt x="2610" y="43"/>
                  </a:lnTo>
                  <a:lnTo>
                    <a:pt x="2665" y="42"/>
                  </a:lnTo>
                  <a:lnTo>
                    <a:pt x="2719" y="41"/>
                  </a:lnTo>
                  <a:lnTo>
                    <a:pt x="2775" y="40"/>
                  </a:lnTo>
                  <a:lnTo>
                    <a:pt x="2829" y="38"/>
                  </a:lnTo>
                  <a:lnTo>
                    <a:pt x="2882" y="37"/>
                  </a:lnTo>
                  <a:lnTo>
                    <a:pt x="2936" y="36"/>
                  </a:lnTo>
                  <a:lnTo>
                    <a:pt x="2989" y="33"/>
                  </a:lnTo>
                  <a:lnTo>
                    <a:pt x="3042" y="32"/>
                  </a:lnTo>
                  <a:lnTo>
                    <a:pt x="3096" y="31"/>
                  </a:lnTo>
                  <a:lnTo>
                    <a:pt x="3148" y="30"/>
                  </a:lnTo>
                  <a:lnTo>
                    <a:pt x="3201" y="30"/>
                  </a:lnTo>
                  <a:lnTo>
                    <a:pt x="3253" y="30"/>
                  </a:lnTo>
                  <a:lnTo>
                    <a:pt x="3275" y="29"/>
                  </a:lnTo>
                  <a:lnTo>
                    <a:pt x="3298" y="29"/>
                  </a:lnTo>
                  <a:lnTo>
                    <a:pt x="3322" y="29"/>
                  </a:lnTo>
                  <a:lnTo>
                    <a:pt x="3345" y="29"/>
                  </a:lnTo>
                  <a:lnTo>
                    <a:pt x="3370" y="30"/>
                  </a:lnTo>
                  <a:lnTo>
                    <a:pt x="3393" y="30"/>
                  </a:lnTo>
                  <a:lnTo>
                    <a:pt x="3417" y="29"/>
                  </a:lnTo>
                  <a:lnTo>
                    <a:pt x="3438" y="28"/>
                  </a:lnTo>
                  <a:lnTo>
                    <a:pt x="3485" y="27"/>
                  </a:lnTo>
                  <a:lnTo>
                    <a:pt x="3531" y="26"/>
                  </a:lnTo>
                  <a:lnTo>
                    <a:pt x="3578" y="25"/>
                  </a:lnTo>
                  <a:lnTo>
                    <a:pt x="3624" y="23"/>
                  </a:lnTo>
                  <a:lnTo>
                    <a:pt x="3669" y="22"/>
                  </a:lnTo>
                  <a:lnTo>
                    <a:pt x="3715" y="21"/>
                  </a:lnTo>
                  <a:lnTo>
                    <a:pt x="3761" y="21"/>
                  </a:lnTo>
                  <a:lnTo>
                    <a:pt x="3807" y="21"/>
                  </a:lnTo>
                  <a:lnTo>
                    <a:pt x="3847" y="21"/>
                  </a:lnTo>
                  <a:lnTo>
                    <a:pt x="3887" y="21"/>
                  </a:lnTo>
                  <a:lnTo>
                    <a:pt x="3926" y="20"/>
                  </a:lnTo>
                  <a:lnTo>
                    <a:pt x="3965" y="19"/>
                  </a:lnTo>
                  <a:lnTo>
                    <a:pt x="4003" y="18"/>
                  </a:lnTo>
                  <a:lnTo>
                    <a:pt x="4042" y="19"/>
                  </a:lnTo>
                  <a:lnTo>
                    <a:pt x="4080" y="20"/>
                  </a:lnTo>
                  <a:lnTo>
                    <a:pt x="4118" y="23"/>
                  </a:lnTo>
                  <a:lnTo>
                    <a:pt x="4144" y="22"/>
                  </a:lnTo>
                  <a:lnTo>
                    <a:pt x="4197" y="21"/>
                  </a:lnTo>
                  <a:lnTo>
                    <a:pt x="4273" y="19"/>
                  </a:lnTo>
                  <a:lnTo>
                    <a:pt x="4373" y="18"/>
                  </a:lnTo>
                  <a:lnTo>
                    <a:pt x="4635" y="17"/>
                  </a:lnTo>
                  <a:lnTo>
                    <a:pt x="4968" y="15"/>
                  </a:lnTo>
                  <a:lnTo>
                    <a:pt x="5357" y="14"/>
                  </a:lnTo>
                  <a:lnTo>
                    <a:pt x="5788" y="14"/>
                  </a:lnTo>
                  <a:lnTo>
                    <a:pt x="6247" y="13"/>
                  </a:lnTo>
                  <a:lnTo>
                    <a:pt x="6722" y="13"/>
                  </a:lnTo>
                  <a:lnTo>
                    <a:pt x="7195" y="13"/>
                  </a:lnTo>
                  <a:lnTo>
                    <a:pt x="7654" y="12"/>
                  </a:lnTo>
                  <a:lnTo>
                    <a:pt x="8085" y="12"/>
                  </a:lnTo>
                  <a:lnTo>
                    <a:pt x="8475" y="12"/>
                  </a:lnTo>
                  <a:lnTo>
                    <a:pt x="8807" y="11"/>
                  </a:lnTo>
                  <a:lnTo>
                    <a:pt x="9069" y="10"/>
                  </a:lnTo>
                  <a:lnTo>
                    <a:pt x="9245" y="9"/>
                  </a:lnTo>
                  <a:lnTo>
                    <a:pt x="9324" y="7"/>
                  </a:lnTo>
                  <a:lnTo>
                    <a:pt x="9328" y="9"/>
                  </a:lnTo>
                  <a:lnTo>
                    <a:pt x="9332" y="10"/>
                  </a:lnTo>
                  <a:lnTo>
                    <a:pt x="9335" y="11"/>
                  </a:lnTo>
                  <a:lnTo>
                    <a:pt x="9340" y="11"/>
                  </a:lnTo>
                  <a:lnTo>
                    <a:pt x="9347" y="10"/>
                  </a:lnTo>
                  <a:lnTo>
                    <a:pt x="9354" y="8"/>
                  </a:lnTo>
                  <a:lnTo>
                    <a:pt x="9360" y="6"/>
                  </a:lnTo>
                  <a:lnTo>
                    <a:pt x="9367" y="4"/>
                  </a:lnTo>
                  <a:lnTo>
                    <a:pt x="9371" y="4"/>
                  </a:lnTo>
                  <a:lnTo>
                    <a:pt x="9375" y="4"/>
                  </a:lnTo>
                  <a:lnTo>
                    <a:pt x="9378" y="5"/>
                  </a:lnTo>
                  <a:lnTo>
                    <a:pt x="9382" y="6"/>
                  </a:lnTo>
                  <a:lnTo>
                    <a:pt x="9420" y="8"/>
                  </a:lnTo>
                  <a:lnTo>
                    <a:pt x="9456" y="10"/>
                  </a:lnTo>
                  <a:lnTo>
                    <a:pt x="9492" y="12"/>
                  </a:lnTo>
                  <a:lnTo>
                    <a:pt x="9528" y="14"/>
                  </a:lnTo>
                  <a:lnTo>
                    <a:pt x="9563" y="16"/>
                  </a:lnTo>
                  <a:lnTo>
                    <a:pt x="9599" y="17"/>
                  </a:lnTo>
                  <a:lnTo>
                    <a:pt x="9637" y="17"/>
                  </a:lnTo>
                  <a:lnTo>
                    <a:pt x="9675" y="15"/>
                  </a:lnTo>
                  <a:lnTo>
                    <a:pt x="9682" y="18"/>
                  </a:lnTo>
                  <a:lnTo>
                    <a:pt x="9687" y="19"/>
                  </a:lnTo>
                  <a:lnTo>
                    <a:pt x="9693" y="18"/>
                  </a:lnTo>
                  <a:lnTo>
                    <a:pt x="9699" y="15"/>
                  </a:lnTo>
                  <a:lnTo>
                    <a:pt x="9734" y="9"/>
                  </a:lnTo>
                  <a:lnTo>
                    <a:pt x="9771" y="2"/>
                  </a:lnTo>
                  <a:lnTo>
                    <a:pt x="9780" y="1"/>
                  </a:lnTo>
                  <a:lnTo>
                    <a:pt x="9789" y="0"/>
                  </a:lnTo>
                  <a:lnTo>
                    <a:pt x="9799" y="0"/>
                  </a:lnTo>
                  <a:lnTo>
                    <a:pt x="9807" y="0"/>
                  </a:lnTo>
                  <a:lnTo>
                    <a:pt x="9816" y="1"/>
                  </a:lnTo>
                  <a:lnTo>
                    <a:pt x="9825" y="3"/>
                  </a:lnTo>
                  <a:lnTo>
                    <a:pt x="9833" y="6"/>
                  </a:lnTo>
                  <a:lnTo>
                    <a:pt x="9841" y="10"/>
                  </a:lnTo>
                  <a:lnTo>
                    <a:pt x="9854" y="12"/>
                  </a:lnTo>
                  <a:lnTo>
                    <a:pt x="9865" y="13"/>
                  </a:lnTo>
                  <a:lnTo>
                    <a:pt x="9877" y="13"/>
                  </a:lnTo>
                  <a:lnTo>
                    <a:pt x="9888" y="13"/>
                  </a:lnTo>
                  <a:lnTo>
                    <a:pt x="9911" y="12"/>
                  </a:lnTo>
                  <a:lnTo>
                    <a:pt x="9934" y="11"/>
                  </a:lnTo>
                  <a:lnTo>
                    <a:pt x="9957" y="9"/>
                  </a:lnTo>
                  <a:lnTo>
                    <a:pt x="9980" y="8"/>
                  </a:lnTo>
                  <a:lnTo>
                    <a:pt x="9992" y="8"/>
                  </a:lnTo>
                  <a:lnTo>
                    <a:pt x="10004" y="8"/>
                  </a:lnTo>
                  <a:lnTo>
                    <a:pt x="10016" y="9"/>
                  </a:lnTo>
                  <a:lnTo>
                    <a:pt x="10030" y="11"/>
                  </a:lnTo>
                  <a:lnTo>
                    <a:pt x="10063" y="14"/>
                  </a:lnTo>
                  <a:lnTo>
                    <a:pt x="10099" y="15"/>
                  </a:lnTo>
                  <a:lnTo>
                    <a:pt x="10136" y="16"/>
                  </a:lnTo>
                  <a:lnTo>
                    <a:pt x="10174" y="17"/>
                  </a:lnTo>
                  <a:lnTo>
                    <a:pt x="10192" y="18"/>
                  </a:lnTo>
                  <a:lnTo>
                    <a:pt x="10211" y="20"/>
                  </a:lnTo>
                  <a:lnTo>
                    <a:pt x="10229" y="22"/>
                  </a:lnTo>
                  <a:lnTo>
                    <a:pt x="10247" y="24"/>
                  </a:lnTo>
                  <a:lnTo>
                    <a:pt x="10265" y="28"/>
                  </a:lnTo>
                  <a:lnTo>
                    <a:pt x="10282" y="32"/>
                  </a:lnTo>
                  <a:lnTo>
                    <a:pt x="10299" y="38"/>
                  </a:lnTo>
                  <a:lnTo>
                    <a:pt x="10316" y="45"/>
                  </a:lnTo>
                  <a:lnTo>
                    <a:pt x="10339" y="56"/>
                  </a:lnTo>
                  <a:lnTo>
                    <a:pt x="10363" y="69"/>
                  </a:lnTo>
                  <a:lnTo>
                    <a:pt x="10385" y="84"/>
                  </a:lnTo>
                  <a:lnTo>
                    <a:pt x="10408" y="100"/>
                  </a:lnTo>
                  <a:lnTo>
                    <a:pt x="10429" y="117"/>
                  </a:lnTo>
                  <a:lnTo>
                    <a:pt x="10451" y="135"/>
                  </a:lnTo>
                  <a:lnTo>
                    <a:pt x="10471" y="153"/>
                  </a:lnTo>
                  <a:lnTo>
                    <a:pt x="10491" y="171"/>
                  </a:lnTo>
                  <a:lnTo>
                    <a:pt x="10499" y="184"/>
                  </a:lnTo>
                  <a:lnTo>
                    <a:pt x="10506" y="198"/>
                  </a:lnTo>
                  <a:lnTo>
                    <a:pt x="10513" y="211"/>
                  </a:lnTo>
                  <a:lnTo>
                    <a:pt x="10519" y="226"/>
                  </a:lnTo>
                  <a:lnTo>
                    <a:pt x="10523" y="232"/>
                  </a:lnTo>
                  <a:lnTo>
                    <a:pt x="10527" y="239"/>
                  </a:lnTo>
                  <a:lnTo>
                    <a:pt x="10533" y="244"/>
                  </a:lnTo>
                  <a:lnTo>
                    <a:pt x="10538" y="249"/>
                  </a:lnTo>
                  <a:lnTo>
                    <a:pt x="10543" y="254"/>
                  </a:lnTo>
                  <a:lnTo>
                    <a:pt x="10549" y="258"/>
                  </a:lnTo>
                  <a:lnTo>
                    <a:pt x="10556" y="261"/>
                  </a:lnTo>
                  <a:lnTo>
                    <a:pt x="10564" y="263"/>
                  </a:lnTo>
                  <a:lnTo>
                    <a:pt x="10583" y="263"/>
                  </a:lnTo>
                  <a:lnTo>
                    <a:pt x="10600" y="264"/>
                  </a:lnTo>
                  <a:lnTo>
                    <a:pt x="10616" y="268"/>
                  </a:lnTo>
                  <a:lnTo>
                    <a:pt x="10633" y="271"/>
                  </a:lnTo>
                  <a:lnTo>
                    <a:pt x="10648" y="276"/>
                  </a:lnTo>
                  <a:lnTo>
                    <a:pt x="10662" y="283"/>
                  </a:lnTo>
                  <a:lnTo>
                    <a:pt x="10677" y="291"/>
                  </a:lnTo>
                  <a:lnTo>
                    <a:pt x="10691" y="301"/>
                  </a:lnTo>
                  <a:lnTo>
                    <a:pt x="10699" y="307"/>
                  </a:lnTo>
                  <a:lnTo>
                    <a:pt x="10706" y="314"/>
                  </a:lnTo>
                  <a:lnTo>
                    <a:pt x="10712" y="321"/>
                  </a:lnTo>
                  <a:lnTo>
                    <a:pt x="10720" y="328"/>
                  </a:lnTo>
                  <a:lnTo>
                    <a:pt x="10731" y="342"/>
                  </a:lnTo>
                  <a:lnTo>
                    <a:pt x="10741" y="358"/>
                  </a:lnTo>
                  <a:lnTo>
                    <a:pt x="10749" y="375"/>
                  </a:lnTo>
                  <a:lnTo>
                    <a:pt x="10756" y="392"/>
                  </a:lnTo>
                  <a:lnTo>
                    <a:pt x="10763" y="410"/>
                  </a:lnTo>
                  <a:lnTo>
                    <a:pt x="10768" y="427"/>
                  </a:lnTo>
                  <a:lnTo>
                    <a:pt x="10776" y="433"/>
                  </a:lnTo>
                  <a:lnTo>
                    <a:pt x="10785" y="438"/>
                  </a:lnTo>
                  <a:lnTo>
                    <a:pt x="10794" y="443"/>
                  </a:lnTo>
                  <a:lnTo>
                    <a:pt x="10804" y="446"/>
                  </a:lnTo>
                  <a:lnTo>
                    <a:pt x="10824" y="454"/>
                  </a:lnTo>
                  <a:lnTo>
                    <a:pt x="10844" y="460"/>
                  </a:lnTo>
                  <a:lnTo>
                    <a:pt x="10855" y="463"/>
                  </a:lnTo>
                  <a:lnTo>
                    <a:pt x="10864" y="467"/>
                  </a:lnTo>
                  <a:lnTo>
                    <a:pt x="10873" y="471"/>
                  </a:lnTo>
                  <a:lnTo>
                    <a:pt x="10882" y="476"/>
                  </a:lnTo>
                  <a:lnTo>
                    <a:pt x="10889" y="482"/>
                  </a:lnTo>
                  <a:lnTo>
                    <a:pt x="10897" y="489"/>
                  </a:lnTo>
                  <a:lnTo>
                    <a:pt x="10904" y="498"/>
                  </a:lnTo>
                  <a:lnTo>
                    <a:pt x="10910" y="509"/>
                  </a:lnTo>
                  <a:lnTo>
                    <a:pt x="10919" y="521"/>
                  </a:lnTo>
                  <a:lnTo>
                    <a:pt x="10929" y="534"/>
                  </a:lnTo>
                  <a:lnTo>
                    <a:pt x="10937" y="549"/>
                  </a:lnTo>
                  <a:lnTo>
                    <a:pt x="10945" y="563"/>
                  </a:lnTo>
                  <a:lnTo>
                    <a:pt x="10960" y="593"/>
                  </a:lnTo>
                  <a:lnTo>
                    <a:pt x="10972" y="623"/>
                  </a:lnTo>
                  <a:lnTo>
                    <a:pt x="10983" y="654"/>
                  </a:lnTo>
                  <a:lnTo>
                    <a:pt x="10994" y="686"/>
                  </a:lnTo>
                  <a:lnTo>
                    <a:pt x="11004" y="717"/>
                  </a:lnTo>
                  <a:lnTo>
                    <a:pt x="11014" y="747"/>
                  </a:lnTo>
                  <a:lnTo>
                    <a:pt x="11014" y="758"/>
                  </a:lnTo>
                  <a:lnTo>
                    <a:pt x="11015" y="768"/>
                  </a:lnTo>
                  <a:lnTo>
                    <a:pt x="11017" y="780"/>
                  </a:lnTo>
                  <a:lnTo>
                    <a:pt x="11020" y="790"/>
                  </a:lnTo>
                  <a:lnTo>
                    <a:pt x="11027" y="810"/>
                  </a:lnTo>
                  <a:lnTo>
                    <a:pt x="11034" y="832"/>
                  </a:lnTo>
                  <a:lnTo>
                    <a:pt x="11038" y="841"/>
                  </a:lnTo>
                  <a:lnTo>
                    <a:pt x="11040" y="851"/>
                  </a:lnTo>
                  <a:lnTo>
                    <a:pt x="11041" y="861"/>
                  </a:lnTo>
                  <a:lnTo>
                    <a:pt x="11041" y="872"/>
                  </a:lnTo>
                  <a:lnTo>
                    <a:pt x="11040" y="882"/>
                  </a:lnTo>
                  <a:lnTo>
                    <a:pt x="11038" y="892"/>
                  </a:lnTo>
                  <a:lnTo>
                    <a:pt x="11032" y="903"/>
                  </a:lnTo>
                  <a:lnTo>
                    <a:pt x="11026" y="913"/>
                  </a:lnTo>
                  <a:lnTo>
                    <a:pt x="10931" y="1086"/>
                  </a:lnTo>
                  <a:close/>
                  <a:moveTo>
                    <a:pt x="10885" y="1081"/>
                  </a:moveTo>
                  <a:lnTo>
                    <a:pt x="10878" y="1092"/>
                  </a:lnTo>
                  <a:lnTo>
                    <a:pt x="10871" y="1104"/>
                  </a:lnTo>
                  <a:lnTo>
                    <a:pt x="10862" y="1113"/>
                  </a:lnTo>
                  <a:lnTo>
                    <a:pt x="10853" y="1121"/>
                  </a:lnTo>
                  <a:lnTo>
                    <a:pt x="10843" y="1129"/>
                  </a:lnTo>
                  <a:lnTo>
                    <a:pt x="10833" y="1135"/>
                  </a:lnTo>
                  <a:lnTo>
                    <a:pt x="10823" y="1141"/>
                  </a:lnTo>
                  <a:lnTo>
                    <a:pt x="10812" y="1146"/>
                  </a:lnTo>
                  <a:lnTo>
                    <a:pt x="10800" y="1151"/>
                  </a:lnTo>
                  <a:lnTo>
                    <a:pt x="10789" y="1155"/>
                  </a:lnTo>
                  <a:lnTo>
                    <a:pt x="10778" y="1158"/>
                  </a:lnTo>
                  <a:lnTo>
                    <a:pt x="10766" y="1161"/>
                  </a:lnTo>
                  <a:lnTo>
                    <a:pt x="10742" y="1164"/>
                  </a:lnTo>
                  <a:lnTo>
                    <a:pt x="10719" y="1166"/>
                  </a:lnTo>
                  <a:lnTo>
                    <a:pt x="10714" y="1170"/>
                  </a:lnTo>
                  <a:lnTo>
                    <a:pt x="10711" y="1173"/>
                  </a:lnTo>
                  <a:lnTo>
                    <a:pt x="10709" y="1177"/>
                  </a:lnTo>
                  <a:lnTo>
                    <a:pt x="10708" y="1181"/>
                  </a:lnTo>
                  <a:lnTo>
                    <a:pt x="10708" y="1189"/>
                  </a:lnTo>
                  <a:lnTo>
                    <a:pt x="10710" y="1198"/>
                  </a:lnTo>
                  <a:lnTo>
                    <a:pt x="10712" y="1206"/>
                  </a:lnTo>
                  <a:lnTo>
                    <a:pt x="10715" y="1214"/>
                  </a:lnTo>
                  <a:lnTo>
                    <a:pt x="10715" y="1218"/>
                  </a:lnTo>
                  <a:lnTo>
                    <a:pt x="10717" y="1222"/>
                  </a:lnTo>
                  <a:lnTo>
                    <a:pt x="10717" y="1226"/>
                  </a:lnTo>
                  <a:lnTo>
                    <a:pt x="10715" y="1230"/>
                  </a:lnTo>
                  <a:lnTo>
                    <a:pt x="10712" y="1246"/>
                  </a:lnTo>
                  <a:lnTo>
                    <a:pt x="10709" y="1261"/>
                  </a:lnTo>
                  <a:lnTo>
                    <a:pt x="10705" y="1275"/>
                  </a:lnTo>
                  <a:lnTo>
                    <a:pt x="10699" y="1289"/>
                  </a:lnTo>
                  <a:lnTo>
                    <a:pt x="10692" y="1302"/>
                  </a:lnTo>
                  <a:lnTo>
                    <a:pt x="10684" y="1313"/>
                  </a:lnTo>
                  <a:lnTo>
                    <a:pt x="10679" y="1319"/>
                  </a:lnTo>
                  <a:lnTo>
                    <a:pt x="10673" y="1324"/>
                  </a:lnTo>
                  <a:lnTo>
                    <a:pt x="10666" y="1328"/>
                  </a:lnTo>
                  <a:lnTo>
                    <a:pt x="10660" y="1332"/>
                  </a:lnTo>
                  <a:lnTo>
                    <a:pt x="10654" y="1337"/>
                  </a:lnTo>
                  <a:lnTo>
                    <a:pt x="10647" y="1340"/>
                  </a:lnTo>
                  <a:lnTo>
                    <a:pt x="10641" y="1342"/>
                  </a:lnTo>
                  <a:lnTo>
                    <a:pt x="10634" y="1342"/>
                  </a:lnTo>
                  <a:lnTo>
                    <a:pt x="10620" y="1342"/>
                  </a:lnTo>
                  <a:lnTo>
                    <a:pt x="10607" y="1339"/>
                  </a:lnTo>
                  <a:lnTo>
                    <a:pt x="10595" y="1337"/>
                  </a:lnTo>
                  <a:lnTo>
                    <a:pt x="10583" y="1335"/>
                  </a:lnTo>
                  <a:lnTo>
                    <a:pt x="10576" y="1335"/>
                  </a:lnTo>
                  <a:lnTo>
                    <a:pt x="10571" y="1336"/>
                  </a:lnTo>
                  <a:lnTo>
                    <a:pt x="10566" y="1338"/>
                  </a:lnTo>
                  <a:lnTo>
                    <a:pt x="10561" y="1341"/>
                  </a:lnTo>
                  <a:lnTo>
                    <a:pt x="10555" y="1363"/>
                  </a:lnTo>
                  <a:lnTo>
                    <a:pt x="10548" y="1386"/>
                  </a:lnTo>
                  <a:lnTo>
                    <a:pt x="10539" y="1407"/>
                  </a:lnTo>
                  <a:lnTo>
                    <a:pt x="10528" y="1429"/>
                  </a:lnTo>
                  <a:lnTo>
                    <a:pt x="10518" y="1450"/>
                  </a:lnTo>
                  <a:lnTo>
                    <a:pt x="10505" y="1470"/>
                  </a:lnTo>
                  <a:lnTo>
                    <a:pt x="10492" y="1491"/>
                  </a:lnTo>
                  <a:lnTo>
                    <a:pt x="10477" y="1510"/>
                  </a:lnTo>
                  <a:lnTo>
                    <a:pt x="10462" y="1529"/>
                  </a:lnTo>
                  <a:lnTo>
                    <a:pt x="10445" y="1546"/>
                  </a:lnTo>
                  <a:lnTo>
                    <a:pt x="10427" y="1562"/>
                  </a:lnTo>
                  <a:lnTo>
                    <a:pt x="10408" y="1577"/>
                  </a:lnTo>
                  <a:lnTo>
                    <a:pt x="10388" y="1591"/>
                  </a:lnTo>
                  <a:lnTo>
                    <a:pt x="10367" y="1603"/>
                  </a:lnTo>
                  <a:lnTo>
                    <a:pt x="10344" y="1614"/>
                  </a:lnTo>
                  <a:lnTo>
                    <a:pt x="10322" y="1623"/>
                  </a:lnTo>
                  <a:lnTo>
                    <a:pt x="10298" y="1631"/>
                  </a:lnTo>
                  <a:lnTo>
                    <a:pt x="10276" y="1636"/>
                  </a:lnTo>
                  <a:lnTo>
                    <a:pt x="10253" y="1639"/>
                  </a:lnTo>
                  <a:lnTo>
                    <a:pt x="10230" y="1641"/>
                  </a:lnTo>
                  <a:lnTo>
                    <a:pt x="10207" y="1641"/>
                  </a:lnTo>
                  <a:lnTo>
                    <a:pt x="10184" y="1639"/>
                  </a:lnTo>
                  <a:lnTo>
                    <a:pt x="10160" y="1636"/>
                  </a:lnTo>
                  <a:lnTo>
                    <a:pt x="10137" y="1632"/>
                  </a:lnTo>
                  <a:lnTo>
                    <a:pt x="10117" y="1635"/>
                  </a:lnTo>
                  <a:lnTo>
                    <a:pt x="10098" y="1637"/>
                  </a:lnTo>
                  <a:lnTo>
                    <a:pt x="10079" y="1638"/>
                  </a:lnTo>
                  <a:lnTo>
                    <a:pt x="10059" y="1639"/>
                  </a:lnTo>
                  <a:lnTo>
                    <a:pt x="10021" y="1639"/>
                  </a:lnTo>
                  <a:lnTo>
                    <a:pt x="9983" y="1638"/>
                  </a:lnTo>
                  <a:lnTo>
                    <a:pt x="9944" y="1637"/>
                  </a:lnTo>
                  <a:lnTo>
                    <a:pt x="9905" y="1637"/>
                  </a:lnTo>
                  <a:lnTo>
                    <a:pt x="9885" y="1637"/>
                  </a:lnTo>
                  <a:lnTo>
                    <a:pt x="9866" y="1639"/>
                  </a:lnTo>
                  <a:lnTo>
                    <a:pt x="9846" y="1641"/>
                  </a:lnTo>
                  <a:lnTo>
                    <a:pt x="9826" y="1644"/>
                  </a:lnTo>
                  <a:lnTo>
                    <a:pt x="9804" y="1644"/>
                  </a:lnTo>
                  <a:lnTo>
                    <a:pt x="9781" y="1644"/>
                  </a:lnTo>
                  <a:lnTo>
                    <a:pt x="9759" y="1644"/>
                  </a:lnTo>
                  <a:lnTo>
                    <a:pt x="9737" y="1645"/>
                  </a:lnTo>
                  <a:lnTo>
                    <a:pt x="9715" y="1645"/>
                  </a:lnTo>
                  <a:lnTo>
                    <a:pt x="9692" y="1645"/>
                  </a:lnTo>
                  <a:lnTo>
                    <a:pt x="9671" y="1645"/>
                  </a:lnTo>
                  <a:lnTo>
                    <a:pt x="9647" y="1643"/>
                  </a:lnTo>
                  <a:lnTo>
                    <a:pt x="9638" y="1645"/>
                  </a:lnTo>
                  <a:lnTo>
                    <a:pt x="9629" y="1647"/>
                  </a:lnTo>
                  <a:lnTo>
                    <a:pt x="9620" y="1647"/>
                  </a:lnTo>
                  <a:lnTo>
                    <a:pt x="9611" y="1648"/>
                  </a:lnTo>
                  <a:lnTo>
                    <a:pt x="9593" y="1648"/>
                  </a:lnTo>
                  <a:lnTo>
                    <a:pt x="9575" y="1647"/>
                  </a:lnTo>
                  <a:lnTo>
                    <a:pt x="9556" y="1646"/>
                  </a:lnTo>
                  <a:lnTo>
                    <a:pt x="9538" y="1645"/>
                  </a:lnTo>
                  <a:lnTo>
                    <a:pt x="9519" y="1645"/>
                  </a:lnTo>
                  <a:lnTo>
                    <a:pt x="9500" y="1648"/>
                  </a:lnTo>
                  <a:lnTo>
                    <a:pt x="9394" y="1649"/>
                  </a:lnTo>
                  <a:lnTo>
                    <a:pt x="9188" y="1649"/>
                  </a:lnTo>
                  <a:lnTo>
                    <a:pt x="8898" y="1650"/>
                  </a:lnTo>
                  <a:lnTo>
                    <a:pt x="8536" y="1651"/>
                  </a:lnTo>
                  <a:lnTo>
                    <a:pt x="8118" y="1652"/>
                  </a:lnTo>
                  <a:lnTo>
                    <a:pt x="7657" y="1652"/>
                  </a:lnTo>
                  <a:lnTo>
                    <a:pt x="7168" y="1653"/>
                  </a:lnTo>
                  <a:lnTo>
                    <a:pt x="6665" y="1654"/>
                  </a:lnTo>
                  <a:lnTo>
                    <a:pt x="6161" y="1655"/>
                  </a:lnTo>
                  <a:lnTo>
                    <a:pt x="5673" y="1656"/>
                  </a:lnTo>
                  <a:lnTo>
                    <a:pt x="5212" y="1658"/>
                  </a:lnTo>
                  <a:lnTo>
                    <a:pt x="4793" y="1659"/>
                  </a:lnTo>
                  <a:lnTo>
                    <a:pt x="4431" y="1660"/>
                  </a:lnTo>
                  <a:lnTo>
                    <a:pt x="4139" y="1660"/>
                  </a:lnTo>
                  <a:lnTo>
                    <a:pt x="3933" y="1661"/>
                  </a:lnTo>
                  <a:lnTo>
                    <a:pt x="3826" y="1662"/>
                  </a:lnTo>
                  <a:lnTo>
                    <a:pt x="3805" y="1660"/>
                  </a:lnTo>
                  <a:lnTo>
                    <a:pt x="3784" y="1659"/>
                  </a:lnTo>
                  <a:lnTo>
                    <a:pt x="3763" y="1659"/>
                  </a:lnTo>
                  <a:lnTo>
                    <a:pt x="3743" y="1659"/>
                  </a:lnTo>
                  <a:lnTo>
                    <a:pt x="3701" y="1661"/>
                  </a:lnTo>
                  <a:lnTo>
                    <a:pt x="3659" y="1664"/>
                  </a:lnTo>
                  <a:lnTo>
                    <a:pt x="3616" y="1666"/>
                  </a:lnTo>
                  <a:lnTo>
                    <a:pt x="3574" y="1668"/>
                  </a:lnTo>
                  <a:lnTo>
                    <a:pt x="3553" y="1668"/>
                  </a:lnTo>
                  <a:lnTo>
                    <a:pt x="3531" y="1668"/>
                  </a:lnTo>
                  <a:lnTo>
                    <a:pt x="3509" y="1667"/>
                  </a:lnTo>
                  <a:lnTo>
                    <a:pt x="3487" y="1666"/>
                  </a:lnTo>
                  <a:lnTo>
                    <a:pt x="3463" y="1666"/>
                  </a:lnTo>
                  <a:lnTo>
                    <a:pt x="3438" y="1666"/>
                  </a:lnTo>
                  <a:lnTo>
                    <a:pt x="3414" y="1666"/>
                  </a:lnTo>
                  <a:lnTo>
                    <a:pt x="3388" y="1666"/>
                  </a:lnTo>
                  <a:lnTo>
                    <a:pt x="3363" y="1666"/>
                  </a:lnTo>
                  <a:lnTo>
                    <a:pt x="3338" y="1666"/>
                  </a:lnTo>
                  <a:lnTo>
                    <a:pt x="3312" y="1667"/>
                  </a:lnTo>
                  <a:lnTo>
                    <a:pt x="3287" y="1668"/>
                  </a:lnTo>
                  <a:lnTo>
                    <a:pt x="3252" y="1668"/>
                  </a:lnTo>
                  <a:lnTo>
                    <a:pt x="3217" y="1668"/>
                  </a:lnTo>
                  <a:lnTo>
                    <a:pt x="3201" y="1668"/>
                  </a:lnTo>
                  <a:lnTo>
                    <a:pt x="3185" y="1669"/>
                  </a:lnTo>
                  <a:lnTo>
                    <a:pt x="3169" y="1670"/>
                  </a:lnTo>
                  <a:lnTo>
                    <a:pt x="3155" y="1672"/>
                  </a:lnTo>
                  <a:lnTo>
                    <a:pt x="3099" y="1673"/>
                  </a:lnTo>
                  <a:lnTo>
                    <a:pt x="3042" y="1673"/>
                  </a:lnTo>
                  <a:lnTo>
                    <a:pt x="2986" y="1673"/>
                  </a:lnTo>
                  <a:lnTo>
                    <a:pt x="2931" y="1674"/>
                  </a:lnTo>
                  <a:lnTo>
                    <a:pt x="2876" y="1674"/>
                  </a:lnTo>
                  <a:lnTo>
                    <a:pt x="2821" y="1675"/>
                  </a:lnTo>
                  <a:lnTo>
                    <a:pt x="2766" y="1675"/>
                  </a:lnTo>
                  <a:lnTo>
                    <a:pt x="2711" y="1676"/>
                  </a:lnTo>
                  <a:lnTo>
                    <a:pt x="2657" y="1677"/>
                  </a:lnTo>
                  <a:lnTo>
                    <a:pt x="2603" y="1677"/>
                  </a:lnTo>
                  <a:lnTo>
                    <a:pt x="2549" y="1678"/>
                  </a:lnTo>
                  <a:lnTo>
                    <a:pt x="2495" y="1678"/>
                  </a:lnTo>
                  <a:lnTo>
                    <a:pt x="2440" y="1679"/>
                  </a:lnTo>
                  <a:lnTo>
                    <a:pt x="2386" y="1679"/>
                  </a:lnTo>
                  <a:lnTo>
                    <a:pt x="2332" y="1679"/>
                  </a:lnTo>
                  <a:lnTo>
                    <a:pt x="2278" y="1679"/>
                  </a:lnTo>
                  <a:lnTo>
                    <a:pt x="2197" y="1680"/>
                  </a:lnTo>
                  <a:lnTo>
                    <a:pt x="2118" y="1680"/>
                  </a:lnTo>
                  <a:lnTo>
                    <a:pt x="2041" y="1681"/>
                  </a:lnTo>
                  <a:lnTo>
                    <a:pt x="1965" y="1682"/>
                  </a:lnTo>
                  <a:lnTo>
                    <a:pt x="1888" y="1683"/>
                  </a:lnTo>
                  <a:lnTo>
                    <a:pt x="1811" y="1684"/>
                  </a:lnTo>
                  <a:lnTo>
                    <a:pt x="1731" y="1686"/>
                  </a:lnTo>
                  <a:lnTo>
                    <a:pt x="1649" y="1687"/>
                  </a:lnTo>
                  <a:lnTo>
                    <a:pt x="1564" y="1687"/>
                  </a:lnTo>
                  <a:lnTo>
                    <a:pt x="1478" y="1687"/>
                  </a:lnTo>
                  <a:lnTo>
                    <a:pt x="1392" y="1687"/>
                  </a:lnTo>
                  <a:lnTo>
                    <a:pt x="1306" y="1688"/>
                  </a:lnTo>
                  <a:lnTo>
                    <a:pt x="1219" y="1688"/>
                  </a:lnTo>
                  <a:lnTo>
                    <a:pt x="1132" y="1688"/>
                  </a:lnTo>
                  <a:lnTo>
                    <a:pt x="1045" y="1689"/>
                  </a:lnTo>
                  <a:lnTo>
                    <a:pt x="957" y="1689"/>
                  </a:lnTo>
                  <a:lnTo>
                    <a:pt x="929" y="1690"/>
                  </a:lnTo>
                  <a:lnTo>
                    <a:pt x="902" y="1689"/>
                  </a:lnTo>
                  <a:lnTo>
                    <a:pt x="874" y="1688"/>
                  </a:lnTo>
                  <a:lnTo>
                    <a:pt x="848" y="1685"/>
                  </a:lnTo>
                  <a:lnTo>
                    <a:pt x="821" y="1681"/>
                  </a:lnTo>
                  <a:lnTo>
                    <a:pt x="796" y="1676"/>
                  </a:lnTo>
                  <a:lnTo>
                    <a:pt x="769" y="1670"/>
                  </a:lnTo>
                  <a:lnTo>
                    <a:pt x="744" y="1662"/>
                  </a:lnTo>
                  <a:lnTo>
                    <a:pt x="720" y="1653"/>
                  </a:lnTo>
                  <a:lnTo>
                    <a:pt x="695" y="1643"/>
                  </a:lnTo>
                  <a:lnTo>
                    <a:pt x="672" y="1631"/>
                  </a:lnTo>
                  <a:lnTo>
                    <a:pt x="649" y="1618"/>
                  </a:lnTo>
                  <a:lnTo>
                    <a:pt x="627" y="1603"/>
                  </a:lnTo>
                  <a:lnTo>
                    <a:pt x="606" y="1588"/>
                  </a:lnTo>
                  <a:lnTo>
                    <a:pt x="586" y="1571"/>
                  </a:lnTo>
                  <a:lnTo>
                    <a:pt x="567" y="1552"/>
                  </a:lnTo>
                  <a:lnTo>
                    <a:pt x="553" y="1536"/>
                  </a:lnTo>
                  <a:lnTo>
                    <a:pt x="541" y="1519"/>
                  </a:lnTo>
                  <a:lnTo>
                    <a:pt x="531" y="1500"/>
                  </a:lnTo>
                  <a:lnTo>
                    <a:pt x="522" y="1481"/>
                  </a:lnTo>
                  <a:lnTo>
                    <a:pt x="518" y="1470"/>
                  </a:lnTo>
                  <a:lnTo>
                    <a:pt x="514" y="1461"/>
                  </a:lnTo>
                  <a:lnTo>
                    <a:pt x="511" y="1451"/>
                  </a:lnTo>
                  <a:lnTo>
                    <a:pt x="509" y="1440"/>
                  </a:lnTo>
                  <a:lnTo>
                    <a:pt x="507" y="1430"/>
                  </a:lnTo>
                  <a:lnTo>
                    <a:pt x="505" y="1418"/>
                  </a:lnTo>
                  <a:lnTo>
                    <a:pt x="505" y="1407"/>
                  </a:lnTo>
                  <a:lnTo>
                    <a:pt x="504" y="1396"/>
                  </a:lnTo>
                  <a:lnTo>
                    <a:pt x="501" y="1392"/>
                  </a:lnTo>
                  <a:lnTo>
                    <a:pt x="499" y="1390"/>
                  </a:lnTo>
                  <a:lnTo>
                    <a:pt x="496" y="1389"/>
                  </a:lnTo>
                  <a:lnTo>
                    <a:pt x="493" y="1388"/>
                  </a:lnTo>
                  <a:lnTo>
                    <a:pt x="486" y="1388"/>
                  </a:lnTo>
                  <a:lnTo>
                    <a:pt x="480" y="1390"/>
                  </a:lnTo>
                  <a:lnTo>
                    <a:pt x="473" y="1393"/>
                  </a:lnTo>
                  <a:lnTo>
                    <a:pt x="466" y="1395"/>
                  </a:lnTo>
                  <a:lnTo>
                    <a:pt x="462" y="1395"/>
                  </a:lnTo>
                  <a:lnTo>
                    <a:pt x="459" y="1395"/>
                  </a:lnTo>
                  <a:lnTo>
                    <a:pt x="456" y="1395"/>
                  </a:lnTo>
                  <a:lnTo>
                    <a:pt x="452" y="1393"/>
                  </a:lnTo>
                  <a:lnTo>
                    <a:pt x="440" y="1395"/>
                  </a:lnTo>
                  <a:lnTo>
                    <a:pt x="428" y="1394"/>
                  </a:lnTo>
                  <a:lnTo>
                    <a:pt x="415" y="1392"/>
                  </a:lnTo>
                  <a:lnTo>
                    <a:pt x="404" y="1388"/>
                  </a:lnTo>
                  <a:lnTo>
                    <a:pt x="393" y="1383"/>
                  </a:lnTo>
                  <a:lnTo>
                    <a:pt x="383" y="1375"/>
                  </a:lnTo>
                  <a:lnTo>
                    <a:pt x="372" y="1367"/>
                  </a:lnTo>
                  <a:lnTo>
                    <a:pt x="363" y="1357"/>
                  </a:lnTo>
                  <a:lnTo>
                    <a:pt x="359" y="1352"/>
                  </a:lnTo>
                  <a:lnTo>
                    <a:pt x="356" y="1346"/>
                  </a:lnTo>
                  <a:lnTo>
                    <a:pt x="354" y="1340"/>
                  </a:lnTo>
                  <a:lnTo>
                    <a:pt x="353" y="1334"/>
                  </a:lnTo>
                  <a:lnTo>
                    <a:pt x="351" y="1320"/>
                  </a:lnTo>
                  <a:lnTo>
                    <a:pt x="350" y="1306"/>
                  </a:lnTo>
                  <a:lnTo>
                    <a:pt x="350" y="1293"/>
                  </a:lnTo>
                  <a:lnTo>
                    <a:pt x="350" y="1278"/>
                  </a:lnTo>
                  <a:lnTo>
                    <a:pt x="348" y="1265"/>
                  </a:lnTo>
                  <a:lnTo>
                    <a:pt x="345" y="1253"/>
                  </a:lnTo>
                  <a:lnTo>
                    <a:pt x="327" y="1249"/>
                  </a:lnTo>
                  <a:lnTo>
                    <a:pt x="309" y="1246"/>
                  </a:lnTo>
                  <a:lnTo>
                    <a:pt x="290" y="1244"/>
                  </a:lnTo>
                  <a:lnTo>
                    <a:pt x="270" y="1242"/>
                  </a:lnTo>
                  <a:lnTo>
                    <a:pt x="248" y="1232"/>
                  </a:lnTo>
                  <a:lnTo>
                    <a:pt x="224" y="1221"/>
                  </a:lnTo>
                  <a:lnTo>
                    <a:pt x="202" y="1210"/>
                  </a:lnTo>
                  <a:lnTo>
                    <a:pt x="178" y="1197"/>
                  </a:lnTo>
                  <a:lnTo>
                    <a:pt x="174" y="1190"/>
                  </a:lnTo>
                  <a:lnTo>
                    <a:pt x="169" y="1185"/>
                  </a:lnTo>
                  <a:lnTo>
                    <a:pt x="164" y="1180"/>
                  </a:lnTo>
                  <a:lnTo>
                    <a:pt x="158" y="1175"/>
                  </a:lnTo>
                  <a:lnTo>
                    <a:pt x="145" y="1165"/>
                  </a:lnTo>
                  <a:lnTo>
                    <a:pt x="135" y="1154"/>
                  </a:lnTo>
                  <a:lnTo>
                    <a:pt x="124" y="1140"/>
                  </a:lnTo>
                  <a:lnTo>
                    <a:pt x="113" y="1126"/>
                  </a:lnTo>
                  <a:lnTo>
                    <a:pt x="102" y="1112"/>
                  </a:lnTo>
                  <a:lnTo>
                    <a:pt x="92" y="1097"/>
                  </a:lnTo>
                  <a:lnTo>
                    <a:pt x="84" y="1082"/>
                  </a:lnTo>
                  <a:lnTo>
                    <a:pt x="76" y="1067"/>
                  </a:lnTo>
                  <a:lnTo>
                    <a:pt x="70" y="1051"/>
                  </a:lnTo>
                  <a:lnTo>
                    <a:pt x="64" y="1035"/>
                  </a:lnTo>
                  <a:lnTo>
                    <a:pt x="59" y="1019"/>
                  </a:lnTo>
                  <a:lnTo>
                    <a:pt x="53" y="1002"/>
                  </a:lnTo>
                  <a:lnTo>
                    <a:pt x="50" y="985"/>
                  </a:lnTo>
                  <a:lnTo>
                    <a:pt x="48" y="969"/>
                  </a:lnTo>
                  <a:lnTo>
                    <a:pt x="47" y="951"/>
                  </a:lnTo>
                  <a:lnTo>
                    <a:pt x="46" y="934"/>
                  </a:lnTo>
                  <a:lnTo>
                    <a:pt x="47" y="917"/>
                  </a:lnTo>
                  <a:lnTo>
                    <a:pt x="49" y="899"/>
                  </a:lnTo>
                  <a:lnTo>
                    <a:pt x="54" y="879"/>
                  </a:lnTo>
                  <a:lnTo>
                    <a:pt x="61" y="858"/>
                  </a:lnTo>
                  <a:lnTo>
                    <a:pt x="68" y="839"/>
                  </a:lnTo>
                  <a:lnTo>
                    <a:pt x="77" y="819"/>
                  </a:lnTo>
                  <a:lnTo>
                    <a:pt x="86" y="800"/>
                  </a:lnTo>
                  <a:lnTo>
                    <a:pt x="96" y="782"/>
                  </a:lnTo>
                  <a:lnTo>
                    <a:pt x="108" y="764"/>
                  </a:lnTo>
                  <a:lnTo>
                    <a:pt x="120" y="746"/>
                  </a:lnTo>
                  <a:lnTo>
                    <a:pt x="132" y="729"/>
                  </a:lnTo>
                  <a:lnTo>
                    <a:pt x="146" y="712"/>
                  </a:lnTo>
                  <a:lnTo>
                    <a:pt x="160" y="696"/>
                  </a:lnTo>
                  <a:lnTo>
                    <a:pt x="174" y="679"/>
                  </a:lnTo>
                  <a:lnTo>
                    <a:pt x="189" y="664"/>
                  </a:lnTo>
                  <a:lnTo>
                    <a:pt x="205" y="649"/>
                  </a:lnTo>
                  <a:lnTo>
                    <a:pt x="221" y="634"/>
                  </a:lnTo>
                  <a:lnTo>
                    <a:pt x="236" y="620"/>
                  </a:lnTo>
                  <a:lnTo>
                    <a:pt x="245" y="614"/>
                  </a:lnTo>
                  <a:lnTo>
                    <a:pt x="252" y="609"/>
                  </a:lnTo>
                  <a:lnTo>
                    <a:pt x="260" y="605"/>
                  </a:lnTo>
                  <a:lnTo>
                    <a:pt x="268" y="602"/>
                  </a:lnTo>
                  <a:lnTo>
                    <a:pt x="285" y="597"/>
                  </a:lnTo>
                  <a:lnTo>
                    <a:pt x="303" y="593"/>
                  </a:lnTo>
                  <a:lnTo>
                    <a:pt x="339" y="588"/>
                  </a:lnTo>
                  <a:lnTo>
                    <a:pt x="375" y="581"/>
                  </a:lnTo>
                  <a:lnTo>
                    <a:pt x="380" y="577"/>
                  </a:lnTo>
                  <a:lnTo>
                    <a:pt x="383" y="572"/>
                  </a:lnTo>
                  <a:lnTo>
                    <a:pt x="385" y="567"/>
                  </a:lnTo>
                  <a:lnTo>
                    <a:pt x="386" y="562"/>
                  </a:lnTo>
                  <a:lnTo>
                    <a:pt x="386" y="551"/>
                  </a:lnTo>
                  <a:lnTo>
                    <a:pt x="386" y="537"/>
                  </a:lnTo>
                  <a:lnTo>
                    <a:pt x="385" y="525"/>
                  </a:lnTo>
                  <a:lnTo>
                    <a:pt x="384" y="513"/>
                  </a:lnTo>
                  <a:lnTo>
                    <a:pt x="385" y="507"/>
                  </a:lnTo>
                  <a:lnTo>
                    <a:pt x="386" y="501"/>
                  </a:lnTo>
                  <a:lnTo>
                    <a:pt x="388" y="494"/>
                  </a:lnTo>
                  <a:lnTo>
                    <a:pt x="391" y="489"/>
                  </a:lnTo>
                  <a:lnTo>
                    <a:pt x="396" y="484"/>
                  </a:lnTo>
                  <a:lnTo>
                    <a:pt x="400" y="479"/>
                  </a:lnTo>
                  <a:lnTo>
                    <a:pt x="406" y="475"/>
                  </a:lnTo>
                  <a:lnTo>
                    <a:pt x="411" y="472"/>
                  </a:lnTo>
                  <a:lnTo>
                    <a:pt x="422" y="467"/>
                  </a:lnTo>
                  <a:lnTo>
                    <a:pt x="434" y="464"/>
                  </a:lnTo>
                  <a:lnTo>
                    <a:pt x="439" y="467"/>
                  </a:lnTo>
                  <a:lnTo>
                    <a:pt x="444" y="469"/>
                  </a:lnTo>
                  <a:lnTo>
                    <a:pt x="449" y="470"/>
                  </a:lnTo>
                  <a:lnTo>
                    <a:pt x="454" y="471"/>
                  </a:lnTo>
                  <a:lnTo>
                    <a:pt x="463" y="471"/>
                  </a:lnTo>
                  <a:lnTo>
                    <a:pt x="474" y="469"/>
                  </a:lnTo>
                  <a:lnTo>
                    <a:pt x="483" y="466"/>
                  </a:lnTo>
                  <a:lnTo>
                    <a:pt x="492" y="462"/>
                  </a:lnTo>
                  <a:lnTo>
                    <a:pt x="501" y="457"/>
                  </a:lnTo>
                  <a:lnTo>
                    <a:pt x="510" y="450"/>
                  </a:lnTo>
                  <a:lnTo>
                    <a:pt x="515" y="442"/>
                  </a:lnTo>
                  <a:lnTo>
                    <a:pt x="520" y="432"/>
                  </a:lnTo>
                  <a:lnTo>
                    <a:pt x="523" y="422"/>
                  </a:lnTo>
                  <a:lnTo>
                    <a:pt x="526" y="412"/>
                  </a:lnTo>
                  <a:lnTo>
                    <a:pt x="530" y="389"/>
                  </a:lnTo>
                  <a:lnTo>
                    <a:pt x="535" y="368"/>
                  </a:lnTo>
                  <a:lnTo>
                    <a:pt x="541" y="353"/>
                  </a:lnTo>
                  <a:lnTo>
                    <a:pt x="546" y="339"/>
                  </a:lnTo>
                  <a:lnTo>
                    <a:pt x="553" y="326"/>
                  </a:lnTo>
                  <a:lnTo>
                    <a:pt x="560" y="312"/>
                  </a:lnTo>
                  <a:lnTo>
                    <a:pt x="568" y="300"/>
                  </a:lnTo>
                  <a:lnTo>
                    <a:pt x="576" y="288"/>
                  </a:lnTo>
                  <a:lnTo>
                    <a:pt x="585" y="276"/>
                  </a:lnTo>
                  <a:lnTo>
                    <a:pt x="594" y="264"/>
                  </a:lnTo>
                  <a:lnTo>
                    <a:pt x="604" y="253"/>
                  </a:lnTo>
                  <a:lnTo>
                    <a:pt x="615" y="242"/>
                  </a:lnTo>
                  <a:lnTo>
                    <a:pt x="626" y="232"/>
                  </a:lnTo>
                  <a:lnTo>
                    <a:pt x="636" y="223"/>
                  </a:lnTo>
                  <a:lnTo>
                    <a:pt x="648" y="213"/>
                  </a:lnTo>
                  <a:lnTo>
                    <a:pt x="660" y="204"/>
                  </a:lnTo>
                  <a:lnTo>
                    <a:pt x="672" y="195"/>
                  </a:lnTo>
                  <a:lnTo>
                    <a:pt x="685" y="187"/>
                  </a:lnTo>
                  <a:lnTo>
                    <a:pt x="711" y="172"/>
                  </a:lnTo>
                  <a:lnTo>
                    <a:pt x="738" y="159"/>
                  </a:lnTo>
                  <a:lnTo>
                    <a:pt x="766" y="147"/>
                  </a:lnTo>
                  <a:lnTo>
                    <a:pt x="795" y="138"/>
                  </a:lnTo>
                  <a:lnTo>
                    <a:pt x="823" y="130"/>
                  </a:lnTo>
                  <a:lnTo>
                    <a:pt x="853" y="123"/>
                  </a:lnTo>
                  <a:lnTo>
                    <a:pt x="881" y="119"/>
                  </a:lnTo>
                  <a:lnTo>
                    <a:pt x="911" y="117"/>
                  </a:lnTo>
                  <a:lnTo>
                    <a:pt x="917" y="115"/>
                  </a:lnTo>
                  <a:lnTo>
                    <a:pt x="924" y="113"/>
                  </a:lnTo>
                  <a:lnTo>
                    <a:pt x="931" y="113"/>
                  </a:lnTo>
                  <a:lnTo>
                    <a:pt x="938" y="113"/>
                  </a:lnTo>
                  <a:lnTo>
                    <a:pt x="952" y="113"/>
                  </a:lnTo>
                  <a:lnTo>
                    <a:pt x="966" y="114"/>
                  </a:lnTo>
                  <a:lnTo>
                    <a:pt x="980" y="115"/>
                  </a:lnTo>
                  <a:lnTo>
                    <a:pt x="994" y="114"/>
                  </a:lnTo>
                  <a:lnTo>
                    <a:pt x="1000" y="112"/>
                  </a:lnTo>
                  <a:lnTo>
                    <a:pt x="1006" y="110"/>
                  </a:lnTo>
                  <a:lnTo>
                    <a:pt x="1012" y="107"/>
                  </a:lnTo>
                  <a:lnTo>
                    <a:pt x="1018" y="103"/>
                  </a:lnTo>
                  <a:lnTo>
                    <a:pt x="1055" y="106"/>
                  </a:lnTo>
                  <a:lnTo>
                    <a:pt x="1092" y="108"/>
                  </a:lnTo>
                  <a:lnTo>
                    <a:pt x="1128" y="109"/>
                  </a:lnTo>
                  <a:lnTo>
                    <a:pt x="1165" y="109"/>
                  </a:lnTo>
                  <a:lnTo>
                    <a:pt x="1235" y="109"/>
                  </a:lnTo>
                  <a:lnTo>
                    <a:pt x="1306" y="108"/>
                  </a:lnTo>
                  <a:lnTo>
                    <a:pt x="1376" y="106"/>
                  </a:lnTo>
                  <a:lnTo>
                    <a:pt x="1445" y="105"/>
                  </a:lnTo>
                  <a:lnTo>
                    <a:pt x="1513" y="104"/>
                  </a:lnTo>
                  <a:lnTo>
                    <a:pt x="1582" y="106"/>
                  </a:lnTo>
                  <a:lnTo>
                    <a:pt x="1647" y="103"/>
                  </a:lnTo>
                  <a:lnTo>
                    <a:pt x="1714" y="102"/>
                  </a:lnTo>
                  <a:lnTo>
                    <a:pt x="1782" y="101"/>
                  </a:lnTo>
                  <a:lnTo>
                    <a:pt x="1850" y="101"/>
                  </a:lnTo>
                  <a:lnTo>
                    <a:pt x="1918" y="101"/>
                  </a:lnTo>
                  <a:lnTo>
                    <a:pt x="1986" y="100"/>
                  </a:lnTo>
                  <a:lnTo>
                    <a:pt x="2054" y="99"/>
                  </a:lnTo>
                  <a:lnTo>
                    <a:pt x="2120" y="97"/>
                  </a:lnTo>
                  <a:lnTo>
                    <a:pt x="2205" y="96"/>
                  </a:lnTo>
                  <a:lnTo>
                    <a:pt x="2291" y="95"/>
                  </a:lnTo>
                  <a:lnTo>
                    <a:pt x="2379" y="93"/>
                  </a:lnTo>
                  <a:lnTo>
                    <a:pt x="2467" y="91"/>
                  </a:lnTo>
                  <a:lnTo>
                    <a:pt x="2555" y="90"/>
                  </a:lnTo>
                  <a:lnTo>
                    <a:pt x="2641" y="88"/>
                  </a:lnTo>
                  <a:lnTo>
                    <a:pt x="2726" y="88"/>
                  </a:lnTo>
                  <a:lnTo>
                    <a:pt x="2807" y="89"/>
                  </a:lnTo>
                  <a:lnTo>
                    <a:pt x="2957" y="88"/>
                  </a:lnTo>
                  <a:lnTo>
                    <a:pt x="3205" y="87"/>
                  </a:lnTo>
                  <a:lnTo>
                    <a:pt x="3539" y="86"/>
                  </a:lnTo>
                  <a:lnTo>
                    <a:pt x="3944" y="85"/>
                  </a:lnTo>
                  <a:lnTo>
                    <a:pt x="4405" y="84"/>
                  </a:lnTo>
                  <a:lnTo>
                    <a:pt x="4909" y="81"/>
                  </a:lnTo>
                  <a:lnTo>
                    <a:pt x="5442" y="80"/>
                  </a:lnTo>
                  <a:lnTo>
                    <a:pt x="5989" y="78"/>
                  </a:lnTo>
                  <a:lnTo>
                    <a:pt x="6536" y="77"/>
                  </a:lnTo>
                  <a:lnTo>
                    <a:pt x="7068" y="75"/>
                  </a:lnTo>
                  <a:lnTo>
                    <a:pt x="7572" y="74"/>
                  </a:lnTo>
                  <a:lnTo>
                    <a:pt x="8034" y="72"/>
                  </a:lnTo>
                  <a:lnTo>
                    <a:pt x="8440" y="71"/>
                  </a:lnTo>
                  <a:lnTo>
                    <a:pt x="8775" y="69"/>
                  </a:lnTo>
                  <a:lnTo>
                    <a:pt x="9026" y="68"/>
                  </a:lnTo>
                  <a:lnTo>
                    <a:pt x="9177" y="67"/>
                  </a:lnTo>
                  <a:lnTo>
                    <a:pt x="9264" y="64"/>
                  </a:lnTo>
                  <a:lnTo>
                    <a:pt x="9352" y="62"/>
                  </a:lnTo>
                  <a:lnTo>
                    <a:pt x="9441" y="61"/>
                  </a:lnTo>
                  <a:lnTo>
                    <a:pt x="9530" y="61"/>
                  </a:lnTo>
                  <a:lnTo>
                    <a:pt x="9619" y="61"/>
                  </a:lnTo>
                  <a:lnTo>
                    <a:pt x="9708" y="61"/>
                  </a:lnTo>
                  <a:lnTo>
                    <a:pt x="9796" y="62"/>
                  </a:lnTo>
                  <a:lnTo>
                    <a:pt x="9884" y="62"/>
                  </a:lnTo>
                  <a:lnTo>
                    <a:pt x="9917" y="64"/>
                  </a:lnTo>
                  <a:lnTo>
                    <a:pt x="9949" y="67"/>
                  </a:lnTo>
                  <a:lnTo>
                    <a:pt x="9965" y="69"/>
                  </a:lnTo>
                  <a:lnTo>
                    <a:pt x="9982" y="70"/>
                  </a:lnTo>
                  <a:lnTo>
                    <a:pt x="9998" y="69"/>
                  </a:lnTo>
                  <a:lnTo>
                    <a:pt x="10014" y="66"/>
                  </a:lnTo>
                  <a:lnTo>
                    <a:pt x="10031" y="70"/>
                  </a:lnTo>
                  <a:lnTo>
                    <a:pt x="10048" y="72"/>
                  </a:lnTo>
                  <a:lnTo>
                    <a:pt x="10065" y="73"/>
                  </a:lnTo>
                  <a:lnTo>
                    <a:pt x="10083" y="73"/>
                  </a:lnTo>
                  <a:lnTo>
                    <a:pt x="10117" y="72"/>
                  </a:lnTo>
                  <a:lnTo>
                    <a:pt x="10151" y="70"/>
                  </a:lnTo>
                  <a:lnTo>
                    <a:pt x="10168" y="69"/>
                  </a:lnTo>
                  <a:lnTo>
                    <a:pt x="10184" y="69"/>
                  </a:lnTo>
                  <a:lnTo>
                    <a:pt x="10200" y="69"/>
                  </a:lnTo>
                  <a:lnTo>
                    <a:pt x="10217" y="71"/>
                  </a:lnTo>
                  <a:lnTo>
                    <a:pt x="10232" y="74"/>
                  </a:lnTo>
                  <a:lnTo>
                    <a:pt x="10248" y="79"/>
                  </a:lnTo>
                  <a:lnTo>
                    <a:pt x="10264" y="86"/>
                  </a:lnTo>
                  <a:lnTo>
                    <a:pt x="10278" y="94"/>
                  </a:lnTo>
                  <a:lnTo>
                    <a:pt x="10294" y="101"/>
                  </a:lnTo>
                  <a:lnTo>
                    <a:pt x="10310" y="109"/>
                  </a:lnTo>
                  <a:lnTo>
                    <a:pt x="10325" y="117"/>
                  </a:lnTo>
                  <a:lnTo>
                    <a:pt x="10340" y="126"/>
                  </a:lnTo>
                  <a:lnTo>
                    <a:pt x="10356" y="136"/>
                  </a:lnTo>
                  <a:lnTo>
                    <a:pt x="10370" y="146"/>
                  </a:lnTo>
                  <a:lnTo>
                    <a:pt x="10385" y="157"/>
                  </a:lnTo>
                  <a:lnTo>
                    <a:pt x="10399" y="168"/>
                  </a:lnTo>
                  <a:lnTo>
                    <a:pt x="10412" y="180"/>
                  </a:lnTo>
                  <a:lnTo>
                    <a:pt x="10425" y="193"/>
                  </a:lnTo>
                  <a:lnTo>
                    <a:pt x="10437" y="206"/>
                  </a:lnTo>
                  <a:lnTo>
                    <a:pt x="10449" y="219"/>
                  </a:lnTo>
                  <a:lnTo>
                    <a:pt x="10459" y="234"/>
                  </a:lnTo>
                  <a:lnTo>
                    <a:pt x="10468" y="248"/>
                  </a:lnTo>
                  <a:lnTo>
                    <a:pt x="10477" y="263"/>
                  </a:lnTo>
                  <a:lnTo>
                    <a:pt x="10484" y="280"/>
                  </a:lnTo>
                  <a:lnTo>
                    <a:pt x="10493" y="284"/>
                  </a:lnTo>
                  <a:lnTo>
                    <a:pt x="10500" y="289"/>
                  </a:lnTo>
                  <a:lnTo>
                    <a:pt x="10506" y="295"/>
                  </a:lnTo>
                  <a:lnTo>
                    <a:pt x="10511" y="301"/>
                  </a:lnTo>
                  <a:lnTo>
                    <a:pt x="10517" y="307"/>
                  </a:lnTo>
                  <a:lnTo>
                    <a:pt x="10523" y="312"/>
                  </a:lnTo>
                  <a:lnTo>
                    <a:pt x="10526" y="315"/>
                  </a:lnTo>
                  <a:lnTo>
                    <a:pt x="10530" y="317"/>
                  </a:lnTo>
                  <a:lnTo>
                    <a:pt x="10536" y="318"/>
                  </a:lnTo>
                  <a:lnTo>
                    <a:pt x="10540" y="319"/>
                  </a:lnTo>
                  <a:lnTo>
                    <a:pt x="10547" y="317"/>
                  </a:lnTo>
                  <a:lnTo>
                    <a:pt x="10553" y="316"/>
                  </a:lnTo>
                  <a:lnTo>
                    <a:pt x="10558" y="316"/>
                  </a:lnTo>
                  <a:lnTo>
                    <a:pt x="10564" y="316"/>
                  </a:lnTo>
                  <a:lnTo>
                    <a:pt x="10576" y="318"/>
                  </a:lnTo>
                  <a:lnTo>
                    <a:pt x="10588" y="322"/>
                  </a:lnTo>
                  <a:lnTo>
                    <a:pt x="10599" y="326"/>
                  </a:lnTo>
                  <a:lnTo>
                    <a:pt x="10610" y="329"/>
                  </a:lnTo>
                  <a:lnTo>
                    <a:pt x="10621" y="332"/>
                  </a:lnTo>
                  <a:lnTo>
                    <a:pt x="10633" y="333"/>
                  </a:lnTo>
                  <a:lnTo>
                    <a:pt x="10640" y="333"/>
                  </a:lnTo>
                  <a:lnTo>
                    <a:pt x="10647" y="334"/>
                  </a:lnTo>
                  <a:lnTo>
                    <a:pt x="10653" y="335"/>
                  </a:lnTo>
                  <a:lnTo>
                    <a:pt x="10659" y="337"/>
                  </a:lnTo>
                  <a:lnTo>
                    <a:pt x="10665" y="339"/>
                  </a:lnTo>
                  <a:lnTo>
                    <a:pt x="10672" y="343"/>
                  </a:lnTo>
                  <a:lnTo>
                    <a:pt x="10677" y="346"/>
                  </a:lnTo>
                  <a:lnTo>
                    <a:pt x="10682" y="350"/>
                  </a:lnTo>
                  <a:lnTo>
                    <a:pt x="10691" y="361"/>
                  </a:lnTo>
                  <a:lnTo>
                    <a:pt x="10699" y="371"/>
                  </a:lnTo>
                  <a:lnTo>
                    <a:pt x="10706" y="382"/>
                  </a:lnTo>
                  <a:lnTo>
                    <a:pt x="10712" y="393"/>
                  </a:lnTo>
                  <a:lnTo>
                    <a:pt x="10715" y="403"/>
                  </a:lnTo>
                  <a:lnTo>
                    <a:pt x="10718" y="414"/>
                  </a:lnTo>
                  <a:lnTo>
                    <a:pt x="10719" y="425"/>
                  </a:lnTo>
                  <a:lnTo>
                    <a:pt x="10720" y="435"/>
                  </a:lnTo>
                  <a:lnTo>
                    <a:pt x="10721" y="440"/>
                  </a:lnTo>
                  <a:lnTo>
                    <a:pt x="10722" y="445"/>
                  </a:lnTo>
                  <a:lnTo>
                    <a:pt x="10724" y="449"/>
                  </a:lnTo>
                  <a:lnTo>
                    <a:pt x="10726" y="455"/>
                  </a:lnTo>
                  <a:lnTo>
                    <a:pt x="10729" y="459"/>
                  </a:lnTo>
                  <a:lnTo>
                    <a:pt x="10733" y="462"/>
                  </a:lnTo>
                  <a:lnTo>
                    <a:pt x="10737" y="465"/>
                  </a:lnTo>
                  <a:lnTo>
                    <a:pt x="10743" y="467"/>
                  </a:lnTo>
                  <a:lnTo>
                    <a:pt x="10784" y="481"/>
                  </a:lnTo>
                  <a:lnTo>
                    <a:pt x="10826" y="495"/>
                  </a:lnTo>
                  <a:lnTo>
                    <a:pt x="10836" y="500"/>
                  </a:lnTo>
                  <a:lnTo>
                    <a:pt x="10846" y="505"/>
                  </a:lnTo>
                  <a:lnTo>
                    <a:pt x="10855" y="511"/>
                  </a:lnTo>
                  <a:lnTo>
                    <a:pt x="10864" y="517"/>
                  </a:lnTo>
                  <a:lnTo>
                    <a:pt x="10872" y="524"/>
                  </a:lnTo>
                  <a:lnTo>
                    <a:pt x="10879" y="532"/>
                  </a:lnTo>
                  <a:lnTo>
                    <a:pt x="10885" y="541"/>
                  </a:lnTo>
                  <a:lnTo>
                    <a:pt x="10891" y="552"/>
                  </a:lnTo>
                  <a:lnTo>
                    <a:pt x="10903" y="568"/>
                  </a:lnTo>
                  <a:lnTo>
                    <a:pt x="10913" y="584"/>
                  </a:lnTo>
                  <a:lnTo>
                    <a:pt x="10922" y="601"/>
                  </a:lnTo>
                  <a:lnTo>
                    <a:pt x="10930" y="619"/>
                  </a:lnTo>
                  <a:lnTo>
                    <a:pt x="10943" y="656"/>
                  </a:lnTo>
                  <a:lnTo>
                    <a:pt x="10956" y="693"/>
                  </a:lnTo>
                  <a:lnTo>
                    <a:pt x="10967" y="731"/>
                  </a:lnTo>
                  <a:lnTo>
                    <a:pt x="10981" y="767"/>
                  </a:lnTo>
                  <a:lnTo>
                    <a:pt x="10989" y="786"/>
                  </a:lnTo>
                  <a:lnTo>
                    <a:pt x="10998" y="803"/>
                  </a:lnTo>
                  <a:lnTo>
                    <a:pt x="11008" y="820"/>
                  </a:lnTo>
                  <a:lnTo>
                    <a:pt x="11020" y="837"/>
                  </a:lnTo>
                  <a:lnTo>
                    <a:pt x="11014" y="852"/>
                  </a:lnTo>
                  <a:lnTo>
                    <a:pt x="11008" y="868"/>
                  </a:lnTo>
                  <a:lnTo>
                    <a:pt x="11001" y="884"/>
                  </a:lnTo>
                  <a:lnTo>
                    <a:pt x="10993" y="900"/>
                  </a:lnTo>
                  <a:lnTo>
                    <a:pt x="10976" y="931"/>
                  </a:lnTo>
                  <a:lnTo>
                    <a:pt x="10959" y="960"/>
                  </a:lnTo>
                  <a:lnTo>
                    <a:pt x="10939" y="991"/>
                  </a:lnTo>
                  <a:lnTo>
                    <a:pt x="10921" y="1021"/>
                  </a:lnTo>
                  <a:lnTo>
                    <a:pt x="10903" y="1051"/>
                  </a:lnTo>
                  <a:lnTo>
                    <a:pt x="10885" y="1081"/>
                  </a:lnTo>
                  <a:close/>
                  <a:moveTo>
                    <a:pt x="10879" y="859"/>
                  </a:moveTo>
                  <a:lnTo>
                    <a:pt x="10877" y="877"/>
                  </a:lnTo>
                  <a:lnTo>
                    <a:pt x="10874" y="894"/>
                  </a:lnTo>
                  <a:lnTo>
                    <a:pt x="10870" y="911"/>
                  </a:lnTo>
                  <a:lnTo>
                    <a:pt x="10865" y="929"/>
                  </a:lnTo>
                  <a:lnTo>
                    <a:pt x="10859" y="945"/>
                  </a:lnTo>
                  <a:lnTo>
                    <a:pt x="10851" y="961"/>
                  </a:lnTo>
                  <a:lnTo>
                    <a:pt x="10844" y="978"/>
                  </a:lnTo>
                  <a:lnTo>
                    <a:pt x="10835" y="993"/>
                  </a:lnTo>
                  <a:lnTo>
                    <a:pt x="10825" y="1007"/>
                  </a:lnTo>
                  <a:lnTo>
                    <a:pt x="10814" y="1021"/>
                  </a:lnTo>
                  <a:lnTo>
                    <a:pt x="10802" y="1034"/>
                  </a:lnTo>
                  <a:lnTo>
                    <a:pt x="10789" y="1046"/>
                  </a:lnTo>
                  <a:lnTo>
                    <a:pt x="10776" y="1058"/>
                  </a:lnTo>
                  <a:lnTo>
                    <a:pt x="10761" y="1067"/>
                  </a:lnTo>
                  <a:lnTo>
                    <a:pt x="10747" y="1076"/>
                  </a:lnTo>
                  <a:lnTo>
                    <a:pt x="10731" y="1083"/>
                  </a:lnTo>
                  <a:lnTo>
                    <a:pt x="10723" y="1085"/>
                  </a:lnTo>
                  <a:lnTo>
                    <a:pt x="10713" y="1087"/>
                  </a:lnTo>
                  <a:lnTo>
                    <a:pt x="10704" y="1089"/>
                  </a:lnTo>
                  <a:lnTo>
                    <a:pt x="10695" y="1090"/>
                  </a:lnTo>
                  <a:lnTo>
                    <a:pt x="10687" y="1090"/>
                  </a:lnTo>
                  <a:lnTo>
                    <a:pt x="10678" y="1090"/>
                  </a:lnTo>
                  <a:lnTo>
                    <a:pt x="10668" y="1089"/>
                  </a:lnTo>
                  <a:lnTo>
                    <a:pt x="10660" y="1088"/>
                  </a:lnTo>
                  <a:lnTo>
                    <a:pt x="10651" y="1086"/>
                  </a:lnTo>
                  <a:lnTo>
                    <a:pt x="10643" y="1084"/>
                  </a:lnTo>
                  <a:lnTo>
                    <a:pt x="10635" y="1081"/>
                  </a:lnTo>
                  <a:lnTo>
                    <a:pt x="10627" y="1077"/>
                  </a:lnTo>
                  <a:lnTo>
                    <a:pt x="10619" y="1073"/>
                  </a:lnTo>
                  <a:lnTo>
                    <a:pt x="10612" y="1068"/>
                  </a:lnTo>
                  <a:lnTo>
                    <a:pt x="10605" y="1063"/>
                  </a:lnTo>
                  <a:lnTo>
                    <a:pt x="10599" y="1057"/>
                  </a:lnTo>
                  <a:lnTo>
                    <a:pt x="10594" y="1050"/>
                  </a:lnTo>
                  <a:lnTo>
                    <a:pt x="10589" y="1044"/>
                  </a:lnTo>
                  <a:lnTo>
                    <a:pt x="10585" y="1037"/>
                  </a:lnTo>
                  <a:lnTo>
                    <a:pt x="10582" y="1030"/>
                  </a:lnTo>
                  <a:lnTo>
                    <a:pt x="10579" y="1023"/>
                  </a:lnTo>
                  <a:lnTo>
                    <a:pt x="10575" y="1016"/>
                  </a:lnTo>
                  <a:lnTo>
                    <a:pt x="10573" y="1007"/>
                  </a:lnTo>
                  <a:lnTo>
                    <a:pt x="10572" y="999"/>
                  </a:lnTo>
                  <a:lnTo>
                    <a:pt x="10571" y="991"/>
                  </a:lnTo>
                  <a:lnTo>
                    <a:pt x="10571" y="983"/>
                  </a:lnTo>
                  <a:lnTo>
                    <a:pt x="10571" y="975"/>
                  </a:lnTo>
                  <a:lnTo>
                    <a:pt x="10572" y="967"/>
                  </a:lnTo>
                  <a:lnTo>
                    <a:pt x="10574" y="959"/>
                  </a:lnTo>
                  <a:lnTo>
                    <a:pt x="10576" y="951"/>
                  </a:lnTo>
                  <a:lnTo>
                    <a:pt x="10580" y="944"/>
                  </a:lnTo>
                  <a:lnTo>
                    <a:pt x="10584" y="937"/>
                  </a:lnTo>
                  <a:lnTo>
                    <a:pt x="10590" y="928"/>
                  </a:lnTo>
                  <a:lnTo>
                    <a:pt x="10598" y="922"/>
                  </a:lnTo>
                  <a:lnTo>
                    <a:pt x="10606" y="917"/>
                  </a:lnTo>
                  <a:lnTo>
                    <a:pt x="10614" y="913"/>
                  </a:lnTo>
                  <a:lnTo>
                    <a:pt x="10634" y="909"/>
                  </a:lnTo>
                  <a:lnTo>
                    <a:pt x="10653" y="908"/>
                  </a:lnTo>
                  <a:lnTo>
                    <a:pt x="10662" y="907"/>
                  </a:lnTo>
                  <a:lnTo>
                    <a:pt x="10672" y="905"/>
                  </a:lnTo>
                  <a:lnTo>
                    <a:pt x="10681" y="903"/>
                  </a:lnTo>
                  <a:lnTo>
                    <a:pt x="10689" y="900"/>
                  </a:lnTo>
                  <a:lnTo>
                    <a:pt x="10697" y="895"/>
                  </a:lnTo>
                  <a:lnTo>
                    <a:pt x="10704" y="888"/>
                  </a:lnTo>
                  <a:lnTo>
                    <a:pt x="10707" y="884"/>
                  </a:lnTo>
                  <a:lnTo>
                    <a:pt x="10710" y="879"/>
                  </a:lnTo>
                  <a:lnTo>
                    <a:pt x="10713" y="874"/>
                  </a:lnTo>
                  <a:lnTo>
                    <a:pt x="10715" y="867"/>
                  </a:lnTo>
                  <a:lnTo>
                    <a:pt x="10718" y="849"/>
                  </a:lnTo>
                  <a:lnTo>
                    <a:pt x="10719" y="830"/>
                  </a:lnTo>
                  <a:lnTo>
                    <a:pt x="10720" y="810"/>
                  </a:lnTo>
                  <a:lnTo>
                    <a:pt x="10718" y="791"/>
                  </a:lnTo>
                  <a:lnTo>
                    <a:pt x="10717" y="782"/>
                  </a:lnTo>
                  <a:lnTo>
                    <a:pt x="10714" y="772"/>
                  </a:lnTo>
                  <a:lnTo>
                    <a:pt x="10711" y="763"/>
                  </a:lnTo>
                  <a:lnTo>
                    <a:pt x="10708" y="754"/>
                  </a:lnTo>
                  <a:lnTo>
                    <a:pt x="10704" y="746"/>
                  </a:lnTo>
                  <a:lnTo>
                    <a:pt x="10700" y="738"/>
                  </a:lnTo>
                  <a:lnTo>
                    <a:pt x="10694" y="731"/>
                  </a:lnTo>
                  <a:lnTo>
                    <a:pt x="10688" y="723"/>
                  </a:lnTo>
                  <a:lnTo>
                    <a:pt x="10682" y="721"/>
                  </a:lnTo>
                  <a:lnTo>
                    <a:pt x="10675" y="719"/>
                  </a:lnTo>
                  <a:lnTo>
                    <a:pt x="10668" y="717"/>
                  </a:lnTo>
                  <a:lnTo>
                    <a:pt x="10661" y="716"/>
                  </a:lnTo>
                  <a:lnTo>
                    <a:pt x="10647" y="715"/>
                  </a:lnTo>
                  <a:lnTo>
                    <a:pt x="10634" y="715"/>
                  </a:lnTo>
                  <a:lnTo>
                    <a:pt x="10620" y="713"/>
                  </a:lnTo>
                  <a:lnTo>
                    <a:pt x="10608" y="710"/>
                  </a:lnTo>
                  <a:lnTo>
                    <a:pt x="10602" y="708"/>
                  </a:lnTo>
                  <a:lnTo>
                    <a:pt x="10596" y="705"/>
                  </a:lnTo>
                  <a:lnTo>
                    <a:pt x="10591" y="702"/>
                  </a:lnTo>
                  <a:lnTo>
                    <a:pt x="10587" y="697"/>
                  </a:lnTo>
                  <a:lnTo>
                    <a:pt x="10581" y="688"/>
                  </a:lnTo>
                  <a:lnTo>
                    <a:pt x="10576" y="677"/>
                  </a:lnTo>
                  <a:lnTo>
                    <a:pt x="10572" y="667"/>
                  </a:lnTo>
                  <a:lnTo>
                    <a:pt x="10569" y="656"/>
                  </a:lnTo>
                  <a:lnTo>
                    <a:pt x="10567" y="645"/>
                  </a:lnTo>
                  <a:lnTo>
                    <a:pt x="10567" y="633"/>
                  </a:lnTo>
                  <a:lnTo>
                    <a:pt x="10568" y="622"/>
                  </a:lnTo>
                  <a:lnTo>
                    <a:pt x="10570" y="611"/>
                  </a:lnTo>
                  <a:lnTo>
                    <a:pt x="10573" y="605"/>
                  </a:lnTo>
                  <a:lnTo>
                    <a:pt x="10575" y="600"/>
                  </a:lnTo>
                  <a:lnTo>
                    <a:pt x="10579" y="595"/>
                  </a:lnTo>
                  <a:lnTo>
                    <a:pt x="10583" y="589"/>
                  </a:lnTo>
                  <a:lnTo>
                    <a:pt x="10592" y="581"/>
                  </a:lnTo>
                  <a:lnTo>
                    <a:pt x="10602" y="575"/>
                  </a:lnTo>
                  <a:lnTo>
                    <a:pt x="10626" y="565"/>
                  </a:lnTo>
                  <a:lnTo>
                    <a:pt x="10648" y="558"/>
                  </a:lnTo>
                  <a:lnTo>
                    <a:pt x="10658" y="558"/>
                  </a:lnTo>
                  <a:lnTo>
                    <a:pt x="10669" y="559"/>
                  </a:lnTo>
                  <a:lnTo>
                    <a:pt x="10680" y="561"/>
                  </a:lnTo>
                  <a:lnTo>
                    <a:pt x="10690" y="563"/>
                  </a:lnTo>
                  <a:lnTo>
                    <a:pt x="10700" y="566"/>
                  </a:lnTo>
                  <a:lnTo>
                    <a:pt x="10709" y="570"/>
                  </a:lnTo>
                  <a:lnTo>
                    <a:pt x="10719" y="574"/>
                  </a:lnTo>
                  <a:lnTo>
                    <a:pt x="10728" y="578"/>
                  </a:lnTo>
                  <a:lnTo>
                    <a:pt x="10746" y="589"/>
                  </a:lnTo>
                  <a:lnTo>
                    <a:pt x="10763" y="602"/>
                  </a:lnTo>
                  <a:lnTo>
                    <a:pt x="10778" y="615"/>
                  </a:lnTo>
                  <a:lnTo>
                    <a:pt x="10792" y="629"/>
                  </a:lnTo>
                  <a:lnTo>
                    <a:pt x="10803" y="643"/>
                  </a:lnTo>
                  <a:lnTo>
                    <a:pt x="10815" y="657"/>
                  </a:lnTo>
                  <a:lnTo>
                    <a:pt x="10825" y="670"/>
                  </a:lnTo>
                  <a:lnTo>
                    <a:pt x="10835" y="686"/>
                  </a:lnTo>
                  <a:lnTo>
                    <a:pt x="10853" y="715"/>
                  </a:lnTo>
                  <a:lnTo>
                    <a:pt x="10873" y="746"/>
                  </a:lnTo>
                  <a:lnTo>
                    <a:pt x="10881" y="769"/>
                  </a:lnTo>
                  <a:lnTo>
                    <a:pt x="10890" y="794"/>
                  </a:lnTo>
                  <a:lnTo>
                    <a:pt x="10893" y="807"/>
                  </a:lnTo>
                  <a:lnTo>
                    <a:pt x="10894" y="819"/>
                  </a:lnTo>
                  <a:lnTo>
                    <a:pt x="10894" y="827"/>
                  </a:lnTo>
                  <a:lnTo>
                    <a:pt x="10894" y="834"/>
                  </a:lnTo>
                  <a:lnTo>
                    <a:pt x="10893" y="840"/>
                  </a:lnTo>
                  <a:lnTo>
                    <a:pt x="10891" y="847"/>
                  </a:lnTo>
                  <a:lnTo>
                    <a:pt x="10879" y="859"/>
                  </a:lnTo>
                  <a:close/>
                  <a:moveTo>
                    <a:pt x="10728" y="1046"/>
                  </a:moveTo>
                  <a:lnTo>
                    <a:pt x="10721" y="1049"/>
                  </a:lnTo>
                  <a:lnTo>
                    <a:pt x="10714" y="1050"/>
                  </a:lnTo>
                  <a:lnTo>
                    <a:pt x="10708" y="1051"/>
                  </a:lnTo>
                  <a:lnTo>
                    <a:pt x="10701" y="1052"/>
                  </a:lnTo>
                  <a:lnTo>
                    <a:pt x="10689" y="1050"/>
                  </a:lnTo>
                  <a:lnTo>
                    <a:pt x="10676" y="1046"/>
                  </a:lnTo>
                  <a:lnTo>
                    <a:pt x="10668" y="1042"/>
                  </a:lnTo>
                  <a:lnTo>
                    <a:pt x="10661" y="1037"/>
                  </a:lnTo>
                  <a:lnTo>
                    <a:pt x="10655" y="1031"/>
                  </a:lnTo>
                  <a:lnTo>
                    <a:pt x="10649" y="1025"/>
                  </a:lnTo>
                  <a:lnTo>
                    <a:pt x="10643" y="1019"/>
                  </a:lnTo>
                  <a:lnTo>
                    <a:pt x="10639" y="1012"/>
                  </a:lnTo>
                  <a:lnTo>
                    <a:pt x="10637" y="1003"/>
                  </a:lnTo>
                  <a:lnTo>
                    <a:pt x="10636" y="995"/>
                  </a:lnTo>
                  <a:lnTo>
                    <a:pt x="10636" y="988"/>
                  </a:lnTo>
                  <a:lnTo>
                    <a:pt x="10637" y="982"/>
                  </a:lnTo>
                  <a:lnTo>
                    <a:pt x="10638" y="975"/>
                  </a:lnTo>
                  <a:lnTo>
                    <a:pt x="10640" y="968"/>
                  </a:lnTo>
                  <a:lnTo>
                    <a:pt x="10643" y="961"/>
                  </a:lnTo>
                  <a:lnTo>
                    <a:pt x="10647" y="956"/>
                  </a:lnTo>
                  <a:lnTo>
                    <a:pt x="10650" y="954"/>
                  </a:lnTo>
                  <a:lnTo>
                    <a:pt x="10653" y="952"/>
                  </a:lnTo>
                  <a:lnTo>
                    <a:pt x="10656" y="951"/>
                  </a:lnTo>
                  <a:lnTo>
                    <a:pt x="10660" y="951"/>
                  </a:lnTo>
                  <a:lnTo>
                    <a:pt x="10672" y="956"/>
                  </a:lnTo>
                  <a:lnTo>
                    <a:pt x="10683" y="961"/>
                  </a:lnTo>
                  <a:lnTo>
                    <a:pt x="10688" y="964"/>
                  </a:lnTo>
                  <a:lnTo>
                    <a:pt x="10695" y="965"/>
                  </a:lnTo>
                  <a:lnTo>
                    <a:pt x="10701" y="965"/>
                  </a:lnTo>
                  <a:lnTo>
                    <a:pt x="10709" y="964"/>
                  </a:lnTo>
                  <a:lnTo>
                    <a:pt x="10717" y="947"/>
                  </a:lnTo>
                  <a:lnTo>
                    <a:pt x="10722" y="931"/>
                  </a:lnTo>
                  <a:lnTo>
                    <a:pt x="10726" y="923"/>
                  </a:lnTo>
                  <a:lnTo>
                    <a:pt x="10731" y="917"/>
                  </a:lnTo>
                  <a:lnTo>
                    <a:pt x="10734" y="913"/>
                  </a:lnTo>
                  <a:lnTo>
                    <a:pt x="10737" y="910"/>
                  </a:lnTo>
                  <a:lnTo>
                    <a:pt x="10741" y="908"/>
                  </a:lnTo>
                  <a:lnTo>
                    <a:pt x="10746" y="907"/>
                  </a:lnTo>
                  <a:lnTo>
                    <a:pt x="10751" y="893"/>
                  </a:lnTo>
                  <a:lnTo>
                    <a:pt x="10754" y="878"/>
                  </a:lnTo>
                  <a:lnTo>
                    <a:pt x="10757" y="862"/>
                  </a:lnTo>
                  <a:lnTo>
                    <a:pt x="10759" y="848"/>
                  </a:lnTo>
                  <a:lnTo>
                    <a:pt x="10760" y="833"/>
                  </a:lnTo>
                  <a:lnTo>
                    <a:pt x="10760" y="817"/>
                  </a:lnTo>
                  <a:lnTo>
                    <a:pt x="10759" y="802"/>
                  </a:lnTo>
                  <a:lnTo>
                    <a:pt x="10758" y="787"/>
                  </a:lnTo>
                  <a:lnTo>
                    <a:pt x="10755" y="772"/>
                  </a:lnTo>
                  <a:lnTo>
                    <a:pt x="10752" y="757"/>
                  </a:lnTo>
                  <a:lnTo>
                    <a:pt x="10747" y="743"/>
                  </a:lnTo>
                  <a:lnTo>
                    <a:pt x="10742" y="729"/>
                  </a:lnTo>
                  <a:lnTo>
                    <a:pt x="10736" y="715"/>
                  </a:lnTo>
                  <a:lnTo>
                    <a:pt x="10729" y="702"/>
                  </a:lnTo>
                  <a:lnTo>
                    <a:pt x="10722" y="690"/>
                  </a:lnTo>
                  <a:lnTo>
                    <a:pt x="10712" y="677"/>
                  </a:lnTo>
                  <a:lnTo>
                    <a:pt x="10707" y="673"/>
                  </a:lnTo>
                  <a:lnTo>
                    <a:pt x="10701" y="672"/>
                  </a:lnTo>
                  <a:lnTo>
                    <a:pt x="10695" y="671"/>
                  </a:lnTo>
                  <a:lnTo>
                    <a:pt x="10688" y="671"/>
                  </a:lnTo>
                  <a:lnTo>
                    <a:pt x="10675" y="673"/>
                  </a:lnTo>
                  <a:lnTo>
                    <a:pt x="10660" y="676"/>
                  </a:lnTo>
                  <a:lnTo>
                    <a:pt x="10653" y="677"/>
                  </a:lnTo>
                  <a:lnTo>
                    <a:pt x="10647" y="677"/>
                  </a:lnTo>
                  <a:lnTo>
                    <a:pt x="10641" y="676"/>
                  </a:lnTo>
                  <a:lnTo>
                    <a:pt x="10635" y="674"/>
                  </a:lnTo>
                  <a:lnTo>
                    <a:pt x="10630" y="671"/>
                  </a:lnTo>
                  <a:lnTo>
                    <a:pt x="10625" y="666"/>
                  </a:lnTo>
                  <a:lnTo>
                    <a:pt x="10620" y="659"/>
                  </a:lnTo>
                  <a:lnTo>
                    <a:pt x="10617" y="651"/>
                  </a:lnTo>
                  <a:lnTo>
                    <a:pt x="10615" y="644"/>
                  </a:lnTo>
                  <a:lnTo>
                    <a:pt x="10616" y="636"/>
                  </a:lnTo>
                  <a:lnTo>
                    <a:pt x="10618" y="630"/>
                  </a:lnTo>
                  <a:lnTo>
                    <a:pt x="10621" y="623"/>
                  </a:lnTo>
                  <a:lnTo>
                    <a:pt x="10626" y="618"/>
                  </a:lnTo>
                  <a:lnTo>
                    <a:pt x="10631" y="613"/>
                  </a:lnTo>
                  <a:lnTo>
                    <a:pt x="10636" y="608"/>
                  </a:lnTo>
                  <a:lnTo>
                    <a:pt x="10642" y="604"/>
                  </a:lnTo>
                  <a:lnTo>
                    <a:pt x="10655" y="603"/>
                  </a:lnTo>
                  <a:lnTo>
                    <a:pt x="10668" y="603"/>
                  </a:lnTo>
                  <a:lnTo>
                    <a:pt x="10681" y="605"/>
                  </a:lnTo>
                  <a:lnTo>
                    <a:pt x="10693" y="608"/>
                  </a:lnTo>
                  <a:lnTo>
                    <a:pt x="10705" y="612"/>
                  </a:lnTo>
                  <a:lnTo>
                    <a:pt x="10717" y="618"/>
                  </a:lnTo>
                  <a:lnTo>
                    <a:pt x="10729" y="624"/>
                  </a:lnTo>
                  <a:lnTo>
                    <a:pt x="10740" y="630"/>
                  </a:lnTo>
                  <a:lnTo>
                    <a:pt x="10759" y="651"/>
                  </a:lnTo>
                  <a:lnTo>
                    <a:pt x="10777" y="671"/>
                  </a:lnTo>
                  <a:lnTo>
                    <a:pt x="10794" y="694"/>
                  </a:lnTo>
                  <a:lnTo>
                    <a:pt x="10809" y="717"/>
                  </a:lnTo>
                  <a:lnTo>
                    <a:pt x="10816" y="728"/>
                  </a:lnTo>
                  <a:lnTo>
                    <a:pt x="10822" y="741"/>
                  </a:lnTo>
                  <a:lnTo>
                    <a:pt x="10827" y="754"/>
                  </a:lnTo>
                  <a:lnTo>
                    <a:pt x="10832" y="766"/>
                  </a:lnTo>
                  <a:lnTo>
                    <a:pt x="10836" y="780"/>
                  </a:lnTo>
                  <a:lnTo>
                    <a:pt x="10840" y="793"/>
                  </a:lnTo>
                  <a:lnTo>
                    <a:pt x="10842" y="806"/>
                  </a:lnTo>
                  <a:lnTo>
                    <a:pt x="10844" y="819"/>
                  </a:lnTo>
                  <a:lnTo>
                    <a:pt x="10843" y="836"/>
                  </a:lnTo>
                  <a:lnTo>
                    <a:pt x="10841" y="852"/>
                  </a:lnTo>
                  <a:lnTo>
                    <a:pt x="10839" y="870"/>
                  </a:lnTo>
                  <a:lnTo>
                    <a:pt x="10836" y="886"/>
                  </a:lnTo>
                  <a:lnTo>
                    <a:pt x="10832" y="901"/>
                  </a:lnTo>
                  <a:lnTo>
                    <a:pt x="10828" y="918"/>
                  </a:lnTo>
                  <a:lnTo>
                    <a:pt x="10823" y="934"/>
                  </a:lnTo>
                  <a:lnTo>
                    <a:pt x="10817" y="949"/>
                  </a:lnTo>
                  <a:lnTo>
                    <a:pt x="10810" y="964"/>
                  </a:lnTo>
                  <a:lnTo>
                    <a:pt x="10801" y="978"/>
                  </a:lnTo>
                  <a:lnTo>
                    <a:pt x="10792" y="991"/>
                  </a:lnTo>
                  <a:lnTo>
                    <a:pt x="10782" y="1004"/>
                  </a:lnTo>
                  <a:lnTo>
                    <a:pt x="10770" y="1016"/>
                  </a:lnTo>
                  <a:lnTo>
                    <a:pt x="10757" y="1027"/>
                  </a:lnTo>
                  <a:lnTo>
                    <a:pt x="10743" y="1037"/>
                  </a:lnTo>
                  <a:lnTo>
                    <a:pt x="10728" y="1046"/>
                  </a:lnTo>
                  <a:close/>
                  <a:moveTo>
                    <a:pt x="10426" y="1382"/>
                  </a:moveTo>
                  <a:lnTo>
                    <a:pt x="10359" y="1441"/>
                  </a:lnTo>
                  <a:lnTo>
                    <a:pt x="10336" y="1449"/>
                  </a:lnTo>
                  <a:lnTo>
                    <a:pt x="10315" y="1458"/>
                  </a:lnTo>
                  <a:lnTo>
                    <a:pt x="10292" y="1466"/>
                  </a:lnTo>
                  <a:lnTo>
                    <a:pt x="10270" y="1474"/>
                  </a:lnTo>
                  <a:lnTo>
                    <a:pt x="10259" y="1477"/>
                  </a:lnTo>
                  <a:lnTo>
                    <a:pt x="10246" y="1480"/>
                  </a:lnTo>
                  <a:lnTo>
                    <a:pt x="10235" y="1481"/>
                  </a:lnTo>
                  <a:lnTo>
                    <a:pt x="10223" y="1482"/>
                  </a:lnTo>
                  <a:lnTo>
                    <a:pt x="10211" y="1482"/>
                  </a:lnTo>
                  <a:lnTo>
                    <a:pt x="10199" y="1481"/>
                  </a:lnTo>
                  <a:lnTo>
                    <a:pt x="10186" y="1478"/>
                  </a:lnTo>
                  <a:lnTo>
                    <a:pt x="10174" y="1475"/>
                  </a:lnTo>
                  <a:lnTo>
                    <a:pt x="10149" y="1460"/>
                  </a:lnTo>
                  <a:lnTo>
                    <a:pt x="10123" y="1446"/>
                  </a:lnTo>
                  <a:lnTo>
                    <a:pt x="10117" y="1441"/>
                  </a:lnTo>
                  <a:lnTo>
                    <a:pt x="10111" y="1437"/>
                  </a:lnTo>
                  <a:lnTo>
                    <a:pt x="10106" y="1432"/>
                  </a:lnTo>
                  <a:lnTo>
                    <a:pt x="10102" y="1426"/>
                  </a:lnTo>
                  <a:lnTo>
                    <a:pt x="10098" y="1419"/>
                  </a:lnTo>
                  <a:lnTo>
                    <a:pt x="10095" y="1413"/>
                  </a:lnTo>
                  <a:lnTo>
                    <a:pt x="10092" y="1406"/>
                  </a:lnTo>
                  <a:lnTo>
                    <a:pt x="10091" y="1398"/>
                  </a:lnTo>
                  <a:lnTo>
                    <a:pt x="10088" y="1386"/>
                  </a:lnTo>
                  <a:lnTo>
                    <a:pt x="10087" y="1374"/>
                  </a:lnTo>
                  <a:lnTo>
                    <a:pt x="10088" y="1362"/>
                  </a:lnTo>
                  <a:lnTo>
                    <a:pt x="10090" y="1352"/>
                  </a:lnTo>
                  <a:lnTo>
                    <a:pt x="10093" y="1342"/>
                  </a:lnTo>
                  <a:lnTo>
                    <a:pt x="10097" y="1331"/>
                  </a:lnTo>
                  <a:lnTo>
                    <a:pt x="10102" y="1322"/>
                  </a:lnTo>
                  <a:lnTo>
                    <a:pt x="10108" y="1313"/>
                  </a:lnTo>
                  <a:lnTo>
                    <a:pt x="10114" y="1304"/>
                  </a:lnTo>
                  <a:lnTo>
                    <a:pt x="10123" y="1296"/>
                  </a:lnTo>
                  <a:lnTo>
                    <a:pt x="10131" y="1288"/>
                  </a:lnTo>
                  <a:lnTo>
                    <a:pt x="10139" y="1280"/>
                  </a:lnTo>
                  <a:lnTo>
                    <a:pt x="10156" y="1266"/>
                  </a:lnTo>
                  <a:lnTo>
                    <a:pt x="10174" y="1253"/>
                  </a:lnTo>
                  <a:lnTo>
                    <a:pt x="10182" y="1250"/>
                  </a:lnTo>
                  <a:lnTo>
                    <a:pt x="10190" y="1249"/>
                  </a:lnTo>
                  <a:lnTo>
                    <a:pt x="10197" y="1248"/>
                  </a:lnTo>
                  <a:lnTo>
                    <a:pt x="10205" y="1248"/>
                  </a:lnTo>
                  <a:lnTo>
                    <a:pt x="10221" y="1250"/>
                  </a:lnTo>
                  <a:lnTo>
                    <a:pt x="10236" y="1254"/>
                  </a:lnTo>
                  <a:lnTo>
                    <a:pt x="10266" y="1264"/>
                  </a:lnTo>
                  <a:lnTo>
                    <a:pt x="10294" y="1272"/>
                  </a:lnTo>
                  <a:lnTo>
                    <a:pt x="10299" y="1269"/>
                  </a:lnTo>
                  <a:lnTo>
                    <a:pt x="10305" y="1265"/>
                  </a:lnTo>
                  <a:lnTo>
                    <a:pt x="10309" y="1261"/>
                  </a:lnTo>
                  <a:lnTo>
                    <a:pt x="10312" y="1256"/>
                  </a:lnTo>
                  <a:lnTo>
                    <a:pt x="10315" y="1251"/>
                  </a:lnTo>
                  <a:lnTo>
                    <a:pt x="10316" y="1245"/>
                  </a:lnTo>
                  <a:lnTo>
                    <a:pt x="10318" y="1238"/>
                  </a:lnTo>
                  <a:lnTo>
                    <a:pt x="10318" y="1232"/>
                  </a:lnTo>
                  <a:lnTo>
                    <a:pt x="10318" y="1219"/>
                  </a:lnTo>
                  <a:lnTo>
                    <a:pt x="10317" y="1207"/>
                  </a:lnTo>
                  <a:lnTo>
                    <a:pt x="10315" y="1195"/>
                  </a:lnTo>
                  <a:lnTo>
                    <a:pt x="10313" y="1183"/>
                  </a:lnTo>
                  <a:lnTo>
                    <a:pt x="10304" y="1171"/>
                  </a:lnTo>
                  <a:lnTo>
                    <a:pt x="10294" y="1158"/>
                  </a:lnTo>
                  <a:lnTo>
                    <a:pt x="10289" y="1152"/>
                  </a:lnTo>
                  <a:lnTo>
                    <a:pt x="10283" y="1146"/>
                  </a:lnTo>
                  <a:lnTo>
                    <a:pt x="10277" y="1142"/>
                  </a:lnTo>
                  <a:lnTo>
                    <a:pt x="10269" y="1140"/>
                  </a:lnTo>
                  <a:lnTo>
                    <a:pt x="10249" y="1143"/>
                  </a:lnTo>
                  <a:lnTo>
                    <a:pt x="10229" y="1144"/>
                  </a:lnTo>
                  <a:lnTo>
                    <a:pt x="10219" y="1143"/>
                  </a:lnTo>
                  <a:lnTo>
                    <a:pt x="10209" y="1140"/>
                  </a:lnTo>
                  <a:lnTo>
                    <a:pt x="10205" y="1138"/>
                  </a:lnTo>
                  <a:lnTo>
                    <a:pt x="10202" y="1136"/>
                  </a:lnTo>
                  <a:lnTo>
                    <a:pt x="10198" y="1133"/>
                  </a:lnTo>
                  <a:lnTo>
                    <a:pt x="10195" y="1129"/>
                  </a:lnTo>
                  <a:lnTo>
                    <a:pt x="10197" y="1118"/>
                  </a:lnTo>
                  <a:lnTo>
                    <a:pt x="10200" y="1108"/>
                  </a:lnTo>
                  <a:lnTo>
                    <a:pt x="10204" y="1097"/>
                  </a:lnTo>
                  <a:lnTo>
                    <a:pt x="10209" y="1088"/>
                  </a:lnTo>
                  <a:lnTo>
                    <a:pt x="10222" y="1071"/>
                  </a:lnTo>
                  <a:lnTo>
                    <a:pt x="10235" y="1054"/>
                  </a:lnTo>
                  <a:lnTo>
                    <a:pt x="10240" y="1041"/>
                  </a:lnTo>
                  <a:lnTo>
                    <a:pt x="10243" y="1028"/>
                  </a:lnTo>
                  <a:lnTo>
                    <a:pt x="10245" y="1016"/>
                  </a:lnTo>
                  <a:lnTo>
                    <a:pt x="10246" y="1002"/>
                  </a:lnTo>
                  <a:lnTo>
                    <a:pt x="10245" y="990"/>
                  </a:lnTo>
                  <a:lnTo>
                    <a:pt x="10244" y="977"/>
                  </a:lnTo>
                  <a:lnTo>
                    <a:pt x="10242" y="965"/>
                  </a:lnTo>
                  <a:lnTo>
                    <a:pt x="10239" y="952"/>
                  </a:lnTo>
                  <a:lnTo>
                    <a:pt x="10235" y="940"/>
                  </a:lnTo>
                  <a:lnTo>
                    <a:pt x="10230" y="929"/>
                  </a:lnTo>
                  <a:lnTo>
                    <a:pt x="10225" y="918"/>
                  </a:lnTo>
                  <a:lnTo>
                    <a:pt x="10219" y="906"/>
                  </a:lnTo>
                  <a:lnTo>
                    <a:pt x="10212" y="895"/>
                  </a:lnTo>
                  <a:lnTo>
                    <a:pt x="10204" y="885"/>
                  </a:lnTo>
                  <a:lnTo>
                    <a:pt x="10197" y="875"/>
                  </a:lnTo>
                  <a:lnTo>
                    <a:pt x="10189" y="864"/>
                  </a:lnTo>
                  <a:lnTo>
                    <a:pt x="10175" y="855"/>
                  </a:lnTo>
                  <a:lnTo>
                    <a:pt x="10158" y="843"/>
                  </a:lnTo>
                  <a:lnTo>
                    <a:pt x="10154" y="840"/>
                  </a:lnTo>
                  <a:lnTo>
                    <a:pt x="10152" y="836"/>
                  </a:lnTo>
                  <a:lnTo>
                    <a:pt x="10149" y="833"/>
                  </a:lnTo>
                  <a:lnTo>
                    <a:pt x="10148" y="829"/>
                  </a:lnTo>
                  <a:lnTo>
                    <a:pt x="10147" y="825"/>
                  </a:lnTo>
                  <a:lnTo>
                    <a:pt x="10148" y="819"/>
                  </a:lnTo>
                  <a:lnTo>
                    <a:pt x="10149" y="814"/>
                  </a:lnTo>
                  <a:lnTo>
                    <a:pt x="10152" y="809"/>
                  </a:lnTo>
                  <a:lnTo>
                    <a:pt x="10164" y="804"/>
                  </a:lnTo>
                  <a:lnTo>
                    <a:pt x="10178" y="797"/>
                  </a:lnTo>
                  <a:lnTo>
                    <a:pt x="10189" y="789"/>
                  </a:lnTo>
                  <a:lnTo>
                    <a:pt x="10200" y="780"/>
                  </a:lnTo>
                  <a:lnTo>
                    <a:pt x="10211" y="768"/>
                  </a:lnTo>
                  <a:lnTo>
                    <a:pt x="10220" y="756"/>
                  </a:lnTo>
                  <a:lnTo>
                    <a:pt x="10223" y="750"/>
                  </a:lnTo>
                  <a:lnTo>
                    <a:pt x="10227" y="743"/>
                  </a:lnTo>
                  <a:lnTo>
                    <a:pt x="10230" y="736"/>
                  </a:lnTo>
                  <a:lnTo>
                    <a:pt x="10232" y="728"/>
                  </a:lnTo>
                  <a:lnTo>
                    <a:pt x="10236" y="720"/>
                  </a:lnTo>
                  <a:lnTo>
                    <a:pt x="10239" y="711"/>
                  </a:lnTo>
                  <a:lnTo>
                    <a:pt x="10241" y="703"/>
                  </a:lnTo>
                  <a:lnTo>
                    <a:pt x="10242" y="694"/>
                  </a:lnTo>
                  <a:lnTo>
                    <a:pt x="10242" y="686"/>
                  </a:lnTo>
                  <a:lnTo>
                    <a:pt x="10241" y="676"/>
                  </a:lnTo>
                  <a:lnTo>
                    <a:pt x="10240" y="668"/>
                  </a:lnTo>
                  <a:lnTo>
                    <a:pt x="10238" y="659"/>
                  </a:lnTo>
                  <a:lnTo>
                    <a:pt x="10235" y="642"/>
                  </a:lnTo>
                  <a:lnTo>
                    <a:pt x="10231" y="625"/>
                  </a:lnTo>
                  <a:lnTo>
                    <a:pt x="10228" y="608"/>
                  </a:lnTo>
                  <a:lnTo>
                    <a:pt x="10226" y="590"/>
                  </a:lnTo>
                  <a:lnTo>
                    <a:pt x="10220" y="581"/>
                  </a:lnTo>
                  <a:lnTo>
                    <a:pt x="10215" y="571"/>
                  </a:lnTo>
                  <a:lnTo>
                    <a:pt x="10208" y="562"/>
                  </a:lnTo>
                  <a:lnTo>
                    <a:pt x="10204" y="552"/>
                  </a:lnTo>
                  <a:lnTo>
                    <a:pt x="10202" y="547"/>
                  </a:lnTo>
                  <a:lnTo>
                    <a:pt x="10201" y="541"/>
                  </a:lnTo>
                  <a:lnTo>
                    <a:pt x="10200" y="536"/>
                  </a:lnTo>
                  <a:lnTo>
                    <a:pt x="10200" y="531"/>
                  </a:lnTo>
                  <a:lnTo>
                    <a:pt x="10201" y="526"/>
                  </a:lnTo>
                  <a:lnTo>
                    <a:pt x="10202" y="521"/>
                  </a:lnTo>
                  <a:lnTo>
                    <a:pt x="10204" y="516"/>
                  </a:lnTo>
                  <a:lnTo>
                    <a:pt x="10207" y="511"/>
                  </a:lnTo>
                  <a:lnTo>
                    <a:pt x="10218" y="506"/>
                  </a:lnTo>
                  <a:lnTo>
                    <a:pt x="10228" y="501"/>
                  </a:lnTo>
                  <a:lnTo>
                    <a:pt x="10237" y="493"/>
                  </a:lnTo>
                  <a:lnTo>
                    <a:pt x="10245" y="485"/>
                  </a:lnTo>
                  <a:lnTo>
                    <a:pt x="10253" y="476"/>
                  </a:lnTo>
                  <a:lnTo>
                    <a:pt x="10260" y="467"/>
                  </a:lnTo>
                  <a:lnTo>
                    <a:pt x="10265" y="458"/>
                  </a:lnTo>
                  <a:lnTo>
                    <a:pt x="10269" y="448"/>
                  </a:lnTo>
                  <a:lnTo>
                    <a:pt x="10273" y="439"/>
                  </a:lnTo>
                  <a:lnTo>
                    <a:pt x="10275" y="429"/>
                  </a:lnTo>
                  <a:lnTo>
                    <a:pt x="10275" y="420"/>
                  </a:lnTo>
                  <a:lnTo>
                    <a:pt x="10274" y="411"/>
                  </a:lnTo>
                  <a:lnTo>
                    <a:pt x="10272" y="401"/>
                  </a:lnTo>
                  <a:lnTo>
                    <a:pt x="10270" y="393"/>
                  </a:lnTo>
                  <a:lnTo>
                    <a:pt x="10267" y="385"/>
                  </a:lnTo>
                  <a:lnTo>
                    <a:pt x="10263" y="378"/>
                  </a:lnTo>
                  <a:lnTo>
                    <a:pt x="10259" y="370"/>
                  </a:lnTo>
                  <a:lnTo>
                    <a:pt x="10252" y="364"/>
                  </a:lnTo>
                  <a:lnTo>
                    <a:pt x="10246" y="359"/>
                  </a:lnTo>
                  <a:lnTo>
                    <a:pt x="10240" y="357"/>
                  </a:lnTo>
                  <a:lnTo>
                    <a:pt x="10234" y="356"/>
                  </a:lnTo>
                  <a:lnTo>
                    <a:pt x="10226" y="357"/>
                  </a:lnTo>
                  <a:lnTo>
                    <a:pt x="10219" y="359"/>
                  </a:lnTo>
                  <a:lnTo>
                    <a:pt x="10211" y="363"/>
                  </a:lnTo>
                  <a:lnTo>
                    <a:pt x="10205" y="365"/>
                  </a:lnTo>
                  <a:lnTo>
                    <a:pt x="10200" y="368"/>
                  </a:lnTo>
                  <a:lnTo>
                    <a:pt x="10195" y="372"/>
                  </a:lnTo>
                  <a:lnTo>
                    <a:pt x="10190" y="376"/>
                  </a:lnTo>
                  <a:lnTo>
                    <a:pt x="10181" y="385"/>
                  </a:lnTo>
                  <a:lnTo>
                    <a:pt x="10173" y="394"/>
                  </a:lnTo>
                  <a:lnTo>
                    <a:pt x="10168" y="399"/>
                  </a:lnTo>
                  <a:lnTo>
                    <a:pt x="10162" y="402"/>
                  </a:lnTo>
                  <a:lnTo>
                    <a:pt x="10157" y="405"/>
                  </a:lnTo>
                  <a:lnTo>
                    <a:pt x="10152" y="408"/>
                  </a:lnTo>
                  <a:lnTo>
                    <a:pt x="10146" y="409"/>
                  </a:lnTo>
                  <a:lnTo>
                    <a:pt x="10139" y="409"/>
                  </a:lnTo>
                  <a:lnTo>
                    <a:pt x="10132" y="407"/>
                  </a:lnTo>
                  <a:lnTo>
                    <a:pt x="10125" y="403"/>
                  </a:lnTo>
                  <a:lnTo>
                    <a:pt x="10109" y="399"/>
                  </a:lnTo>
                  <a:lnTo>
                    <a:pt x="10095" y="393"/>
                  </a:lnTo>
                  <a:lnTo>
                    <a:pt x="10081" y="384"/>
                  </a:lnTo>
                  <a:lnTo>
                    <a:pt x="10066" y="375"/>
                  </a:lnTo>
                  <a:lnTo>
                    <a:pt x="10060" y="369"/>
                  </a:lnTo>
                  <a:lnTo>
                    <a:pt x="10055" y="363"/>
                  </a:lnTo>
                  <a:lnTo>
                    <a:pt x="10050" y="356"/>
                  </a:lnTo>
                  <a:lnTo>
                    <a:pt x="10045" y="350"/>
                  </a:lnTo>
                  <a:lnTo>
                    <a:pt x="10041" y="343"/>
                  </a:lnTo>
                  <a:lnTo>
                    <a:pt x="10037" y="336"/>
                  </a:lnTo>
                  <a:lnTo>
                    <a:pt x="10035" y="329"/>
                  </a:lnTo>
                  <a:lnTo>
                    <a:pt x="10033" y="322"/>
                  </a:lnTo>
                  <a:lnTo>
                    <a:pt x="10029" y="309"/>
                  </a:lnTo>
                  <a:lnTo>
                    <a:pt x="10025" y="296"/>
                  </a:lnTo>
                  <a:lnTo>
                    <a:pt x="10025" y="283"/>
                  </a:lnTo>
                  <a:lnTo>
                    <a:pt x="10025" y="271"/>
                  </a:lnTo>
                  <a:lnTo>
                    <a:pt x="10028" y="257"/>
                  </a:lnTo>
                  <a:lnTo>
                    <a:pt x="10032" y="246"/>
                  </a:lnTo>
                  <a:lnTo>
                    <a:pt x="10038" y="234"/>
                  </a:lnTo>
                  <a:lnTo>
                    <a:pt x="10045" y="224"/>
                  </a:lnTo>
                  <a:lnTo>
                    <a:pt x="10052" y="214"/>
                  </a:lnTo>
                  <a:lnTo>
                    <a:pt x="10061" y="206"/>
                  </a:lnTo>
                  <a:lnTo>
                    <a:pt x="10069" y="198"/>
                  </a:lnTo>
                  <a:lnTo>
                    <a:pt x="10079" y="192"/>
                  </a:lnTo>
                  <a:lnTo>
                    <a:pt x="10089" y="186"/>
                  </a:lnTo>
                  <a:lnTo>
                    <a:pt x="10099" y="181"/>
                  </a:lnTo>
                  <a:lnTo>
                    <a:pt x="10110" y="177"/>
                  </a:lnTo>
                  <a:lnTo>
                    <a:pt x="10121" y="172"/>
                  </a:lnTo>
                  <a:lnTo>
                    <a:pt x="10132" y="169"/>
                  </a:lnTo>
                  <a:lnTo>
                    <a:pt x="10143" y="168"/>
                  </a:lnTo>
                  <a:lnTo>
                    <a:pt x="10154" y="167"/>
                  </a:lnTo>
                  <a:lnTo>
                    <a:pt x="10166" y="166"/>
                  </a:lnTo>
                  <a:lnTo>
                    <a:pt x="10177" y="167"/>
                  </a:lnTo>
                  <a:lnTo>
                    <a:pt x="10188" y="169"/>
                  </a:lnTo>
                  <a:lnTo>
                    <a:pt x="10199" y="171"/>
                  </a:lnTo>
                  <a:lnTo>
                    <a:pt x="10211" y="175"/>
                  </a:lnTo>
                  <a:lnTo>
                    <a:pt x="10227" y="179"/>
                  </a:lnTo>
                  <a:lnTo>
                    <a:pt x="10243" y="185"/>
                  </a:lnTo>
                  <a:lnTo>
                    <a:pt x="10259" y="191"/>
                  </a:lnTo>
                  <a:lnTo>
                    <a:pt x="10274" y="199"/>
                  </a:lnTo>
                  <a:lnTo>
                    <a:pt x="10288" y="208"/>
                  </a:lnTo>
                  <a:lnTo>
                    <a:pt x="10301" y="218"/>
                  </a:lnTo>
                  <a:lnTo>
                    <a:pt x="10315" y="230"/>
                  </a:lnTo>
                  <a:lnTo>
                    <a:pt x="10327" y="242"/>
                  </a:lnTo>
                  <a:lnTo>
                    <a:pt x="10338" y="254"/>
                  </a:lnTo>
                  <a:lnTo>
                    <a:pt x="10349" y="268"/>
                  </a:lnTo>
                  <a:lnTo>
                    <a:pt x="10359" y="282"/>
                  </a:lnTo>
                  <a:lnTo>
                    <a:pt x="10367" y="296"/>
                  </a:lnTo>
                  <a:lnTo>
                    <a:pt x="10375" y="311"/>
                  </a:lnTo>
                  <a:lnTo>
                    <a:pt x="10382" y="327"/>
                  </a:lnTo>
                  <a:lnTo>
                    <a:pt x="10387" y="342"/>
                  </a:lnTo>
                  <a:lnTo>
                    <a:pt x="10392" y="357"/>
                  </a:lnTo>
                  <a:lnTo>
                    <a:pt x="10411" y="380"/>
                  </a:lnTo>
                  <a:lnTo>
                    <a:pt x="10429" y="401"/>
                  </a:lnTo>
                  <a:lnTo>
                    <a:pt x="10441" y="411"/>
                  </a:lnTo>
                  <a:lnTo>
                    <a:pt x="10452" y="418"/>
                  </a:lnTo>
                  <a:lnTo>
                    <a:pt x="10464" y="425"/>
                  </a:lnTo>
                  <a:lnTo>
                    <a:pt x="10478" y="430"/>
                  </a:lnTo>
                  <a:lnTo>
                    <a:pt x="10481" y="435"/>
                  </a:lnTo>
                  <a:lnTo>
                    <a:pt x="10484" y="440"/>
                  </a:lnTo>
                  <a:lnTo>
                    <a:pt x="10485" y="445"/>
                  </a:lnTo>
                  <a:lnTo>
                    <a:pt x="10485" y="450"/>
                  </a:lnTo>
                  <a:lnTo>
                    <a:pt x="10484" y="455"/>
                  </a:lnTo>
                  <a:lnTo>
                    <a:pt x="10482" y="460"/>
                  </a:lnTo>
                  <a:lnTo>
                    <a:pt x="10480" y="464"/>
                  </a:lnTo>
                  <a:lnTo>
                    <a:pt x="10478" y="469"/>
                  </a:lnTo>
                  <a:lnTo>
                    <a:pt x="10472" y="477"/>
                  </a:lnTo>
                  <a:lnTo>
                    <a:pt x="10466" y="486"/>
                  </a:lnTo>
                  <a:lnTo>
                    <a:pt x="10461" y="495"/>
                  </a:lnTo>
                  <a:lnTo>
                    <a:pt x="10457" y="505"/>
                  </a:lnTo>
                  <a:lnTo>
                    <a:pt x="10449" y="525"/>
                  </a:lnTo>
                  <a:lnTo>
                    <a:pt x="10443" y="547"/>
                  </a:lnTo>
                  <a:lnTo>
                    <a:pt x="10438" y="568"/>
                  </a:lnTo>
                  <a:lnTo>
                    <a:pt x="10435" y="589"/>
                  </a:lnTo>
                  <a:lnTo>
                    <a:pt x="10434" y="612"/>
                  </a:lnTo>
                  <a:lnTo>
                    <a:pt x="10435" y="633"/>
                  </a:lnTo>
                  <a:lnTo>
                    <a:pt x="10437" y="655"/>
                  </a:lnTo>
                  <a:lnTo>
                    <a:pt x="10442" y="677"/>
                  </a:lnTo>
                  <a:lnTo>
                    <a:pt x="10444" y="685"/>
                  </a:lnTo>
                  <a:lnTo>
                    <a:pt x="10446" y="692"/>
                  </a:lnTo>
                  <a:lnTo>
                    <a:pt x="10450" y="699"/>
                  </a:lnTo>
                  <a:lnTo>
                    <a:pt x="10454" y="705"/>
                  </a:lnTo>
                  <a:lnTo>
                    <a:pt x="10465" y="716"/>
                  </a:lnTo>
                  <a:lnTo>
                    <a:pt x="10476" y="727"/>
                  </a:lnTo>
                  <a:lnTo>
                    <a:pt x="10487" y="739"/>
                  </a:lnTo>
                  <a:lnTo>
                    <a:pt x="10496" y="750"/>
                  </a:lnTo>
                  <a:lnTo>
                    <a:pt x="10499" y="756"/>
                  </a:lnTo>
                  <a:lnTo>
                    <a:pt x="10502" y="763"/>
                  </a:lnTo>
                  <a:lnTo>
                    <a:pt x="10503" y="770"/>
                  </a:lnTo>
                  <a:lnTo>
                    <a:pt x="10503" y="778"/>
                  </a:lnTo>
                  <a:lnTo>
                    <a:pt x="10494" y="800"/>
                  </a:lnTo>
                  <a:lnTo>
                    <a:pt x="10483" y="821"/>
                  </a:lnTo>
                  <a:lnTo>
                    <a:pt x="10474" y="843"/>
                  </a:lnTo>
                  <a:lnTo>
                    <a:pt x="10466" y="864"/>
                  </a:lnTo>
                  <a:lnTo>
                    <a:pt x="10463" y="876"/>
                  </a:lnTo>
                  <a:lnTo>
                    <a:pt x="10460" y="887"/>
                  </a:lnTo>
                  <a:lnTo>
                    <a:pt x="10457" y="898"/>
                  </a:lnTo>
                  <a:lnTo>
                    <a:pt x="10456" y="910"/>
                  </a:lnTo>
                  <a:lnTo>
                    <a:pt x="10455" y="922"/>
                  </a:lnTo>
                  <a:lnTo>
                    <a:pt x="10455" y="934"/>
                  </a:lnTo>
                  <a:lnTo>
                    <a:pt x="10455" y="947"/>
                  </a:lnTo>
                  <a:lnTo>
                    <a:pt x="10457" y="959"/>
                  </a:lnTo>
                  <a:lnTo>
                    <a:pt x="10462" y="975"/>
                  </a:lnTo>
                  <a:lnTo>
                    <a:pt x="10468" y="989"/>
                  </a:lnTo>
                  <a:lnTo>
                    <a:pt x="10475" y="1003"/>
                  </a:lnTo>
                  <a:lnTo>
                    <a:pt x="10482" y="1018"/>
                  </a:lnTo>
                  <a:lnTo>
                    <a:pt x="10499" y="1045"/>
                  </a:lnTo>
                  <a:lnTo>
                    <a:pt x="10515" y="1073"/>
                  </a:lnTo>
                  <a:lnTo>
                    <a:pt x="10527" y="1137"/>
                  </a:lnTo>
                  <a:lnTo>
                    <a:pt x="10520" y="1153"/>
                  </a:lnTo>
                  <a:lnTo>
                    <a:pt x="10513" y="1168"/>
                  </a:lnTo>
                  <a:lnTo>
                    <a:pt x="10507" y="1183"/>
                  </a:lnTo>
                  <a:lnTo>
                    <a:pt x="10502" y="1199"/>
                  </a:lnTo>
                  <a:lnTo>
                    <a:pt x="10494" y="1231"/>
                  </a:lnTo>
                  <a:lnTo>
                    <a:pt x="10485" y="1263"/>
                  </a:lnTo>
                  <a:lnTo>
                    <a:pt x="10480" y="1279"/>
                  </a:lnTo>
                  <a:lnTo>
                    <a:pt x="10476" y="1295"/>
                  </a:lnTo>
                  <a:lnTo>
                    <a:pt x="10470" y="1310"/>
                  </a:lnTo>
                  <a:lnTo>
                    <a:pt x="10464" y="1325"/>
                  </a:lnTo>
                  <a:lnTo>
                    <a:pt x="10457" y="1341"/>
                  </a:lnTo>
                  <a:lnTo>
                    <a:pt x="10448" y="1355"/>
                  </a:lnTo>
                  <a:lnTo>
                    <a:pt x="10438" y="1368"/>
                  </a:lnTo>
                  <a:lnTo>
                    <a:pt x="10426" y="1382"/>
                  </a:lnTo>
                  <a:close/>
                  <a:moveTo>
                    <a:pt x="10423" y="1299"/>
                  </a:moveTo>
                  <a:lnTo>
                    <a:pt x="10386" y="1373"/>
                  </a:lnTo>
                  <a:lnTo>
                    <a:pt x="10377" y="1383"/>
                  </a:lnTo>
                  <a:lnTo>
                    <a:pt x="10368" y="1392"/>
                  </a:lnTo>
                  <a:lnTo>
                    <a:pt x="10358" y="1400"/>
                  </a:lnTo>
                  <a:lnTo>
                    <a:pt x="10347" y="1408"/>
                  </a:lnTo>
                  <a:lnTo>
                    <a:pt x="10337" y="1415"/>
                  </a:lnTo>
                  <a:lnTo>
                    <a:pt x="10326" y="1421"/>
                  </a:lnTo>
                  <a:lnTo>
                    <a:pt x="10315" y="1428"/>
                  </a:lnTo>
                  <a:lnTo>
                    <a:pt x="10304" y="1433"/>
                  </a:lnTo>
                  <a:lnTo>
                    <a:pt x="10291" y="1437"/>
                  </a:lnTo>
                  <a:lnTo>
                    <a:pt x="10279" y="1441"/>
                  </a:lnTo>
                  <a:lnTo>
                    <a:pt x="10267" y="1444"/>
                  </a:lnTo>
                  <a:lnTo>
                    <a:pt x="10253" y="1446"/>
                  </a:lnTo>
                  <a:lnTo>
                    <a:pt x="10241" y="1447"/>
                  </a:lnTo>
                  <a:lnTo>
                    <a:pt x="10228" y="1448"/>
                  </a:lnTo>
                  <a:lnTo>
                    <a:pt x="10215" y="1447"/>
                  </a:lnTo>
                  <a:lnTo>
                    <a:pt x="10201" y="1446"/>
                  </a:lnTo>
                  <a:lnTo>
                    <a:pt x="10193" y="1443"/>
                  </a:lnTo>
                  <a:lnTo>
                    <a:pt x="10185" y="1440"/>
                  </a:lnTo>
                  <a:lnTo>
                    <a:pt x="10177" y="1435"/>
                  </a:lnTo>
                  <a:lnTo>
                    <a:pt x="10170" y="1430"/>
                  </a:lnTo>
                  <a:lnTo>
                    <a:pt x="10156" y="1417"/>
                  </a:lnTo>
                  <a:lnTo>
                    <a:pt x="10143" y="1404"/>
                  </a:lnTo>
                  <a:lnTo>
                    <a:pt x="10139" y="1392"/>
                  </a:lnTo>
                  <a:lnTo>
                    <a:pt x="10137" y="1378"/>
                  </a:lnTo>
                  <a:lnTo>
                    <a:pt x="10136" y="1365"/>
                  </a:lnTo>
                  <a:lnTo>
                    <a:pt x="10137" y="1352"/>
                  </a:lnTo>
                  <a:lnTo>
                    <a:pt x="10149" y="1339"/>
                  </a:lnTo>
                  <a:lnTo>
                    <a:pt x="10162" y="1328"/>
                  </a:lnTo>
                  <a:lnTo>
                    <a:pt x="10170" y="1323"/>
                  </a:lnTo>
                  <a:lnTo>
                    <a:pt x="10177" y="1318"/>
                  </a:lnTo>
                  <a:lnTo>
                    <a:pt x="10185" y="1314"/>
                  </a:lnTo>
                  <a:lnTo>
                    <a:pt x="10192" y="1311"/>
                  </a:lnTo>
                  <a:lnTo>
                    <a:pt x="10200" y="1308"/>
                  </a:lnTo>
                  <a:lnTo>
                    <a:pt x="10208" y="1306"/>
                  </a:lnTo>
                  <a:lnTo>
                    <a:pt x="10217" y="1305"/>
                  </a:lnTo>
                  <a:lnTo>
                    <a:pt x="10224" y="1304"/>
                  </a:lnTo>
                  <a:lnTo>
                    <a:pt x="10232" y="1304"/>
                  </a:lnTo>
                  <a:lnTo>
                    <a:pt x="10240" y="1305"/>
                  </a:lnTo>
                  <a:lnTo>
                    <a:pt x="10248" y="1307"/>
                  </a:lnTo>
                  <a:lnTo>
                    <a:pt x="10257" y="1310"/>
                  </a:lnTo>
                  <a:lnTo>
                    <a:pt x="10271" y="1315"/>
                  </a:lnTo>
                  <a:lnTo>
                    <a:pt x="10286" y="1318"/>
                  </a:lnTo>
                  <a:lnTo>
                    <a:pt x="10294" y="1319"/>
                  </a:lnTo>
                  <a:lnTo>
                    <a:pt x="10303" y="1319"/>
                  </a:lnTo>
                  <a:lnTo>
                    <a:pt x="10311" y="1318"/>
                  </a:lnTo>
                  <a:lnTo>
                    <a:pt x="10319" y="1315"/>
                  </a:lnTo>
                  <a:lnTo>
                    <a:pt x="10328" y="1305"/>
                  </a:lnTo>
                  <a:lnTo>
                    <a:pt x="10336" y="1294"/>
                  </a:lnTo>
                  <a:lnTo>
                    <a:pt x="10342" y="1282"/>
                  </a:lnTo>
                  <a:lnTo>
                    <a:pt x="10347" y="1270"/>
                  </a:lnTo>
                  <a:lnTo>
                    <a:pt x="10352" y="1258"/>
                  </a:lnTo>
                  <a:lnTo>
                    <a:pt x="10355" y="1245"/>
                  </a:lnTo>
                  <a:lnTo>
                    <a:pt x="10357" y="1231"/>
                  </a:lnTo>
                  <a:lnTo>
                    <a:pt x="10359" y="1217"/>
                  </a:lnTo>
                  <a:lnTo>
                    <a:pt x="10357" y="1207"/>
                  </a:lnTo>
                  <a:lnTo>
                    <a:pt x="10355" y="1199"/>
                  </a:lnTo>
                  <a:lnTo>
                    <a:pt x="10353" y="1189"/>
                  </a:lnTo>
                  <a:lnTo>
                    <a:pt x="10349" y="1180"/>
                  </a:lnTo>
                  <a:lnTo>
                    <a:pt x="10345" y="1171"/>
                  </a:lnTo>
                  <a:lnTo>
                    <a:pt x="10340" y="1163"/>
                  </a:lnTo>
                  <a:lnTo>
                    <a:pt x="10336" y="1155"/>
                  </a:lnTo>
                  <a:lnTo>
                    <a:pt x="10330" y="1146"/>
                  </a:lnTo>
                  <a:lnTo>
                    <a:pt x="10325" y="1138"/>
                  </a:lnTo>
                  <a:lnTo>
                    <a:pt x="10318" y="1131"/>
                  </a:lnTo>
                  <a:lnTo>
                    <a:pt x="10312" y="1124"/>
                  </a:lnTo>
                  <a:lnTo>
                    <a:pt x="10305" y="1117"/>
                  </a:lnTo>
                  <a:lnTo>
                    <a:pt x="10296" y="1111"/>
                  </a:lnTo>
                  <a:lnTo>
                    <a:pt x="10289" y="1105"/>
                  </a:lnTo>
                  <a:lnTo>
                    <a:pt x="10281" y="1099"/>
                  </a:lnTo>
                  <a:lnTo>
                    <a:pt x="10272" y="1094"/>
                  </a:lnTo>
                  <a:lnTo>
                    <a:pt x="10279" y="1060"/>
                  </a:lnTo>
                  <a:lnTo>
                    <a:pt x="10285" y="1023"/>
                  </a:lnTo>
                  <a:lnTo>
                    <a:pt x="10286" y="1004"/>
                  </a:lnTo>
                  <a:lnTo>
                    <a:pt x="10286" y="986"/>
                  </a:lnTo>
                  <a:lnTo>
                    <a:pt x="10285" y="968"/>
                  </a:lnTo>
                  <a:lnTo>
                    <a:pt x="10281" y="949"/>
                  </a:lnTo>
                  <a:lnTo>
                    <a:pt x="10275" y="933"/>
                  </a:lnTo>
                  <a:lnTo>
                    <a:pt x="10268" y="917"/>
                  </a:lnTo>
                  <a:lnTo>
                    <a:pt x="10260" y="901"/>
                  </a:lnTo>
                  <a:lnTo>
                    <a:pt x="10251" y="885"/>
                  </a:lnTo>
                  <a:lnTo>
                    <a:pt x="10243" y="870"/>
                  </a:lnTo>
                  <a:lnTo>
                    <a:pt x="10236" y="853"/>
                  </a:lnTo>
                  <a:lnTo>
                    <a:pt x="10231" y="836"/>
                  </a:lnTo>
                  <a:lnTo>
                    <a:pt x="10226" y="818"/>
                  </a:lnTo>
                  <a:lnTo>
                    <a:pt x="10238" y="805"/>
                  </a:lnTo>
                  <a:lnTo>
                    <a:pt x="10248" y="791"/>
                  </a:lnTo>
                  <a:lnTo>
                    <a:pt x="10257" y="775"/>
                  </a:lnTo>
                  <a:lnTo>
                    <a:pt x="10265" y="760"/>
                  </a:lnTo>
                  <a:lnTo>
                    <a:pt x="10270" y="744"/>
                  </a:lnTo>
                  <a:lnTo>
                    <a:pt x="10275" y="727"/>
                  </a:lnTo>
                  <a:lnTo>
                    <a:pt x="10278" y="711"/>
                  </a:lnTo>
                  <a:lnTo>
                    <a:pt x="10280" y="694"/>
                  </a:lnTo>
                  <a:lnTo>
                    <a:pt x="10280" y="676"/>
                  </a:lnTo>
                  <a:lnTo>
                    <a:pt x="10280" y="659"/>
                  </a:lnTo>
                  <a:lnTo>
                    <a:pt x="10278" y="642"/>
                  </a:lnTo>
                  <a:lnTo>
                    <a:pt x="10276" y="625"/>
                  </a:lnTo>
                  <a:lnTo>
                    <a:pt x="10273" y="608"/>
                  </a:lnTo>
                  <a:lnTo>
                    <a:pt x="10268" y="592"/>
                  </a:lnTo>
                  <a:lnTo>
                    <a:pt x="10263" y="575"/>
                  </a:lnTo>
                  <a:lnTo>
                    <a:pt x="10257" y="559"/>
                  </a:lnTo>
                  <a:lnTo>
                    <a:pt x="10259" y="549"/>
                  </a:lnTo>
                  <a:lnTo>
                    <a:pt x="10262" y="539"/>
                  </a:lnTo>
                  <a:lnTo>
                    <a:pt x="10265" y="530"/>
                  </a:lnTo>
                  <a:lnTo>
                    <a:pt x="10270" y="522"/>
                  </a:lnTo>
                  <a:lnTo>
                    <a:pt x="10280" y="506"/>
                  </a:lnTo>
                  <a:lnTo>
                    <a:pt x="10290" y="489"/>
                  </a:lnTo>
                  <a:lnTo>
                    <a:pt x="10295" y="481"/>
                  </a:lnTo>
                  <a:lnTo>
                    <a:pt x="10300" y="473"/>
                  </a:lnTo>
                  <a:lnTo>
                    <a:pt x="10305" y="465"/>
                  </a:lnTo>
                  <a:lnTo>
                    <a:pt x="10309" y="456"/>
                  </a:lnTo>
                  <a:lnTo>
                    <a:pt x="10311" y="447"/>
                  </a:lnTo>
                  <a:lnTo>
                    <a:pt x="10313" y="437"/>
                  </a:lnTo>
                  <a:lnTo>
                    <a:pt x="10314" y="428"/>
                  </a:lnTo>
                  <a:lnTo>
                    <a:pt x="10313" y="417"/>
                  </a:lnTo>
                  <a:lnTo>
                    <a:pt x="10313" y="409"/>
                  </a:lnTo>
                  <a:lnTo>
                    <a:pt x="10312" y="400"/>
                  </a:lnTo>
                  <a:lnTo>
                    <a:pt x="10310" y="392"/>
                  </a:lnTo>
                  <a:lnTo>
                    <a:pt x="10308" y="384"/>
                  </a:lnTo>
                  <a:lnTo>
                    <a:pt x="10305" y="377"/>
                  </a:lnTo>
                  <a:lnTo>
                    <a:pt x="10301" y="369"/>
                  </a:lnTo>
                  <a:lnTo>
                    <a:pt x="10297" y="363"/>
                  </a:lnTo>
                  <a:lnTo>
                    <a:pt x="10292" y="355"/>
                  </a:lnTo>
                  <a:lnTo>
                    <a:pt x="10282" y="342"/>
                  </a:lnTo>
                  <a:lnTo>
                    <a:pt x="10271" y="331"/>
                  </a:lnTo>
                  <a:lnTo>
                    <a:pt x="10260" y="320"/>
                  </a:lnTo>
                  <a:lnTo>
                    <a:pt x="10247" y="310"/>
                  </a:lnTo>
                  <a:lnTo>
                    <a:pt x="10231" y="314"/>
                  </a:lnTo>
                  <a:lnTo>
                    <a:pt x="10215" y="319"/>
                  </a:lnTo>
                  <a:lnTo>
                    <a:pt x="10198" y="323"/>
                  </a:lnTo>
                  <a:lnTo>
                    <a:pt x="10183" y="329"/>
                  </a:lnTo>
                  <a:lnTo>
                    <a:pt x="10167" y="336"/>
                  </a:lnTo>
                  <a:lnTo>
                    <a:pt x="10152" y="345"/>
                  </a:lnTo>
                  <a:lnTo>
                    <a:pt x="10138" y="355"/>
                  </a:lnTo>
                  <a:lnTo>
                    <a:pt x="10125" y="367"/>
                  </a:lnTo>
                  <a:lnTo>
                    <a:pt x="10112" y="359"/>
                  </a:lnTo>
                  <a:lnTo>
                    <a:pt x="10101" y="350"/>
                  </a:lnTo>
                  <a:lnTo>
                    <a:pt x="10091" y="340"/>
                  </a:lnTo>
                  <a:lnTo>
                    <a:pt x="10083" y="330"/>
                  </a:lnTo>
                  <a:lnTo>
                    <a:pt x="10080" y="324"/>
                  </a:lnTo>
                  <a:lnTo>
                    <a:pt x="10077" y="318"/>
                  </a:lnTo>
                  <a:lnTo>
                    <a:pt x="10074" y="311"/>
                  </a:lnTo>
                  <a:lnTo>
                    <a:pt x="10071" y="305"/>
                  </a:lnTo>
                  <a:lnTo>
                    <a:pt x="10070" y="298"/>
                  </a:lnTo>
                  <a:lnTo>
                    <a:pt x="10069" y="292"/>
                  </a:lnTo>
                  <a:lnTo>
                    <a:pt x="10068" y="285"/>
                  </a:lnTo>
                  <a:lnTo>
                    <a:pt x="10069" y="278"/>
                  </a:lnTo>
                  <a:lnTo>
                    <a:pt x="10071" y="269"/>
                  </a:lnTo>
                  <a:lnTo>
                    <a:pt x="10076" y="259"/>
                  </a:lnTo>
                  <a:lnTo>
                    <a:pt x="10080" y="250"/>
                  </a:lnTo>
                  <a:lnTo>
                    <a:pt x="10086" y="242"/>
                  </a:lnTo>
                  <a:lnTo>
                    <a:pt x="10092" y="234"/>
                  </a:lnTo>
                  <a:lnTo>
                    <a:pt x="10100" y="228"/>
                  </a:lnTo>
                  <a:lnTo>
                    <a:pt x="10108" y="223"/>
                  </a:lnTo>
                  <a:lnTo>
                    <a:pt x="10118" y="219"/>
                  </a:lnTo>
                  <a:lnTo>
                    <a:pt x="10132" y="216"/>
                  </a:lnTo>
                  <a:lnTo>
                    <a:pt x="10145" y="214"/>
                  </a:lnTo>
                  <a:lnTo>
                    <a:pt x="10158" y="212"/>
                  </a:lnTo>
                  <a:lnTo>
                    <a:pt x="10172" y="212"/>
                  </a:lnTo>
                  <a:lnTo>
                    <a:pt x="10185" y="213"/>
                  </a:lnTo>
                  <a:lnTo>
                    <a:pt x="10197" y="215"/>
                  </a:lnTo>
                  <a:lnTo>
                    <a:pt x="10211" y="217"/>
                  </a:lnTo>
                  <a:lnTo>
                    <a:pt x="10223" y="220"/>
                  </a:lnTo>
                  <a:lnTo>
                    <a:pt x="10235" y="226"/>
                  </a:lnTo>
                  <a:lnTo>
                    <a:pt x="10247" y="231"/>
                  </a:lnTo>
                  <a:lnTo>
                    <a:pt x="10259" y="237"/>
                  </a:lnTo>
                  <a:lnTo>
                    <a:pt x="10270" y="243"/>
                  </a:lnTo>
                  <a:lnTo>
                    <a:pt x="10281" y="251"/>
                  </a:lnTo>
                  <a:lnTo>
                    <a:pt x="10290" y="259"/>
                  </a:lnTo>
                  <a:lnTo>
                    <a:pt x="10300" y="269"/>
                  </a:lnTo>
                  <a:lnTo>
                    <a:pt x="10310" y="279"/>
                  </a:lnTo>
                  <a:lnTo>
                    <a:pt x="10316" y="289"/>
                  </a:lnTo>
                  <a:lnTo>
                    <a:pt x="10323" y="300"/>
                  </a:lnTo>
                  <a:lnTo>
                    <a:pt x="10328" y="311"/>
                  </a:lnTo>
                  <a:lnTo>
                    <a:pt x="10333" y="324"/>
                  </a:lnTo>
                  <a:lnTo>
                    <a:pt x="10343" y="347"/>
                  </a:lnTo>
                  <a:lnTo>
                    <a:pt x="10354" y="371"/>
                  </a:lnTo>
                  <a:lnTo>
                    <a:pt x="10360" y="382"/>
                  </a:lnTo>
                  <a:lnTo>
                    <a:pt x="10366" y="393"/>
                  </a:lnTo>
                  <a:lnTo>
                    <a:pt x="10373" y="403"/>
                  </a:lnTo>
                  <a:lnTo>
                    <a:pt x="10381" y="414"/>
                  </a:lnTo>
                  <a:lnTo>
                    <a:pt x="10390" y="423"/>
                  </a:lnTo>
                  <a:lnTo>
                    <a:pt x="10401" y="432"/>
                  </a:lnTo>
                  <a:lnTo>
                    <a:pt x="10413" y="439"/>
                  </a:lnTo>
                  <a:lnTo>
                    <a:pt x="10426" y="446"/>
                  </a:lnTo>
                  <a:lnTo>
                    <a:pt x="10432" y="459"/>
                  </a:lnTo>
                  <a:lnTo>
                    <a:pt x="10420" y="496"/>
                  </a:lnTo>
                  <a:lnTo>
                    <a:pt x="10409" y="536"/>
                  </a:lnTo>
                  <a:lnTo>
                    <a:pt x="10405" y="557"/>
                  </a:lnTo>
                  <a:lnTo>
                    <a:pt x="10401" y="578"/>
                  </a:lnTo>
                  <a:lnTo>
                    <a:pt x="10397" y="600"/>
                  </a:lnTo>
                  <a:lnTo>
                    <a:pt x="10395" y="620"/>
                  </a:lnTo>
                  <a:lnTo>
                    <a:pt x="10395" y="641"/>
                  </a:lnTo>
                  <a:lnTo>
                    <a:pt x="10396" y="661"/>
                  </a:lnTo>
                  <a:lnTo>
                    <a:pt x="10397" y="671"/>
                  </a:lnTo>
                  <a:lnTo>
                    <a:pt x="10399" y="681"/>
                  </a:lnTo>
                  <a:lnTo>
                    <a:pt x="10401" y="692"/>
                  </a:lnTo>
                  <a:lnTo>
                    <a:pt x="10404" y="701"/>
                  </a:lnTo>
                  <a:lnTo>
                    <a:pt x="10407" y="710"/>
                  </a:lnTo>
                  <a:lnTo>
                    <a:pt x="10411" y="719"/>
                  </a:lnTo>
                  <a:lnTo>
                    <a:pt x="10415" y="728"/>
                  </a:lnTo>
                  <a:lnTo>
                    <a:pt x="10420" y="737"/>
                  </a:lnTo>
                  <a:lnTo>
                    <a:pt x="10426" y="746"/>
                  </a:lnTo>
                  <a:lnTo>
                    <a:pt x="10432" y="754"/>
                  </a:lnTo>
                  <a:lnTo>
                    <a:pt x="10439" y="761"/>
                  </a:lnTo>
                  <a:lnTo>
                    <a:pt x="10448" y="769"/>
                  </a:lnTo>
                  <a:lnTo>
                    <a:pt x="10450" y="775"/>
                  </a:lnTo>
                  <a:lnTo>
                    <a:pt x="10451" y="782"/>
                  </a:lnTo>
                  <a:lnTo>
                    <a:pt x="10451" y="787"/>
                  </a:lnTo>
                  <a:lnTo>
                    <a:pt x="10450" y="792"/>
                  </a:lnTo>
                  <a:lnTo>
                    <a:pt x="10447" y="802"/>
                  </a:lnTo>
                  <a:lnTo>
                    <a:pt x="10442" y="812"/>
                  </a:lnTo>
                  <a:lnTo>
                    <a:pt x="10436" y="821"/>
                  </a:lnTo>
                  <a:lnTo>
                    <a:pt x="10431" y="832"/>
                  </a:lnTo>
                  <a:lnTo>
                    <a:pt x="10429" y="837"/>
                  </a:lnTo>
                  <a:lnTo>
                    <a:pt x="10427" y="842"/>
                  </a:lnTo>
                  <a:lnTo>
                    <a:pt x="10426" y="847"/>
                  </a:lnTo>
                  <a:lnTo>
                    <a:pt x="10426" y="852"/>
                  </a:lnTo>
                  <a:lnTo>
                    <a:pt x="10422" y="868"/>
                  </a:lnTo>
                  <a:lnTo>
                    <a:pt x="10419" y="884"/>
                  </a:lnTo>
                  <a:lnTo>
                    <a:pt x="10416" y="899"/>
                  </a:lnTo>
                  <a:lnTo>
                    <a:pt x="10414" y="914"/>
                  </a:lnTo>
                  <a:lnTo>
                    <a:pt x="10414" y="930"/>
                  </a:lnTo>
                  <a:lnTo>
                    <a:pt x="10414" y="945"/>
                  </a:lnTo>
                  <a:lnTo>
                    <a:pt x="10415" y="960"/>
                  </a:lnTo>
                  <a:lnTo>
                    <a:pt x="10417" y="975"/>
                  </a:lnTo>
                  <a:lnTo>
                    <a:pt x="10419" y="989"/>
                  </a:lnTo>
                  <a:lnTo>
                    <a:pt x="10423" y="1003"/>
                  </a:lnTo>
                  <a:lnTo>
                    <a:pt x="10428" y="1018"/>
                  </a:lnTo>
                  <a:lnTo>
                    <a:pt x="10434" y="1032"/>
                  </a:lnTo>
                  <a:lnTo>
                    <a:pt x="10442" y="1045"/>
                  </a:lnTo>
                  <a:lnTo>
                    <a:pt x="10450" y="1058"/>
                  </a:lnTo>
                  <a:lnTo>
                    <a:pt x="10459" y="1071"/>
                  </a:lnTo>
                  <a:lnTo>
                    <a:pt x="10469" y="1083"/>
                  </a:lnTo>
                  <a:lnTo>
                    <a:pt x="10471" y="1089"/>
                  </a:lnTo>
                  <a:lnTo>
                    <a:pt x="10473" y="1095"/>
                  </a:lnTo>
                  <a:lnTo>
                    <a:pt x="10473" y="1102"/>
                  </a:lnTo>
                  <a:lnTo>
                    <a:pt x="10473" y="1108"/>
                  </a:lnTo>
                  <a:lnTo>
                    <a:pt x="10470" y="1119"/>
                  </a:lnTo>
                  <a:lnTo>
                    <a:pt x="10465" y="1130"/>
                  </a:lnTo>
                  <a:lnTo>
                    <a:pt x="10459" y="1142"/>
                  </a:lnTo>
                  <a:lnTo>
                    <a:pt x="10453" y="1154"/>
                  </a:lnTo>
                  <a:lnTo>
                    <a:pt x="10448" y="1166"/>
                  </a:lnTo>
                  <a:lnTo>
                    <a:pt x="10445" y="1178"/>
                  </a:lnTo>
                  <a:lnTo>
                    <a:pt x="10441" y="1208"/>
                  </a:lnTo>
                  <a:lnTo>
                    <a:pt x="10436" y="1238"/>
                  </a:lnTo>
                  <a:lnTo>
                    <a:pt x="10433" y="1254"/>
                  </a:lnTo>
                  <a:lnTo>
                    <a:pt x="10431" y="1269"/>
                  </a:lnTo>
                  <a:lnTo>
                    <a:pt x="10427" y="1284"/>
                  </a:lnTo>
                  <a:lnTo>
                    <a:pt x="10423" y="1299"/>
                  </a:lnTo>
                  <a:close/>
                  <a:moveTo>
                    <a:pt x="10152" y="699"/>
                  </a:moveTo>
                  <a:lnTo>
                    <a:pt x="10139" y="719"/>
                  </a:lnTo>
                  <a:lnTo>
                    <a:pt x="10124" y="739"/>
                  </a:lnTo>
                  <a:lnTo>
                    <a:pt x="10120" y="743"/>
                  </a:lnTo>
                  <a:lnTo>
                    <a:pt x="10114" y="747"/>
                  </a:lnTo>
                  <a:lnTo>
                    <a:pt x="10109" y="750"/>
                  </a:lnTo>
                  <a:lnTo>
                    <a:pt x="10104" y="752"/>
                  </a:lnTo>
                  <a:lnTo>
                    <a:pt x="10098" y="754"/>
                  </a:lnTo>
                  <a:lnTo>
                    <a:pt x="10092" y="755"/>
                  </a:lnTo>
                  <a:lnTo>
                    <a:pt x="10086" y="756"/>
                  </a:lnTo>
                  <a:lnTo>
                    <a:pt x="10079" y="755"/>
                  </a:lnTo>
                  <a:lnTo>
                    <a:pt x="10071" y="756"/>
                  </a:lnTo>
                  <a:lnTo>
                    <a:pt x="10065" y="757"/>
                  </a:lnTo>
                  <a:lnTo>
                    <a:pt x="10059" y="757"/>
                  </a:lnTo>
                  <a:lnTo>
                    <a:pt x="10053" y="756"/>
                  </a:lnTo>
                  <a:lnTo>
                    <a:pt x="10047" y="755"/>
                  </a:lnTo>
                  <a:lnTo>
                    <a:pt x="10042" y="753"/>
                  </a:lnTo>
                  <a:lnTo>
                    <a:pt x="10037" y="750"/>
                  </a:lnTo>
                  <a:lnTo>
                    <a:pt x="10032" y="748"/>
                  </a:lnTo>
                  <a:lnTo>
                    <a:pt x="10022" y="741"/>
                  </a:lnTo>
                  <a:lnTo>
                    <a:pt x="10013" y="733"/>
                  </a:lnTo>
                  <a:lnTo>
                    <a:pt x="10004" y="724"/>
                  </a:lnTo>
                  <a:lnTo>
                    <a:pt x="9996" y="716"/>
                  </a:lnTo>
                  <a:lnTo>
                    <a:pt x="9987" y="708"/>
                  </a:lnTo>
                  <a:lnTo>
                    <a:pt x="9978" y="700"/>
                  </a:lnTo>
                  <a:lnTo>
                    <a:pt x="9969" y="695"/>
                  </a:lnTo>
                  <a:lnTo>
                    <a:pt x="9960" y="691"/>
                  </a:lnTo>
                  <a:lnTo>
                    <a:pt x="9955" y="689"/>
                  </a:lnTo>
                  <a:lnTo>
                    <a:pt x="9950" y="689"/>
                  </a:lnTo>
                  <a:lnTo>
                    <a:pt x="9945" y="689"/>
                  </a:lnTo>
                  <a:lnTo>
                    <a:pt x="9940" y="690"/>
                  </a:lnTo>
                  <a:lnTo>
                    <a:pt x="9933" y="691"/>
                  </a:lnTo>
                  <a:lnTo>
                    <a:pt x="9928" y="694"/>
                  </a:lnTo>
                  <a:lnTo>
                    <a:pt x="9922" y="697"/>
                  </a:lnTo>
                  <a:lnTo>
                    <a:pt x="9915" y="702"/>
                  </a:lnTo>
                  <a:lnTo>
                    <a:pt x="9910" y="708"/>
                  </a:lnTo>
                  <a:lnTo>
                    <a:pt x="9907" y="715"/>
                  </a:lnTo>
                  <a:lnTo>
                    <a:pt x="9905" y="723"/>
                  </a:lnTo>
                  <a:lnTo>
                    <a:pt x="9904" y="732"/>
                  </a:lnTo>
                  <a:lnTo>
                    <a:pt x="9904" y="749"/>
                  </a:lnTo>
                  <a:lnTo>
                    <a:pt x="9906" y="766"/>
                  </a:lnTo>
                  <a:lnTo>
                    <a:pt x="9907" y="775"/>
                  </a:lnTo>
                  <a:lnTo>
                    <a:pt x="9909" y="784"/>
                  </a:lnTo>
                  <a:lnTo>
                    <a:pt x="9913" y="791"/>
                  </a:lnTo>
                  <a:lnTo>
                    <a:pt x="9918" y="797"/>
                  </a:lnTo>
                  <a:lnTo>
                    <a:pt x="9929" y="807"/>
                  </a:lnTo>
                  <a:lnTo>
                    <a:pt x="9943" y="816"/>
                  </a:lnTo>
                  <a:lnTo>
                    <a:pt x="9950" y="821"/>
                  </a:lnTo>
                  <a:lnTo>
                    <a:pt x="9956" y="826"/>
                  </a:lnTo>
                  <a:lnTo>
                    <a:pt x="9961" y="831"/>
                  </a:lnTo>
                  <a:lnTo>
                    <a:pt x="9966" y="837"/>
                  </a:lnTo>
                  <a:lnTo>
                    <a:pt x="9969" y="843"/>
                  </a:lnTo>
                  <a:lnTo>
                    <a:pt x="9971" y="850"/>
                  </a:lnTo>
                  <a:lnTo>
                    <a:pt x="9972" y="858"/>
                  </a:lnTo>
                  <a:lnTo>
                    <a:pt x="9970" y="867"/>
                  </a:lnTo>
                  <a:lnTo>
                    <a:pt x="9959" y="873"/>
                  </a:lnTo>
                  <a:lnTo>
                    <a:pt x="9948" y="880"/>
                  </a:lnTo>
                  <a:lnTo>
                    <a:pt x="9937" y="887"/>
                  </a:lnTo>
                  <a:lnTo>
                    <a:pt x="9925" y="896"/>
                  </a:lnTo>
                  <a:lnTo>
                    <a:pt x="9916" y="906"/>
                  </a:lnTo>
                  <a:lnTo>
                    <a:pt x="9908" y="917"/>
                  </a:lnTo>
                  <a:lnTo>
                    <a:pt x="9902" y="928"/>
                  </a:lnTo>
                  <a:lnTo>
                    <a:pt x="9897" y="939"/>
                  </a:lnTo>
                  <a:lnTo>
                    <a:pt x="9895" y="946"/>
                  </a:lnTo>
                  <a:lnTo>
                    <a:pt x="9894" y="952"/>
                  </a:lnTo>
                  <a:lnTo>
                    <a:pt x="9893" y="959"/>
                  </a:lnTo>
                  <a:lnTo>
                    <a:pt x="9893" y="966"/>
                  </a:lnTo>
                  <a:lnTo>
                    <a:pt x="9894" y="978"/>
                  </a:lnTo>
                  <a:lnTo>
                    <a:pt x="9897" y="990"/>
                  </a:lnTo>
                  <a:lnTo>
                    <a:pt x="9901" y="1001"/>
                  </a:lnTo>
                  <a:lnTo>
                    <a:pt x="9907" y="1013"/>
                  </a:lnTo>
                  <a:lnTo>
                    <a:pt x="9914" y="1024"/>
                  </a:lnTo>
                  <a:lnTo>
                    <a:pt x="9921" y="1034"/>
                  </a:lnTo>
                  <a:lnTo>
                    <a:pt x="9930" y="1038"/>
                  </a:lnTo>
                  <a:lnTo>
                    <a:pt x="9941" y="1043"/>
                  </a:lnTo>
                  <a:lnTo>
                    <a:pt x="9946" y="1045"/>
                  </a:lnTo>
                  <a:lnTo>
                    <a:pt x="9951" y="1045"/>
                  </a:lnTo>
                  <a:lnTo>
                    <a:pt x="9956" y="1045"/>
                  </a:lnTo>
                  <a:lnTo>
                    <a:pt x="9961" y="1042"/>
                  </a:lnTo>
                  <a:lnTo>
                    <a:pt x="9968" y="1037"/>
                  </a:lnTo>
                  <a:lnTo>
                    <a:pt x="9974" y="1031"/>
                  </a:lnTo>
                  <a:lnTo>
                    <a:pt x="9979" y="1024"/>
                  </a:lnTo>
                  <a:lnTo>
                    <a:pt x="9984" y="1016"/>
                  </a:lnTo>
                  <a:lnTo>
                    <a:pt x="9992" y="1000"/>
                  </a:lnTo>
                  <a:lnTo>
                    <a:pt x="9999" y="985"/>
                  </a:lnTo>
                  <a:lnTo>
                    <a:pt x="10003" y="977"/>
                  </a:lnTo>
                  <a:lnTo>
                    <a:pt x="10007" y="971"/>
                  </a:lnTo>
                  <a:lnTo>
                    <a:pt x="10012" y="965"/>
                  </a:lnTo>
                  <a:lnTo>
                    <a:pt x="10017" y="958"/>
                  </a:lnTo>
                  <a:lnTo>
                    <a:pt x="10024" y="954"/>
                  </a:lnTo>
                  <a:lnTo>
                    <a:pt x="10032" y="951"/>
                  </a:lnTo>
                  <a:lnTo>
                    <a:pt x="10041" y="949"/>
                  </a:lnTo>
                  <a:lnTo>
                    <a:pt x="10051" y="949"/>
                  </a:lnTo>
                  <a:lnTo>
                    <a:pt x="10058" y="948"/>
                  </a:lnTo>
                  <a:lnTo>
                    <a:pt x="10065" y="948"/>
                  </a:lnTo>
                  <a:lnTo>
                    <a:pt x="10071" y="949"/>
                  </a:lnTo>
                  <a:lnTo>
                    <a:pt x="10078" y="950"/>
                  </a:lnTo>
                  <a:lnTo>
                    <a:pt x="10084" y="952"/>
                  </a:lnTo>
                  <a:lnTo>
                    <a:pt x="10090" y="955"/>
                  </a:lnTo>
                  <a:lnTo>
                    <a:pt x="10095" y="958"/>
                  </a:lnTo>
                  <a:lnTo>
                    <a:pt x="10100" y="963"/>
                  </a:lnTo>
                  <a:lnTo>
                    <a:pt x="10110" y="971"/>
                  </a:lnTo>
                  <a:lnTo>
                    <a:pt x="10118" y="980"/>
                  </a:lnTo>
                  <a:lnTo>
                    <a:pt x="10127" y="990"/>
                  </a:lnTo>
                  <a:lnTo>
                    <a:pt x="10134" y="1000"/>
                  </a:lnTo>
                  <a:lnTo>
                    <a:pt x="10139" y="1010"/>
                  </a:lnTo>
                  <a:lnTo>
                    <a:pt x="10142" y="1020"/>
                  </a:lnTo>
                  <a:lnTo>
                    <a:pt x="10145" y="1029"/>
                  </a:lnTo>
                  <a:lnTo>
                    <a:pt x="10146" y="1038"/>
                  </a:lnTo>
                  <a:lnTo>
                    <a:pt x="10146" y="1048"/>
                  </a:lnTo>
                  <a:lnTo>
                    <a:pt x="10145" y="1058"/>
                  </a:lnTo>
                  <a:lnTo>
                    <a:pt x="10143" y="1068"/>
                  </a:lnTo>
                  <a:lnTo>
                    <a:pt x="10141" y="1077"/>
                  </a:lnTo>
                  <a:lnTo>
                    <a:pt x="10135" y="1096"/>
                  </a:lnTo>
                  <a:lnTo>
                    <a:pt x="10127" y="1116"/>
                  </a:lnTo>
                  <a:lnTo>
                    <a:pt x="10117" y="1134"/>
                  </a:lnTo>
                  <a:lnTo>
                    <a:pt x="10109" y="1152"/>
                  </a:lnTo>
                  <a:lnTo>
                    <a:pt x="10083" y="1178"/>
                  </a:lnTo>
                  <a:lnTo>
                    <a:pt x="10056" y="1206"/>
                  </a:lnTo>
                  <a:lnTo>
                    <a:pt x="10044" y="1220"/>
                  </a:lnTo>
                  <a:lnTo>
                    <a:pt x="10032" y="1235"/>
                  </a:lnTo>
                  <a:lnTo>
                    <a:pt x="10020" y="1251"/>
                  </a:lnTo>
                  <a:lnTo>
                    <a:pt x="10009" y="1266"/>
                  </a:lnTo>
                  <a:lnTo>
                    <a:pt x="9999" y="1281"/>
                  </a:lnTo>
                  <a:lnTo>
                    <a:pt x="9990" y="1298"/>
                  </a:lnTo>
                  <a:lnTo>
                    <a:pt x="9982" y="1315"/>
                  </a:lnTo>
                  <a:lnTo>
                    <a:pt x="9974" y="1331"/>
                  </a:lnTo>
                  <a:lnTo>
                    <a:pt x="9968" y="1349"/>
                  </a:lnTo>
                  <a:lnTo>
                    <a:pt x="9964" y="1366"/>
                  </a:lnTo>
                  <a:lnTo>
                    <a:pt x="9960" y="1385"/>
                  </a:lnTo>
                  <a:lnTo>
                    <a:pt x="9958" y="1403"/>
                  </a:lnTo>
                  <a:lnTo>
                    <a:pt x="9961" y="1437"/>
                  </a:lnTo>
                  <a:lnTo>
                    <a:pt x="9963" y="1474"/>
                  </a:lnTo>
                  <a:lnTo>
                    <a:pt x="9964" y="1492"/>
                  </a:lnTo>
                  <a:lnTo>
                    <a:pt x="9967" y="1510"/>
                  </a:lnTo>
                  <a:lnTo>
                    <a:pt x="9969" y="1519"/>
                  </a:lnTo>
                  <a:lnTo>
                    <a:pt x="9971" y="1528"/>
                  </a:lnTo>
                  <a:lnTo>
                    <a:pt x="9973" y="1536"/>
                  </a:lnTo>
                  <a:lnTo>
                    <a:pt x="9976" y="1544"/>
                  </a:lnTo>
                  <a:lnTo>
                    <a:pt x="9970" y="1554"/>
                  </a:lnTo>
                  <a:lnTo>
                    <a:pt x="9963" y="1561"/>
                  </a:lnTo>
                  <a:lnTo>
                    <a:pt x="9955" y="1568"/>
                  </a:lnTo>
                  <a:lnTo>
                    <a:pt x="9947" y="1572"/>
                  </a:lnTo>
                  <a:lnTo>
                    <a:pt x="9939" y="1575"/>
                  </a:lnTo>
                  <a:lnTo>
                    <a:pt x="9930" y="1576"/>
                  </a:lnTo>
                  <a:lnTo>
                    <a:pt x="9921" y="1577"/>
                  </a:lnTo>
                  <a:lnTo>
                    <a:pt x="9911" y="1576"/>
                  </a:lnTo>
                  <a:lnTo>
                    <a:pt x="9892" y="1574"/>
                  </a:lnTo>
                  <a:lnTo>
                    <a:pt x="9872" y="1572"/>
                  </a:lnTo>
                  <a:lnTo>
                    <a:pt x="9862" y="1571"/>
                  </a:lnTo>
                  <a:lnTo>
                    <a:pt x="9852" y="1571"/>
                  </a:lnTo>
                  <a:lnTo>
                    <a:pt x="9842" y="1572"/>
                  </a:lnTo>
                  <a:lnTo>
                    <a:pt x="9832" y="1574"/>
                  </a:lnTo>
                  <a:lnTo>
                    <a:pt x="9682" y="1575"/>
                  </a:lnTo>
                  <a:lnTo>
                    <a:pt x="9433" y="1577"/>
                  </a:lnTo>
                  <a:lnTo>
                    <a:pt x="9098" y="1579"/>
                  </a:lnTo>
                  <a:lnTo>
                    <a:pt x="8693" y="1580"/>
                  </a:lnTo>
                  <a:lnTo>
                    <a:pt x="8231" y="1581"/>
                  </a:lnTo>
                  <a:lnTo>
                    <a:pt x="7727" y="1583"/>
                  </a:lnTo>
                  <a:lnTo>
                    <a:pt x="7195" y="1584"/>
                  </a:lnTo>
                  <a:lnTo>
                    <a:pt x="6648" y="1585"/>
                  </a:lnTo>
                  <a:lnTo>
                    <a:pt x="6101" y="1587"/>
                  </a:lnTo>
                  <a:lnTo>
                    <a:pt x="5568" y="1588"/>
                  </a:lnTo>
                  <a:lnTo>
                    <a:pt x="5064" y="1589"/>
                  </a:lnTo>
                  <a:lnTo>
                    <a:pt x="4602" y="1590"/>
                  </a:lnTo>
                  <a:lnTo>
                    <a:pt x="4198" y="1591"/>
                  </a:lnTo>
                  <a:lnTo>
                    <a:pt x="3864" y="1592"/>
                  </a:lnTo>
                  <a:lnTo>
                    <a:pt x="3615" y="1593"/>
                  </a:lnTo>
                  <a:lnTo>
                    <a:pt x="3466" y="1595"/>
                  </a:lnTo>
                  <a:lnTo>
                    <a:pt x="3433" y="1595"/>
                  </a:lnTo>
                  <a:lnTo>
                    <a:pt x="3400" y="1597"/>
                  </a:lnTo>
                  <a:lnTo>
                    <a:pt x="3368" y="1598"/>
                  </a:lnTo>
                  <a:lnTo>
                    <a:pt x="3334" y="1600"/>
                  </a:lnTo>
                  <a:lnTo>
                    <a:pt x="3300" y="1601"/>
                  </a:lnTo>
                  <a:lnTo>
                    <a:pt x="3266" y="1602"/>
                  </a:lnTo>
                  <a:lnTo>
                    <a:pt x="3233" y="1602"/>
                  </a:lnTo>
                  <a:lnTo>
                    <a:pt x="3198" y="1601"/>
                  </a:lnTo>
                  <a:lnTo>
                    <a:pt x="3081" y="1601"/>
                  </a:lnTo>
                  <a:lnTo>
                    <a:pt x="2966" y="1602"/>
                  </a:lnTo>
                  <a:lnTo>
                    <a:pt x="2849" y="1603"/>
                  </a:lnTo>
                  <a:lnTo>
                    <a:pt x="2732" y="1605"/>
                  </a:lnTo>
                  <a:lnTo>
                    <a:pt x="2615" y="1606"/>
                  </a:lnTo>
                  <a:lnTo>
                    <a:pt x="2499" y="1607"/>
                  </a:lnTo>
                  <a:lnTo>
                    <a:pt x="2381" y="1609"/>
                  </a:lnTo>
                  <a:lnTo>
                    <a:pt x="2264" y="1610"/>
                  </a:lnTo>
                  <a:lnTo>
                    <a:pt x="2147" y="1613"/>
                  </a:lnTo>
                  <a:lnTo>
                    <a:pt x="2029" y="1614"/>
                  </a:lnTo>
                  <a:lnTo>
                    <a:pt x="1912" y="1616"/>
                  </a:lnTo>
                  <a:lnTo>
                    <a:pt x="1794" y="1617"/>
                  </a:lnTo>
                  <a:lnTo>
                    <a:pt x="1677" y="1619"/>
                  </a:lnTo>
                  <a:lnTo>
                    <a:pt x="1559" y="1620"/>
                  </a:lnTo>
                  <a:lnTo>
                    <a:pt x="1441" y="1622"/>
                  </a:lnTo>
                  <a:lnTo>
                    <a:pt x="1323" y="1623"/>
                  </a:lnTo>
                  <a:lnTo>
                    <a:pt x="1296" y="1624"/>
                  </a:lnTo>
                  <a:lnTo>
                    <a:pt x="1269" y="1625"/>
                  </a:lnTo>
                  <a:lnTo>
                    <a:pt x="1240" y="1625"/>
                  </a:lnTo>
                  <a:lnTo>
                    <a:pt x="1213" y="1625"/>
                  </a:lnTo>
                  <a:lnTo>
                    <a:pt x="1184" y="1625"/>
                  </a:lnTo>
                  <a:lnTo>
                    <a:pt x="1156" y="1626"/>
                  </a:lnTo>
                  <a:lnTo>
                    <a:pt x="1129" y="1627"/>
                  </a:lnTo>
                  <a:lnTo>
                    <a:pt x="1101" y="1629"/>
                  </a:lnTo>
                  <a:lnTo>
                    <a:pt x="1097" y="1623"/>
                  </a:lnTo>
                  <a:lnTo>
                    <a:pt x="1093" y="1618"/>
                  </a:lnTo>
                  <a:lnTo>
                    <a:pt x="1090" y="1612"/>
                  </a:lnTo>
                  <a:lnTo>
                    <a:pt x="1088" y="1606"/>
                  </a:lnTo>
                  <a:lnTo>
                    <a:pt x="1084" y="1594"/>
                  </a:lnTo>
                  <a:lnTo>
                    <a:pt x="1083" y="1582"/>
                  </a:lnTo>
                  <a:lnTo>
                    <a:pt x="1083" y="1569"/>
                  </a:lnTo>
                  <a:lnTo>
                    <a:pt x="1084" y="1555"/>
                  </a:lnTo>
                  <a:lnTo>
                    <a:pt x="1086" y="1542"/>
                  </a:lnTo>
                  <a:lnTo>
                    <a:pt x="1089" y="1529"/>
                  </a:lnTo>
                  <a:lnTo>
                    <a:pt x="1094" y="1500"/>
                  </a:lnTo>
                  <a:lnTo>
                    <a:pt x="1098" y="1473"/>
                  </a:lnTo>
                  <a:lnTo>
                    <a:pt x="1098" y="1458"/>
                  </a:lnTo>
                  <a:lnTo>
                    <a:pt x="1097" y="1444"/>
                  </a:lnTo>
                  <a:lnTo>
                    <a:pt x="1096" y="1438"/>
                  </a:lnTo>
                  <a:lnTo>
                    <a:pt x="1094" y="1431"/>
                  </a:lnTo>
                  <a:lnTo>
                    <a:pt x="1092" y="1423"/>
                  </a:lnTo>
                  <a:lnTo>
                    <a:pt x="1089" y="1416"/>
                  </a:lnTo>
                  <a:lnTo>
                    <a:pt x="1086" y="1402"/>
                  </a:lnTo>
                  <a:lnTo>
                    <a:pt x="1081" y="1388"/>
                  </a:lnTo>
                  <a:lnTo>
                    <a:pt x="1076" y="1374"/>
                  </a:lnTo>
                  <a:lnTo>
                    <a:pt x="1069" y="1361"/>
                  </a:lnTo>
                  <a:lnTo>
                    <a:pt x="1060" y="1349"/>
                  </a:lnTo>
                  <a:lnTo>
                    <a:pt x="1052" y="1338"/>
                  </a:lnTo>
                  <a:lnTo>
                    <a:pt x="1043" y="1326"/>
                  </a:lnTo>
                  <a:lnTo>
                    <a:pt x="1033" y="1315"/>
                  </a:lnTo>
                  <a:lnTo>
                    <a:pt x="1012" y="1295"/>
                  </a:lnTo>
                  <a:lnTo>
                    <a:pt x="990" y="1275"/>
                  </a:lnTo>
                  <a:lnTo>
                    <a:pt x="967" y="1257"/>
                  </a:lnTo>
                  <a:lnTo>
                    <a:pt x="945" y="1239"/>
                  </a:lnTo>
                  <a:lnTo>
                    <a:pt x="936" y="1215"/>
                  </a:lnTo>
                  <a:lnTo>
                    <a:pt x="928" y="1190"/>
                  </a:lnTo>
                  <a:lnTo>
                    <a:pt x="924" y="1177"/>
                  </a:lnTo>
                  <a:lnTo>
                    <a:pt x="922" y="1165"/>
                  </a:lnTo>
                  <a:lnTo>
                    <a:pt x="920" y="1153"/>
                  </a:lnTo>
                  <a:lnTo>
                    <a:pt x="919" y="1139"/>
                  </a:lnTo>
                  <a:lnTo>
                    <a:pt x="919" y="1127"/>
                  </a:lnTo>
                  <a:lnTo>
                    <a:pt x="920" y="1115"/>
                  </a:lnTo>
                  <a:lnTo>
                    <a:pt x="922" y="1103"/>
                  </a:lnTo>
                  <a:lnTo>
                    <a:pt x="925" y="1090"/>
                  </a:lnTo>
                  <a:lnTo>
                    <a:pt x="931" y="1079"/>
                  </a:lnTo>
                  <a:lnTo>
                    <a:pt x="937" y="1068"/>
                  </a:lnTo>
                  <a:lnTo>
                    <a:pt x="945" y="1057"/>
                  </a:lnTo>
                  <a:lnTo>
                    <a:pt x="954" y="1045"/>
                  </a:lnTo>
                  <a:lnTo>
                    <a:pt x="958" y="1040"/>
                  </a:lnTo>
                  <a:lnTo>
                    <a:pt x="962" y="1036"/>
                  </a:lnTo>
                  <a:lnTo>
                    <a:pt x="967" y="1033"/>
                  </a:lnTo>
                  <a:lnTo>
                    <a:pt x="972" y="1030"/>
                  </a:lnTo>
                  <a:lnTo>
                    <a:pt x="983" y="1027"/>
                  </a:lnTo>
                  <a:lnTo>
                    <a:pt x="993" y="1026"/>
                  </a:lnTo>
                  <a:lnTo>
                    <a:pt x="1003" y="1026"/>
                  </a:lnTo>
                  <a:lnTo>
                    <a:pt x="1014" y="1025"/>
                  </a:lnTo>
                  <a:lnTo>
                    <a:pt x="1025" y="1024"/>
                  </a:lnTo>
                  <a:lnTo>
                    <a:pt x="1034" y="1020"/>
                  </a:lnTo>
                  <a:lnTo>
                    <a:pt x="1041" y="1022"/>
                  </a:lnTo>
                  <a:lnTo>
                    <a:pt x="1047" y="1024"/>
                  </a:lnTo>
                  <a:lnTo>
                    <a:pt x="1052" y="1027"/>
                  </a:lnTo>
                  <a:lnTo>
                    <a:pt x="1057" y="1031"/>
                  </a:lnTo>
                  <a:lnTo>
                    <a:pt x="1061" y="1036"/>
                  </a:lnTo>
                  <a:lnTo>
                    <a:pt x="1065" y="1041"/>
                  </a:lnTo>
                  <a:lnTo>
                    <a:pt x="1069" y="1047"/>
                  </a:lnTo>
                  <a:lnTo>
                    <a:pt x="1071" y="1053"/>
                  </a:lnTo>
                  <a:lnTo>
                    <a:pt x="1072" y="1073"/>
                  </a:lnTo>
                  <a:lnTo>
                    <a:pt x="1072" y="1091"/>
                  </a:lnTo>
                  <a:lnTo>
                    <a:pt x="1072" y="1102"/>
                  </a:lnTo>
                  <a:lnTo>
                    <a:pt x="1074" y="1110"/>
                  </a:lnTo>
                  <a:lnTo>
                    <a:pt x="1076" y="1115"/>
                  </a:lnTo>
                  <a:lnTo>
                    <a:pt x="1078" y="1119"/>
                  </a:lnTo>
                  <a:lnTo>
                    <a:pt x="1080" y="1123"/>
                  </a:lnTo>
                  <a:lnTo>
                    <a:pt x="1083" y="1127"/>
                  </a:lnTo>
                  <a:lnTo>
                    <a:pt x="1089" y="1128"/>
                  </a:lnTo>
                  <a:lnTo>
                    <a:pt x="1094" y="1128"/>
                  </a:lnTo>
                  <a:lnTo>
                    <a:pt x="1099" y="1127"/>
                  </a:lnTo>
                  <a:lnTo>
                    <a:pt x="1104" y="1124"/>
                  </a:lnTo>
                  <a:lnTo>
                    <a:pt x="1113" y="1119"/>
                  </a:lnTo>
                  <a:lnTo>
                    <a:pt x="1124" y="1115"/>
                  </a:lnTo>
                  <a:lnTo>
                    <a:pt x="1127" y="1109"/>
                  </a:lnTo>
                  <a:lnTo>
                    <a:pt x="1130" y="1103"/>
                  </a:lnTo>
                  <a:lnTo>
                    <a:pt x="1132" y="1095"/>
                  </a:lnTo>
                  <a:lnTo>
                    <a:pt x="1134" y="1089"/>
                  </a:lnTo>
                  <a:lnTo>
                    <a:pt x="1136" y="1075"/>
                  </a:lnTo>
                  <a:lnTo>
                    <a:pt x="1137" y="1061"/>
                  </a:lnTo>
                  <a:lnTo>
                    <a:pt x="1135" y="1031"/>
                  </a:lnTo>
                  <a:lnTo>
                    <a:pt x="1133" y="1000"/>
                  </a:lnTo>
                  <a:lnTo>
                    <a:pt x="1132" y="993"/>
                  </a:lnTo>
                  <a:lnTo>
                    <a:pt x="1130" y="987"/>
                  </a:lnTo>
                  <a:lnTo>
                    <a:pt x="1127" y="981"/>
                  </a:lnTo>
                  <a:lnTo>
                    <a:pt x="1123" y="976"/>
                  </a:lnTo>
                  <a:lnTo>
                    <a:pt x="1113" y="967"/>
                  </a:lnTo>
                  <a:lnTo>
                    <a:pt x="1102" y="958"/>
                  </a:lnTo>
                  <a:lnTo>
                    <a:pt x="1097" y="953"/>
                  </a:lnTo>
                  <a:lnTo>
                    <a:pt x="1093" y="949"/>
                  </a:lnTo>
                  <a:lnTo>
                    <a:pt x="1089" y="944"/>
                  </a:lnTo>
                  <a:lnTo>
                    <a:pt x="1086" y="938"/>
                  </a:lnTo>
                  <a:lnTo>
                    <a:pt x="1084" y="932"/>
                  </a:lnTo>
                  <a:lnTo>
                    <a:pt x="1083" y="926"/>
                  </a:lnTo>
                  <a:lnTo>
                    <a:pt x="1084" y="918"/>
                  </a:lnTo>
                  <a:lnTo>
                    <a:pt x="1086" y="908"/>
                  </a:lnTo>
                  <a:lnTo>
                    <a:pt x="1100" y="888"/>
                  </a:lnTo>
                  <a:lnTo>
                    <a:pt x="1113" y="867"/>
                  </a:lnTo>
                  <a:lnTo>
                    <a:pt x="1120" y="856"/>
                  </a:lnTo>
                  <a:lnTo>
                    <a:pt x="1125" y="845"/>
                  </a:lnTo>
                  <a:lnTo>
                    <a:pt x="1130" y="834"/>
                  </a:lnTo>
                  <a:lnTo>
                    <a:pt x="1134" y="821"/>
                  </a:lnTo>
                  <a:lnTo>
                    <a:pt x="1138" y="810"/>
                  </a:lnTo>
                  <a:lnTo>
                    <a:pt x="1140" y="798"/>
                  </a:lnTo>
                  <a:lnTo>
                    <a:pt x="1142" y="786"/>
                  </a:lnTo>
                  <a:lnTo>
                    <a:pt x="1142" y="773"/>
                  </a:lnTo>
                  <a:lnTo>
                    <a:pt x="1141" y="761"/>
                  </a:lnTo>
                  <a:lnTo>
                    <a:pt x="1139" y="749"/>
                  </a:lnTo>
                  <a:lnTo>
                    <a:pt x="1135" y="737"/>
                  </a:lnTo>
                  <a:lnTo>
                    <a:pt x="1130" y="723"/>
                  </a:lnTo>
                  <a:lnTo>
                    <a:pt x="1120" y="706"/>
                  </a:lnTo>
                  <a:lnTo>
                    <a:pt x="1108" y="688"/>
                  </a:lnTo>
                  <a:lnTo>
                    <a:pt x="1104" y="683"/>
                  </a:lnTo>
                  <a:lnTo>
                    <a:pt x="1101" y="679"/>
                  </a:lnTo>
                  <a:lnTo>
                    <a:pt x="1097" y="676"/>
                  </a:lnTo>
                  <a:lnTo>
                    <a:pt x="1093" y="674"/>
                  </a:lnTo>
                  <a:lnTo>
                    <a:pt x="1088" y="672"/>
                  </a:lnTo>
                  <a:lnTo>
                    <a:pt x="1083" y="671"/>
                  </a:lnTo>
                  <a:lnTo>
                    <a:pt x="1077" y="671"/>
                  </a:lnTo>
                  <a:lnTo>
                    <a:pt x="1071" y="672"/>
                  </a:lnTo>
                  <a:lnTo>
                    <a:pt x="1063" y="676"/>
                  </a:lnTo>
                  <a:lnTo>
                    <a:pt x="1056" y="681"/>
                  </a:lnTo>
                  <a:lnTo>
                    <a:pt x="1051" y="688"/>
                  </a:lnTo>
                  <a:lnTo>
                    <a:pt x="1047" y="694"/>
                  </a:lnTo>
                  <a:lnTo>
                    <a:pt x="1044" y="701"/>
                  </a:lnTo>
                  <a:lnTo>
                    <a:pt x="1042" y="709"/>
                  </a:lnTo>
                  <a:lnTo>
                    <a:pt x="1040" y="717"/>
                  </a:lnTo>
                  <a:lnTo>
                    <a:pt x="1038" y="725"/>
                  </a:lnTo>
                  <a:lnTo>
                    <a:pt x="1034" y="743"/>
                  </a:lnTo>
                  <a:lnTo>
                    <a:pt x="1030" y="759"/>
                  </a:lnTo>
                  <a:lnTo>
                    <a:pt x="1026" y="767"/>
                  </a:lnTo>
                  <a:lnTo>
                    <a:pt x="1021" y="774"/>
                  </a:lnTo>
                  <a:lnTo>
                    <a:pt x="1016" y="781"/>
                  </a:lnTo>
                  <a:lnTo>
                    <a:pt x="1009" y="787"/>
                  </a:lnTo>
                  <a:lnTo>
                    <a:pt x="1004" y="791"/>
                  </a:lnTo>
                  <a:lnTo>
                    <a:pt x="1000" y="795"/>
                  </a:lnTo>
                  <a:lnTo>
                    <a:pt x="994" y="798"/>
                  </a:lnTo>
                  <a:lnTo>
                    <a:pt x="989" y="801"/>
                  </a:lnTo>
                  <a:lnTo>
                    <a:pt x="978" y="805"/>
                  </a:lnTo>
                  <a:lnTo>
                    <a:pt x="965" y="807"/>
                  </a:lnTo>
                  <a:lnTo>
                    <a:pt x="953" y="808"/>
                  </a:lnTo>
                  <a:lnTo>
                    <a:pt x="940" y="808"/>
                  </a:lnTo>
                  <a:lnTo>
                    <a:pt x="926" y="806"/>
                  </a:lnTo>
                  <a:lnTo>
                    <a:pt x="914" y="803"/>
                  </a:lnTo>
                  <a:lnTo>
                    <a:pt x="901" y="782"/>
                  </a:lnTo>
                  <a:lnTo>
                    <a:pt x="888" y="759"/>
                  </a:lnTo>
                  <a:lnTo>
                    <a:pt x="882" y="747"/>
                  </a:lnTo>
                  <a:lnTo>
                    <a:pt x="879" y="735"/>
                  </a:lnTo>
                  <a:lnTo>
                    <a:pt x="878" y="728"/>
                  </a:lnTo>
                  <a:lnTo>
                    <a:pt x="878" y="721"/>
                  </a:lnTo>
                  <a:lnTo>
                    <a:pt x="878" y="715"/>
                  </a:lnTo>
                  <a:lnTo>
                    <a:pt x="880" y="708"/>
                  </a:lnTo>
                  <a:lnTo>
                    <a:pt x="886" y="706"/>
                  </a:lnTo>
                  <a:lnTo>
                    <a:pt x="892" y="703"/>
                  </a:lnTo>
                  <a:lnTo>
                    <a:pt x="894" y="701"/>
                  </a:lnTo>
                  <a:lnTo>
                    <a:pt x="895" y="699"/>
                  </a:lnTo>
                  <a:lnTo>
                    <a:pt x="896" y="696"/>
                  </a:lnTo>
                  <a:lnTo>
                    <a:pt x="896" y="693"/>
                  </a:lnTo>
                  <a:lnTo>
                    <a:pt x="883" y="687"/>
                  </a:lnTo>
                  <a:lnTo>
                    <a:pt x="888" y="674"/>
                  </a:lnTo>
                  <a:lnTo>
                    <a:pt x="893" y="663"/>
                  </a:lnTo>
                  <a:lnTo>
                    <a:pt x="898" y="651"/>
                  </a:lnTo>
                  <a:lnTo>
                    <a:pt x="904" y="640"/>
                  </a:lnTo>
                  <a:lnTo>
                    <a:pt x="917" y="618"/>
                  </a:lnTo>
                  <a:lnTo>
                    <a:pt x="933" y="597"/>
                  </a:lnTo>
                  <a:lnTo>
                    <a:pt x="966" y="556"/>
                  </a:lnTo>
                  <a:lnTo>
                    <a:pt x="1000" y="516"/>
                  </a:lnTo>
                  <a:lnTo>
                    <a:pt x="1017" y="495"/>
                  </a:lnTo>
                  <a:lnTo>
                    <a:pt x="1034" y="475"/>
                  </a:lnTo>
                  <a:lnTo>
                    <a:pt x="1048" y="455"/>
                  </a:lnTo>
                  <a:lnTo>
                    <a:pt x="1062" y="432"/>
                  </a:lnTo>
                  <a:lnTo>
                    <a:pt x="1067" y="422"/>
                  </a:lnTo>
                  <a:lnTo>
                    <a:pt x="1074" y="410"/>
                  </a:lnTo>
                  <a:lnTo>
                    <a:pt x="1079" y="398"/>
                  </a:lnTo>
                  <a:lnTo>
                    <a:pt x="1083" y="387"/>
                  </a:lnTo>
                  <a:lnTo>
                    <a:pt x="1086" y="375"/>
                  </a:lnTo>
                  <a:lnTo>
                    <a:pt x="1089" y="363"/>
                  </a:lnTo>
                  <a:lnTo>
                    <a:pt x="1091" y="349"/>
                  </a:lnTo>
                  <a:lnTo>
                    <a:pt x="1092" y="336"/>
                  </a:lnTo>
                  <a:lnTo>
                    <a:pt x="1095" y="325"/>
                  </a:lnTo>
                  <a:lnTo>
                    <a:pt x="1095" y="315"/>
                  </a:lnTo>
                  <a:lnTo>
                    <a:pt x="1094" y="303"/>
                  </a:lnTo>
                  <a:lnTo>
                    <a:pt x="1091" y="293"/>
                  </a:lnTo>
                  <a:lnTo>
                    <a:pt x="1089" y="284"/>
                  </a:lnTo>
                  <a:lnTo>
                    <a:pt x="1086" y="274"/>
                  </a:lnTo>
                  <a:lnTo>
                    <a:pt x="1084" y="263"/>
                  </a:lnTo>
                  <a:lnTo>
                    <a:pt x="1083" y="253"/>
                  </a:lnTo>
                  <a:lnTo>
                    <a:pt x="1088" y="249"/>
                  </a:lnTo>
                  <a:lnTo>
                    <a:pt x="1091" y="245"/>
                  </a:lnTo>
                  <a:lnTo>
                    <a:pt x="1093" y="240"/>
                  </a:lnTo>
                  <a:lnTo>
                    <a:pt x="1095" y="235"/>
                  </a:lnTo>
                  <a:lnTo>
                    <a:pt x="1097" y="224"/>
                  </a:lnTo>
                  <a:lnTo>
                    <a:pt x="1098" y="211"/>
                  </a:lnTo>
                  <a:lnTo>
                    <a:pt x="1098" y="205"/>
                  </a:lnTo>
                  <a:lnTo>
                    <a:pt x="1099" y="200"/>
                  </a:lnTo>
                  <a:lnTo>
                    <a:pt x="1101" y="194"/>
                  </a:lnTo>
                  <a:lnTo>
                    <a:pt x="1104" y="190"/>
                  </a:lnTo>
                  <a:lnTo>
                    <a:pt x="1107" y="185"/>
                  </a:lnTo>
                  <a:lnTo>
                    <a:pt x="1112" y="182"/>
                  </a:lnTo>
                  <a:lnTo>
                    <a:pt x="1119" y="179"/>
                  </a:lnTo>
                  <a:lnTo>
                    <a:pt x="1127" y="176"/>
                  </a:lnTo>
                  <a:lnTo>
                    <a:pt x="1176" y="175"/>
                  </a:lnTo>
                  <a:lnTo>
                    <a:pt x="1226" y="173"/>
                  </a:lnTo>
                  <a:lnTo>
                    <a:pt x="1277" y="173"/>
                  </a:lnTo>
                  <a:lnTo>
                    <a:pt x="1327" y="172"/>
                  </a:lnTo>
                  <a:lnTo>
                    <a:pt x="1378" y="172"/>
                  </a:lnTo>
                  <a:lnTo>
                    <a:pt x="1428" y="171"/>
                  </a:lnTo>
                  <a:lnTo>
                    <a:pt x="1479" y="171"/>
                  </a:lnTo>
                  <a:lnTo>
                    <a:pt x="1531" y="171"/>
                  </a:lnTo>
                  <a:lnTo>
                    <a:pt x="1582" y="170"/>
                  </a:lnTo>
                  <a:lnTo>
                    <a:pt x="1633" y="170"/>
                  </a:lnTo>
                  <a:lnTo>
                    <a:pt x="1683" y="170"/>
                  </a:lnTo>
                  <a:lnTo>
                    <a:pt x="1734" y="169"/>
                  </a:lnTo>
                  <a:lnTo>
                    <a:pt x="1784" y="169"/>
                  </a:lnTo>
                  <a:lnTo>
                    <a:pt x="1834" y="168"/>
                  </a:lnTo>
                  <a:lnTo>
                    <a:pt x="1883" y="167"/>
                  </a:lnTo>
                  <a:lnTo>
                    <a:pt x="1932" y="166"/>
                  </a:lnTo>
                  <a:lnTo>
                    <a:pt x="1962" y="167"/>
                  </a:lnTo>
                  <a:lnTo>
                    <a:pt x="1991" y="167"/>
                  </a:lnTo>
                  <a:lnTo>
                    <a:pt x="2018" y="168"/>
                  </a:lnTo>
                  <a:lnTo>
                    <a:pt x="2046" y="168"/>
                  </a:lnTo>
                  <a:lnTo>
                    <a:pt x="2072" y="167"/>
                  </a:lnTo>
                  <a:lnTo>
                    <a:pt x="2100" y="166"/>
                  </a:lnTo>
                  <a:lnTo>
                    <a:pt x="2127" y="164"/>
                  </a:lnTo>
                  <a:lnTo>
                    <a:pt x="2154" y="160"/>
                  </a:lnTo>
                  <a:lnTo>
                    <a:pt x="2202" y="163"/>
                  </a:lnTo>
                  <a:lnTo>
                    <a:pt x="2250" y="164"/>
                  </a:lnTo>
                  <a:lnTo>
                    <a:pt x="2298" y="164"/>
                  </a:lnTo>
                  <a:lnTo>
                    <a:pt x="2346" y="162"/>
                  </a:lnTo>
                  <a:lnTo>
                    <a:pt x="2393" y="161"/>
                  </a:lnTo>
                  <a:lnTo>
                    <a:pt x="2440" y="160"/>
                  </a:lnTo>
                  <a:lnTo>
                    <a:pt x="2486" y="160"/>
                  </a:lnTo>
                  <a:lnTo>
                    <a:pt x="2533" y="162"/>
                  </a:lnTo>
                  <a:lnTo>
                    <a:pt x="2570" y="159"/>
                  </a:lnTo>
                  <a:lnTo>
                    <a:pt x="2608" y="157"/>
                  </a:lnTo>
                  <a:lnTo>
                    <a:pt x="2627" y="156"/>
                  </a:lnTo>
                  <a:lnTo>
                    <a:pt x="2646" y="157"/>
                  </a:lnTo>
                  <a:lnTo>
                    <a:pt x="2665" y="158"/>
                  </a:lnTo>
                  <a:lnTo>
                    <a:pt x="2684" y="160"/>
                  </a:lnTo>
                  <a:lnTo>
                    <a:pt x="2695" y="158"/>
                  </a:lnTo>
                  <a:lnTo>
                    <a:pt x="2707" y="157"/>
                  </a:lnTo>
                  <a:lnTo>
                    <a:pt x="2719" y="156"/>
                  </a:lnTo>
                  <a:lnTo>
                    <a:pt x="2732" y="156"/>
                  </a:lnTo>
                  <a:lnTo>
                    <a:pt x="2756" y="156"/>
                  </a:lnTo>
                  <a:lnTo>
                    <a:pt x="2781" y="157"/>
                  </a:lnTo>
                  <a:lnTo>
                    <a:pt x="2804" y="158"/>
                  </a:lnTo>
                  <a:lnTo>
                    <a:pt x="2829" y="158"/>
                  </a:lnTo>
                  <a:lnTo>
                    <a:pt x="2852" y="158"/>
                  </a:lnTo>
                  <a:lnTo>
                    <a:pt x="2875" y="155"/>
                  </a:lnTo>
                  <a:lnTo>
                    <a:pt x="3087" y="153"/>
                  </a:lnTo>
                  <a:lnTo>
                    <a:pt x="3138" y="150"/>
                  </a:lnTo>
                  <a:lnTo>
                    <a:pt x="3188" y="149"/>
                  </a:lnTo>
                  <a:lnTo>
                    <a:pt x="3236" y="149"/>
                  </a:lnTo>
                  <a:lnTo>
                    <a:pt x="3284" y="149"/>
                  </a:lnTo>
                  <a:lnTo>
                    <a:pt x="3331" y="149"/>
                  </a:lnTo>
                  <a:lnTo>
                    <a:pt x="3379" y="148"/>
                  </a:lnTo>
                  <a:lnTo>
                    <a:pt x="3428" y="147"/>
                  </a:lnTo>
                  <a:lnTo>
                    <a:pt x="3478" y="145"/>
                  </a:lnTo>
                  <a:lnTo>
                    <a:pt x="3536" y="144"/>
                  </a:lnTo>
                  <a:lnTo>
                    <a:pt x="3594" y="144"/>
                  </a:lnTo>
                  <a:lnTo>
                    <a:pt x="3654" y="145"/>
                  </a:lnTo>
                  <a:lnTo>
                    <a:pt x="3713" y="146"/>
                  </a:lnTo>
                  <a:lnTo>
                    <a:pt x="3772" y="146"/>
                  </a:lnTo>
                  <a:lnTo>
                    <a:pt x="3831" y="146"/>
                  </a:lnTo>
                  <a:lnTo>
                    <a:pt x="3859" y="145"/>
                  </a:lnTo>
                  <a:lnTo>
                    <a:pt x="3889" y="144"/>
                  </a:lnTo>
                  <a:lnTo>
                    <a:pt x="3918" y="142"/>
                  </a:lnTo>
                  <a:lnTo>
                    <a:pt x="3946" y="140"/>
                  </a:lnTo>
                  <a:lnTo>
                    <a:pt x="3968" y="142"/>
                  </a:lnTo>
                  <a:lnTo>
                    <a:pt x="3990" y="143"/>
                  </a:lnTo>
                  <a:lnTo>
                    <a:pt x="4013" y="143"/>
                  </a:lnTo>
                  <a:lnTo>
                    <a:pt x="4035" y="142"/>
                  </a:lnTo>
                  <a:lnTo>
                    <a:pt x="4057" y="141"/>
                  </a:lnTo>
                  <a:lnTo>
                    <a:pt x="4079" y="140"/>
                  </a:lnTo>
                  <a:lnTo>
                    <a:pt x="4101" y="138"/>
                  </a:lnTo>
                  <a:lnTo>
                    <a:pt x="4121" y="138"/>
                  </a:lnTo>
                  <a:lnTo>
                    <a:pt x="4186" y="139"/>
                  </a:lnTo>
                  <a:lnTo>
                    <a:pt x="4351" y="140"/>
                  </a:lnTo>
                  <a:lnTo>
                    <a:pt x="4600" y="140"/>
                  </a:lnTo>
                  <a:lnTo>
                    <a:pt x="4920" y="141"/>
                  </a:lnTo>
                  <a:lnTo>
                    <a:pt x="5298" y="141"/>
                  </a:lnTo>
                  <a:lnTo>
                    <a:pt x="5716" y="140"/>
                  </a:lnTo>
                  <a:lnTo>
                    <a:pt x="6163" y="140"/>
                  </a:lnTo>
                  <a:lnTo>
                    <a:pt x="6624" y="139"/>
                  </a:lnTo>
                  <a:lnTo>
                    <a:pt x="7085" y="139"/>
                  </a:lnTo>
                  <a:lnTo>
                    <a:pt x="7532" y="138"/>
                  </a:lnTo>
                  <a:lnTo>
                    <a:pt x="7951" y="138"/>
                  </a:lnTo>
                  <a:lnTo>
                    <a:pt x="8328" y="138"/>
                  </a:lnTo>
                  <a:lnTo>
                    <a:pt x="8647" y="137"/>
                  </a:lnTo>
                  <a:lnTo>
                    <a:pt x="8897" y="138"/>
                  </a:lnTo>
                  <a:lnTo>
                    <a:pt x="9061" y="138"/>
                  </a:lnTo>
                  <a:lnTo>
                    <a:pt x="9127" y="139"/>
                  </a:lnTo>
                  <a:lnTo>
                    <a:pt x="9177" y="138"/>
                  </a:lnTo>
                  <a:lnTo>
                    <a:pt x="9226" y="137"/>
                  </a:lnTo>
                  <a:lnTo>
                    <a:pt x="9274" y="135"/>
                  </a:lnTo>
                  <a:lnTo>
                    <a:pt x="9322" y="134"/>
                  </a:lnTo>
                  <a:lnTo>
                    <a:pt x="9370" y="133"/>
                  </a:lnTo>
                  <a:lnTo>
                    <a:pt x="9417" y="133"/>
                  </a:lnTo>
                  <a:lnTo>
                    <a:pt x="9466" y="133"/>
                  </a:lnTo>
                  <a:lnTo>
                    <a:pt x="9515" y="134"/>
                  </a:lnTo>
                  <a:lnTo>
                    <a:pt x="9538" y="132"/>
                  </a:lnTo>
                  <a:lnTo>
                    <a:pt x="9561" y="131"/>
                  </a:lnTo>
                  <a:lnTo>
                    <a:pt x="9586" y="130"/>
                  </a:lnTo>
                  <a:lnTo>
                    <a:pt x="9610" y="129"/>
                  </a:lnTo>
                  <a:lnTo>
                    <a:pt x="9636" y="127"/>
                  </a:lnTo>
                  <a:lnTo>
                    <a:pt x="9661" y="126"/>
                  </a:lnTo>
                  <a:lnTo>
                    <a:pt x="9685" y="124"/>
                  </a:lnTo>
                  <a:lnTo>
                    <a:pt x="9709" y="122"/>
                  </a:lnTo>
                  <a:lnTo>
                    <a:pt x="9891" y="114"/>
                  </a:lnTo>
                  <a:lnTo>
                    <a:pt x="9900" y="118"/>
                  </a:lnTo>
                  <a:lnTo>
                    <a:pt x="9908" y="122"/>
                  </a:lnTo>
                  <a:lnTo>
                    <a:pt x="9916" y="127"/>
                  </a:lnTo>
                  <a:lnTo>
                    <a:pt x="9923" y="134"/>
                  </a:lnTo>
                  <a:lnTo>
                    <a:pt x="9930" y="141"/>
                  </a:lnTo>
                  <a:lnTo>
                    <a:pt x="9936" y="149"/>
                  </a:lnTo>
                  <a:lnTo>
                    <a:pt x="9940" y="157"/>
                  </a:lnTo>
                  <a:lnTo>
                    <a:pt x="9943" y="166"/>
                  </a:lnTo>
                  <a:lnTo>
                    <a:pt x="9941" y="184"/>
                  </a:lnTo>
                  <a:lnTo>
                    <a:pt x="9940" y="201"/>
                  </a:lnTo>
                  <a:lnTo>
                    <a:pt x="9938" y="218"/>
                  </a:lnTo>
                  <a:lnTo>
                    <a:pt x="9938" y="237"/>
                  </a:lnTo>
                  <a:lnTo>
                    <a:pt x="9938" y="254"/>
                  </a:lnTo>
                  <a:lnTo>
                    <a:pt x="9940" y="273"/>
                  </a:lnTo>
                  <a:lnTo>
                    <a:pt x="9942" y="290"/>
                  </a:lnTo>
                  <a:lnTo>
                    <a:pt x="9946" y="307"/>
                  </a:lnTo>
                  <a:lnTo>
                    <a:pt x="9950" y="328"/>
                  </a:lnTo>
                  <a:lnTo>
                    <a:pt x="9954" y="347"/>
                  </a:lnTo>
                  <a:lnTo>
                    <a:pt x="9960" y="367"/>
                  </a:lnTo>
                  <a:lnTo>
                    <a:pt x="9967" y="385"/>
                  </a:lnTo>
                  <a:lnTo>
                    <a:pt x="9975" y="404"/>
                  </a:lnTo>
                  <a:lnTo>
                    <a:pt x="9985" y="422"/>
                  </a:lnTo>
                  <a:lnTo>
                    <a:pt x="9995" y="440"/>
                  </a:lnTo>
                  <a:lnTo>
                    <a:pt x="10006" y="458"/>
                  </a:lnTo>
                  <a:lnTo>
                    <a:pt x="10017" y="474"/>
                  </a:lnTo>
                  <a:lnTo>
                    <a:pt x="10030" y="491"/>
                  </a:lnTo>
                  <a:lnTo>
                    <a:pt x="10043" y="507"/>
                  </a:lnTo>
                  <a:lnTo>
                    <a:pt x="10057" y="522"/>
                  </a:lnTo>
                  <a:lnTo>
                    <a:pt x="10071" y="537"/>
                  </a:lnTo>
                  <a:lnTo>
                    <a:pt x="10087" y="552"/>
                  </a:lnTo>
                  <a:lnTo>
                    <a:pt x="10102" y="566"/>
                  </a:lnTo>
                  <a:lnTo>
                    <a:pt x="10118" y="579"/>
                  </a:lnTo>
                  <a:lnTo>
                    <a:pt x="10128" y="593"/>
                  </a:lnTo>
                  <a:lnTo>
                    <a:pt x="10135" y="606"/>
                  </a:lnTo>
                  <a:lnTo>
                    <a:pt x="10141" y="620"/>
                  </a:lnTo>
                  <a:lnTo>
                    <a:pt x="10146" y="634"/>
                  </a:lnTo>
                  <a:lnTo>
                    <a:pt x="10149" y="650"/>
                  </a:lnTo>
                  <a:lnTo>
                    <a:pt x="10151" y="665"/>
                  </a:lnTo>
                  <a:lnTo>
                    <a:pt x="10152" y="681"/>
                  </a:lnTo>
                  <a:lnTo>
                    <a:pt x="10152" y="699"/>
                  </a:lnTo>
                  <a:close/>
                  <a:moveTo>
                    <a:pt x="9921" y="1369"/>
                  </a:moveTo>
                  <a:lnTo>
                    <a:pt x="9919" y="1378"/>
                  </a:lnTo>
                  <a:lnTo>
                    <a:pt x="9918" y="1388"/>
                  </a:lnTo>
                  <a:lnTo>
                    <a:pt x="9917" y="1397"/>
                  </a:lnTo>
                  <a:lnTo>
                    <a:pt x="9917" y="1406"/>
                  </a:lnTo>
                  <a:lnTo>
                    <a:pt x="9918" y="1424"/>
                  </a:lnTo>
                  <a:lnTo>
                    <a:pt x="9919" y="1443"/>
                  </a:lnTo>
                  <a:lnTo>
                    <a:pt x="9921" y="1461"/>
                  </a:lnTo>
                  <a:lnTo>
                    <a:pt x="9921" y="1479"/>
                  </a:lnTo>
                  <a:lnTo>
                    <a:pt x="9920" y="1488"/>
                  </a:lnTo>
                  <a:lnTo>
                    <a:pt x="9919" y="1497"/>
                  </a:lnTo>
                  <a:lnTo>
                    <a:pt x="9918" y="1505"/>
                  </a:lnTo>
                  <a:lnTo>
                    <a:pt x="9915" y="1514"/>
                  </a:lnTo>
                  <a:lnTo>
                    <a:pt x="9798" y="1516"/>
                  </a:lnTo>
                  <a:lnTo>
                    <a:pt x="9581" y="1519"/>
                  </a:lnTo>
                  <a:lnTo>
                    <a:pt x="9279" y="1520"/>
                  </a:lnTo>
                  <a:lnTo>
                    <a:pt x="8906" y="1521"/>
                  </a:lnTo>
                  <a:lnTo>
                    <a:pt x="8477" y="1523"/>
                  </a:lnTo>
                  <a:lnTo>
                    <a:pt x="8004" y="1523"/>
                  </a:lnTo>
                  <a:lnTo>
                    <a:pt x="7504" y="1524"/>
                  </a:lnTo>
                  <a:lnTo>
                    <a:pt x="6989" y="1525"/>
                  </a:lnTo>
                  <a:lnTo>
                    <a:pt x="6474" y="1525"/>
                  </a:lnTo>
                  <a:lnTo>
                    <a:pt x="5974" y="1526"/>
                  </a:lnTo>
                  <a:lnTo>
                    <a:pt x="5503" y="1527"/>
                  </a:lnTo>
                  <a:lnTo>
                    <a:pt x="5074" y="1527"/>
                  </a:lnTo>
                  <a:lnTo>
                    <a:pt x="4703" y="1528"/>
                  </a:lnTo>
                  <a:lnTo>
                    <a:pt x="4402" y="1529"/>
                  </a:lnTo>
                  <a:lnTo>
                    <a:pt x="4187" y="1531"/>
                  </a:lnTo>
                  <a:lnTo>
                    <a:pt x="4072" y="1532"/>
                  </a:lnTo>
                  <a:lnTo>
                    <a:pt x="3995" y="1534"/>
                  </a:lnTo>
                  <a:lnTo>
                    <a:pt x="3918" y="1535"/>
                  </a:lnTo>
                  <a:lnTo>
                    <a:pt x="3841" y="1536"/>
                  </a:lnTo>
                  <a:lnTo>
                    <a:pt x="3765" y="1537"/>
                  </a:lnTo>
                  <a:lnTo>
                    <a:pt x="3689" y="1538"/>
                  </a:lnTo>
                  <a:lnTo>
                    <a:pt x="3613" y="1539"/>
                  </a:lnTo>
                  <a:lnTo>
                    <a:pt x="3537" y="1540"/>
                  </a:lnTo>
                  <a:lnTo>
                    <a:pt x="3462" y="1541"/>
                  </a:lnTo>
                  <a:lnTo>
                    <a:pt x="3386" y="1542"/>
                  </a:lnTo>
                  <a:lnTo>
                    <a:pt x="3310" y="1543"/>
                  </a:lnTo>
                  <a:lnTo>
                    <a:pt x="3235" y="1544"/>
                  </a:lnTo>
                  <a:lnTo>
                    <a:pt x="3159" y="1545"/>
                  </a:lnTo>
                  <a:lnTo>
                    <a:pt x="3083" y="1546"/>
                  </a:lnTo>
                  <a:lnTo>
                    <a:pt x="3008" y="1547"/>
                  </a:lnTo>
                  <a:lnTo>
                    <a:pt x="2932" y="1548"/>
                  </a:lnTo>
                  <a:lnTo>
                    <a:pt x="2856" y="1549"/>
                  </a:lnTo>
                  <a:lnTo>
                    <a:pt x="2789" y="1550"/>
                  </a:lnTo>
                  <a:lnTo>
                    <a:pt x="2720" y="1551"/>
                  </a:lnTo>
                  <a:lnTo>
                    <a:pt x="2653" y="1551"/>
                  </a:lnTo>
                  <a:lnTo>
                    <a:pt x="2586" y="1551"/>
                  </a:lnTo>
                  <a:lnTo>
                    <a:pt x="2517" y="1551"/>
                  </a:lnTo>
                  <a:lnTo>
                    <a:pt x="2450" y="1551"/>
                  </a:lnTo>
                  <a:lnTo>
                    <a:pt x="2381" y="1551"/>
                  </a:lnTo>
                  <a:lnTo>
                    <a:pt x="2314" y="1551"/>
                  </a:lnTo>
                  <a:lnTo>
                    <a:pt x="2246" y="1552"/>
                  </a:lnTo>
                  <a:lnTo>
                    <a:pt x="2179" y="1552"/>
                  </a:lnTo>
                  <a:lnTo>
                    <a:pt x="2110" y="1552"/>
                  </a:lnTo>
                  <a:lnTo>
                    <a:pt x="2044" y="1552"/>
                  </a:lnTo>
                  <a:lnTo>
                    <a:pt x="1976" y="1553"/>
                  </a:lnTo>
                  <a:lnTo>
                    <a:pt x="1909" y="1554"/>
                  </a:lnTo>
                  <a:lnTo>
                    <a:pt x="1842" y="1555"/>
                  </a:lnTo>
                  <a:lnTo>
                    <a:pt x="1776" y="1556"/>
                  </a:lnTo>
                  <a:lnTo>
                    <a:pt x="1759" y="1558"/>
                  </a:lnTo>
                  <a:lnTo>
                    <a:pt x="1740" y="1559"/>
                  </a:lnTo>
                  <a:lnTo>
                    <a:pt x="1721" y="1559"/>
                  </a:lnTo>
                  <a:lnTo>
                    <a:pt x="1702" y="1558"/>
                  </a:lnTo>
                  <a:lnTo>
                    <a:pt x="1683" y="1558"/>
                  </a:lnTo>
                  <a:lnTo>
                    <a:pt x="1664" y="1558"/>
                  </a:lnTo>
                  <a:lnTo>
                    <a:pt x="1655" y="1559"/>
                  </a:lnTo>
                  <a:lnTo>
                    <a:pt x="1646" y="1560"/>
                  </a:lnTo>
                  <a:lnTo>
                    <a:pt x="1637" y="1561"/>
                  </a:lnTo>
                  <a:lnTo>
                    <a:pt x="1628" y="1563"/>
                  </a:lnTo>
                  <a:lnTo>
                    <a:pt x="1606" y="1561"/>
                  </a:lnTo>
                  <a:lnTo>
                    <a:pt x="1584" y="1561"/>
                  </a:lnTo>
                  <a:lnTo>
                    <a:pt x="1560" y="1562"/>
                  </a:lnTo>
                  <a:lnTo>
                    <a:pt x="1538" y="1563"/>
                  </a:lnTo>
                  <a:lnTo>
                    <a:pt x="1515" y="1565"/>
                  </a:lnTo>
                  <a:lnTo>
                    <a:pt x="1493" y="1565"/>
                  </a:lnTo>
                  <a:lnTo>
                    <a:pt x="1482" y="1563"/>
                  </a:lnTo>
                  <a:lnTo>
                    <a:pt x="1470" y="1563"/>
                  </a:lnTo>
                  <a:lnTo>
                    <a:pt x="1460" y="1561"/>
                  </a:lnTo>
                  <a:lnTo>
                    <a:pt x="1450" y="1560"/>
                  </a:lnTo>
                  <a:lnTo>
                    <a:pt x="1413" y="1561"/>
                  </a:lnTo>
                  <a:lnTo>
                    <a:pt x="1377" y="1561"/>
                  </a:lnTo>
                  <a:lnTo>
                    <a:pt x="1340" y="1561"/>
                  </a:lnTo>
                  <a:lnTo>
                    <a:pt x="1303" y="1560"/>
                  </a:lnTo>
                  <a:lnTo>
                    <a:pt x="1266" y="1561"/>
                  </a:lnTo>
                  <a:lnTo>
                    <a:pt x="1228" y="1561"/>
                  </a:lnTo>
                  <a:lnTo>
                    <a:pt x="1191" y="1563"/>
                  </a:lnTo>
                  <a:lnTo>
                    <a:pt x="1154" y="1567"/>
                  </a:lnTo>
                  <a:lnTo>
                    <a:pt x="1148" y="1562"/>
                  </a:lnTo>
                  <a:lnTo>
                    <a:pt x="1144" y="1558"/>
                  </a:lnTo>
                  <a:lnTo>
                    <a:pt x="1141" y="1554"/>
                  </a:lnTo>
                  <a:lnTo>
                    <a:pt x="1139" y="1549"/>
                  </a:lnTo>
                  <a:lnTo>
                    <a:pt x="1138" y="1544"/>
                  </a:lnTo>
                  <a:lnTo>
                    <a:pt x="1138" y="1538"/>
                  </a:lnTo>
                  <a:lnTo>
                    <a:pt x="1138" y="1533"/>
                  </a:lnTo>
                  <a:lnTo>
                    <a:pt x="1139" y="1527"/>
                  </a:lnTo>
                  <a:lnTo>
                    <a:pt x="1141" y="1514"/>
                  </a:lnTo>
                  <a:lnTo>
                    <a:pt x="1144" y="1502"/>
                  </a:lnTo>
                  <a:lnTo>
                    <a:pt x="1145" y="1495"/>
                  </a:lnTo>
                  <a:lnTo>
                    <a:pt x="1145" y="1489"/>
                  </a:lnTo>
                  <a:lnTo>
                    <a:pt x="1145" y="1483"/>
                  </a:lnTo>
                  <a:lnTo>
                    <a:pt x="1145" y="1478"/>
                  </a:lnTo>
                  <a:lnTo>
                    <a:pt x="1144" y="1458"/>
                  </a:lnTo>
                  <a:lnTo>
                    <a:pt x="1141" y="1440"/>
                  </a:lnTo>
                  <a:lnTo>
                    <a:pt x="1138" y="1422"/>
                  </a:lnTo>
                  <a:lnTo>
                    <a:pt x="1134" y="1404"/>
                  </a:lnTo>
                  <a:lnTo>
                    <a:pt x="1129" y="1388"/>
                  </a:lnTo>
                  <a:lnTo>
                    <a:pt x="1123" y="1371"/>
                  </a:lnTo>
                  <a:lnTo>
                    <a:pt x="1115" y="1355"/>
                  </a:lnTo>
                  <a:lnTo>
                    <a:pt x="1106" y="1340"/>
                  </a:lnTo>
                  <a:lnTo>
                    <a:pt x="1097" y="1324"/>
                  </a:lnTo>
                  <a:lnTo>
                    <a:pt x="1087" y="1310"/>
                  </a:lnTo>
                  <a:lnTo>
                    <a:pt x="1076" y="1297"/>
                  </a:lnTo>
                  <a:lnTo>
                    <a:pt x="1063" y="1283"/>
                  </a:lnTo>
                  <a:lnTo>
                    <a:pt x="1051" y="1271"/>
                  </a:lnTo>
                  <a:lnTo>
                    <a:pt x="1037" y="1260"/>
                  </a:lnTo>
                  <a:lnTo>
                    <a:pt x="1021" y="1249"/>
                  </a:lnTo>
                  <a:lnTo>
                    <a:pt x="1006" y="1238"/>
                  </a:lnTo>
                  <a:lnTo>
                    <a:pt x="999" y="1234"/>
                  </a:lnTo>
                  <a:lnTo>
                    <a:pt x="993" y="1230"/>
                  </a:lnTo>
                  <a:lnTo>
                    <a:pt x="987" y="1224"/>
                  </a:lnTo>
                  <a:lnTo>
                    <a:pt x="982" y="1219"/>
                  </a:lnTo>
                  <a:lnTo>
                    <a:pt x="977" y="1213"/>
                  </a:lnTo>
                  <a:lnTo>
                    <a:pt x="972" y="1207"/>
                  </a:lnTo>
                  <a:lnTo>
                    <a:pt x="968" y="1200"/>
                  </a:lnTo>
                  <a:lnTo>
                    <a:pt x="965" y="1192"/>
                  </a:lnTo>
                  <a:lnTo>
                    <a:pt x="960" y="1178"/>
                  </a:lnTo>
                  <a:lnTo>
                    <a:pt x="956" y="1163"/>
                  </a:lnTo>
                  <a:lnTo>
                    <a:pt x="955" y="1148"/>
                  </a:lnTo>
                  <a:lnTo>
                    <a:pt x="954" y="1132"/>
                  </a:lnTo>
                  <a:lnTo>
                    <a:pt x="954" y="1125"/>
                  </a:lnTo>
                  <a:lnTo>
                    <a:pt x="955" y="1119"/>
                  </a:lnTo>
                  <a:lnTo>
                    <a:pt x="956" y="1113"/>
                  </a:lnTo>
                  <a:lnTo>
                    <a:pt x="958" y="1107"/>
                  </a:lnTo>
                  <a:lnTo>
                    <a:pt x="961" y="1100"/>
                  </a:lnTo>
                  <a:lnTo>
                    <a:pt x="964" y="1095"/>
                  </a:lnTo>
                  <a:lnTo>
                    <a:pt x="968" y="1090"/>
                  </a:lnTo>
                  <a:lnTo>
                    <a:pt x="972" y="1085"/>
                  </a:lnTo>
                  <a:lnTo>
                    <a:pt x="977" y="1082"/>
                  </a:lnTo>
                  <a:lnTo>
                    <a:pt x="982" y="1080"/>
                  </a:lnTo>
                  <a:lnTo>
                    <a:pt x="987" y="1079"/>
                  </a:lnTo>
                  <a:lnTo>
                    <a:pt x="993" y="1078"/>
                  </a:lnTo>
                  <a:lnTo>
                    <a:pt x="998" y="1079"/>
                  </a:lnTo>
                  <a:lnTo>
                    <a:pt x="1003" y="1080"/>
                  </a:lnTo>
                  <a:lnTo>
                    <a:pt x="1008" y="1082"/>
                  </a:lnTo>
                  <a:lnTo>
                    <a:pt x="1012" y="1085"/>
                  </a:lnTo>
                  <a:lnTo>
                    <a:pt x="1017" y="1090"/>
                  </a:lnTo>
                  <a:lnTo>
                    <a:pt x="1021" y="1096"/>
                  </a:lnTo>
                  <a:lnTo>
                    <a:pt x="1025" y="1103"/>
                  </a:lnTo>
                  <a:lnTo>
                    <a:pt x="1027" y="1109"/>
                  </a:lnTo>
                  <a:lnTo>
                    <a:pt x="1031" y="1121"/>
                  </a:lnTo>
                  <a:lnTo>
                    <a:pt x="1035" y="1134"/>
                  </a:lnTo>
                  <a:lnTo>
                    <a:pt x="1037" y="1140"/>
                  </a:lnTo>
                  <a:lnTo>
                    <a:pt x="1040" y="1146"/>
                  </a:lnTo>
                  <a:lnTo>
                    <a:pt x="1043" y="1152"/>
                  </a:lnTo>
                  <a:lnTo>
                    <a:pt x="1046" y="1158"/>
                  </a:lnTo>
                  <a:lnTo>
                    <a:pt x="1051" y="1162"/>
                  </a:lnTo>
                  <a:lnTo>
                    <a:pt x="1056" y="1167"/>
                  </a:lnTo>
                  <a:lnTo>
                    <a:pt x="1063" y="1170"/>
                  </a:lnTo>
                  <a:lnTo>
                    <a:pt x="1071" y="1173"/>
                  </a:lnTo>
                  <a:lnTo>
                    <a:pt x="1083" y="1177"/>
                  </a:lnTo>
                  <a:lnTo>
                    <a:pt x="1096" y="1179"/>
                  </a:lnTo>
                  <a:lnTo>
                    <a:pt x="1109" y="1181"/>
                  </a:lnTo>
                  <a:lnTo>
                    <a:pt x="1122" y="1181"/>
                  </a:lnTo>
                  <a:lnTo>
                    <a:pt x="1129" y="1181"/>
                  </a:lnTo>
                  <a:lnTo>
                    <a:pt x="1135" y="1179"/>
                  </a:lnTo>
                  <a:lnTo>
                    <a:pt x="1141" y="1178"/>
                  </a:lnTo>
                  <a:lnTo>
                    <a:pt x="1146" y="1175"/>
                  </a:lnTo>
                  <a:lnTo>
                    <a:pt x="1152" y="1172"/>
                  </a:lnTo>
                  <a:lnTo>
                    <a:pt x="1157" y="1168"/>
                  </a:lnTo>
                  <a:lnTo>
                    <a:pt x="1162" y="1163"/>
                  </a:lnTo>
                  <a:lnTo>
                    <a:pt x="1167" y="1157"/>
                  </a:lnTo>
                  <a:lnTo>
                    <a:pt x="1175" y="1149"/>
                  </a:lnTo>
                  <a:lnTo>
                    <a:pt x="1181" y="1139"/>
                  </a:lnTo>
                  <a:lnTo>
                    <a:pt x="1187" y="1129"/>
                  </a:lnTo>
                  <a:lnTo>
                    <a:pt x="1191" y="1119"/>
                  </a:lnTo>
                  <a:lnTo>
                    <a:pt x="1194" y="1108"/>
                  </a:lnTo>
                  <a:lnTo>
                    <a:pt x="1197" y="1096"/>
                  </a:lnTo>
                  <a:lnTo>
                    <a:pt x="1198" y="1084"/>
                  </a:lnTo>
                  <a:lnTo>
                    <a:pt x="1199" y="1073"/>
                  </a:lnTo>
                  <a:lnTo>
                    <a:pt x="1199" y="1061"/>
                  </a:lnTo>
                  <a:lnTo>
                    <a:pt x="1198" y="1048"/>
                  </a:lnTo>
                  <a:lnTo>
                    <a:pt x="1197" y="1036"/>
                  </a:lnTo>
                  <a:lnTo>
                    <a:pt x="1195" y="1025"/>
                  </a:lnTo>
                  <a:lnTo>
                    <a:pt x="1192" y="1014"/>
                  </a:lnTo>
                  <a:lnTo>
                    <a:pt x="1189" y="1002"/>
                  </a:lnTo>
                  <a:lnTo>
                    <a:pt x="1186" y="991"/>
                  </a:lnTo>
                  <a:lnTo>
                    <a:pt x="1182" y="982"/>
                  </a:lnTo>
                  <a:lnTo>
                    <a:pt x="1180" y="976"/>
                  </a:lnTo>
                  <a:lnTo>
                    <a:pt x="1177" y="971"/>
                  </a:lnTo>
                  <a:lnTo>
                    <a:pt x="1174" y="966"/>
                  </a:lnTo>
                  <a:lnTo>
                    <a:pt x="1170" y="961"/>
                  </a:lnTo>
                  <a:lnTo>
                    <a:pt x="1163" y="952"/>
                  </a:lnTo>
                  <a:lnTo>
                    <a:pt x="1154" y="944"/>
                  </a:lnTo>
                  <a:lnTo>
                    <a:pt x="1147" y="936"/>
                  </a:lnTo>
                  <a:lnTo>
                    <a:pt x="1141" y="927"/>
                  </a:lnTo>
                  <a:lnTo>
                    <a:pt x="1139" y="922"/>
                  </a:lnTo>
                  <a:lnTo>
                    <a:pt x="1138" y="917"/>
                  </a:lnTo>
                  <a:lnTo>
                    <a:pt x="1138" y="911"/>
                  </a:lnTo>
                  <a:lnTo>
                    <a:pt x="1139" y="905"/>
                  </a:lnTo>
                  <a:lnTo>
                    <a:pt x="1150" y="887"/>
                  </a:lnTo>
                  <a:lnTo>
                    <a:pt x="1162" y="868"/>
                  </a:lnTo>
                  <a:lnTo>
                    <a:pt x="1171" y="849"/>
                  </a:lnTo>
                  <a:lnTo>
                    <a:pt x="1178" y="830"/>
                  </a:lnTo>
                  <a:lnTo>
                    <a:pt x="1180" y="819"/>
                  </a:lnTo>
                  <a:lnTo>
                    <a:pt x="1182" y="809"/>
                  </a:lnTo>
                  <a:lnTo>
                    <a:pt x="1184" y="799"/>
                  </a:lnTo>
                  <a:lnTo>
                    <a:pt x="1185" y="789"/>
                  </a:lnTo>
                  <a:lnTo>
                    <a:pt x="1185" y="779"/>
                  </a:lnTo>
                  <a:lnTo>
                    <a:pt x="1185" y="768"/>
                  </a:lnTo>
                  <a:lnTo>
                    <a:pt x="1184" y="758"/>
                  </a:lnTo>
                  <a:lnTo>
                    <a:pt x="1182" y="748"/>
                  </a:lnTo>
                  <a:lnTo>
                    <a:pt x="1178" y="732"/>
                  </a:lnTo>
                  <a:lnTo>
                    <a:pt x="1174" y="715"/>
                  </a:lnTo>
                  <a:lnTo>
                    <a:pt x="1169" y="700"/>
                  </a:lnTo>
                  <a:lnTo>
                    <a:pt x="1163" y="685"/>
                  </a:lnTo>
                  <a:lnTo>
                    <a:pt x="1158" y="677"/>
                  </a:lnTo>
                  <a:lnTo>
                    <a:pt x="1154" y="670"/>
                  </a:lnTo>
                  <a:lnTo>
                    <a:pt x="1149" y="664"/>
                  </a:lnTo>
                  <a:lnTo>
                    <a:pt x="1144" y="658"/>
                  </a:lnTo>
                  <a:lnTo>
                    <a:pt x="1138" y="652"/>
                  </a:lnTo>
                  <a:lnTo>
                    <a:pt x="1132" y="647"/>
                  </a:lnTo>
                  <a:lnTo>
                    <a:pt x="1125" y="642"/>
                  </a:lnTo>
                  <a:lnTo>
                    <a:pt x="1117" y="637"/>
                  </a:lnTo>
                  <a:lnTo>
                    <a:pt x="1098" y="634"/>
                  </a:lnTo>
                  <a:lnTo>
                    <a:pt x="1078" y="632"/>
                  </a:lnTo>
                  <a:lnTo>
                    <a:pt x="1069" y="632"/>
                  </a:lnTo>
                  <a:lnTo>
                    <a:pt x="1057" y="632"/>
                  </a:lnTo>
                  <a:lnTo>
                    <a:pt x="1047" y="634"/>
                  </a:lnTo>
                  <a:lnTo>
                    <a:pt x="1037" y="639"/>
                  </a:lnTo>
                  <a:lnTo>
                    <a:pt x="1025" y="649"/>
                  </a:lnTo>
                  <a:lnTo>
                    <a:pt x="1011" y="658"/>
                  </a:lnTo>
                  <a:lnTo>
                    <a:pt x="1005" y="664"/>
                  </a:lnTo>
                  <a:lnTo>
                    <a:pt x="1001" y="669"/>
                  </a:lnTo>
                  <a:lnTo>
                    <a:pt x="999" y="673"/>
                  </a:lnTo>
                  <a:lnTo>
                    <a:pt x="998" y="676"/>
                  </a:lnTo>
                  <a:lnTo>
                    <a:pt x="997" y="680"/>
                  </a:lnTo>
                  <a:lnTo>
                    <a:pt x="997" y="686"/>
                  </a:lnTo>
                  <a:lnTo>
                    <a:pt x="999" y="694"/>
                  </a:lnTo>
                  <a:lnTo>
                    <a:pt x="999" y="702"/>
                  </a:lnTo>
                  <a:lnTo>
                    <a:pt x="999" y="710"/>
                  </a:lnTo>
                  <a:lnTo>
                    <a:pt x="998" y="718"/>
                  </a:lnTo>
                  <a:lnTo>
                    <a:pt x="996" y="726"/>
                  </a:lnTo>
                  <a:lnTo>
                    <a:pt x="993" y="735"/>
                  </a:lnTo>
                  <a:lnTo>
                    <a:pt x="989" y="743"/>
                  </a:lnTo>
                  <a:lnTo>
                    <a:pt x="985" y="750"/>
                  </a:lnTo>
                  <a:lnTo>
                    <a:pt x="979" y="754"/>
                  </a:lnTo>
                  <a:lnTo>
                    <a:pt x="972" y="758"/>
                  </a:lnTo>
                  <a:lnTo>
                    <a:pt x="965" y="761"/>
                  </a:lnTo>
                  <a:lnTo>
                    <a:pt x="958" y="763"/>
                  </a:lnTo>
                  <a:lnTo>
                    <a:pt x="952" y="764"/>
                  </a:lnTo>
                  <a:lnTo>
                    <a:pt x="945" y="764"/>
                  </a:lnTo>
                  <a:lnTo>
                    <a:pt x="939" y="762"/>
                  </a:lnTo>
                  <a:lnTo>
                    <a:pt x="933" y="760"/>
                  </a:lnTo>
                  <a:lnTo>
                    <a:pt x="927" y="751"/>
                  </a:lnTo>
                  <a:lnTo>
                    <a:pt x="923" y="743"/>
                  </a:lnTo>
                  <a:lnTo>
                    <a:pt x="921" y="734"/>
                  </a:lnTo>
                  <a:lnTo>
                    <a:pt x="919" y="723"/>
                  </a:lnTo>
                  <a:lnTo>
                    <a:pt x="919" y="714"/>
                  </a:lnTo>
                  <a:lnTo>
                    <a:pt x="920" y="704"/>
                  </a:lnTo>
                  <a:lnTo>
                    <a:pt x="921" y="694"/>
                  </a:lnTo>
                  <a:lnTo>
                    <a:pt x="923" y="682"/>
                  </a:lnTo>
                  <a:lnTo>
                    <a:pt x="934" y="663"/>
                  </a:lnTo>
                  <a:lnTo>
                    <a:pt x="946" y="645"/>
                  </a:lnTo>
                  <a:lnTo>
                    <a:pt x="959" y="626"/>
                  </a:lnTo>
                  <a:lnTo>
                    <a:pt x="973" y="609"/>
                  </a:lnTo>
                  <a:lnTo>
                    <a:pt x="1003" y="576"/>
                  </a:lnTo>
                  <a:lnTo>
                    <a:pt x="1034" y="543"/>
                  </a:lnTo>
                  <a:lnTo>
                    <a:pt x="1049" y="527"/>
                  </a:lnTo>
                  <a:lnTo>
                    <a:pt x="1063" y="510"/>
                  </a:lnTo>
                  <a:lnTo>
                    <a:pt x="1078" y="492"/>
                  </a:lnTo>
                  <a:lnTo>
                    <a:pt x="1090" y="475"/>
                  </a:lnTo>
                  <a:lnTo>
                    <a:pt x="1102" y="457"/>
                  </a:lnTo>
                  <a:lnTo>
                    <a:pt x="1111" y="437"/>
                  </a:lnTo>
                  <a:lnTo>
                    <a:pt x="1117" y="427"/>
                  </a:lnTo>
                  <a:lnTo>
                    <a:pt x="1120" y="416"/>
                  </a:lnTo>
                  <a:lnTo>
                    <a:pt x="1124" y="405"/>
                  </a:lnTo>
                  <a:lnTo>
                    <a:pt x="1127" y="394"/>
                  </a:lnTo>
                  <a:lnTo>
                    <a:pt x="1132" y="377"/>
                  </a:lnTo>
                  <a:lnTo>
                    <a:pt x="1136" y="358"/>
                  </a:lnTo>
                  <a:lnTo>
                    <a:pt x="1139" y="340"/>
                  </a:lnTo>
                  <a:lnTo>
                    <a:pt x="1140" y="322"/>
                  </a:lnTo>
                  <a:lnTo>
                    <a:pt x="1139" y="303"/>
                  </a:lnTo>
                  <a:lnTo>
                    <a:pt x="1138" y="285"/>
                  </a:lnTo>
                  <a:lnTo>
                    <a:pt x="1136" y="268"/>
                  </a:lnTo>
                  <a:lnTo>
                    <a:pt x="1133" y="249"/>
                  </a:lnTo>
                  <a:lnTo>
                    <a:pt x="1138" y="244"/>
                  </a:lnTo>
                  <a:lnTo>
                    <a:pt x="1144" y="240"/>
                  </a:lnTo>
                  <a:lnTo>
                    <a:pt x="1151" y="237"/>
                  </a:lnTo>
                  <a:lnTo>
                    <a:pt x="1157" y="235"/>
                  </a:lnTo>
                  <a:lnTo>
                    <a:pt x="1165" y="234"/>
                  </a:lnTo>
                  <a:lnTo>
                    <a:pt x="1173" y="234"/>
                  </a:lnTo>
                  <a:lnTo>
                    <a:pt x="1180" y="235"/>
                  </a:lnTo>
                  <a:lnTo>
                    <a:pt x="1188" y="237"/>
                  </a:lnTo>
                  <a:lnTo>
                    <a:pt x="1252" y="234"/>
                  </a:lnTo>
                  <a:lnTo>
                    <a:pt x="1314" y="232"/>
                  </a:lnTo>
                  <a:lnTo>
                    <a:pt x="1375" y="232"/>
                  </a:lnTo>
                  <a:lnTo>
                    <a:pt x="1437" y="232"/>
                  </a:lnTo>
                  <a:lnTo>
                    <a:pt x="1496" y="233"/>
                  </a:lnTo>
                  <a:lnTo>
                    <a:pt x="1556" y="233"/>
                  </a:lnTo>
                  <a:lnTo>
                    <a:pt x="1616" y="231"/>
                  </a:lnTo>
                  <a:lnTo>
                    <a:pt x="1677" y="228"/>
                  </a:lnTo>
                  <a:lnTo>
                    <a:pt x="1754" y="227"/>
                  </a:lnTo>
                  <a:lnTo>
                    <a:pt x="1831" y="226"/>
                  </a:lnTo>
                  <a:lnTo>
                    <a:pt x="1908" y="225"/>
                  </a:lnTo>
                  <a:lnTo>
                    <a:pt x="1985" y="224"/>
                  </a:lnTo>
                  <a:lnTo>
                    <a:pt x="2062" y="223"/>
                  </a:lnTo>
                  <a:lnTo>
                    <a:pt x="2140" y="222"/>
                  </a:lnTo>
                  <a:lnTo>
                    <a:pt x="2218" y="220"/>
                  </a:lnTo>
                  <a:lnTo>
                    <a:pt x="2294" y="219"/>
                  </a:lnTo>
                  <a:lnTo>
                    <a:pt x="2372" y="217"/>
                  </a:lnTo>
                  <a:lnTo>
                    <a:pt x="2449" y="216"/>
                  </a:lnTo>
                  <a:lnTo>
                    <a:pt x="2526" y="215"/>
                  </a:lnTo>
                  <a:lnTo>
                    <a:pt x="2604" y="214"/>
                  </a:lnTo>
                  <a:lnTo>
                    <a:pt x="2681" y="213"/>
                  </a:lnTo>
                  <a:lnTo>
                    <a:pt x="2757" y="212"/>
                  </a:lnTo>
                  <a:lnTo>
                    <a:pt x="2835" y="211"/>
                  </a:lnTo>
                  <a:lnTo>
                    <a:pt x="2912" y="210"/>
                  </a:lnTo>
                  <a:lnTo>
                    <a:pt x="2981" y="209"/>
                  </a:lnTo>
                  <a:lnTo>
                    <a:pt x="3052" y="208"/>
                  </a:lnTo>
                  <a:lnTo>
                    <a:pt x="3124" y="209"/>
                  </a:lnTo>
                  <a:lnTo>
                    <a:pt x="3197" y="209"/>
                  </a:lnTo>
                  <a:lnTo>
                    <a:pt x="3270" y="210"/>
                  </a:lnTo>
                  <a:lnTo>
                    <a:pt x="3343" y="210"/>
                  </a:lnTo>
                  <a:lnTo>
                    <a:pt x="3416" y="209"/>
                  </a:lnTo>
                  <a:lnTo>
                    <a:pt x="3487" y="206"/>
                  </a:lnTo>
                  <a:lnTo>
                    <a:pt x="3635" y="205"/>
                  </a:lnTo>
                  <a:lnTo>
                    <a:pt x="3883" y="204"/>
                  </a:lnTo>
                  <a:lnTo>
                    <a:pt x="4213" y="203"/>
                  </a:lnTo>
                  <a:lnTo>
                    <a:pt x="4615" y="201"/>
                  </a:lnTo>
                  <a:lnTo>
                    <a:pt x="5072" y="200"/>
                  </a:lnTo>
                  <a:lnTo>
                    <a:pt x="5572" y="199"/>
                  </a:lnTo>
                  <a:lnTo>
                    <a:pt x="6098" y="197"/>
                  </a:lnTo>
                  <a:lnTo>
                    <a:pt x="6640" y="196"/>
                  </a:lnTo>
                  <a:lnTo>
                    <a:pt x="7181" y="194"/>
                  </a:lnTo>
                  <a:lnTo>
                    <a:pt x="7708" y="193"/>
                  </a:lnTo>
                  <a:lnTo>
                    <a:pt x="8206" y="191"/>
                  </a:lnTo>
                  <a:lnTo>
                    <a:pt x="8663" y="190"/>
                  </a:lnTo>
                  <a:lnTo>
                    <a:pt x="9063" y="188"/>
                  </a:lnTo>
                  <a:lnTo>
                    <a:pt x="9392" y="187"/>
                  </a:lnTo>
                  <a:lnTo>
                    <a:pt x="9637" y="185"/>
                  </a:lnTo>
                  <a:lnTo>
                    <a:pt x="9783" y="183"/>
                  </a:lnTo>
                  <a:lnTo>
                    <a:pt x="9795" y="185"/>
                  </a:lnTo>
                  <a:lnTo>
                    <a:pt x="9809" y="186"/>
                  </a:lnTo>
                  <a:lnTo>
                    <a:pt x="9822" y="185"/>
                  </a:lnTo>
                  <a:lnTo>
                    <a:pt x="9836" y="184"/>
                  </a:lnTo>
                  <a:lnTo>
                    <a:pt x="9844" y="184"/>
                  </a:lnTo>
                  <a:lnTo>
                    <a:pt x="9850" y="184"/>
                  </a:lnTo>
                  <a:lnTo>
                    <a:pt x="9856" y="185"/>
                  </a:lnTo>
                  <a:lnTo>
                    <a:pt x="9861" y="186"/>
                  </a:lnTo>
                  <a:lnTo>
                    <a:pt x="9866" y="188"/>
                  </a:lnTo>
                  <a:lnTo>
                    <a:pt x="9871" y="191"/>
                  </a:lnTo>
                  <a:lnTo>
                    <a:pt x="9875" y="195"/>
                  </a:lnTo>
                  <a:lnTo>
                    <a:pt x="9878" y="200"/>
                  </a:lnTo>
                  <a:lnTo>
                    <a:pt x="9877" y="223"/>
                  </a:lnTo>
                  <a:lnTo>
                    <a:pt x="9877" y="244"/>
                  </a:lnTo>
                  <a:lnTo>
                    <a:pt x="9877" y="265"/>
                  </a:lnTo>
                  <a:lnTo>
                    <a:pt x="9879" y="287"/>
                  </a:lnTo>
                  <a:lnTo>
                    <a:pt x="9881" y="307"/>
                  </a:lnTo>
                  <a:lnTo>
                    <a:pt x="9885" y="328"/>
                  </a:lnTo>
                  <a:lnTo>
                    <a:pt x="9891" y="348"/>
                  </a:lnTo>
                  <a:lnTo>
                    <a:pt x="9897" y="369"/>
                  </a:lnTo>
                  <a:lnTo>
                    <a:pt x="9904" y="388"/>
                  </a:lnTo>
                  <a:lnTo>
                    <a:pt x="9912" y="407"/>
                  </a:lnTo>
                  <a:lnTo>
                    <a:pt x="9921" y="425"/>
                  </a:lnTo>
                  <a:lnTo>
                    <a:pt x="9931" y="443"/>
                  </a:lnTo>
                  <a:lnTo>
                    <a:pt x="9944" y="461"/>
                  </a:lnTo>
                  <a:lnTo>
                    <a:pt x="9956" y="478"/>
                  </a:lnTo>
                  <a:lnTo>
                    <a:pt x="9970" y="494"/>
                  </a:lnTo>
                  <a:lnTo>
                    <a:pt x="9986" y="510"/>
                  </a:lnTo>
                  <a:lnTo>
                    <a:pt x="9994" y="520"/>
                  </a:lnTo>
                  <a:lnTo>
                    <a:pt x="10004" y="530"/>
                  </a:lnTo>
                  <a:lnTo>
                    <a:pt x="10013" y="540"/>
                  </a:lnTo>
                  <a:lnTo>
                    <a:pt x="10024" y="550"/>
                  </a:lnTo>
                  <a:lnTo>
                    <a:pt x="10046" y="570"/>
                  </a:lnTo>
                  <a:lnTo>
                    <a:pt x="10066" y="590"/>
                  </a:lnTo>
                  <a:lnTo>
                    <a:pt x="10076" y="602"/>
                  </a:lnTo>
                  <a:lnTo>
                    <a:pt x="10084" y="613"/>
                  </a:lnTo>
                  <a:lnTo>
                    <a:pt x="10090" y="625"/>
                  </a:lnTo>
                  <a:lnTo>
                    <a:pt x="10094" y="637"/>
                  </a:lnTo>
                  <a:lnTo>
                    <a:pt x="10096" y="644"/>
                  </a:lnTo>
                  <a:lnTo>
                    <a:pt x="10097" y="650"/>
                  </a:lnTo>
                  <a:lnTo>
                    <a:pt x="10097" y="657"/>
                  </a:lnTo>
                  <a:lnTo>
                    <a:pt x="10096" y="664"/>
                  </a:lnTo>
                  <a:lnTo>
                    <a:pt x="10095" y="671"/>
                  </a:lnTo>
                  <a:lnTo>
                    <a:pt x="10094" y="678"/>
                  </a:lnTo>
                  <a:lnTo>
                    <a:pt x="10091" y="686"/>
                  </a:lnTo>
                  <a:lnTo>
                    <a:pt x="10088" y="694"/>
                  </a:lnTo>
                  <a:lnTo>
                    <a:pt x="10083" y="695"/>
                  </a:lnTo>
                  <a:lnTo>
                    <a:pt x="10078" y="697"/>
                  </a:lnTo>
                  <a:lnTo>
                    <a:pt x="10072" y="697"/>
                  </a:lnTo>
                  <a:lnTo>
                    <a:pt x="10068" y="697"/>
                  </a:lnTo>
                  <a:lnTo>
                    <a:pt x="10059" y="695"/>
                  </a:lnTo>
                  <a:lnTo>
                    <a:pt x="10051" y="692"/>
                  </a:lnTo>
                  <a:lnTo>
                    <a:pt x="10043" y="687"/>
                  </a:lnTo>
                  <a:lnTo>
                    <a:pt x="10035" y="681"/>
                  </a:lnTo>
                  <a:lnTo>
                    <a:pt x="10026" y="674"/>
                  </a:lnTo>
                  <a:lnTo>
                    <a:pt x="10019" y="667"/>
                  </a:lnTo>
                  <a:lnTo>
                    <a:pt x="10011" y="660"/>
                  </a:lnTo>
                  <a:lnTo>
                    <a:pt x="10003" y="654"/>
                  </a:lnTo>
                  <a:lnTo>
                    <a:pt x="9995" y="647"/>
                  </a:lnTo>
                  <a:lnTo>
                    <a:pt x="9987" y="642"/>
                  </a:lnTo>
                  <a:lnTo>
                    <a:pt x="9977" y="637"/>
                  </a:lnTo>
                  <a:lnTo>
                    <a:pt x="9967" y="635"/>
                  </a:lnTo>
                  <a:lnTo>
                    <a:pt x="9962" y="634"/>
                  </a:lnTo>
                  <a:lnTo>
                    <a:pt x="9957" y="634"/>
                  </a:lnTo>
                  <a:lnTo>
                    <a:pt x="9952" y="635"/>
                  </a:lnTo>
                  <a:lnTo>
                    <a:pt x="9946" y="636"/>
                  </a:lnTo>
                  <a:lnTo>
                    <a:pt x="9932" y="641"/>
                  </a:lnTo>
                  <a:lnTo>
                    <a:pt x="9920" y="646"/>
                  </a:lnTo>
                  <a:lnTo>
                    <a:pt x="9908" y="652"/>
                  </a:lnTo>
                  <a:lnTo>
                    <a:pt x="9897" y="660"/>
                  </a:lnTo>
                  <a:lnTo>
                    <a:pt x="9893" y="664"/>
                  </a:lnTo>
                  <a:lnTo>
                    <a:pt x="9887" y="668"/>
                  </a:lnTo>
                  <a:lnTo>
                    <a:pt x="9883" y="673"/>
                  </a:lnTo>
                  <a:lnTo>
                    <a:pt x="9879" y="679"/>
                  </a:lnTo>
                  <a:lnTo>
                    <a:pt x="9876" y="685"/>
                  </a:lnTo>
                  <a:lnTo>
                    <a:pt x="9873" y="692"/>
                  </a:lnTo>
                  <a:lnTo>
                    <a:pt x="9871" y="698"/>
                  </a:lnTo>
                  <a:lnTo>
                    <a:pt x="9869" y="705"/>
                  </a:lnTo>
                  <a:lnTo>
                    <a:pt x="9867" y="715"/>
                  </a:lnTo>
                  <a:lnTo>
                    <a:pt x="9865" y="724"/>
                  </a:lnTo>
                  <a:lnTo>
                    <a:pt x="9865" y="735"/>
                  </a:lnTo>
                  <a:lnTo>
                    <a:pt x="9865" y="744"/>
                  </a:lnTo>
                  <a:lnTo>
                    <a:pt x="9866" y="753"/>
                  </a:lnTo>
                  <a:lnTo>
                    <a:pt x="9868" y="762"/>
                  </a:lnTo>
                  <a:lnTo>
                    <a:pt x="9870" y="771"/>
                  </a:lnTo>
                  <a:lnTo>
                    <a:pt x="9873" y="781"/>
                  </a:lnTo>
                  <a:lnTo>
                    <a:pt x="9881" y="797"/>
                  </a:lnTo>
                  <a:lnTo>
                    <a:pt x="9891" y="813"/>
                  </a:lnTo>
                  <a:lnTo>
                    <a:pt x="9901" y="829"/>
                  </a:lnTo>
                  <a:lnTo>
                    <a:pt x="9912" y="843"/>
                  </a:lnTo>
                  <a:lnTo>
                    <a:pt x="9911" y="849"/>
                  </a:lnTo>
                  <a:lnTo>
                    <a:pt x="9910" y="854"/>
                  </a:lnTo>
                  <a:lnTo>
                    <a:pt x="9907" y="859"/>
                  </a:lnTo>
                  <a:lnTo>
                    <a:pt x="9905" y="863"/>
                  </a:lnTo>
                  <a:lnTo>
                    <a:pt x="9898" y="872"/>
                  </a:lnTo>
                  <a:lnTo>
                    <a:pt x="9890" y="880"/>
                  </a:lnTo>
                  <a:lnTo>
                    <a:pt x="9881" y="888"/>
                  </a:lnTo>
                  <a:lnTo>
                    <a:pt x="9874" y="896"/>
                  </a:lnTo>
                  <a:lnTo>
                    <a:pt x="9871" y="900"/>
                  </a:lnTo>
                  <a:lnTo>
                    <a:pt x="9868" y="905"/>
                  </a:lnTo>
                  <a:lnTo>
                    <a:pt x="9865" y="909"/>
                  </a:lnTo>
                  <a:lnTo>
                    <a:pt x="9863" y="914"/>
                  </a:lnTo>
                  <a:lnTo>
                    <a:pt x="9860" y="924"/>
                  </a:lnTo>
                  <a:lnTo>
                    <a:pt x="9857" y="934"/>
                  </a:lnTo>
                  <a:lnTo>
                    <a:pt x="9855" y="943"/>
                  </a:lnTo>
                  <a:lnTo>
                    <a:pt x="9855" y="953"/>
                  </a:lnTo>
                  <a:lnTo>
                    <a:pt x="9855" y="963"/>
                  </a:lnTo>
                  <a:lnTo>
                    <a:pt x="9855" y="973"/>
                  </a:lnTo>
                  <a:lnTo>
                    <a:pt x="9857" y="982"/>
                  </a:lnTo>
                  <a:lnTo>
                    <a:pt x="9859" y="991"/>
                  </a:lnTo>
                  <a:lnTo>
                    <a:pt x="9862" y="1001"/>
                  </a:lnTo>
                  <a:lnTo>
                    <a:pt x="9866" y="1011"/>
                  </a:lnTo>
                  <a:lnTo>
                    <a:pt x="9869" y="1019"/>
                  </a:lnTo>
                  <a:lnTo>
                    <a:pt x="9874" y="1028"/>
                  </a:lnTo>
                  <a:lnTo>
                    <a:pt x="9879" y="1036"/>
                  </a:lnTo>
                  <a:lnTo>
                    <a:pt x="9884" y="1044"/>
                  </a:lnTo>
                  <a:lnTo>
                    <a:pt x="9891" y="1051"/>
                  </a:lnTo>
                  <a:lnTo>
                    <a:pt x="9897" y="1059"/>
                  </a:lnTo>
                  <a:lnTo>
                    <a:pt x="9918" y="1068"/>
                  </a:lnTo>
                  <a:lnTo>
                    <a:pt x="9941" y="1078"/>
                  </a:lnTo>
                  <a:lnTo>
                    <a:pt x="9952" y="1081"/>
                  </a:lnTo>
                  <a:lnTo>
                    <a:pt x="9963" y="1083"/>
                  </a:lnTo>
                  <a:lnTo>
                    <a:pt x="9969" y="1082"/>
                  </a:lnTo>
                  <a:lnTo>
                    <a:pt x="9974" y="1081"/>
                  </a:lnTo>
                  <a:lnTo>
                    <a:pt x="9980" y="1079"/>
                  </a:lnTo>
                  <a:lnTo>
                    <a:pt x="9986" y="1076"/>
                  </a:lnTo>
                  <a:lnTo>
                    <a:pt x="9995" y="1070"/>
                  </a:lnTo>
                  <a:lnTo>
                    <a:pt x="10003" y="1064"/>
                  </a:lnTo>
                  <a:lnTo>
                    <a:pt x="10011" y="1056"/>
                  </a:lnTo>
                  <a:lnTo>
                    <a:pt x="10018" y="1047"/>
                  </a:lnTo>
                  <a:lnTo>
                    <a:pt x="10024" y="1038"/>
                  </a:lnTo>
                  <a:lnTo>
                    <a:pt x="10030" y="1028"/>
                  </a:lnTo>
                  <a:lnTo>
                    <a:pt x="10031" y="1023"/>
                  </a:lnTo>
                  <a:lnTo>
                    <a:pt x="10032" y="1017"/>
                  </a:lnTo>
                  <a:lnTo>
                    <a:pt x="10033" y="1012"/>
                  </a:lnTo>
                  <a:lnTo>
                    <a:pt x="10033" y="1004"/>
                  </a:lnTo>
                  <a:lnTo>
                    <a:pt x="10037" y="1001"/>
                  </a:lnTo>
                  <a:lnTo>
                    <a:pt x="10043" y="998"/>
                  </a:lnTo>
                  <a:lnTo>
                    <a:pt x="10049" y="997"/>
                  </a:lnTo>
                  <a:lnTo>
                    <a:pt x="10056" y="997"/>
                  </a:lnTo>
                  <a:lnTo>
                    <a:pt x="10062" y="998"/>
                  </a:lnTo>
                  <a:lnTo>
                    <a:pt x="10069" y="1000"/>
                  </a:lnTo>
                  <a:lnTo>
                    <a:pt x="10076" y="1003"/>
                  </a:lnTo>
                  <a:lnTo>
                    <a:pt x="10082" y="1007"/>
                  </a:lnTo>
                  <a:lnTo>
                    <a:pt x="10089" y="1016"/>
                  </a:lnTo>
                  <a:lnTo>
                    <a:pt x="10095" y="1025"/>
                  </a:lnTo>
                  <a:lnTo>
                    <a:pt x="10099" y="1035"/>
                  </a:lnTo>
                  <a:lnTo>
                    <a:pt x="10102" y="1045"/>
                  </a:lnTo>
                  <a:lnTo>
                    <a:pt x="10103" y="1056"/>
                  </a:lnTo>
                  <a:lnTo>
                    <a:pt x="10103" y="1066"/>
                  </a:lnTo>
                  <a:lnTo>
                    <a:pt x="10100" y="1077"/>
                  </a:lnTo>
                  <a:lnTo>
                    <a:pt x="10097" y="1087"/>
                  </a:lnTo>
                  <a:lnTo>
                    <a:pt x="10089" y="1104"/>
                  </a:lnTo>
                  <a:lnTo>
                    <a:pt x="10081" y="1119"/>
                  </a:lnTo>
                  <a:lnTo>
                    <a:pt x="10070" y="1133"/>
                  </a:lnTo>
                  <a:lnTo>
                    <a:pt x="10059" y="1148"/>
                  </a:lnTo>
                  <a:lnTo>
                    <a:pt x="10036" y="1174"/>
                  </a:lnTo>
                  <a:lnTo>
                    <a:pt x="10011" y="1200"/>
                  </a:lnTo>
                  <a:lnTo>
                    <a:pt x="9998" y="1213"/>
                  </a:lnTo>
                  <a:lnTo>
                    <a:pt x="9987" y="1226"/>
                  </a:lnTo>
                  <a:lnTo>
                    <a:pt x="9975" y="1239"/>
                  </a:lnTo>
                  <a:lnTo>
                    <a:pt x="9964" y="1253"/>
                  </a:lnTo>
                  <a:lnTo>
                    <a:pt x="9955" y="1268"/>
                  </a:lnTo>
                  <a:lnTo>
                    <a:pt x="9947" y="1283"/>
                  </a:lnTo>
                  <a:lnTo>
                    <a:pt x="9940" y="1300"/>
                  </a:lnTo>
                  <a:lnTo>
                    <a:pt x="9933" y="1317"/>
                  </a:lnTo>
                  <a:lnTo>
                    <a:pt x="9921" y="1369"/>
                  </a:lnTo>
                  <a:close/>
                  <a:moveTo>
                    <a:pt x="9912" y="1231"/>
                  </a:moveTo>
                  <a:lnTo>
                    <a:pt x="9905" y="1243"/>
                  </a:lnTo>
                  <a:lnTo>
                    <a:pt x="9899" y="1254"/>
                  </a:lnTo>
                  <a:lnTo>
                    <a:pt x="9893" y="1266"/>
                  </a:lnTo>
                  <a:lnTo>
                    <a:pt x="9887" y="1277"/>
                  </a:lnTo>
                  <a:lnTo>
                    <a:pt x="9878" y="1303"/>
                  </a:lnTo>
                  <a:lnTo>
                    <a:pt x="9871" y="1328"/>
                  </a:lnTo>
                  <a:lnTo>
                    <a:pt x="9864" y="1355"/>
                  </a:lnTo>
                  <a:lnTo>
                    <a:pt x="9859" y="1382"/>
                  </a:lnTo>
                  <a:lnTo>
                    <a:pt x="9853" y="1408"/>
                  </a:lnTo>
                  <a:lnTo>
                    <a:pt x="9848" y="1435"/>
                  </a:lnTo>
                  <a:lnTo>
                    <a:pt x="9829" y="1450"/>
                  </a:lnTo>
                  <a:lnTo>
                    <a:pt x="9784" y="1452"/>
                  </a:lnTo>
                  <a:lnTo>
                    <a:pt x="9739" y="1453"/>
                  </a:lnTo>
                  <a:lnTo>
                    <a:pt x="9694" y="1454"/>
                  </a:lnTo>
                  <a:lnTo>
                    <a:pt x="9649" y="1455"/>
                  </a:lnTo>
                  <a:lnTo>
                    <a:pt x="9603" y="1456"/>
                  </a:lnTo>
                  <a:lnTo>
                    <a:pt x="9558" y="1456"/>
                  </a:lnTo>
                  <a:lnTo>
                    <a:pt x="9512" y="1457"/>
                  </a:lnTo>
                  <a:lnTo>
                    <a:pt x="9467" y="1457"/>
                  </a:lnTo>
                  <a:lnTo>
                    <a:pt x="9421" y="1457"/>
                  </a:lnTo>
                  <a:lnTo>
                    <a:pt x="9376" y="1457"/>
                  </a:lnTo>
                  <a:lnTo>
                    <a:pt x="9331" y="1457"/>
                  </a:lnTo>
                  <a:lnTo>
                    <a:pt x="9286" y="1458"/>
                  </a:lnTo>
                  <a:lnTo>
                    <a:pt x="9242" y="1458"/>
                  </a:lnTo>
                  <a:lnTo>
                    <a:pt x="9198" y="1458"/>
                  </a:lnTo>
                  <a:lnTo>
                    <a:pt x="9155" y="1458"/>
                  </a:lnTo>
                  <a:lnTo>
                    <a:pt x="9112" y="1459"/>
                  </a:lnTo>
                  <a:lnTo>
                    <a:pt x="3106" y="1473"/>
                  </a:lnTo>
                  <a:lnTo>
                    <a:pt x="2985" y="1475"/>
                  </a:lnTo>
                  <a:lnTo>
                    <a:pt x="1954" y="1480"/>
                  </a:lnTo>
                  <a:lnTo>
                    <a:pt x="1906" y="1480"/>
                  </a:lnTo>
                  <a:lnTo>
                    <a:pt x="1859" y="1480"/>
                  </a:lnTo>
                  <a:lnTo>
                    <a:pt x="1812" y="1480"/>
                  </a:lnTo>
                  <a:lnTo>
                    <a:pt x="1765" y="1481"/>
                  </a:lnTo>
                  <a:lnTo>
                    <a:pt x="1719" y="1482"/>
                  </a:lnTo>
                  <a:lnTo>
                    <a:pt x="1673" y="1483"/>
                  </a:lnTo>
                  <a:lnTo>
                    <a:pt x="1627" y="1484"/>
                  </a:lnTo>
                  <a:lnTo>
                    <a:pt x="1581" y="1485"/>
                  </a:lnTo>
                  <a:lnTo>
                    <a:pt x="1536" y="1486"/>
                  </a:lnTo>
                  <a:lnTo>
                    <a:pt x="1490" y="1487"/>
                  </a:lnTo>
                  <a:lnTo>
                    <a:pt x="1445" y="1488"/>
                  </a:lnTo>
                  <a:lnTo>
                    <a:pt x="1399" y="1489"/>
                  </a:lnTo>
                  <a:lnTo>
                    <a:pt x="1353" y="1489"/>
                  </a:lnTo>
                  <a:lnTo>
                    <a:pt x="1307" y="1489"/>
                  </a:lnTo>
                  <a:lnTo>
                    <a:pt x="1260" y="1489"/>
                  </a:lnTo>
                  <a:lnTo>
                    <a:pt x="1213" y="1489"/>
                  </a:lnTo>
                  <a:lnTo>
                    <a:pt x="1209" y="1484"/>
                  </a:lnTo>
                  <a:lnTo>
                    <a:pt x="1207" y="1480"/>
                  </a:lnTo>
                  <a:lnTo>
                    <a:pt x="1204" y="1475"/>
                  </a:lnTo>
                  <a:lnTo>
                    <a:pt x="1203" y="1469"/>
                  </a:lnTo>
                  <a:lnTo>
                    <a:pt x="1203" y="1458"/>
                  </a:lnTo>
                  <a:lnTo>
                    <a:pt x="1204" y="1447"/>
                  </a:lnTo>
                  <a:lnTo>
                    <a:pt x="1205" y="1436"/>
                  </a:lnTo>
                  <a:lnTo>
                    <a:pt x="1205" y="1424"/>
                  </a:lnTo>
                  <a:lnTo>
                    <a:pt x="1205" y="1419"/>
                  </a:lnTo>
                  <a:lnTo>
                    <a:pt x="1204" y="1413"/>
                  </a:lnTo>
                  <a:lnTo>
                    <a:pt x="1202" y="1408"/>
                  </a:lnTo>
                  <a:lnTo>
                    <a:pt x="1200" y="1403"/>
                  </a:lnTo>
                  <a:lnTo>
                    <a:pt x="1196" y="1384"/>
                  </a:lnTo>
                  <a:lnTo>
                    <a:pt x="1191" y="1364"/>
                  </a:lnTo>
                  <a:lnTo>
                    <a:pt x="1186" y="1346"/>
                  </a:lnTo>
                  <a:lnTo>
                    <a:pt x="1179" y="1327"/>
                  </a:lnTo>
                  <a:lnTo>
                    <a:pt x="1171" y="1310"/>
                  </a:lnTo>
                  <a:lnTo>
                    <a:pt x="1162" y="1294"/>
                  </a:lnTo>
                  <a:lnTo>
                    <a:pt x="1150" y="1277"/>
                  </a:lnTo>
                  <a:lnTo>
                    <a:pt x="1139" y="1262"/>
                  </a:lnTo>
                  <a:lnTo>
                    <a:pt x="1139" y="1257"/>
                  </a:lnTo>
                  <a:lnTo>
                    <a:pt x="1140" y="1253"/>
                  </a:lnTo>
                  <a:lnTo>
                    <a:pt x="1142" y="1249"/>
                  </a:lnTo>
                  <a:lnTo>
                    <a:pt x="1144" y="1246"/>
                  </a:lnTo>
                  <a:lnTo>
                    <a:pt x="1151" y="1242"/>
                  </a:lnTo>
                  <a:lnTo>
                    <a:pt x="1158" y="1238"/>
                  </a:lnTo>
                  <a:lnTo>
                    <a:pt x="1167" y="1235"/>
                  </a:lnTo>
                  <a:lnTo>
                    <a:pt x="1175" y="1232"/>
                  </a:lnTo>
                  <a:lnTo>
                    <a:pt x="1179" y="1230"/>
                  </a:lnTo>
                  <a:lnTo>
                    <a:pt x="1182" y="1228"/>
                  </a:lnTo>
                  <a:lnTo>
                    <a:pt x="1185" y="1225"/>
                  </a:lnTo>
                  <a:lnTo>
                    <a:pt x="1188" y="1221"/>
                  </a:lnTo>
                  <a:lnTo>
                    <a:pt x="1196" y="1215"/>
                  </a:lnTo>
                  <a:lnTo>
                    <a:pt x="1202" y="1208"/>
                  </a:lnTo>
                  <a:lnTo>
                    <a:pt x="1209" y="1201"/>
                  </a:lnTo>
                  <a:lnTo>
                    <a:pt x="1214" y="1192"/>
                  </a:lnTo>
                  <a:lnTo>
                    <a:pt x="1218" y="1184"/>
                  </a:lnTo>
                  <a:lnTo>
                    <a:pt x="1222" y="1176"/>
                  </a:lnTo>
                  <a:lnTo>
                    <a:pt x="1225" y="1168"/>
                  </a:lnTo>
                  <a:lnTo>
                    <a:pt x="1227" y="1160"/>
                  </a:lnTo>
                  <a:lnTo>
                    <a:pt x="1234" y="1124"/>
                  </a:lnTo>
                  <a:lnTo>
                    <a:pt x="1243" y="1088"/>
                  </a:lnTo>
                  <a:lnTo>
                    <a:pt x="1248" y="1084"/>
                  </a:lnTo>
                  <a:lnTo>
                    <a:pt x="1254" y="1081"/>
                  </a:lnTo>
                  <a:lnTo>
                    <a:pt x="1259" y="1079"/>
                  </a:lnTo>
                  <a:lnTo>
                    <a:pt x="1264" y="1077"/>
                  </a:lnTo>
                  <a:lnTo>
                    <a:pt x="1276" y="1075"/>
                  </a:lnTo>
                  <a:lnTo>
                    <a:pt x="1288" y="1075"/>
                  </a:lnTo>
                  <a:lnTo>
                    <a:pt x="1300" y="1075"/>
                  </a:lnTo>
                  <a:lnTo>
                    <a:pt x="1312" y="1074"/>
                  </a:lnTo>
                  <a:lnTo>
                    <a:pt x="1317" y="1073"/>
                  </a:lnTo>
                  <a:lnTo>
                    <a:pt x="1323" y="1071"/>
                  </a:lnTo>
                  <a:lnTo>
                    <a:pt x="1328" y="1069"/>
                  </a:lnTo>
                  <a:lnTo>
                    <a:pt x="1332" y="1066"/>
                  </a:lnTo>
                  <a:lnTo>
                    <a:pt x="1340" y="1068"/>
                  </a:lnTo>
                  <a:lnTo>
                    <a:pt x="1348" y="1068"/>
                  </a:lnTo>
                  <a:lnTo>
                    <a:pt x="1355" y="1068"/>
                  </a:lnTo>
                  <a:lnTo>
                    <a:pt x="1361" y="1067"/>
                  </a:lnTo>
                  <a:lnTo>
                    <a:pt x="1373" y="1062"/>
                  </a:lnTo>
                  <a:lnTo>
                    <a:pt x="1384" y="1056"/>
                  </a:lnTo>
                  <a:lnTo>
                    <a:pt x="1395" y="1048"/>
                  </a:lnTo>
                  <a:lnTo>
                    <a:pt x="1406" y="1042"/>
                  </a:lnTo>
                  <a:lnTo>
                    <a:pt x="1412" y="1039"/>
                  </a:lnTo>
                  <a:lnTo>
                    <a:pt x="1418" y="1037"/>
                  </a:lnTo>
                  <a:lnTo>
                    <a:pt x="1424" y="1035"/>
                  </a:lnTo>
                  <a:lnTo>
                    <a:pt x="1431" y="1034"/>
                  </a:lnTo>
                  <a:lnTo>
                    <a:pt x="1439" y="1030"/>
                  </a:lnTo>
                  <a:lnTo>
                    <a:pt x="1446" y="1025"/>
                  </a:lnTo>
                  <a:lnTo>
                    <a:pt x="1452" y="1020"/>
                  </a:lnTo>
                  <a:lnTo>
                    <a:pt x="1458" y="1014"/>
                  </a:lnTo>
                  <a:lnTo>
                    <a:pt x="1468" y="1001"/>
                  </a:lnTo>
                  <a:lnTo>
                    <a:pt x="1476" y="988"/>
                  </a:lnTo>
                  <a:lnTo>
                    <a:pt x="1492" y="960"/>
                  </a:lnTo>
                  <a:lnTo>
                    <a:pt x="1508" y="932"/>
                  </a:lnTo>
                  <a:lnTo>
                    <a:pt x="1509" y="922"/>
                  </a:lnTo>
                  <a:lnTo>
                    <a:pt x="1509" y="912"/>
                  </a:lnTo>
                  <a:lnTo>
                    <a:pt x="1509" y="902"/>
                  </a:lnTo>
                  <a:lnTo>
                    <a:pt x="1508" y="893"/>
                  </a:lnTo>
                  <a:lnTo>
                    <a:pt x="1507" y="884"/>
                  </a:lnTo>
                  <a:lnTo>
                    <a:pt x="1505" y="875"/>
                  </a:lnTo>
                  <a:lnTo>
                    <a:pt x="1502" y="865"/>
                  </a:lnTo>
                  <a:lnTo>
                    <a:pt x="1499" y="856"/>
                  </a:lnTo>
                  <a:lnTo>
                    <a:pt x="1496" y="847"/>
                  </a:lnTo>
                  <a:lnTo>
                    <a:pt x="1492" y="839"/>
                  </a:lnTo>
                  <a:lnTo>
                    <a:pt x="1487" y="831"/>
                  </a:lnTo>
                  <a:lnTo>
                    <a:pt x="1482" y="821"/>
                  </a:lnTo>
                  <a:lnTo>
                    <a:pt x="1475" y="813"/>
                  </a:lnTo>
                  <a:lnTo>
                    <a:pt x="1469" y="806"/>
                  </a:lnTo>
                  <a:lnTo>
                    <a:pt x="1463" y="798"/>
                  </a:lnTo>
                  <a:lnTo>
                    <a:pt x="1456" y="791"/>
                  </a:lnTo>
                  <a:lnTo>
                    <a:pt x="1438" y="783"/>
                  </a:lnTo>
                  <a:lnTo>
                    <a:pt x="1417" y="774"/>
                  </a:lnTo>
                  <a:lnTo>
                    <a:pt x="1407" y="770"/>
                  </a:lnTo>
                  <a:lnTo>
                    <a:pt x="1396" y="767"/>
                  </a:lnTo>
                  <a:lnTo>
                    <a:pt x="1384" y="764"/>
                  </a:lnTo>
                  <a:lnTo>
                    <a:pt x="1374" y="762"/>
                  </a:lnTo>
                  <a:lnTo>
                    <a:pt x="1363" y="761"/>
                  </a:lnTo>
                  <a:lnTo>
                    <a:pt x="1352" y="761"/>
                  </a:lnTo>
                  <a:lnTo>
                    <a:pt x="1340" y="761"/>
                  </a:lnTo>
                  <a:lnTo>
                    <a:pt x="1329" y="763"/>
                  </a:lnTo>
                  <a:lnTo>
                    <a:pt x="1319" y="766"/>
                  </a:lnTo>
                  <a:lnTo>
                    <a:pt x="1309" y="770"/>
                  </a:lnTo>
                  <a:lnTo>
                    <a:pt x="1299" y="775"/>
                  </a:lnTo>
                  <a:lnTo>
                    <a:pt x="1289" y="784"/>
                  </a:lnTo>
                  <a:lnTo>
                    <a:pt x="1286" y="782"/>
                  </a:lnTo>
                  <a:lnTo>
                    <a:pt x="1283" y="781"/>
                  </a:lnTo>
                  <a:lnTo>
                    <a:pt x="1280" y="780"/>
                  </a:lnTo>
                  <a:lnTo>
                    <a:pt x="1277" y="780"/>
                  </a:lnTo>
                  <a:lnTo>
                    <a:pt x="1271" y="780"/>
                  </a:lnTo>
                  <a:lnTo>
                    <a:pt x="1265" y="781"/>
                  </a:lnTo>
                  <a:lnTo>
                    <a:pt x="1259" y="781"/>
                  </a:lnTo>
                  <a:lnTo>
                    <a:pt x="1254" y="780"/>
                  </a:lnTo>
                  <a:lnTo>
                    <a:pt x="1252" y="778"/>
                  </a:lnTo>
                  <a:lnTo>
                    <a:pt x="1249" y="775"/>
                  </a:lnTo>
                  <a:lnTo>
                    <a:pt x="1247" y="772"/>
                  </a:lnTo>
                  <a:lnTo>
                    <a:pt x="1246" y="768"/>
                  </a:lnTo>
                  <a:lnTo>
                    <a:pt x="1247" y="760"/>
                  </a:lnTo>
                  <a:lnTo>
                    <a:pt x="1247" y="752"/>
                  </a:lnTo>
                  <a:lnTo>
                    <a:pt x="1247" y="744"/>
                  </a:lnTo>
                  <a:lnTo>
                    <a:pt x="1246" y="737"/>
                  </a:lnTo>
                  <a:lnTo>
                    <a:pt x="1243" y="721"/>
                  </a:lnTo>
                  <a:lnTo>
                    <a:pt x="1238" y="708"/>
                  </a:lnTo>
                  <a:lnTo>
                    <a:pt x="1231" y="694"/>
                  </a:lnTo>
                  <a:lnTo>
                    <a:pt x="1223" y="681"/>
                  </a:lnTo>
                  <a:lnTo>
                    <a:pt x="1214" y="669"/>
                  </a:lnTo>
                  <a:lnTo>
                    <a:pt x="1203" y="658"/>
                  </a:lnTo>
                  <a:lnTo>
                    <a:pt x="1192" y="647"/>
                  </a:lnTo>
                  <a:lnTo>
                    <a:pt x="1180" y="636"/>
                  </a:lnTo>
                  <a:lnTo>
                    <a:pt x="1168" y="626"/>
                  </a:lnTo>
                  <a:lnTo>
                    <a:pt x="1154" y="617"/>
                  </a:lnTo>
                  <a:lnTo>
                    <a:pt x="1129" y="599"/>
                  </a:lnTo>
                  <a:lnTo>
                    <a:pt x="1104" y="582"/>
                  </a:lnTo>
                  <a:lnTo>
                    <a:pt x="1102" y="573"/>
                  </a:lnTo>
                  <a:lnTo>
                    <a:pt x="1101" y="565"/>
                  </a:lnTo>
                  <a:lnTo>
                    <a:pt x="1102" y="557"/>
                  </a:lnTo>
                  <a:lnTo>
                    <a:pt x="1104" y="550"/>
                  </a:lnTo>
                  <a:lnTo>
                    <a:pt x="1107" y="542"/>
                  </a:lnTo>
                  <a:lnTo>
                    <a:pt x="1111" y="536"/>
                  </a:lnTo>
                  <a:lnTo>
                    <a:pt x="1116" y="529"/>
                  </a:lnTo>
                  <a:lnTo>
                    <a:pt x="1122" y="523"/>
                  </a:lnTo>
                  <a:lnTo>
                    <a:pt x="1133" y="511"/>
                  </a:lnTo>
                  <a:lnTo>
                    <a:pt x="1145" y="498"/>
                  </a:lnTo>
                  <a:lnTo>
                    <a:pt x="1150" y="491"/>
                  </a:lnTo>
                  <a:lnTo>
                    <a:pt x="1155" y="485"/>
                  </a:lnTo>
                  <a:lnTo>
                    <a:pt x="1159" y="478"/>
                  </a:lnTo>
                  <a:lnTo>
                    <a:pt x="1164" y="471"/>
                  </a:lnTo>
                  <a:lnTo>
                    <a:pt x="1171" y="449"/>
                  </a:lnTo>
                  <a:lnTo>
                    <a:pt x="1178" y="429"/>
                  </a:lnTo>
                  <a:lnTo>
                    <a:pt x="1184" y="408"/>
                  </a:lnTo>
                  <a:lnTo>
                    <a:pt x="1189" y="387"/>
                  </a:lnTo>
                  <a:lnTo>
                    <a:pt x="1193" y="365"/>
                  </a:lnTo>
                  <a:lnTo>
                    <a:pt x="1196" y="343"/>
                  </a:lnTo>
                  <a:lnTo>
                    <a:pt x="1197" y="321"/>
                  </a:lnTo>
                  <a:lnTo>
                    <a:pt x="1197" y="298"/>
                  </a:lnTo>
                  <a:lnTo>
                    <a:pt x="1199" y="294"/>
                  </a:lnTo>
                  <a:lnTo>
                    <a:pt x="1201" y="291"/>
                  </a:lnTo>
                  <a:lnTo>
                    <a:pt x="1204" y="289"/>
                  </a:lnTo>
                  <a:lnTo>
                    <a:pt x="1208" y="286"/>
                  </a:lnTo>
                  <a:lnTo>
                    <a:pt x="1214" y="284"/>
                  </a:lnTo>
                  <a:lnTo>
                    <a:pt x="1221" y="282"/>
                  </a:lnTo>
                  <a:lnTo>
                    <a:pt x="1237" y="280"/>
                  </a:lnTo>
                  <a:lnTo>
                    <a:pt x="1253" y="279"/>
                  </a:lnTo>
                  <a:lnTo>
                    <a:pt x="1283" y="282"/>
                  </a:lnTo>
                  <a:lnTo>
                    <a:pt x="1314" y="284"/>
                  </a:lnTo>
                  <a:lnTo>
                    <a:pt x="1344" y="285"/>
                  </a:lnTo>
                  <a:lnTo>
                    <a:pt x="1374" y="286"/>
                  </a:lnTo>
                  <a:lnTo>
                    <a:pt x="1432" y="286"/>
                  </a:lnTo>
                  <a:lnTo>
                    <a:pt x="1491" y="284"/>
                  </a:lnTo>
                  <a:lnTo>
                    <a:pt x="1549" y="283"/>
                  </a:lnTo>
                  <a:lnTo>
                    <a:pt x="1607" y="281"/>
                  </a:lnTo>
                  <a:lnTo>
                    <a:pt x="1667" y="281"/>
                  </a:lnTo>
                  <a:lnTo>
                    <a:pt x="1727" y="283"/>
                  </a:lnTo>
                  <a:lnTo>
                    <a:pt x="1768" y="282"/>
                  </a:lnTo>
                  <a:lnTo>
                    <a:pt x="1809" y="281"/>
                  </a:lnTo>
                  <a:lnTo>
                    <a:pt x="1851" y="279"/>
                  </a:lnTo>
                  <a:lnTo>
                    <a:pt x="1890" y="277"/>
                  </a:lnTo>
                  <a:lnTo>
                    <a:pt x="1931" y="276"/>
                  </a:lnTo>
                  <a:lnTo>
                    <a:pt x="1972" y="276"/>
                  </a:lnTo>
                  <a:lnTo>
                    <a:pt x="2012" y="277"/>
                  </a:lnTo>
                  <a:lnTo>
                    <a:pt x="2053" y="279"/>
                  </a:lnTo>
                  <a:lnTo>
                    <a:pt x="2130" y="277"/>
                  </a:lnTo>
                  <a:lnTo>
                    <a:pt x="2207" y="276"/>
                  </a:lnTo>
                  <a:lnTo>
                    <a:pt x="2284" y="274"/>
                  </a:lnTo>
                  <a:lnTo>
                    <a:pt x="2361" y="273"/>
                  </a:lnTo>
                  <a:lnTo>
                    <a:pt x="2437" y="273"/>
                  </a:lnTo>
                  <a:lnTo>
                    <a:pt x="2514" y="272"/>
                  </a:lnTo>
                  <a:lnTo>
                    <a:pt x="2591" y="271"/>
                  </a:lnTo>
                  <a:lnTo>
                    <a:pt x="2667" y="271"/>
                  </a:lnTo>
                  <a:lnTo>
                    <a:pt x="2744" y="270"/>
                  </a:lnTo>
                  <a:lnTo>
                    <a:pt x="2821" y="270"/>
                  </a:lnTo>
                  <a:lnTo>
                    <a:pt x="2897" y="269"/>
                  </a:lnTo>
                  <a:lnTo>
                    <a:pt x="2974" y="269"/>
                  </a:lnTo>
                  <a:lnTo>
                    <a:pt x="3052" y="268"/>
                  </a:lnTo>
                  <a:lnTo>
                    <a:pt x="3128" y="266"/>
                  </a:lnTo>
                  <a:lnTo>
                    <a:pt x="3206" y="265"/>
                  </a:lnTo>
                  <a:lnTo>
                    <a:pt x="3284" y="264"/>
                  </a:lnTo>
                  <a:lnTo>
                    <a:pt x="3333" y="261"/>
                  </a:lnTo>
                  <a:lnTo>
                    <a:pt x="3381" y="260"/>
                  </a:lnTo>
                  <a:lnTo>
                    <a:pt x="3430" y="260"/>
                  </a:lnTo>
                  <a:lnTo>
                    <a:pt x="3479" y="261"/>
                  </a:lnTo>
                  <a:lnTo>
                    <a:pt x="3528" y="262"/>
                  </a:lnTo>
                  <a:lnTo>
                    <a:pt x="3577" y="262"/>
                  </a:lnTo>
                  <a:lnTo>
                    <a:pt x="3603" y="261"/>
                  </a:lnTo>
                  <a:lnTo>
                    <a:pt x="3627" y="260"/>
                  </a:lnTo>
                  <a:lnTo>
                    <a:pt x="3653" y="258"/>
                  </a:lnTo>
                  <a:lnTo>
                    <a:pt x="3678" y="256"/>
                  </a:lnTo>
                  <a:lnTo>
                    <a:pt x="3689" y="258"/>
                  </a:lnTo>
                  <a:lnTo>
                    <a:pt x="3699" y="259"/>
                  </a:lnTo>
                  <a:lnTo>
                    <a:pt x="3709" y="260"/>
                  </a:lnTo>
                  <a:lnTo>
                    <a:pt x="3720" y="260"/>
                  </a:lnTo>
                  <a:lnTo>
                    <a:pt x="3742" y="260"/>
                  </a:lnTo>
                  <a:lnTo>
                    <a:pt x="3763" y="259"/>
                  </a:lnTo>
                  <a:lnTo>
                    <a:pt x="3785" y="257"/>
                  </a:lnTo>
                  <a:lnTo>
                    <a:pt x="3806" y="255"/>
                  </a:lnTo>
                  <a:lnTo>
                    <a:pt x="3829" y="254"/>
                  </a:lnTo>
                  <a:lnTo>
                    <a:pt x="3850" y="254"/>
                  </a:lnTo>
                  <a:lnTo>
                    <a:pt x="3948" y="254"/>
                  </a:lnTo>
                  <a:lnTo>
                    <a:pt x="4145" y="254"/>
                  </a:lnTo>
                  <a:lnTo>
                    <a:pt x="4428" y="254"/>
                  </a:lnTo>
                  <a:lnTo>
                    <a:pt x="4781" y="254"/>
                  </a:lnTo>
                  <a:lnTo>
                    <a:pt x="5191" y="253"/>
                  </a:lnTo>
                  <a:lnTo>
                    <a:pt x="5643" y="253"/>
                  </a:lnTo>
                  <a:lnTo>
                    <a:pt x="6125" y="252"/>
                  </a:lnTo>
                  <a:lnTo>
                    <a:pt x="6619" y="251"/>
                  </a:lnTo>
                  <a:lnTo>
                    <a:pt x="7114" y="251"/>
                  </a:lnTo>
                  <a:lnTo>
                    <a:pt x="7596" y="250"/>
                  </a:lnTo>
                  <a:lnTo>
                    <a:pt x="8048" y="249"/>
                  </a:lnTo>
                  <a:lnTo>
                    <a:pt x="8459" y="249"/>
                  </a:lnTo>
                  <a:lnTo>
                    <a:pt x="8813" y="248"/>
                  </a:lnTo>
                  <a:lnTo>
                    <a:pt x="9096" y="247"/>
                  </a:lnTo>
                  <a:lnTo>
                    <a:pt x="9296" y="247"/>
                  </a:lnTo>
                  <a:lnTo>
                    <a:pt x="9395" y="246"/>
                  </a:lnTo>
                  <a:lnTo>
                    <a:pt x="9434" y="247"/>
                  </a:lnTo>
                  <a:lnTo>
                    <a:pt x="9474" y="247"/>
                  </a:lnTo>
                  <a:lnTo>
                    <a:pt x="9515" y="246"/>
                  </a:lnTo>
                  <a:lnTo>
                    <a:pt x="9556" y="245"/>
                  </a:lnTo>
                  <a:lnTo>
                    <a:pt x="9597" y="243"/>
                  </a:lnTo>
                  <a:lnTo>
                    <a:pt x="9638" y="243"/>
                  </a:lnTo>
                  <a:lnTo>
                    <a:pt x="9677" y="243"/>
                  </a:lnTo>
                  <a:lnTo>
                    <a:pt x="9715" y="245"/>
                  </a:lnTo>
                  <a:lnTo>
                    <a:pt x="9735" y="244"/>
                  </a:lnTo>
                  <a:lnTo>
                    <a:pt x="9754" y="243"/>
                  </a:lnTo>
                  <a:lnTo>
                    <a:pt x="9772" y="243"/>
                  </a:lnTo>
                  <a:lnTo>
                    <a:pt x="9792" y="242"/>
                  </a:lnTo>
                  <a:lnTo>
                    <a:pt x="9800" y="251"/>
                  </a:lnTo>
                  <a:lnTo>
                    <a:pt x="9806" y="261"/>
                  </a:lnTo>
                  <a:lnTo>
                    <a:pt x="9811" y="274"/>
                  </a:lnTo>
                  <a:lnTo>
                    <a:pt x="9815" y="286"/>
                  </a:lnTo>
                  <a:lnTo>
                    <a:pt x="9822" y="310"/>
                  </a:lnTo>
                  <a:lnTo>
                    <a:pt x="9829" y="336"/>
                  </a:lnTo>
                  <a:lnTo>
                    <a:pt x="9832" y="350"/>
                  </a:lnTo>
                  <a:lnTo>
                    <a:pt x="9836" y="364"/>
                  </a:lnTo>
                  <a:lnTo>
                    <a:pt x="9841" y="377"/>
                  </a:lnTo>
                  <a:lnTo>
                    <a:pt x="9847" y="389"/>
                  </a:lnTo>
                  <a:lnTo>
                    <a:pt x="9860" y="415"/>
                  </a:lnTo>
                  <a:lnTo>
                    <a:pt x="9874" y="439"/>
                  </a:lnTo>
                  <a:lnTo>
                    <a:pt x="9890" y="464"/>
                  </a:lnTo>
                  <a:lnTo>
                    <a:pt x="9905" y="487"/>
                  </a:lnTo>
                  <a:lnTo>
                    <a:pt x="9921" y="511"/>
                  </a:lnTo>
                  <a:lnTo>
                    <a:pt x="9937" y="535"/>
                  </a:lnTo>
                  <a:lnTo>
                    <a:pt x="9945" y="539"/>
                  </a:lnTo>
                  <a:lnTo>
                    <a:pt x="9953" y="543"/>
                  </a:lnTo>
                  <a:lnTo>
                    <a:pt x="9957" y="547"/>
                  </a:lnTo>
                  <a:lnTo>
                    <a:pt x="9959" y="550"/>
                  </a:lnTo>
                  <a:lnTo>
                    <a:pt x="9960" y="555"/>
                  </a:lnTo>
                  <a:lnTo>
                    <a:pt x="9958" y="560"/>
                  </a:lnTo>
                  <a:lnTo>
                    <a:pt x="9957" y="566"/>
                  </a:lnTo>
                  <a:lnTo>
                    <a:pt x="9955" y="571"/>
                  </a:lnTo>
                  <a:lnTo>
                    <a:pt x="9952" y="575"/>
                  </a:lnTo>
                  <a:lnTo>
                    <a:pt x="9948" y="577"/>
                  </a:lnTo>
                  <a:lnTo>
                    <a:pt x="9944" y="578"/>
                  </a:lnTo>
                  <a:lnTo>
                    <a:pt x="9940" y="579"/>
                  </a:lnTo>
                  <a:lnTo>
                    <a:pt x="9934" y="579"/>
                  </a:lnTo>
                  <a:lnTo>
                    <a:pt x="9929" y="578"/>
                  </a:lnTo>
                  <a:lnTo>
                    <a:pt x="9919" y="576"/>
                  </a:lnTo>
                  <a:lnTo>
                    <a:pt x="9908" y="573"/>
                  </a:lnTo>
                  <a:lnTo>
                    <a:pt x="9903" y="573"/>
                  </a:lnTo>
                  <a:lnTo>
                    <a:pt x="9898" y="573"/>
                  </a:lnTo>
                  <a:lnTo>
                    <a:pt x="9893" y="574"/>
                  </a:lnTo>
                  <a:lnTo>
                    <a:pt x="9887" y="576"/>
                  </a:lnTo>
                  <a:lnTo>
                    <a:pt x="9877" y="580"/>
                  </a:lnTo>
                  <a:lnTo>
                    <a:pt x="9868" y="585"/>
                  </a:lnTo>
                  <a:lnTo>
                    <a:pt x="9859" y="592"/>
                  </a:lnTo>
                  <a:lnTo>
                    <a:pt x="9852" y="598"/>
                  </a:lnTo>
                  <a:lnTo>
                    <a:pt x="9844" y="605"/>
                  </a:lnTo>
                  <a:lnTo>
                    <a:pt x="9837" y="613"/>
                  </a:lnTo>
                  <a:lnTo>
                    <a:pt x="9831" y="621"/>
                  </a:lnTo>
                  <a:lnTo>
                    <a:pt x="9825" y="629"/>
                  </a:lnTo>
                  <a:lnTo>
                    <a:pt x="9820" y="639"/>
                  </a:lnTo>
                  <a:lnTo>
                    <a:pt x="9816" y="648"/>
                  </a:lnTo>
                  <a:lnTo>
                    <a:pt x="9813" y="657"/>
                  </a:lnTo>
                  <a:lnTo>
                    <a:pt x="9810" y="667"/>
                  </a:lnTo>
                  <a:lnTo>
                    <a:pt x="9808" y="676"/>
                  </a:lnTo>
                  <a:lnTo>
                    <a:pt x="9806" y="687"/>
                  </a:lnTo>
                  <a:lnTo>
                    <a:pt x="9805" y="696"/>
                  </a:lnTo>
                  <a:lnTo>
                    <a:pt x="9805" y="706"/>
                  </a:lnTo>
                  <a:lnTo>
                    <a:pt x="9807" y="711"/>
                  </a:lnTo>
                  <a:lnTo>
                    <a:pt x="9808" y="718"/>
                  </a:lnTo>
                  <a:lnTo>
                    <a:pt x="9807" y="721"/>
                  </a:lnTo>
                  <a:lnTo>
                    <a:pt x="9806" y="723"/>
                  </a:lnTo>
                  <a:lnTo>
                    <a:pt x="9805" y="726"/>
                  </a:lnTo>
                  <a:lnTo>
                    <a:pt x="9802" y="727"/>
                  </a:lnTo>
                  <a:lnTo>
                    <a:pt x="9798" y="729"/>
                  </a:lnTo>
                  <a:lnTo>
                    <a:pt x="9793" y="729"/>
                  </a:lnTo>
                  <a:lnTo>
                    <a:pt x="9790" y="729"/>
                  </a:lnTo>
                  <a:lnTo>
                    <a:pt x="9786" y="729"/>
                  </a:lnTo>
                  <a:lnTo>
                    <a:pt x="9780" y="726"/>
                  </a:lnTo>
                  <a:lnTo>
                    <a:pt x="9774" y="723"/>
                  </a:lnTo>
                  <a:lnTo>
                    <a:pt x="9768" y="718"/>
                  </a:lnTo>
                  <a:lnTo>
                    <a:pt x="9762" y="714"/>
                  </a:lnTo>
                  <a:lnTo>
                    <a:pt x="9756" y="710"/>
                  </a:lnTo>
                  <a:lnTo>
                    <a:pt x="9749" y="707"/>
                  </a:lnTo>
                  <a:lnTo>
                    <a:pt x="9737" y="706"/>
                  </a:lnTo>
                  <a:lnTo>
                    <a:pt x="9726" y="706"/>
                  </a:lnTo>
                  <a:lnTo>
                    <a:pt x="9715" y="707"/>
                  </a:lnTo>
                  <a:lnTo>
                    <a:pt x="9703" y="708"/>
                  </a:lnTo>
                  <a:lnTo>
                    <a:pt x="9693" y="711"/>
                  </a:lnTo>
                  <a:lnTo>
                    <a:pt x="9682" y="713"/>
                  </a:lnTo>
                  <a:lnTo>
                    <a:pt x="9672" y="717"/>
                  </a:lnTo>
                  <a:lnTo>
                    <a:pt x="9663" y="721"/>
                  </a:lnTo>
                  <a:lnTo>
                    <a:pt x="9652" y="726"/>
                  </a:lnTo>
                  <a:lnTo>
                    <a:pt x="9643" y="733"/>
                  </a:lnTo>
                  <a:lnTo>
                    <a:pt x="9634" y="739"/>
                  </a:lnTo>
                  <a:lnTo>
                    <a:pt x="9626" y="746"/>
                  </a:lnTo>
                  <a:lnTo>
                    <a:pt x="9619" y="754"/>
                  </a:lnTo>
                  <a:lnTo>
                    <a:pt x="9611" y="763"/>
                  </a:lnTo>
                  <a:lnTo>
                    <a:pt x="9604" y="772"/>
                  </a:lnTo>
                  <a:lnTo>
                    <a:pt x="9598" y="783"/>
                  </a:lnTo>
                  <a:lnTo>
                    <a:pt x="9594" y="803"/>
                  </a:lnTo>
                  <a:lnTo>
                    <a:pt x="9591" y="824"/>
                  </a:lnTo>
                  <a:lnTo>
                    <a:pt x="9590" y="843"/>
                  </a:lnTo>
                  <a:lnTo>
                    <a:pt x="9591" y="863"/>
                  </a:lnTo>
                  <a:lnTo>
                    <a:pt x="9593" y="883"/>
                  </a:lnTo>
                  <a:lnTo>
                    <a:pt x="9596" y="902"/>
                  </a:lnTo>
                  <a:lnTo>
                    <a:pt x="9599" y="911"/>
                  </a:lnTo>
                  <a:lnTo>
                    <a:pt x="9602" y="921"/>
                  </a:lnTo>
                  <a:lnTo>
                    <a:pt x="9606" y="930"/>
                  </a:lnTo>
                  <a:lnTo>
                    <a:pt x="9610" y="939"/>
                  </a:lnTo>
                  <a:lnTo>
                    <a:pt x="9618" y="950"/>
                  </a:lnTo>
                  <a:lnTo>
                    <a:pt x="9626" y="960"/>
                  </a:lnTo>
                  <a:lnTo>
                    <a:pt x="9635" y="969"/>
                  </a:lnTo>
                  <a:lnTo>
                    <a:pt x="9644" y="975"/>
                  </a:lnTo>
                  <a:lnTo>
                    <a:pt x="9655" y="979"/>
                  </a:lnTo>
                  <a:lnTo>
                    <a:pt x="9667" y="983"/>
                  </a:lnTo>
                  <a:lnTo>
                    <a:pt x="9678" y="985"/>
                  </a:lnTo>
                  <a:lnTo>
                    <a:pt x="9690" y="986"/>
                  </a:lnTo>
                  <a:lnTo>
                    <a:pt x="9702" y="987"/>
                  </a:lnTo>
                  <a:lnTo>
                    <a:pt x="9715" y="986"/>
                  </a:lnTo>
                  <a:lnTo>
                    <a:pt x="9728" y="986"/>
                  </a:lnTo>
                  <a:lnTo>
                    <a:pt x="9740" y="985"/>
                  </a:lnTo>
                  <a:lnTo>
                    <a:pt x="9764" y="982"/>
                  </a:lnTo>
                  <a:lnTo>
                    <a:pt x="9786" y="980"/>
                  </a:lnTo>
                  <a:lnTo>
                    <a:pt x="9790" y="983"/>
                  </a:lnTo>
                  <a:lnTo>
                    <a:pt x="9793" y="987"/>
                  </a:lnTo>
                  <a:lnTo>
                    <a:pt x="9795" y="991"/>
                  </a:lnTo>
                  <a:lnTo>
                    <a:pt x="9796" y="995"/>
                  </a:lnTo>
                  <a:lnTo>
                    <a:pt x="9798" y="1004"/>
                  </a:lnTo>
                  <a:lnTo>
                    <a:pt x="9798" y="1015"/>
                  </a:lnTo>
                  <a:lnTo>
                    <a:pt x="9796" y="1026"/>
                  </a:lnTo>
                  <a:lnTo>
                    <a:pt x="9795" y="1037"/>
                  </a:lnTo>
                  <a:lnTo>
                    <a:pt x="9796" y="1042"/>
                  </a:lnTo>
                  <a:lnTo>
                    <a:pt x="9798" y="1047"/>
                  </a:lnTo>
                  <a:lnTo>
                    <a:pt x="9799" y="1052"/>
                  </a:lnTo>
                  <a:lnTo>
                    <a:pt x="9802" y="1057"/>
                  </a:lnTo>
                  <a:lnTo>
                    <a:pt x="9808" y="1067"/>
                  </a:lnTo>
                  <a:lnTo>
                    <a:pt x="9814" y="1076"/>
                  </a:lnTo>
                  <a:lnTo>
                    <a:pt x="9821" y="1085"/>
                  </a:lnTo>
                  <a:lnTo>
                    <a:pt x="9828" y="1094"/>
                  </a:lnTo>
                  <a:lnTo>
                    <a:pt x="9836" y="1102"/>
                  </a:lnTo>
                  <a:lnTo>
                    <a:pt x="9845" y="1109"/>
                  </a:lnTo>
                  <a:lnTo>
                    <a:pt x="9854" y="1116"/>
                  </a:lnTo>
                  <a:lnTo>
                    <a:pt x="9863" y="1122"/>
                  </a:lnTo>
                  <a:lnTo>
                    <a:pt x="9873" y="1127"/>
                  </a:lnTo>
                  <a:lnTo>
                    <a:pt x="9882" y="1131"/>
                  </a:lnTo>
                  <a:lnTo>
                    <a:pt x="9894" y="1135"/>
                  </a:lnTo>
                  <a:lnTo>
                    <a:pt x="9905" y="1138"/>
                  </a:lnTo>
                  <a:lnTo>
                    <a:pt x="9916" y="1141"/>
                  </a:lnTo>
                  <a:lnTo>
                    <a:pt x="9927" y="1143"/>
                  </a:lnTo>
                  <a:lnTo>
                    <a:pt x="9940" y="1144"/>
                  </a:lnTo>
                  <a:lnTo>
                    <a:pt x="9952" y="1144"/>
                  </a:lnTo>
                  <a:lnTo>
                    <a:pt x="9957" y="1151"/>
                  </a:lnTo>
                  <a:lnTo>
                    <a:pt x="9960" y="1157"/>
                  </a:lnTo>
                  <a:lnTo>
                    <a:pt x="9961" y="1162"/>
                  </a:lnTo>
                  <a:lnTo>
                    <a:pt x="9961" y="1167"/>
                  </a:lnTo>
                  <a:lnTo>
                    <a:pt x="9959" y="1172"/>
                  </a:lnTo>
                  <a:lnTo>
                    <a:pt x="9955" y="1177"/>
                  </a:lnTo>
                  <a:lnTo>
                    <a:pt x="9951" y="1182"/>
                  </a:lnTo>
                  <a:lnTo>
                    <a:pt x="9946" y="1187"/>
                  </a:lnTo>
                  <a:lnTo>
                    <a:pt x="9936" y="1198"/>
                  </a:lnTo>
                  <a:lnTo>
                    <a:pt x="9924" y="1208"/>
                  </a:lnTo>
                  <a:lnTo>
                    <a:pt x="9920" y="1213"/>
                  </a:lnTo>
                  <a:lnTo>
                    <a:pt x="9916" y="1219"/>
                  </a:lnTo>
                  <a:lnTo>
                    <a:pt x="9913" y="1225"/>
                  </a:lnTo>
                  <a:lnTo>
                    <a:pt x="9912" y="1231"/>
                  </a:lnTo>
                  <a:close/>
                  <a:moveTo>
                    <a:pt x="9860" y="564"/>
                  </a:moveTo>
                  <a:lnTo>
                    <a:pt x="9847" y="576"/>
                  </a:lnTo>
                  <a:lnTo>
                    <a:pt x="9834" y="587"/>
                  </a:lnTo>
                  <a:lnTo>
                    <a:pt x="9823" y="601"/>
                  </a:lnTo>
                  <a:lnTo>
                    <a:pt x="9813" y="614"/>
                  </a:lnTo>
                  <a:lnTo>
                    <a:pt x="9804" y="628"/>
                  </a:lnTo>
                  <a:lnTo>
                    <a:pt x="9796" y="643"/>
                  </a:lnTo>
                  <a:lnTo>
                    <a:pt x="9790" y="659"/>
                  </a:lnTo>
                  <a:lnTo>
                    <a:pt x="9786" y="675"/>
                  </a:lnTo>
                  <a:lnTo>
                    <a:pt x="9782" y="680"/>
                  </a:lnTo>
                  <a:lnTo>
                    <a:pt x="9777" y="683"/>
                  </a:lnTo>
                  <a:lnTo>
                    <a:pt x="9772" y="686"/>
                  </a:lnTo>
                  <a:lnTo>
                    <a:pt x="9767" y="688"/>
                  </a:lnTo>
                  <a:lnTo>
                    <a:pt x="9762" y="688"/>
                  </a:lnTo>
                  <a:lnTo>
                    <a:pt x="9756" y="688"/>
                  </a:lnTo>
                  <a:lnTo>
                    <a:pt x="9749" y="688"/>
                  </a:lnTo>
                  <a:lnTo>
                    <a:pt x="9743" y="687"/>
                  </a:lnTo>
                  <a:lnTo>
                    <a:pt x="9731" y="683"/>
                  </a:lnTo>
                  <a:lnTo>
                    <a:pt x="9719" y="680"/>
                  </a:lnTo>
                  <a:lnTo>
                    <a:pt x="9708" y="677"/>
                  </a:lnTo>
                  <a:lnTo>
                    <a:pt x="9696" y="676"/>
                  </a:lnTo>
                  <a:lnTo>
                    <a:pt x="9685" y="679"/>
                  </a:lnTo>
                  <a:lnTo>
                    <a:pt x="9675" y="682"/>
                  </a:lnTo>
                  <a:lnTo>
                    <a:pt x="9664" y="688"/>
                  </a:lnTo>
                  <a:lnTo>
                    <a:pt x="9654" y="693"/>
                  </a:lnTo>
                  <a:lnTo>
                    <a:pt x="9644" y="698"/>
                  </a:lnTo>
                  <a:lnTo>
                    <a:pt x="9635" y="704"/>
                  </a:lnTo>
                  <a:lnTo>
                    <a:pt x="9627" y="711"/>
                  </a:lnTo>
                  <a:lnTo>
                    <a:pt x="9619" y="718"/>
                  </a:lnTo>
                  <a:lnTo>
                    <a:pt x="9610" y="726"/>
                  </a:lnTo>
                  <a:lnTo>
                    <a:pt x="9603" y="735"/>
                  </a:lnTo>
                  <a:lnTo>
                    <a:pt x="9597" y="743"/>
                  </a:lnTo>
                  <a:lnTo>
                    <a:pt x="9591" y="752"/>
                  </a:lnTo>
                  <a:lnTo>
                    <a:pt x="9585" y="761"/>
                  </a:lnTo>
                  <a:lnTo>
                    <a:pt x="9580" y="771"/>
                  </a:lnTo>
                  <a:lnTo>
                    <a:pt x="9575" y="782"/>
                  </a:lnTo>
                  <a:lnTo>
                    <a:pt x="9571" y="792"/>
                  </a:lnTo>
                  <a:lnTo>
                    <a:pt x="9566" y="805"/>
                  </a:lnTo>
                  <a:lnTo>
                    <a:pt x="9562" y="818"/>
                  </a:lnTo>
                  <a:lnTo>
                    <a:pt x="9559" y="834"/>
                  </a:lnTo>
                  <a:lnTo>
                    <a:pt x="9557" y="848"/>
                  </a:lnTo>
                  <a:lnTo>
                    <a:pt x="9556" y="863"/>
                  </a:lnTo>
                  <a:lnTo>
                    <a:pt x="9557" y="879"/>
                  </a:lnTo>
                  <a:lnTo>
                    <a:pt x="9559" y="894"/>
                  </a:lnTo>
                  <a:lnTo>
                    <a:pt x="9564" y="909"/>
                  </a:lnTo>
                  <a:lnTo>
                    <a:pt x="9568" y="918"/>
                  </a:lnTo>
                  <a:lnTo>
                    <a:pt x="9571" y="926"/>
                  </a:lnTo>
                  <a:lnTo>
                    <a:pt x="9575" y="933"/>
                  </a:lnTo>
                  <a:lnTo>
                    <a:pt x="9580" y="940"/>
                  </a:lnTo>
                  <a:lnTo>
                    <a:pt x="9585" y="947"/>
                  </a:lnTo>
                  <a:lnTo>
                    <a:pt x="9591" y="953"/>
                  </a:lnTo>
                  <a:lnTo>
                    <a:pt x="9598" y="960"/>
                  </a:lnTo>
                  <a:lnTo>
                    <a:pt x="9604" y="967"/>
                  </a:lnTo>
                  <a:lnTo>
                    <a:pt x="9635" y="988"/>
                  </a:lnTo>
                  <a:lnTo>
                    <a:pt x="9666" y="1010"/>
                  </a:lnTo>
                  <a:lnTo>
                    <a:pt x="9762" y="1012"/>
                  </a:lnTo>
                  <a:lnTo>
                    <a:pt x="9767" y="1027"/>
                  </a:lnTo>
                  <a:lnTo>
                    <a:pt x="9771" y="1043"/>
                  </a:lnTo>
                  <a:lnTo>
                    <a:pt x="9773" y="1051"/>
                  </a:lnTo>
                  <a:lnTo>
                    <a:pt x="9776" y="1060"/>
                  </a:lnTo>
                  <a:lnTo>
                    <a:pt x="9779" y="1068"/>
                  </a:lnTo>
                  <a:lnTo>
                    <a:pt x="9783" y="1076"/>
                  </a:lnTo>
                  <a:lnTo>
                    <a:pt x="9793" y="1091"/>
                  </a:lnTo>
                  <a:lnTo>
                    <a:pt x="9805" y="1107"/>
                  </a:lnTo>
                  <a:lnTo>
                    <a:pt x="9811" y="1114"/>
                  </a:lnTo>
                  <a:lnTo>
                    <a:pt x="9818" y="1121"/>
                  </a:lnTo>
                  <a:lnTo>
                    <a:pt x="9825" y="1127"/>
                  </a:lnTo>
                  <a:lnTo>
                    <a:pt x="9832" y="1133"/>
                  </a:lnTo>
                  <a:lnTo>
                    <a:pt x="9840" y="1138"/>
                  </a:lnTo>
                  <a:lnTo>
                    <a:pt x="9849" y="1143"/>
                  </a:lnTo>
                  <a:lnTo>
                    <a:pt x="9857" y="1149"/>
                  </a:lnTo>
                  <a:lnTo>
                    <a:pt x="9866" y="1152"/>
                  </a:lnTo>
                  <a:lnTo>
                    <a:pt x="9874" y="1156"/>
                  </a:lnTo>
                  <a:lnTo>
                    <a:pt x="9883" y="1158"/>
                  </a:lnTo>
                  <a:lnTo>
                    <a:pt x="9894" y="1160"/>
                  </a:lnTo>
                  <a:lnTo>
                    <a:pt x="9903" y="1161"/>
                  </a:lnTo>
                  <a:lnTo>
                    <a:pt x="9906" y="1166"/>
                  </a:lnTo>
                  <a:lnTo>
                    <a:pt x="9907" y="1171"/>
                  </a:lnTo>
                  <a:lnTo>
                    <a:pt x="9908" y="1177"/>
                  </a:lnTo>
                  <a:lnTo>
                    <a:pt x="9907" y="1182"/>
                  </a:lnTo>
                  <a:lnTo>
                    <a:pt x="9905" y="1187"/>
                  </a:lnTo>
                  <a:lnTo>
                    <a:pt x="9903" y="1191"/>
                  </a:lnTo>
                  <a:lnTo>
                    <a:pt x="9901" y="1197"/>
                  </a:lnTo>
                  <a:lnTo>
                    <a:pt x="9897" y="1202"/>
                  </a:lnTo>
                  <a:lnTo>
                    <a:pt x="9891" y="1211"/>
                  </a:lnTo>
                  <a:lnTo>
                    <a:pt x="9883" y="1221"/>
                  </a:lnTo>
                  <a:lnTo>
                    <a:pt x="9880" y="1225"/>
                  </a:lnTo>
                  <a:lnTo>
                    <a:pt x="9878" y="1230"/>
                  </a:lnTo>
                  <a:lnTo>
                    <a:pt x="9876" y="1235"/>
                  </a:lnTo>
                  <a:lnTo>
                    <a:pt x="9875" y="1241"/>
                  </a:lnTo>
                  <a:lnTo>
                    <a:pt x="9866" y="1262"/>
                  </a:lnTo>
                  <a:lnTo>
                    <a:pt x="9858" y="1283"/>
                  </a:lnTo>
                  <a:lnTo>
                    <a:pt x="9852" y="1305"/>
                  </a:lnTo>
                  <a:lnTo>
                    <a:pt x="9846" y="1327"/>
                  </a:lnTo>
                  <a:lnTo>
                    <a:pt x="9840" y="1350"/>
                  </a:lnTo>
                  <a:lnTo>
                    <a:pt x="9835" y="1372"/>
                  </a:lnTo>
                  <a:lnTo>
                    <a:pt x="9829" y="1395"/>
                  </a:lnTo>
                  <a:lnTo>
                    <a:pt x="9823" y="1416"/>
                  </a:lnTo>
                  <a:lnTo>
                    <a:pt x="9815" y="1420"/>
                  </a:lnTo>
                  <a:lnTo>
                    <a:pt x="9806" y="1423"/>
                  </a:lnTo>
                  <a:lnTo>
                    <a:pt x="9796" y="1426"/>
                  </a:lnTo>
                  <a:lnTo>
                    <a:pt x="9786" y="1428"/>
                  </a:lnTo>
                  <a:lnTo>
                    <a:pt x="9765" y="1430"/>
                  </a:lnTo>
                  <a:lnTo>
                    <a:pt x="9743" y="1430"/>
                  </a:lnTo>
                  <a:lnTo>
                    <a:pt x="9720" y="1430"/>
                  </a:lnTo>
                  <a:lnTo>
                    <a:pt x="9697" y="1429"/>
                  </a:lnTo>
                  <a:lnTo>
                    <a:pt x="9675" y="1430"/>
                  </a:lnTo>
                  <a:lnTo>
                    <a:pt x="9653" y="1431"/>
                  </a:lnTo>
                  <a:lnTo>
                    <a:pt x="9592" y="1430"/>
                  </a:lnTo>
                  <a:lnTo>
                    <a:pt x="9532" y="1431"/>
                  </a:lnTo>
                  <a:lnTo>
                    <a:pt x="9470" y="1431"/>
                  </a:lnTo>
                  <a:lnTo>
                    <a:pt x="9409" y="1432"/>
                  </a:lnTo>
                  <a:lnTo>
                    <a:pt x="9349" y="1433"/>
                  </a:lnTo>
                  <a:lnTo>
                    <a:pt x="9287" y="1433"/>
                  </a:lnTo>
                  <a:lnTo>
                    <a:pt x="9227" y="1433"/>
                  </a:lnTo>
                  <a:lnTo>
                    <a:pt x="9168" y="1431"/>
                  </a:lnTo>
                  <a:lnTo>
                    <a:pt x="9164" y="1433"/>
                  </a:lnTo>
                  <a:lnTo>
                    <a:pt x="9161" y="1434"/>
                  </a:lnTo>
                  <a:lnTo>
                    <a:pt x="9157" y="1435"/>
                  </a:lnTo>
                  <a:lnTo>
                    <a:pt x="9153" y="1436"/>
                  </a:lnTo>
                  <a:lnTo>
                    <a:pt x="9150" y="1435"/>
                  </a:lnTo>
                  <a:lnTo>
                    <a:pt x="9147" y="1435"/>
                  </a:lnTo>
                  <a:lnTo>
                    <a:pt x="9145" y="1433"/>
                  </a:lnTo>
                  <a:lnTo>
                    <a:pt x="9142" y="1431"/>
                  </a:lnTo>
                  <a:lnTo>
                    <a:pt x="2998" y="1449"/>
                  </a:lnTo>
                  <a:lnTo>
                    <a:pt x="2906" y="1450"/>
                  </a:lnTo>
                  <a:lnTo>
                    <a:pt x="2813" y="1450"/>
                  </a:lnTo>
                  <a:lnTo>
                    <a:pt x="2723" y="1451"/>
                  </a:lnTo>
                  <a:lnTo>
                    <a:pt x="2632" y="1451"/>
                  </a:lnTo>
                  <a:lnTo>
                    <a:pt x="2542" y="1452"/>
                  </a:lnTo>
                  <a:lnTo>
                    <a:pt x="2451" y="1453"/>
                  </a:lnTo>
                  <a:lnTo>
                    <a:pt x="2361" y="1453"/>
                  </a:lnTo>
                  <a:lnTo>
                    <a:pt x="2270" y="1454"/>
                  </a:lnTo>
                  <a:lnTo>
                    <a:pt x="2180" y="1455"/>
                  </a:lnTo>
                  <a:lnTo>
                    <a:pt x="2090" y="1456"/>
                  </a:lnTo>
                  <a:lnTo>
                    <a:pt x="2000" y="1457"/>
                  </a:lnTo>
                  <a:lnTo>
                    <a:pt x="1909" y="1458"/>
                  </a:lnTo>
                  <a:lnTo>
                    <a:pt x="1819" y="1459"/>
                  </a:lnTo>
                  <a:lnTo>
                    <a:pt x="1728" y="1460"/>
                  </a:lnTo>
                  <a:lnTo>
                    <a:pt x="1637" y="1462"/>
                  </a:lnTo>
                  <a:lnTo>
                    <a:pt x="1545" y="1463"/>
                  </a:lnTo>
                  <a:lnTo>
                    <a:pt x="1508" y="1464"/>
                  </a:lnTo>
                  <a:lnTo>
                    <a:pt x="1470" y="1463"/>
                  </a:lnTo>
                  <a:lnTo>
                    <a:pt x="1432" y="1462"/>
                  </a:lnTo>
                  <a:lnTo>
                    <a:pt x="1394" y="1461"/>
                  </a:lnTo>
                  <a:lnTo>
                    <a:pt x="1356" y="1459"/>
                  </a:lnTo>
                  <a:lnTo>
                    <a:pt x="1318" y="1459"/>
                  </a:lnTo>
                  <a:lnTo>
                    <a:pt x="1280" y="1459"/>
                  </a:lnTo>
                  <a:lnTo>
                    <a:pt x="1243" y="1461"/>
                  </a:lnTo>
                  <a:lnTo>
                    <a:pt x="1236" y="1437"/>
                  </a:lnTo>
                  <a:lnTo>
                    <a:pt x="1230" y="1411"/>
                  </a:lnTo>
                  <a:lnTo>
                    <a:pt x="1224" y="1386"/>
                  </a:lnTo>
                  <a:lnTo>
                    <a:pt x="1218" y="1361"/>
                  </a:lnTo>
                  <a:lnTo>
                    <a:pt x="1212" y="1336"/>
                  </a:lnTo>
                  <a:lnTo>
                    <a:pt x="1203" y="1312"/>
                  </a:lnTo>
                  <a:lnTo>
                    <a:pt x="1199" y="1301"/>
                  </a:lnTo>
                  <a:lnTo>
                    <a:pt x="1194" y="1290"/>
                  </a:lnTo>
                  <a:lnTo>
                    <a:pt x="1188" y="1278"/>
                  </a:lnTo>
                  <a:lnTo>
                    <a:pt x="1182" y="1268"/>
                  </a:lnTo>
                  <a:lnTo>
                    <a:pt x="1192" y="1261"/>
                  </a:lnTo>
                  <a:lnTo>
                    <a:pt x="1201" y="1254"/>
                  </a:lnTo>
                  <a:lnTo>
                    <a:pt x="1210" y="1246"/>
                  </a:lnTo>
                  <a:lnTo>
                    <a:pt x="1218" y="1237"/>
                  </a:lnTo>
                  <a:lnTo>
                    <a:pt x="1226" y="1228"/>
                  </a:lnTo>
                  <a:lnTo>
                    <a:pt x="1233" y="1219"/>
                  </a:lnTo>
                  <a:lnTo>
                    <a:pt x="1239" y="1209"/>
                  </a:lnTo>
                  <a:lnTo>
                    <a:pt x="1245" y="1199"/>
                  </a:lnTo>
                  <a:lnTo>
                    <a:pt x="1250" y="1188"/>
                  </a:lnTo>
                  <a:lnTo>
                    <a:pt x="1256" y="1177"/>
                  </a:lnTo>
                  <a:lnTo>
                    <a:pt x="1260" y="1167"/>
                  </a:lnTo>
                  <a:lnTo>
                    <a:pt x="1264" y="1156"/>
                  </a:lnTo>
                  <a:lnTo>
                    <a:pt x="1270" y="1132"/>
                  </a:lnTo>
                  <a:lnTo>
                    <a:pt x="1274" y="1110"/>
                  </a:lnTo>
                  <a:lnTo>
                    <a:pt x="1278" y="1106"/>
                  </a:lnTo>
                  <a:lnTo>
                    <a:pt x="1281" y="1104"/>
                  </a:lnTo>
                  <a:lnTo>
                    <a:pt x="1285" y="1104"/>
                  </a:lnTo>
                  <a:lnTo>
                    <a:pt x="1289" y="1104"/>
                  </a:lnTo>
                  <a:lnTo>
                    <a:pt x="1299" y="1105"/>
                  </a:lnTo>
                  <a:lnTo>
                    <a:pt x="1308" y="1107"/>
                  </a:lnTo>
                  <a:lnTo>
                    <a:pt x="1340" y="1099"/>
                  </a:lnTo>
                  <a:lnTo>
                    <a:pt x="1374" y="1091"/>
                  </a:lnTo>
                  <a:lnTo>
                    <a:pt x="1391" y="1086"/>
                  </a:lnTo>
                  <a:lnTo>
                    <a:pt x="1407" y="1080"/>
                  </a:lnTo>
                  <a:lnTo>
                    <a:pt x="1422" y="1074"/>
                  </a:lnTo>
                  <a:lnTo>
                    <a:pt x="1438" y="1067"/>
                  </a:lnTo>
                  <a:lnTo>
                    <a:pt x="1453" y="1059"/>
                  </a:lnTo>
                  <a:lnTo>
                    <a:pt x="1466" y="1048"/>
                  </a:lnTo>
                  <a:lnTo>
                    <a:pt x="1479" y="1038"/>
                  </a:lnTo>
                  <a:lnTo>
                    <a:pt x="1492" y="1027"/>
                  </a:lnTo>
                  <a:lnTo>
                    <a:pt x="1502" y="1014"/>
                  </a:lnTo>
                  <a:lnTo>
                    <a:pt x="1512" y="999"/>
                  </a:lnTo>
                  <a:lnTo>
                    <a:pt x="1516" y="991"/>
                  </a:lnTo>
                  <a:lnTo>
                    <a:pt x="1520" y="983"/>
                  </a:lnTo>
                  <a:lnTo>
                    <a:pt x="1523" y="974"/>
                  </a:lnTo>
                  <a:lnTo>
                    <a:pt x="1526" y="966"/>
                  </a:lnTo>
                  <a:lnTo>
                    <a:pt x="1531" y="942"/>
                  </a:lnTo>
                  <a:lnTo>
                    <a:pt x="1533" y="918"/>
                  </a:lnTo>
                  <a:lnTo>
                    <a:pt x="1533" y="905"/>
                  </a:lnTo>
                  <a:lnTo>
                    <a:pt x="1533" y="893"/>
                  </a:lnTo>
                  <a:lnTo>
                    <a:pt x="1532" y="881"/>
                  </a:lnTo>
                  <a:lnTo>
                    <a:pt x="1531" y="868"/>
                  </a:lnTo>
                  <a:lnTo>
                    <a:pt x="1528" y="856"/>
                  </a:lnTo>
                  <a:lnTo>
                    <a:pt x="1524" y="845"/>
                  </a:lnTo>
                  <a:lnTo>
                    <a:pt x="1520" y="833"/>
                  </a:lnTo>
                  <a:lnTo>
                    <a:pt x="1515" y="821"/>
                  </a:lnTo>
                  <a:lnTo>
                    <a:pt x="1509" y="811"/>
                  </a:lnTo>
                  <a:lnTo>
                    <a:pt x="1502" y="802"/>
                  </a:lnTo>
                  <a:lnTo>
                    <a:pt x="1493" y="793"/>
                  </a:lnTo>
                  <a:lnTo>
                    <a:pt x="1484" y="784"/>
                  </a:lnTo>
                  <a:lnTo>
                    <a:pt x="1467" y="772"/>
                  </a:lnTo>
                  <a:lnTo>
                    <a:pt x="1451" y="762"/>
                  </a:lnTo>
                  <a:lnTo>
                    <a:pt x="1433" y="754"/>
                  </a:lnTo>
                  <a:lnTo>
                    <a:pt x="1416" y="747"/>
                  </a:lnTo>
                  <a:lnTo>
                    <a:pt x="1398" y="742"/>
                  </a:lnTo>
                  <a:lnTo>
                    <a:pt x="1378" y="738"/>
                  </a:lnTo>
                  <a:lnTo>
                    <a:pt x="1359" y="735"/>
                  </a:lnTo>
                  <a:lnTo>
                    <a:pt x="1338" y="734"/>
                  </a:lnTo>
                  <a:lnTo>
                    <a:pt x="1274" y="750"/>
                  </a:lnTo>
                  <a:lnTo>
                    <a:pt x="1270" y="741"/>
                  </a:lnTo>
                  <a:lnTo>
                    <a:pt x="1267" y="732"/>
                  </a:lnTo>
                  <a:lnTo>
                    <a:pt x="1264" y="722"/>
                  </a:lnTo>
                  <a:lnTo>
                    <a:pt x="1261" y="712"/>
                  </a:lnTo>
                  <a:lnTo>
                    <a:pt x="1257" y="693"/>
                  </a:lnTo>
                  <a:lnTo>
                    <a:pt x="1253" y="673"/>
                  </a:lnTo>
                  <a:lnTo>
                    <a:pt x="1228" y="646"/>
                  </a:lnTo>
                  <a:lnTo>
                    <a:pt x="1201" y="620"/>
                  </a:lnTo>
                  <a:lnTo>
                    <a:pt x="1174" y="594"/>
                  </a:lnTo>
                  <a:lnTo>
                    <a:pt x="1148" y="566"/>
                  </a:lnTo>
                  <a:lnTo>
                    <a:pt x="1147" y="561"/>
                  </a:lnTo>
                  <a:lnTo>
                    <a:pt x="1148" y="557"/>
                  </a:lnTo>
                  <a:lnTo>
                    <a:pt x="1149" y="552"/>
                  </a:lnTo>
                  <a:lnTo>
                    <a:pt x="1150" y="547"/>
                  </a:lnTo>
                  <a:lnTo>
                    <a:pt x="1154" y="537"/>
                  </a:lnTo>
                  <a:lnTo>
                    <a:pt x="1159" y="528"/>
                  </a:lnTo>
                  <a:lnTo>
                    <a:pt x="1172" y="512"/>
                  </a:lnTo>
                  <a:lnTo>
                    <a:pt x="1185" y="495"/>
                  </a:lnTo>
                  <a:lnTo>
                    <a:pt x="1192" y="474"/>
                  </a:lnTo>
                  <a:lnTo>
                    <a:pt x="1199" y="454"/>
                  </a:lnTo>
                  <a:lnTo>
                    <a:pt x="1208" y="433"/>
                  </a:lnTo>
                  <a:lnTo>
                    <a:pt x="1215" y="413"/>
                  </a:lnTo>
                  <a:lnTo>
                    <a:pt x="1221" y="391"/>
                  </a:lnTo>
                  <a:lnTo>
                    <a:pt x="1226" y="370"/>
                  </a:lnTo>
                  <a:lnTo>
                    <a:pt x="1228" y="359"/>
                  </a:lnTo>
                  <a:lnTo>
                    <a:pt x="1230" y="348"/>
                  </a:lnTo>
                  <a:lnTo>
                    <a:pt x="1231" y="337"/>
                  </a:lnTo>
                  <a:lnTo>
                    <a:pt x="1231" y="326"/>
                  </a:lnTo>
                  <a:lnTo>
                    <a:pt x="1248" y="323"/>
                  </a:lnTo>
                  <a:lnTo>
                    <a:pt x="1266" y="321"/>
                  </a:lnTo>
                  <a:lnTo>
                    <a:pt x="1284" y="321"/>
                  </a:lnTo>
                  <a:lnTo>
                    <a:pt x="1302" y="320"/>
                  </a:lnTo>
                  <a:lnTo>
                    <a:pt x="1338" y="321"/>
                  </a:lnTo>
                  <a:lnTo>
                    <a:pt x="1375" y="322"/>
                  </a:lnTo>
                  <a:lnTo>
                    <a:pt x="1412" y="323"/>
                  </a:lnTo>
                  <a:lnTo>
                    <a:pt x="1448" y="322"/>
                  </a:lnTo>
                  <a:lnTo>
                    <a:pt x="1465" y="321"/>
                  </a:lnTo>
                  <a:lnTo>
                    <a:pt x="1484" y="318"/>
                  </a:lnTo>
                  <a:lnTo>
                    <a:pt x="1500" y="315"/>
                  </a:lnTo>
                  <a:lnTo>
                    <a:pt x="1517" y="309"/>
                  </a:lnTo>
                  <a:lnTo>
                    <a:pt x="1718" y="310"/>
                  </a:lnTo>
                  <a:lnTo>
                    <a:pt x="1842" y="308"/>
                  </a:lnTo>
                  <a:lnTo>
                    <a:pt x="1966" y="306"/>
                  </a:lnTo>
                  <a:lnTo>
                    <a:pt x="2091" y="305"/>
                  </a:lnTo>
                  <a:lnTo>
                    <a:pt x="2215" y="303"/>
                  </a:lnTo>
                  <a:lnTo>
                    <a:pt x="2340" y="302"/>
                  </a:lnTo>
                  <a:lnTo>
                    <a:pt x="2464" y="301"/>
                  </a:lnTo>
                  <a:lnTo>
                    <a:pt x="2589" y="300"/>
                  </a:lnTo>
                  <a:lnTo>
                    <a:pt x="2712" y="298"/>
                  </a:lnTo>
                  <a:lnTo>
                    <a:pt x="2837" y="297"/>
                  </a:lnTo>
                  <a:lnTo>
                    <a:pt x="2961" y="296"/>
                  </a:lnTo>
                  <a:lnTo>
                    <a:pt x="3085" y="295"/>
                  </a:lnTo>
                  <a:lnTo>
                    <a:pt x="3209" y="294"/>
                  </a:lnTo>
                  <a:lnTo>
                    <a:pt x="3334" y="292"/>
                  </a:lnTo>
                  <a:lnTo>
                    <a:pt x="3458" y="291"/>
                  </a:lnTo>
                  <a:lnTo>
                    <a:pt x="3581" y="289"/>
                  </a:lnTo>
                  <a:lnTo>
                    <a:pt x="3706" y="287"/>
                  </a:lnTo>
                  <a:lnTo>
                    <a:pt x="3831" y="286"/>
                  </a:lnTo>
                  <a:lnTo>
                    <a:pt x="4056" y="286"/>
                  </a:lnTo>
                  <a:lnTo>
                    <a:pt x="4365" y="285"/>
                  </a:lnTo>
                  <a:lnTo>
                    <a:pt x="4747" y="284"/>
                  </a:lnTo>
                  <a:lnTo>
                    <a:pt x="5184" y="284"/>
                  </a:lnTo>
                  <a:lnTo>
                    <a:pt x="5665" y="283"/>
                  </a:lnTo>
                  <a:lnTo>
                    <a:pt x="6173" y="283"/>
                  </a:lnTo>
                  <a:lnTo>
                    <a:pt x="6696" y="282"/>
                  </a:lnTo>
                  <a:lnTo>
                    <a:pt x="7218" y="281"/>
                  </a:lnTo>
                  <a:lnTo>
                    <a:pt x="7727" y="281"/>
                  </a:lnTo>
                  <a:lnTo>
                    <a:pt x="8208" y="280"/>
                  </a:lnTo>
                  <a:lnTo>
                    <a:pt x="8646" y="280"/>
                  </a:lnTo>
                  <a:lnTo>
                    <a:pt x="9028" y="279"/>
                  </a:lnTo>
                  <a:lnTo>
                    <a:pt x="9339" y="278"/>
                  </a:lnTo>
                  <a:lnTo>
                    <a:pt x="9564" y="278"/>
                  </a:lnTo>
                  <a:lnTo>
                    <a:pt x="9690" y="277"/>
                  </a:lnTo>
                  <a:lnTo>
                    <a:pt x="9780" y="273"/>
                  </a:lnTo>
                  <a:lnTo>
                    <a:pt x="9787" y="284"/>
                  </a:lnTo>
                  <a:lnTo>
                    <a:pt x="9793" y="296"/>
                  </a:lnTo>
                  <a:lnTo>
                    <a:pt x="9799" y="308"/>
                  </a:lnTo>
                  <a:lnTo>
                    <a:pt x="9803" y="322"/>
                  </a:lnTo>
                  <a:lnTo>
                    <a:pt x="9807" y="335"/>
                  </a:lnTo>
                  <a:lnTo>
                    <a:pt x="9812" y="348"/>
                  </a:lnTo>
                  <a:lnTo>
                    <a:pt x="9817" y="361"/>
                  </a:lnTo>
                  <a:lnTo>
                    <a:pt x="9823" y="374"/>
                  </a:lnTo>
                  <a:lnTo>
                    <a:pt x="9832" y="395"/>
                  </a:lnTo>
                  <a:lnTo>
                    <a:pt x="9842" y="417"/>
                  </a:lnTo>
                  <a:lnTo>
                    <a:pt x="9853" y="438"/>
                  </a:lnTo>
                  <a:lnTo>
                    <a:pt x="9864" y="460"/>
                  </a:lnTo>
                  <a:lnTo>
                    <a:pt x="9876" y="480"/>
                  </a:lnTo>
                  <a:lnTo>
                    <a:pt x="9888" y="501"/>
                  </a:lnTo>
                  <a:lnTo>
                    <a:pt x="9902" y="520"/>
                  </a:lnTo>
                  <a:lnTo>
                    <a:pt x="9915" y="538"/>
                  </a:lnTo>
                  <a:lnTo>
                    <a:pt x="9910" y="544"/>
                  </a:lnTo>
                  <a:lnTo>
                    <a:pt x="9904" y="549"/>
                  </a:lnTo>
                  <a:lnTo>
                    <a:pt x="9897" y="553"/>
                  </a:lnTo>
                  <a:lnTo>
                    <a:pt x="9890" y="555"/>
                  </a:lnTo>
                  <a:lnTo>
                    <a:pt x="9874" y="559"/>
                  </a:lnTo>
                  <a:lnTo>
                    <a:pt x="9860" y="564"/>
                  </a:lnTo>
                  <a:close/>
                  <a:moveTo>
                    <a:pt x="9765" y="925"/>
                  </a:moveTo>
                  <a:lnTo>
                    <a:pt x="9753" y="928"/>
                  </a:lnTo>
                  <a:lnTo>
                    <a:pt x="9741" y="929"/>
                  </a:lnTo>
                  <a:lnTo>
                    <a:pt x="9729" y="929"/>
                  </a:lnTo>
                  <a:lnTo>
                    <a:pt x="9717" y="928"/>
                  </a:lnTo>
                  <a:lnTo>
                    <a:pt x="9706" y="926"/>
                  </a:lnTo>
                  <a:lnTo>
                    <a:pt x="9694" y="924"/>
                  </a:lnTo>
                  <a:lnTo>
                    <a:pt x="9683" y="921"/>
                  </a:lnTo>
                  <a:lnTo>
                    <a:pt x="9672" y="917"/>
                  </a:lnTo>
                  <a:lnTo>
                    <a:pt x="9665" y="911"/>
                  </a:lnTo>
                  <a:lnTo>
                    <a:pt x="9660" y="906"/>
                  </a:lnTo>
                  <a:lnTo>
                    <a:pt x="9654" y="900"/>
                  </a:lnTo>
                  <a:lnTo>
                    <a:pt x="9650" y="894"/>
                  </a:lnTo>
                  <a:lnTo>
                    <a:pt x="9646" y="887"/>
                  </a:lnTo>
                  <a:lnTo>
                    <a:pt x="9644" y="881"/>
                  </a:lnTo>
                  <a:lnTo>
                    <a:pt x="9642" y="874"/>
                  </a:lnTo>
                  <a:lnTo>
                    <a:pt x="9641" y="866"/>
                  </a:lnTo>
                  <a:lnTo>
                    <a:pt x="9640" y="852"/>
                  </a:lnTo>
                  <a:lnTo>
                    <a:pt x="9640" y="837"/>
                  </a:lnTo>
                  <a:lnTo>
                    <a:pt x="9642" y="821"/>
                  </a:lnTo>
                  <a:lnTo>
                    <a:pt x="9644" y="806"/>
                  </a:lnTo>
                  <a:lnTo>
                    <a:pt x="9647" y="798"/>
                  </a:lnTo>
                  <a:lnTo>
                    <a:pt x="9652" y="791"/>
                  </a:lnTo>
                  <a:lnTo>
                    <a:pt x="9658" y="785"/>
                  </a:lnTo>
                  <a:lnTo>
                    <a:pt x="9666" y="780"/>
                  </a:lnTo>
                  <a:lnTo>
                    <a:pt x="9673" y="775"/>
                  </a:lnTo>
                  <a:lnTo>
                    <a:pt x="9682" y="772"/>
                  </a:lnTo>
                  <a:lnTo>
                    <a:pt x="9690" y="770"/>
                  </a:lnTo>
                  <a:lnTo>
                    <a:pt x="9699" y="768"/>
                  </a:lnTo>
                  <a:lnTo>
                    <a:pt x="9712" y="767"/>
                  </a:lnTo>
                  <a:lnTo>
                    <a:pt x="9722" y="767"/>
                  </a:lnTo>
                  <a:lnTo>
                    <a:pt x="9733" y="768"/>
                  </a:lnTo>
                  <a:lnTo>
                    <a:pt x="9743" y="771"/>
                  </a:lnTo>
                  <a:lnTo>
                    <a:pt x="9754" y="775"/>
                  </a:lnTo>
                  <a:lnTo>
                    <a:pt x="9764" y="781"/>
                  </a:lnTo>
                  <a:lnTo>
                    <a:pt x="9774" y="786"/>
                  </a:lnTo>
                  <a:lnTo>
                    <a:pt x="9783" y="793"/>
                  </a:lnTo>
                  <a:lnTo>
                    <a:pt x="9789" y="799"/>
                  </a:lnTo>
                  <a:lnTo>
                    <a:pt x="9794" y="807"/>
                  </a:lnTo>
                  <a:lnTo>
                    <a:pt x="9799" y="815"/>
                  </a:lnTo>
                  <a:lnTo>
                    <a:pt x="9803" y="824"/>
                  </a:lnTo>
                  <a:lnTo>
                    <a:pt x="9806" y="833"/>
                  </a:lnTo>
                  <a:lnTo>
                    <a:pt x="9808" y="842"/>
                  </a:lnTo>
                  <a:lnTo>
                    <a:pt x="9809" y="852"/>
                  </a:lnTo>
                  <a:lnTo>
                    <a:pt x="9809" y="861"/>
                  </a:lnTo>
                  <a:lnTo>
                    <a:pt x="9807" y="872"/>
                  </a:lnTo>
                  <a:lnTo>
                    <a:pt x="9805" y="881"/>
                  </a:lnTo>
                  <a:lnTo>
                    <a:pt x="9802" y="890"/>
                  </a:lnTo>
                  <a:lnTo>
                    <a:pt x="9796" y="898"/>
                  </a:lnTo>
                  <a:lnTo>
                    <a:pt x="9790" y="906"/>
                  </a:lnTo>
                  <a:lnTo>
                    <a:pt x="9783" y="913"/>
                  </a:lnTo>
                  <a:lnTo>
                    <a:pt x="9775" y="920"/>
                  </a:lnTo>
                  <a:lnTo>
                    <a:pt x="9765" y="925"/>
                  </a:lnTo>
                  <a:close/>
                  <a:moveTo>
                    <a:pt x="9731" y="895"/>
                  </a:moveTo>
                  <a:lnTo>
                    <a:pt x="9724" y="894"/>
                  </a:lnTo>
                  <a:lnTo>
                    <a:pt x="9717" y="893"/>
                  </a:lnTo>
                  <a:lnTo>
                    <a:pt x="9710" y="890"/>
                  </a:lnTo>
                  <a:lnTo>
                    <a:pt x="9703" y="887"/>
                  </a:lnTo>
                  <a:lnTo>
                    <a:pt x="9698" y="882"/>
                  </a:lnTo>
                  <a:lnTo>
                    <a:pt x="9694" y="877"/>
                  </a:lnTo>
                  <a:lnTo>
                    <a:pt x="9691" y="871"/>
                  </a:lnTo>
                  <a:lnTo>
                    <a:pt x="9690" y="864"/>
                  </a:lnTo>
                  <a:lnTo>
                    <a:pt x="9691" y="850"/>
                  </a:lnTo>
                  <a:lnTo>
                    <a:pt x="9693" y="836"/>
                  </a:lnTo>
                  <a:lnTo>
                    <a:pt x="9696" y="830"/>
                  </a:lnTo>
                  <a:lnTo>
                    <a:pt x="9699" y="824"/>
                  </a:lnTo>
                  <a:lnTo>
                    <a:pt x="9702" y="821"/>
                  </a:lnTo>
                  <a:lnTo>
                    <a:pt x="9704" y="820"/>
                  </a:lnTo>
                  <a:lnTo>
                    <a:pt x="9709" y="818"/>
                  </a:lnTo>
                  <a:lnTo>
                    <a:pt x="9712" y="817"/>
                  </a:lnTo>
                  <a:lnTo>
                    <a:pt x="9719" y="819"/>
                  </a:lnTo>
                  <a:lnTo>
                    <a:pt x="9726" y="821"/>
                  </a:lnTo>
                  <a:lnTo>
                    <a:pt x="9733" y="825"/>
                  </a:lnTo>
                  <a:lnTo>
                    <a:pt x="9739" y="828"/>
                  </a:lnTo>
                  <a:lnTo>
                    <a:pt x="9745" y="832"/>
                  </a:lnTo>
                  <a:lnTo>
                    <a:pt x="9749" y="838"/>
                  </a:lnTo>
                  <a:lnTo>
                    <a:pt x="9754" y="844"/>
                  </a:lnTo>
                  <a:lnTo>
                    <a:pt x="9756" y="851"/>
                  </a:lnTo>
                  <a:lnTo>
                    <a:pt x="9756" y="857"/>
                  </a:lnTo>
                  <a:lnTo>
                    <a:pt x="9756" y="864"/>
                  </a:lnTo>
                  <a:lnTo>
                    <a:pt x="9755" y="871"/>
                  </a:lnTo>
                  <a:lnTo>
                    <a:pt x="9753" y="878"/>
                  </a:lnTo>
                  <a:lnTo>
                    <a:pt x="9748" y="884"/>
                  </a:lnTo>
                  <a:lnTo>
                    <a:pt x="9744" y="889"/>
                  </a:lnTo>
                  <a:lnTo>
                    <a:pt x="9741" y="891"/>
                  </a:lnTo>
                  <a:lnTo>
                    <a:pt x="9738" y="892"/>
                  </a:lnTo>
                  <a:lnTo>
                    <a:pt x="9734" y="894"/>
                  </a:lnTo>
                  <a:lnTo>
                    <a:pt x="9731" y="895"/>
                  </a:lnTo>
                  <a:close/>
                  <a:moveTo>
                    <a:pt x="3305" y="1689"/>
                  </a:moveTo>
                  <a:lnTo>
                    <a:pt x="3299" y="1686"/>
                  </a:lnTo>
                  <a:lnTo>
                    <a:pt x="3305" y="1674"/>
                  </a:lnTo>
                  <a:lnTo>
                    <a:pt x="3307" y="1674"/>
                  </a:lnTo>
                  <a:lnTo>
                    <a:pt x="3309" y="1676"/>
                  </a:lnTo>
                  <a:lnTo>
                    <a:pt x="3310" y="1678"/>
                  </a:lnTo>
                  <a:lnTo>
                    <a:pt x="3310" y="1680"/>
                  </a:lnTo>
                  <a:lnTo>
                    <a:pt x="3310" y="1683"/>
                  </a:lnTo>
                  <a:lnTo>
                    <a:pt x="3309" y="1685"/>
                  </a:lnTo>
                  <a:lnTo>
                    <a:pt x="3307" y="1687"/>
                  </a:lnTo>
                  <a:lnTo>
                    <a:pt x="3305" y="1689"/>
                  </a:lnTo>
                  <a:close/>
                  <a:moveTo>
                    <a:pt x="1372" y="1016"/>
                  </a:moveTo>
                  <a:lnTo>
                    <a:pt x="1367" y="1019"/>
                  </a:lnTo>
                  <a:lnTo>
                    <a:pt x="1362" y="1021"/>
                  </a:lnTo>
                  <a:lnTo>
                    <a:pt x="1356" y="1023"/>
                  </a:lnTo>
                  <a:lnTo>
                    <a:pt x="1350" y="1024"/>
                  </a:lnTo>
                  <a:lnTo>
                    <a:pt x="1337" y="1024"/>
                  </a:lnTo>
                  <a:lnTo>
                    <a:pt x="1325" y="1023"/>
                  </a:lnTo>
                  <a:lnTo>
                    <a:pt x="1314" y="1021"/>
                  </a:lnTo>
                  <a:lnTo>
                    <a:pt x="1303" y="1017"/>
                  </a:lnTo>
                  <a:lnTo>
                    <a:pt x="1292" y="1012"/>
                  </a:lnTo>
                  <a:lnTo>
                    <a:pt x="1283" y="1004"/>
                  </a:lnTo>
                  <a:lnTo>
                    <a:pt x="1278" y="1000"/>
                  </a:lnTo>
                  <a:lnTo>
                    <a:pt x="1273" y="996"/>
                  </a:lnTo>
                  <a:lnTo>
                    <a:pt x="1269" y="991"/>
                  </a:lnTo>
                  <a:lnTo>
                    <a:pt x="1266" y="986"/>
                  </a:lnTo>
                  <a:lnTo>
                    <a:pt x="1260" y="976"/>
                  </a:lnTo>
                  <a:lnTo>
                    <a:pt x="1256" y="964"/>
                  </a:lnTo>
                  <a:lnTo>
                    <a:pt x="1252" y="940"/>
                  </a:lnTo>
                  <a:lnTo>
                    <a:pt x="1249" y="917"/>
                  </a:lnTo>
                  <a:lnTo>
                    <a:pt x="1255" y="906"/>
                  </a:lnTo>
                  <a:lnTo>
                    <a:pt x="1258" y="896"/>
                  </a:lnTo>
                  <a:lnTo>
                    <a:pt x="1261" y="885"/>
                  </a:lnTo>
                  <a:lnTo>
                    <a:pt x="1263" y="875"/>
                  </a:lnTo>
                  <a:lnTo>
                    <a:pt x="1265" y="863"/>
                  </a:lnTo>
                  <a:lnTo>
                    <a:pt x="1267" y="853"/>
                  </a:lnTo>
                  <a:lnTo>
                    <a:pt x="1270" y="842"/>
                  </a:lnTo>
                  <a:lnTo>
                    <a:pt x="1274" y="833"/>
                  </a:lnTo>
                  <a:lnTo>
                    <a:pt x="1283" y="829"/>
                  </a:lnTo>
                  <a:lnTo>
                    <a:pt x="1293" y="825"/>
                  </a:lnTo>
                  <a:lnTo>
                    <a:pt x="1303" y="820"/>
                  </a:lnTo>
                  <a:lnTo>
                    <a:pt x="1313" y="817"/>
                  </a:lnTo>
                  <a:lnTo>
                    <a:pt x="1323" y="815"/>
                  </a:lnTo>
                  <a:lnTo>
                    <a:pt x="1333" y="813"/>
                  </a:lnTo>
                  <a:lnTo>
                    <a:pt x="1344" y="812"/>
                  </a:lnTo>
                  <a:lnTo>
                    <a:pt x="1354" y="812"/>
                  </a:lnTo>
                  <a:lnTo>
                    <a:pt x="1364" y="812"/>
                  </a:lnTo>
                  <a:lnTo>
                    <a:pt x="1374" y="813"/>
                  </a:lnTo>
                  <a:lnTo>
                    <a:pt x="1384" y="815"/>
                  </a:lnTo>
                  <a:lnTo>
                    <a:pt x="1394" y="818"/>
                  </a:lnTo>
                  <a:lnTo>
                    <a:pt x="1404" y="822"/>
                  </a:lnTo>
                  <a:lnTo>
                    <a:pt x="1413" y="828"/>
                  </a:lnTo>
                  <a:lnTo>
                    <a:pt x="1422" y="833"/>
                  </a:lnTo>
                  <a:lnTo>
                    <a:pt x="1431" y="840"/>
                  </a:lnTo>
                  <a:lnTo>
                    <a:pt x="1436" y="845"/>
                  </a:lnTo>
                  <a:lnTo>
                    <a:pt x="1439" y="851"/>
                  </a:lnTo>
                  <a:lnTo>
                    <a:pt x="1442" y="857"/>
                  </a:lnTo>
                  <a:lnTo>
                    <a:pt x="1444" y="863"/>
                  </a:lnTo>
                  <a:lnTo>
                    <a:pt x="1447" y="877"/>
                  </a:lnTo>
                  <a:lnTo>
                    <a:pt x="1449" y="890"/>
                  </a:lnTo>
                  <a:lnTo>
                    <a:pt x="1448" y="904"/>
                  </a:lnTo>
                  <a:lnTo>
                    <a:pt x="1446" y="918"/>
                  </a:lnTo>
                  <a:lnTo>
                    <a:pt x="1444" y="932"/>
                  </a:lnTo>
                  <a:lnTo>
                    <a:pt x="1441" y="944"/>
                  </a:lnTo>
                  <a:lnTo>
                    <a:pt x="1434" y="955"/>
                  </a:lnTo>
                  <a:lnTo>
                    <a:pt x="1427" y="967"/>
                  </a:lnTo>
                  <a:lnTo>
                    <a:pt x="1420" y="976"/>
                  </a:lnTo>
                  <a:lnTo>
                    <a:pt x="1412" y="985"/>
                  </a:lnTo>
                  <a:lnTo>
                    <a:pt x="1404" y="993"/>
                  </a:lnTo>
                  <a:lnTo>
                    <a:pt x="1394" y="1001"/>
                  </a:lnTo>
                  <a:lnTo>
                    <a:pt x="1383" y="1009"/>
                  </a:lnTo>
                  <a:lnTo>
                    <a:pt x="1372" y="1016"/>
                  </a:lnTo>
                  <a:close/>
                  <a:moveTo>
                    <a:pt x="1366" y="967"/>
                  </a:moveTo>
                  <a:lnTo>
                    <a:pt x="1359" y="970"/>
                  </a:lnTo>
                  <a:lnTo>
                    <a:pt x="1352" y="973"/>
                  </a:lnTo>
                  <a:lnTo>
                    <a:pt x="1344" y="974"/>
                  </a:lnTo>
                  <a:lnTo>
                    <a:pt x="1336" y="974"/>
                  </a:lnTo>
                  <a:lnTo>
                    <a:pt x="1328" y="974"/>
                  </a:lnTo>
                  <a:lnTo>
                    <a:pt x="1321" y="973"/>
                  </a:lnTo>
                  <a:lnTo>
                    <a:pt x="1314" y="971"/>
                  </a:lnTo>
                  <a:lnTo>
                    <a:pt x="1308" y="968"/>
                  </a:lnTo>
                  <a:lnTo>
                    <a:pt x="1302" y="959"/>
                  </a:lnTo>
                  <a:lnTo>
                    <a:pt x="1298" y="950"/>
                  </a:lnTo>
                  <a:lnTo>
                    <a:pt x="1294" y="941"/>
                  </a:lnTo>
                  <a:lnTo>
                    <a:pt x="1293" y="931"/>
                  </a:lnTo>
                  <a:lnTo>
                    <a:pt x="1293" y="921"/>
                  </a:lnTo>
                  <a:lnTo>
                    <a:pt x="1294" y="911"/>
                  </a:lnTo>
                  <a:lnTo>
                    <a:pt x="1298" y="902"/>
                  </a:lnTo>
                  <a:lnTo>
                    <a:pt x="1302" y="894"/>
                  </a:lnTo>
                  <a:lnTo>
                    <a:pt x="1310" y="883"/>
                  </a:lnTo>
                  <a:lnTo>
                    <a:pt x="1317" y="870"/>
                  </a:lnTo>
                  <a:lnTo>
                    <a:pt x="1321" y="863"/>
                  </a:lnTo>
                  <a:lnTo>
                    <a:pt x="1325" y="858"/>
                  </a:lnTo>
                  <a:lnTo>
                    <a:pt x="1331" y="853"/>
                  </a:lnTo>
                  <a:lnTo>
                    <a:pt x="1338" y="850"/>
                  </a:lnTo>
                  <a:lnTo>
                    <a:pt x="1348" y="853"/>
                  </a:lnTo>
                  <a:lnTo>
                    <a:pt x="1358" y="856"/>
                  </a:lnTo>
                  <a:lnTo>
                    <a:pt x="1367" y="860"/>
                  </a:lnTo>
                  <a:lnTo>
                    <a:pt x="1375" y="864"/>
                  </a:lnTo>
                  <a:lnTo>
                    <a:pt x="1384" y="871"/>
                  </a:lnTo>
                  <a:lnTo>
                    <a:pt x="1392" y="877"/>
                  </a:lnTo>
                  <a:lnTo>
                    <a:pt x="1398" y="884"/>
                  </a:lnTo>
                  <a:lnTo>
                    <a:pt x="1404" y="893"/>
                  </a:lnTo>
                  <a:lnTo>
                    <a:pt x="1404" y="903"/>
                  </a:lnTo>
                  <a:lnTo>
                    <a:pt x="1403" y="913"/>
                  </a:lnTo>
                  <a:lnTo>
                    <a:pt x="1400" y="924"/>
                  </a:lnTo>
                  <a:lnTo>
                    <a:pt x="1396" y="933"/>
                  </a:lnTo>
                  <a:lnTo>
                    <a:pt x="1390" y="942"/>
                  </a:lnTo>
                  <a:lnTo>
                    <a:pt x="1383" y="951"/>
                  </a:lnTo>
                  <a:lnTo>
                    <a:pt x="1375" y="959"/>
                  </a:lnTo>
                  <a:lnTo>
                    <a:pt x="1366" y="967"/>
                  </a:lnTo>
                  <a:close/>
                  <a:moveTo>
                    <a:pt x="933" y="427"/>
                  </a:moveTo>
                  <a:lnTo>
                    <a:pt x="923" y="433"/>
                  </a:lnTo>
                  <a:lnTo>
                    <a:pt x="914" y="438"/>
                  </a:lnTo>
                  <a:lnTo>
                    <a:pt x="905" y="441"/>
                  </a:lnTo>
                  <a:lnTo>
                    <a:pt x="896" y="442"/>
                  </a:lnTo>
                  <a:lnTo>
                    <a:pt x="887" y="442"/>
                  </a:lnTo>
                  <a:lnTo>
                    <a:pt x="877" y="441"/>
                  </a:lnTo>
                  <a:lnTo>
                    <a:pt x="868" y="438"/>
                  </a:lnTo>
                  <a:lnTo>
                    <a:pt x="859" y="434"/>
                  </a:lnTo>
                  <a:lnTo>
                    <a:pt x="853" y="427"/>
                  </a:lnTo>
                  <a:lnTo>
                    <a:pt x="848" y="418"/>
                  </a:lnTo>
                  <a:lnTo>
                    <a:pt x="843" y="410"/>
                  </a:lnTo>
                  <a:lnTo>
                    <a:pt x="839" y="400"/>
                  </a:lnTo>
                  <a:lnTo>
                    <a:pt x="835" y="396"/>
                  </a:lnTo>
                  <a:lnTo>
                    <a:pt x="832" y="393"/>
                  </a:lnTo>
                  <a:lnTo>
                    <a:pt x="829" y="389"/>
                  </a:lnTo>
                  <a:lnTo>
                    <a:pt x="826" y="387"/>
                  </a:lnTo>
                  <a:lnTo>
                    <a:pt x="822" y="385"/>
                  </a:lnTo>
                  <a:lnTo>
                    <a:pt x="817" y="383"/>
                  </a:lnTo>
                  <a:lnTo>
                    <a:pt x="812" y="383"/>
                  </a:lnTo>
                  <a:lnTo>
                    <a:pt x="806" y="383"/>
                  </a:lnTo>
                  <a:lnTo>
                    <a:pt x="800" y="384"/>
                  </a:lnTo>
                  <a:lnTo>
                    <a:pt x="793" y="387"/>
                  </a:lnTo>
                  <a:lnTo>
                    <a:pt x="785" y="391"/>
                  </a:lnTo>
                  <a:lnTo>
                    <a:pt x="779" y="395"/>
                  </a:lnTo>
                  <a:lnTo>
                    <a:pt x="773" y="401"/>
                  </a:lnTo>
                  <a:lnTo>
                    <a:pt x="767" y="407"/>
                  </a:lnTo>
                  <a:lnTo>
                    <a:pt x="762" y="414"/>
                  </a:lnTo>
                  <a:lnTo>
                    <a:pt x="757" y="420"/>
                  </a:lnTo>
                  <a:lnTo>
                    <a:pt x="756" y="450"/>
                  </a:lnTo>
                  <a:lnTo>
                    <a:pt x="755" y="479"/>
                  </a:lnTo>
                  <a:lnTo>
                    <a:pt x="756" y="486"/>
                  </a:lnTo>
                  <a:lnTo>
                    <a:pt x="757" y="492"/>
                  </a:lnTo>
                  <a:lnTo>
                    <a:pt x="759" y="500"/>
                  </a:lnTo>
                  <a:lnTo>
                    <a:pt x="762" y="505"/>
                  </a:lnTo>
                  <a:lnTo>
                    <a:pt x="766" y="511"/>
                  </a:lnTo>
                  <a:lnTo>
                    <a:pt x="771" y="516"/>
                  </a:lnTo>
                  <a:lnTo>
                    <a:pt x="777" y="520"/>
                  </a:lnTo>
                  <a:lnTo>
                    <a:pt x="784" y="524"/>
                  </a:lnTo>
                  <a:lnTo>
                    <a:pt x="789" y="530"/>
                  </a:lnTo>
                  <a:lnTo>
                    <a:pt x="797" y="534"/>
                  </a:lnTo>
                  <a:lnTo>
                    <a:pt x="804" y="537"/>
                  </a:lnTo>
                  <a:lnTo>
                    <a:pt x="811" y="540"/>
                  </a:lnTo>
                  <a:lnTo>
                    <a:pt x="818" y="543"/>
                  </a:lnTo>
                  <a:lnTo>
                    <a:pt x="825" y="548"/>
                  </a:lnTo>
                  <a:lnTo>
                    <a:pt x="828" y="550"/>
                  </a:lnTo>
                  <a:lnTo>
                    <a:pt x="831" y="553"/>
                  </a:lnTo>
                  <a:lnTo>
                    <a:pt x="834" y="557"/>
                  </a:lnTo>
                  <a:lnTo>
                    <a:pt x="836" y="561"/>
                  </a:lnTo>
                  <a:lnTo>
                    <a:pt x="836" y="572"/>
                  </a:lnTo>
                  <a:lnTo>
                    <a:pt x="834" y="582"/>
                  </a:lnTo>
                  <a:lnTo>
                    <a:pt x="831" y="593"/>
                  </a:lnTo>
                  <a:lnTo>
                    <a:pt x="828" y="602"/>
                  </a:lnTo>
                  <a:lnTo>
                    <a:pt x="819" y="621"/>
                  </a:lnTo>
                  <a:lnTo>
                    <a:pt x="809" y="640"/>
                  </a:lnTo>
                  <a:lnTo>
                    <a:pt x="799" y="658"/>
                  </a:lnTo>
                  <a:lnTo>
                    <a:pt x="789" y="677"/>
                  </a:lnTo>
                  <a:lnTo>
                    <a:pt x="785" y="688"/>
                  </a:lnTo>
                  <a:lnTo>
                    <a:pt x="782" y="697"/>
                  </a:lnTo>
                  <a:lnTo>
                    <a:pt x="779" y="708"/>
                  </a:lnTo>
                  <a:lnTo>
                    <a:pt x="778" y="718"/>
                  </a:lnTo>
                  <a:lnTo>
                    <a:pt x="776" y="731"/>
                  </a:lnTo>
                  <a:lnTo>
                    <a:pt x="776" y="743"/>
                  </a:lnTo>
                  <a:lnTo>
                    <a:pt x="776" y="755"/>
                  </a:lnTo>
                  <a:lnTo>
                    <a:pt x="776" y="767"/>
                  </a:lnTo>
                  <a:lnTo>
                    <a:pt x="778" y="780"/>
                  </a:lnTo>
                  <a:lnTo>
                    <a:pt x="780" y="791"/>
                  </a:lnTo>
                  <a:lnTo>
                    <a:pt x="783" y="803"/>
                  </a:lnTo>
                  <a:lnTo>
                    <a:pt x="787" y="814"/>
                  </a:lnTo>
                  <a:lnTo>
                    <a:pt x="791" y="826"/>
                  </a:lnTo>
                  <a:lnTo>
                    <a:pt x="797" y="837"/>
                  </a:lnTo>
                  <a:lnTo>
                    <a:pt x="803" y="848"/>
                  </a:lnTo>
                  <a:lnTo>
                    <a:pt x="809" y="858"/>
                  </a:lnTo>
                  <a:lnTo>
                    <a:pt x="816" y="868"/>
                  </a:lnTo>
                  <a:lnTo>
                    <a:pt x="823" y="878"/>
                  </a:lnTo>
                  <a:lnTo>
                    <a:pt x="831" y="888"/>
                  </a:lnTo>
                  <a:lnTo>
                    <a:pt x="841" y="896"/>
                  </a:lnTo>
                  <a:lnTo>
                    <a:pt x="848" y="900"/>
                  </a:lnTo>
                  <a:lnTo>
                    <a:pt x="855" y="903"/>
                  </a:lnTo>
                  <a:lnTo>
                    <a:pt x="862" y="908"/>
                  </a:lnTo>
                  <a:lnTo>
                    <a:pt x="867" y="913"/>
                  </a:lnTo>
                  <a:lnTo>
                    <a:pt x="872" y="919"/>
                  </a:lnTo>
                  <a:lnTo>
                    <a:pt x="877" y="926"/>
                  </a:lnTo>
                  <a:lnTo>
                    <a:pt x="880" y="933"/>
                  </a:lnTo>
                  <a:lnTo>
                    <a:pt x="883" y="942"/>
                  </a:lnTo>
                  <a:lnTo>
                    <a:pt x="881" y="947"/>
                  </a:lnTo>
                  <a:lnTo>
                    <a:pt x="879" y="951"/>
                  </a:lnTo>
                  <a:lnTo>
                    <a:pt x="877" y="955"/>
                  </a:lnTo>
                  <a:lnTo>
                    <a:pt x="875" y="959"/>
                  </a:lnTo>
                  <a:lnTo>
                    <a:pt x="869" y="968"/>
                  </a:lnTo>
                  <a:lnTo>
                    <a:pt x="862" y="974"/>
                  </a:lnTo>
                  <a:lnTo>
                    <a:pt x="854" y="981"/>
                  </a:lnTo>
                  <a:lnTo>
                    <a:pt x="846" y="988"/>
                  </a:lnTo>
                  <a:lnTo>
                    <a:pt x="839" y="995"/>
                  </a:lnTo>
                  <a:lnTo>
                    <a:pt x="830" y="1004"/>
                  </a:lnTo>
                  <a:lnTo>
                    <a:pt x="823" y="1014"/>
                  </a:lnTo>
                  <a:lnTo>
                    <a:pt x="817" y="1023"/>
                  </a:lnTo>
                  <a:lnTo>
                    <a:pt x="812" y="1034"/>
                  </a:lnTo>
                  <a:lnTo>
                    <a:pt x="808" y="1045"/>
                  </a:lnTo>
                  <a:lnTo>
                    <a:pt x="805" y="1058"/>
                  </a:lnTo>
                  <a:lnTo>
                    <a:pt x="803" y="1070"/>
                  </a:lnTo>
                  <a:lnTo>
                    <a:pt x="802" y="1082"/>
                  </a:lnTo>
                  <a:lnTo>
                    <a:pt x="801" y="1094"/>
                  </a:lnTo>
                  <a:lnTo>
                    <a:pt x="802" y="1108"/>
                  </a:lnTo>
                  <a:lnTo>
                    <a:pt x="803" y="1121"/>
                  </a:lnTo>
                  <a:lnTo>
                    <a:pt x="805" y="1133"/>
                  </a:lnTo>
                  <a:lnTo>
                    <a:pt x="808" y="1145"/>
                  </a:lnTo>
                  <a:lnTo>
                    <a:pt x="811" y="1158"/>
                  </a:lnTo>
                  <a:lnTo>
                    <a:pt x="815" y="1170"/>
                  </a:lnTo>
                  <a:lnTo>
                    <a:pt x="820" y="1181"/>
                  </a:lnTo>
                  <a:lnTo>
                    <a:pt x="824" y="1191"/>
                  </a:lnTo>
                  <a:lnTo>
                    <a:pt x="832" y="1202"/>
                  </a:lnTo>
                  <a:lnTo>
                    <a:pt x="840" y="1213"/>
                  </a:lnTo>
                  <a:lnTo>
                    <a:pt x="842" y="1218"/>
                  </a:lnTo>
                  <a:lnTo>
                    <a:pt x="843" y="1224"/>
                  </a:lnTo>
                  <a:lnTo>
                    <a:pt x="843" y="1231"/>
                  </a:lnTo>
                  <a:lnTo>
                    <a:pt x="841" y="1237"/>
                  </a:lnTo>
                  <a:lnTo>
                    <a:pt x="828" y="1248"/>
                  </a:lnTo>
                  <a:lnTo>
                    <a:pt x="816" y="1257"/>
                  </a:lnTo>
                  <a:lnTo>
                    <a:pt x="804" y="1268"/>
                  </a:lnTo>
                  <a:lnTo>
                    <a:pt x="793" y="1279"/>
                  </a:lnTo>
                  <a:lnTo>
                    <a:pt x="782" y="1292"/>
                  </a:lnTo>
                  <a:lnTo>
                    <a:pt x="773" y="1304"/>
                  </a:lnTo>
                  <a:lnTo>
                    <a:pt x="770" y="1311"/>
                  </a:lnTo>
                  <a:lnTo>
                    <a:pt x="767" y="1318"/>
                  </a:lnTo>
                  <a:lnTo>
                    <a:pt x="765" y="1326"/>
                  </a:lnTo>
                  <a:lnTo>
                    <a:pt x="763" y="1335"/>
                  </a:lnTo>
                  <a:lnTo>
                    <a:pt x="764" y="1348"/>
                  </a:lnTo>
                  <a:lnTo>
                    <a:pt x="766" y="1362"/>
                  </a:lnTo>
                  <a:lnTo>
                    <a:pt x="768" y="1375"/>
                  </a:lnTo>
                  <a:lnTo>
                    <a:pt x="772" y="1389"/>
                  </a:lnTo>
                  <a:lnTo>
                    <a:pt x="774" y="1394"/>
                  </a:lnTo>
                  <a:lnTo>
                    <a:pt x="776" y="1400"/>
                  </a:lnTo>
                  <a:lnTo>
                    <a:pt x="779" y="1405"/>
                  </a:lnTo>
                  <a:lnTo>
                    <a:pt x="783" y="1410"/>
                  </a:lnTo>
                  <a:lnTo>
                    <a:pt x="787" y="1415"/>
                  </a:lnTo>
                  <a:lnTo>
                    <a:pt x="791" y="1419"/>
                  </a:lnTo>
                  <a:lnTo>
                    <a:pt x="798" y="1422"/>
                  </a:lnTo>
                  <a:lnTo>
                    <a:pt x="803" y="1426"/>
                  </a:lnTo>
                  <a:lnTo>
                    <a:pt x="811" y="1428"/>
                  </a:lnTo>
                  <a:lnTo>
                    <a:pt x="818" y="1428"/>
                  </a:lnTo>
                  <a:lnTo>
                    <a:pt x="824" y="1427"/>
                  </a:lnTo>
                  <a:lnTo>
                    <a:pt x="829" y="1424"/>
                  </a:lnTo>
                  <a:lnTo>
                    <a:pt x="834" y="1421"/>
                  </a:lnTo>
                  <a:lnTo>
                    <a:pt x="839" y="1417"/>
                  </a:lnTo>
                  <a:lnTo>
                    <a:pt x="843" y="1413"/>
                  </a:lnTo>
                  <a:lnTo>
                    <a:pt x="847" y="1408"/>
                  </a:lnTo>
                  <a:lnTo>
                    <a:pt x="854" y="1398"/>
                  </a:lnTo>
                  <a:lnTo>
                    <a:pt x="861" y="1387"/>
                  </a:lnTo>
                  <a:lnTo>
                    <a:pt x="865" y="1382"/>
                  </a:lnTo>
                  <a:lnTo>
                    <a:pt x="868" y="1377"/>
                  </a:lnTo>
                  <a:lnTo>
                    <a:pt x="872" y="1373"/>
                  </a:lnTo>
                  <a:lnTo>
                    <a:pt x="877" y="1369"/>
                  </a:lnTo>
                  <a:lnTo>
                    <a:pt x="900" y="1374"/>
                  </a:lnTo>
                  <a:lnTo>
                    <a:pt x="924" y="1381"/>
                  </a:lnTo>
                  <a:lnTo>
                    <a:pt x="929" y="1383"/>
                  </a:lnTo>
                  <a:lnTo>
                    <a:pt x="935" y="1385"/>
                  </a:lnTo>
                  <a:lnTo>
                    <a:pt x="940" y="1388"/>
                  </a:lnTo>
                  <a:lnTo>
                    <a:pt x="943" y="1391"/>
                  </a:lnTo>
                  <a:lnTo>
                    <a:pt x="947" y="1395"/>
                  </a:lnTo>
                  <a:lnTo>
                    <a:pt x="949" y="1400"/>
                  </a:lnTo>
                  <a:lnTo>
                    <a:pt x="950" y="1405"/>
                  </a:lnTo>
                  <a:lnTo>
                    <a:pt x="951" y="1412"/>
                  </a:lnTo>
                  <a:lnTo>
                    <a:pt x="957" y="1417"/>
                  </a:lnTo>
                  <a:lnTo>
                    <a:pt x="962" y="1423"/>
                  </a:lnTo>
                  <a:lnTo>
                    <a:pt x="966" y="1430"/>
                  </a:lnTo>
                  <a:lnTo>
                    <a:pt x="970" y="1436"/>
                  </a:lnTo>
                  <a:lnTo>
                    <a:pt x="972" y="1443"/>
                  </a:lnTo>
                  <a:lnTo>
                    <a:pt x="974" y="1450"/>
                  </a:lnTo>
                  <a:lnTo>
                    <a:pt x="975" y="1458"/>
                  </a:lnTo>
                  <a:lnTo>
                    <a:pt x="975" y="1465"/>
                  </a:lnTo>
                  <a:lnTo>
                    <a:pt x="974" y="1482"/>
                  </a:lnTo>
                  <a:lnTo>
                    <a:pt x="971" y="1497"/>
                  </a:lnTo>
                  <a:lnTo>
                    <a:pt x="967" y="1513"/>
                  </a:lnTo>
                  <a:lnTo>
                    <a:pt x="963" y="1529"/>
                  </a:lnTo>
                  <a:lnTo>
                    <a:pt x="953" y="1545"/>
                  </a:lnTo>
                  <a:lnTo>
                    <a:pt x="943" y="1560"/>
                  </a:lnTo>
                  <a:lnTo>
                    <a:pt x="937" y="1568"/>
                  </a:lnTo>
                  <a:lnTo>
                    <a:pt x="931" y="1575"/>
                  </a:lnTo>
                  <a:lnTo>
                    <a:pt x="923" y="1581"/>
                  </a:lnTo>
                  <a:lnTo>
                    <a:pt x="916" y="1586"/>
                  </a:lnTo>
                  <a:lnTo>
                    <a:pt x="909" y="1591"/>
                  </a:lnTo>
                  <a:lnTo>
                    <a:pt x="902" y="1595"/>
                  </a:lnTo>
                  <a:lnTo>
                    <a:pt x="894" y="1598"/>
                  </a:lnTo>
                  <a:lnTo>
                    <a:pt x="886" y="1601"/>
                  </a:lnTo>
                  <a:lnTo>
                    <a:pt x="877" y="1603"/>
                  </a:lnTo>
                  <a:lnTo>
                    <a:pt x="868" y="1604"/>
                  </a:lnTo>
                  <a:lnTo>
                    <a:pt x="859" y="1604"/>
                  </a:lnTo>
                  <a:lnTo>
                    <a:pt x="850" y="1604"/>
                  </a:lnTo>
                  <a:lnTo>
                    <a:pt x="832" y="1603"/>
                  </a:lnTo>
                  <a:lnTo>
                    <a:pt x="815" y="1602"/>
                  </a:lnTo>
                  <a:lnTo>
                    <a:pt x="798" y="1599"/>
                  </a:lnTo>
                  <a:lnTo>
                    <a:pt x="781" y="1596"/>
                  </a:lnTo>
                  <a:lnTo>
                    <a:pt x="765" y="1591"/>
                  </a:lnTo>
                  <a:lnTo>
                    <a:pt x="749" y="1585"/>
                  </a:lnTo>
                  <a:lnTo>
                    <a:pt x="733" y="1578"/>
                  </a:lnTo>
                  <a:lnTo>
                    <a:pt x="719" y="1570"/>
                  </a:lnTo>
                  <a:lnTo>
                    <a:pt x="705" y="1561"/>
                  </a:lnTo>
                  <a:lnTo>
                    <a:pt x="691" y="1551"/>
                  </a:lnTo>
                  <a:lnTo>
                    <a:pt x="679" y="1540"/>
                  </a:lnTo>
                  <a:lnTo>
                    <a:pt x="668" y="1528"/>
                  </a:lnTo>
                  <a:lnTo>
                    <a:pt x="658" y="1515"/>
                  </a:lnTo>
                  <a:lnTo>
                    <a:pt x="648" y="1501"/>
                  </a:lnTo>
                  <a:lnTo>
                    <a:pt x="640" y="1487"/>
                  </a:lnTo>
                  <a:lnTo>
                    <a:pt x="634" y="1471"/>
                  </a:lnTo>
                  <a:lnTo>
                    <a:pt x="626" y="1461"/>
                  </a:lnTo>
                  <a:lnTo>
                    <a:pt x="619" y="1451"/>
                  </a:lnTo>
                  <a:lnTo>
                    <a:pt x="613" y="1441"/>
                  </a:lnTo>
                  <a:lnTo>
                    <a:pt x="606" y="1431"/>
                  </a:lnTo>
                  <a:lnTo>
                    <a:pt x="595" y="1409"/>
                  </a:lnTo>
                  <a:lnTo>
                    <a:pt x="586" y="1388"/>
                  </a:lnTo>
                  <a:lnTo>
                    <a:pt x="579" y="1365"/>
                  </a:lnTo>
                  <a:lnTo>
                    <a:pt x="572" y="1343"/>
                  </a:lnTo>
                  <a:lnTo>
                    <a:pt x="566" y="1319"/>
                  </a:lnTo>
                  <a:lnTo>
                    <a:pt x="560" y="1297"/>
                  </a:lnTo>
                  <a:lnTo>
                    <a:pt x="560" y="1287"/>
                  </a:lnTo>
                  <a:lnTo>
                    <a:pt x="559" y="1277"/>
                  </a:lnTo>
                  <a:lnTo>
                    <a:pt x="558" y="1268"/>
                  </a:lnTo>
                  <a:lnTo>
                    <a:pt x="556" y="1259"/>
                  </a:lnTo>
                  <a:lnTo>
                    <a:pt x="552" y="1241"/>
                  </a:lnTo>
                  <a:lnTo>
                    <a:pt x="549" y="1222"/>
                  </a:lnTo>
                  <a:lnTo>
                    <a:pt x="548" y="1214"/>
                  </a:lnTo>
                  <a:lnTo>
                    <a:pt x="547" y="1205"/>
                  </a:lnTo>
                  <a:lnTo>
                    <a:pt x="547" y="1197"/>
                  </a:lnTo>
                  <a:lnTo>
                    <a:pt x="549" y="1188"/>
                  </a:lnTo>
                  <a:lnTo>
                    <a:pt x="551" y="1179"/>
                  </a:lnTo>
                  <a:lnTo>
                    <a:pt x="554" y="1171"/>
                  </a:lnTo>
                  <a:lnTo>
                    <a:pt x="559" y="1163"/>
                  </a:lnTo>
                  <a:lnTo>
                    <a:pt x="567" y="1155"/>
                  </a:lnTo>
                  <a:lnTo>
                    <a:pt x="575" y="1128"/>
                  </a:lnTo>
                  <a:lnTo>
                    <a:pt x="583" y="1102"/>
                  </a:lnTo>
                  <a:lnTo>
                    <a:pt x="586" y="1087"/>
                  </a:lnTo>
                  <a:lnTo>
                    <a:pt x="589" y="1073"/>
                  </a:lnTo>
                  <a:lnTo>
                    <a:pt x="591" y="1059"/>
                  </a:lnTo>
                  <a:lnTo>
                    <a:pt x="593" y="1044"/>
                  </a:lnTo>
                  <a:lnTo>
                    <a:pt x="594" y="1029"/>
                  </a:lnTo>
                  <a:lnTo>
                    <a:pt x="593" y="1015"/>
                  </a:lnTo>
                  <a:lnTo>
                    <a:pt x="592" y="1000"/>
                  </a:lnTo>
                  <a:lnTo>
                    <a:pt x="590" y="987"/>
                  </a:lnTo>
                  <a:lnTo>
                    <a:pt x="587" y="973"/>
                  </a:lnTo>
                  <a:lnTo>
                    <a:pt x="583" y="959"/>
                  </a:lnTo>
                  <a:lnTo>
                    <a:pt x="577" y="946"/>
                  </a:lnTo>
                  <a:lnTo>
                    <a:pt x="570" y="933"/>
                  </a:lnTo>
                  <a:lnTo>
                    <a:pt x="564" y="929"/>
                  </a:lnTo>
                  <a:lnTo>
                    <a:pt x="557" y="924"/>
                  </a:lnTo>
                  <a:lnTo>
                    <a:pt x="551" y="919"/>
                  </a:lnTo>
                  <a:lnTo>
                    <a:pt x="547" y="912"/>
                  </a:lnTo>
                  <a:lnTo>
                    <a:pt x="544" y="906"/>
                  </a:lnTo>
                  <a:lnTo>
                    <a:pt x="542" y="899"/>
                  </a:lnTo>
                  <a:lnTo>
                    <a:pt x="543" y="896"/>
                  </a:lnTo>
                  <a:lnTo>
                    <a:pt x="543" y="892"/>
                  </a:lnTo>
                  <a:lnTo>
                    <a:pt x="545" y="888"/>
                  </a:lnTo>
                  <a:lnTo>
                    <a:pt x="547" y="884"/>
                  </a:lnTo>
                  <a:lnTo>
                    <a:pt x="560" y="866"/>
                  </a:lnTo>
                  <a:lnTo>
                    <a:pt x="573" y="849"/>
                  </a:lnTo>
                  <a:lnTo>
                    <a:pt x="584" y="830"/>
                  </a:lnTo>
                  <a:lnTo>
                    <a:pt x="594" y="811"/>
                  </a:lnTo>
                  <a:lnTo>
                    <a:pt x="599" y="801"/>
                  </a:lnTo>
                  <a:lnTo>
                    <a:pt x="602" y="791"/>
                  </a:lnTo>
                  <a:lnTo>
                    <a:pt x="605" y="781"/>
                  </a:lnTo>
                  <a:lnTo>
                    <a:pt x="609" y="770"/>
                  </a:lnTo>
                  <a:lnTo>
                    <a:pt x="610" y="760"/>
                  </a:lnTo>
                  <a:lnTo>
                    <a:pt x="611" y="749"/>
                  </a:lnTo>
                  <a:lnTo>
                    <a:pt x="611" y="738"/>
                  </a:lnTo>
                  <a:lnTo>
                    <a:pt x="610" y="726"/>
                  </a:lnTo>
                  <a:lnTo>
                    <a:pt x="600" y="707"/>
                  </a:lnTo>
                  <a:lnTo>
                    <a:pt x="590" y="688"/>
                  </a:lnTo>
                  <a:lnTo>
                    <a:pt x="580" y="668"/>
                  </a:lnTo>
                  <a:lnTo>
                    <a:pt x="570" y="649"/>
                  </a:lnTo>
                  <a:lnTo>
                    <a:pt x="566" y="639"/>
                  </a:lnTo>
                  <a:lnTo>
                    <a:pt x="563" y="629"/>
                  </a:lnTo>
                  <a:lnTo>
                    <a:pt x="559" y="619"/>
                  </a:lnTo>
                  <a:lnTo>
                    <a:pt x="558" y="608"/>
                  </a:lnTo>
                  <a:lnTo>
                    <a:pt x="557" y="598"/>
                  </a:lnTo>
                  <a:lnTo>
                    <a:pt x="558" y="586"/>
                  </a:lnTo>
                  <a:lnTo>
                    <a:pt x="559" y="575"/>
                  </a:lnTo>
                  <a:lnTo>
                    <a:pt x="564" y="564"/>
                  </a:lnTo>
                  <a:lnTo>
                    <a:pt x="565" y="550"/>
                  </a:lnTo>
                  <a:lnTo>
                    <a:pt x="567" y="535"/>
                  </a:lnTo>
                  <a:lnTo>
                    <a:pt x="572" y="522"/>
                  </a:lnTo>
                  <a:lnTo>
                    <a:pt x="577" y="510"/>
                  </a:lnTo>
                  <a:lnTo>
                    <a:pt x="589" y="484"/>
                  </a:lnTo>
                  <a:lnTo>
                    <a:pt x="600" y="459"/>
                  </a:lnTo>
                  <a:lnTo>
                    <a:pt x="607" y="439"/>
                  </a:lnTo>
                  <a:lnTo>
                    <a:pt x="617" y="420"/>
                  </a:lnTo>
                  <a:lnTo>
                    <a:pt x="626" y="401"/>
                  </a:lnTo>
                  <a:lnTo>
                    <a:pt x="637" y="383"/>
                  </a:lnTo>
                  <a:lnTo>
                    <a:pt x="648" y="366"/>
                  </a:lnTo>
                  <a:lnTo>
                    <a:pt x="662" y="348"/>
                  </a:lnTo>
                  <a:lnTo>
                    <a:pt x="675" y="332"/>
                  </a:lnTo>
                  <a:lnTo>
                    <a:pt x="690" y="316"/>
                  </a:lnTo>
                  <a:lnTo>
                    <a:pt x="706" y="301"/>
                  </a:lnTo>
                  <a:lnTo>
                    <a:pt x="722" y="287"/>
                  </a:lnTo>
                  <a:lnTo>
                    <a:pt x="738" y="274"/>
                  </a:lnTo>
                  <a:lnTo>
                    <a:pt x="756" y="262"/>
                  </a:lnTo>
                  <a:lnTo>
                    <a:pt x="774" y="251"/>
                  </a:lnTo>
                  <a:lnTo>
                    <a:pt x="793" y="241"/>
                  </a:lnTo>
                  <a:lnTo>
                    <a:pt x="811" y="233"/>
                  </a:lnTo>
                  <a:lnTo>
                    <a:pt x="830" y="226"/>
                  </a:lnTo>
                  <a:lnTo>
                    <a:pt x="863" y="222"/>
                  </a:lnTo>
                  <a:lnTo>
                    <a:pt x="896" y="220"/>
                  </a:lnTo>
                  <a:lnTo>
                    <a:pt x="904" y="220"/>
                  </a:lnTo>
                  <a:lnTo>
                    <a:pt x="911" y="222"/>
                  </a:lnTo>
                  <a:lnTo>
                    <a:pt x="919" y="223"/>
                  </a:lnTo>
                  <a:lnTo>
                    <a:pt x="926" y="226"/>
                  </a:lnTo>
                  <a:lnTo>
                    <a:pt x="934" y="229"/>
                  </a:lnTo>
                  <a:lnTo>
                    <a:pt x="941" y="232"/>
                  </a:lnTo>
                  <a:lnTo>
                    <a:pt x="948" y="237"/>
                  </a:lnTo>
                  <a:lnTo>
                    <a:pt x="954" y="242"/>
                  </a:lnTo>
                  <a:lnTo>
                    <a:pt x="991" y="288"/>
                  </a:lnTo>
                  <a:lnTo>
                    <a:pt x="991" y="307"/>
                  </a:lnTo>
                  <a:lnTo>
                    <a:pt x="990" y="327"/>
                  </a:lnTo>
                  <a:lnTo>
                    <a:pt x="989" y="337"/>
                  </a:lnTo>
                  <a:lnTo>
                    <a:pt x="987" y="347"/>
                  </a:lnTo>
                  <a:lnTo>
                    <a:pt x="985" y="357"/>
                  </a:lnTo>
                  <a:lnTo>
                    <a:pt x="983" y="367"/>
                  </a:lnTo>
                  <a:lnTo>
                    <a:pt x="980" y="376"/>
                  </a:lnTo>
                  <a:lnTo>
                    <a:pt x="975" y="385"/>
                  </a:lnTo>
                  <a:lnTo>
                    <a:pt x="970" y="394"/>
                  </a:lnTo>
                  <a:lnTo>
                    <a:pt x="965" y="401"/>
                  </a:lnTo>
                  <a:lnTo>
                    <a:pt x="958" y="410"/>
                  </a:lnTo>
                  <a:lnTo>
                    <a:pt x="951" y="416"/>
                  </a:lnTo>
                  <a:lnTo>
                    <a:pt x="942" y="422"/>
                  </a:lnTo>
                  <a:lnTo>
                    <a:pt x="933" y="427"/>
                  </a:lnTo>
                  <a:close/>
                  <a:moveTo>
                    <a:pt x="911" y="394"/>
                  </a:moveTo>
                  <a:lnTo>
                    <a:pt x="904" y="392"/>
                  </a:lnTo>
                  <a:lnTo>
                    <a:pt x="898" y="390"/>
                  </a:lnTo>
                  <a:lnTo>
                    <a:pt x="893" y="386"/>
                  </a:lnTo>
                  <a:lnTo>
                    <a:pt x="888" y="382"/>
                  </a:lnTo>
                  <a:lnTo>
                    <a:pt x="877" y="373"/>
                  </a:lnTo>
                  <a:lnTo>
                    <a:pt x="868" y="364"/>
                  </a:lnTo>
                  <a:lnTo>
                    <a:pt x="864" y="358"/>
                  </a:lnTo>
                  <a:lnTo>
                    <a:pt x="859" y="354"/>
                  </a:lnTo>
                  <a:lnTo>
                    <a:pt x="854" y="350"/>
                  </a:lnTo>
                  <a:lnTo>
                    <a:pt x="849" y="347"/>
                  </a:lnTo>
                  <a:lnTo>
                    <a:pt x="843" y="344"/>
                  </a:lnTo>
                  <a:lnTo>
                    <a:pt x="836" y="342"/>
                  </a:lnTo>
                  <a:lnTo>
                    <a:pt x="829" y="342"/>
                  </a:lnTo>
                  <a:lnTo>
                    <a:pt x="821" y="342"/>
                  </a:lnTo>
                  <a:lnTo>
                    <a:pt x="809" y="346"/>
                  </a:lnTo>
                  <a:lnTo>
                    <a:pt x="796" y="350"/>
                  </a:lnTo>
                  <a:lnTo>
                    <a:pt x="783" y="355"/>
                  </a:lnTo>
                  <a:lnTo>
                    <a:pt x="771" y="362"/>
                  </a:lnTo>
                  <a:lnTo>
                    <a:pt x="760" y="368"/>
                  </a:lnTo>
                  <a:lnTo>
                    <a:pt x="750" y="376"/>
                  </a:lnTo>
                  <a:lnTo>
                    <a:pt x="744" y="380"/>
                  </a:lnTo>
                  <a:lnTo>
                    <a:pt x="740" y="385"/>
                  </a:lnTo>
                  <a:lnTo>
                    <a:pt x="736" y="390"/>
                  </a:lnTo>
                  <a:lnTo>
                    <a:pt x="732" y="396"/>
                  </a:lnTo>
                  <a:lnTo>
                    <a:pt x="727" y="404"/>
                  </a:lnTo>
                  <a:lnTo>
                    <a:pt x="722" y="414"/>
                  </a:lnTo>
                  <a:lnTo>
                    <a:pt x="718" y="423"/>
                  </a:lnTo>
                  <a:lnTo>
                    <a:pt x="715" y="432"/>
                  </a:lnTo>
                  <a:lnTo>
                    <a:pt x="713" y="442"/>
                  </a:lnTo>
                  <a:lnTo>
                    <a:pt x="711" y="453"/>
                  </a:lnTo>
                  <a:lnTo>
                    <a:pt x="710" y="463"/>
                  </a:lnTo>
                  <a:lnTo>
                    <a:pt x="709" y="474"/>
                  </a:lnTo>
                  <a:lnTo>
                    <a:pt x="709" y="484"/>
                  </a:lnTo>
                  <a:lnTo>
                    <a:pt x="710" y="494"/>
                  </a:lnTo>
                  <a:lnTo>
                    <a:pt x="712" y="505"/>
                  </a:lnTo>
                  <a:lnTo>
                    <a:pt x="714" y="515"/>
                  </a:lnTo>
                  <a:lnTo>
                    <a:pt x="717" y="525"/>
                  </a:lnTo>
                  <a:lnTo>
                    <a:pt x="720" y="534"/>
                  </a:lnTo>
                  <a:lnTo>
                    <a:pt x="724" y="544"/>
                  </a:lnTo>
                  <a:lnTo>
                    <a:pt x="729" y="553"/>
                  </a:lnTo>
                  <a:lnTo>
                    <a:pt x="738" y="560"/>
                  </a:lnTo>
                  <a:lnTo>
                    <a:pt x="747" y="568"/>
                  </a:lnTo>
                  <a:lnTo>
                    <a:pt x="755" y="577"/>
                  </a:lnTo>
                  <a:lnTo>
                    <a:pt x="761" y="586"/>
                  </a:lnTo>
                  <a:lnTo>
                    <a:pt x="765" y="598"/>
                  </a:lnTo>
                  <a:lnTo>
                    <a:pt x="768" y="608"/>
                  </a:lnTo>
                  <a:lnTo>
                    <a:pt x="768" y="614"/>
                  </a:lnTo>
                  <a:lnTo>
                    <a:pt x="768" y="620"/>
                  </a:lnTo>
                  <a:lnTo>
                    <a:pt x="768" y="626"/>
                  </a:lnTo>
                  <a:lnTo>
                    <a:pt x="766" y="632"/>
                  </a:lnTo>
                  <a:lnTo>
                    <a:pt x="756" y="661"/>
                  </a:lnTo>
                  <a:lnTo>
                    <a:pt x="747" y="691"/>
                  </a:lnTo>
                  <a:lnTo>
                    <a:pt x="742" y="707"/>
                  </a:lnTo>
                  <a:lnTo>
                    <a:pt x="738" y="723"/>
                  </a:lnTo>
                  <a:lnTo>
                    <a:pt x="736" y="740"/>
                  </a:lnTo>
                  <a:lnTo>
                    <a:pt x="734" y="755"/>
                  </a:lnTo>
                  <a:lnTo>
                    <a:pt x="733" y="771"/>
                  </a:lnTo>
                  <a:lnTo>
                    <a:pt x="733" y="788"/>
                  </a:lnTo>
                  <a:lnTo>
                    <a:pt x="734" y="804"/>
                  </a:lnTo>
                  <a:lnTo>
                    <a:pt x="737" y="819"/>
                  </a:lnTo>
                  <a:lnTo>
                    <a:pt x="742" y="835"/>
                  </a:lnTo>
                  <a:lnTo>
                    <a:pt x="749" y="849"/>
                  </a:lnTo>
                  <a:lnTo>
                    <a:pt x="752" y="856"/>
                  </a:lnTo>
                  <a:lnTo>
                    <a:pt x="757" y="862"/>
                  </a:lnTo>
                  <a:lnTo>
                    <a:pt x="761" y="870"/>
                  </a:lnTo>
                  <a:lnTo>
                    <a:pt x="766" y="876"/>
                  </a:lnTo>
                  <a:lnTo>
                    <a:pt x="768" y="882"/>
                  </a:lnTo>
                  <a:lnTo>
                    <a:pt x="772" y="888"/>
                  </a:lnTo>
                  <a:lnTo>
                    <a:pt x="777" y="894"/>
                  </a:lnTo>
                  <a:lnTo>
                    <a:pt x="782" y="899"/>
                  </a:lnTo>
                  <a:lnTo>
                    <a:pt x="796" y="909"/>
                  </a:lnTo>
                  <a:lnTo>
                    <a:pt x="809" y="920"/>
                  </a:lnTo>
                  <a:lnTo>
                    <a:pt x="815" y="925"/>
                  </a:lnTo>
                  <a:lnTo>
                    <a:pt x="820" y="930"/>
                  </a:lnTo>
                  <a:lnTo>
                    <a:pt x="823" y="935"/>
                  </a:lnTo>
                  <a:lnTo>
                    <a:pt x="825" y="941"/>
                  </a:lnTo>
                  <a:lnTo>
                    <a:pt x="826" y="944"/>
                  </a:lnTo>
                  <a:lnTo>
                    <a:pt x="826" y="947"/>
                  </a:lnTo>
                  <a:lnTo>
                    <a:pt x="825" y="951"/>
                  </a:lnTo>
                  <a:lnTo>
                    <a:pt x="824" y="954"/>
                  </a:lnTo>
                  <a:lnTo>
                    <a:pt x="819" y="963"/>
                  </a:lnTo>
                  <a:lnTo>
                    <a:pt x="812" y="971"/>
                  </a:lnTo>
                  <a:lnTo>
                    <a:pt x="801" y="983"/>
                  </a:lnTo>
                  <a:lnTo>
                    <a:pt x="791" y="995"/>
                  </a:lnTo>
                  <a:lnTo>
                    <a:pt x="783" y="1010"/>
                  </a:lnTo>
                  <a:lnTo>
                    <a:pt x="776" y="1024"/>
                  </a:lnTo>
                  <a:lnTo>
                    <a:pt x="771" y="1038"/>
                  </a:lnTo>
                  <a:lnTo>
                    <a:pt x="767" y="1053"/>
                  </a:lnTo>
                  <a:lnTo>
                    <a:pt x="764" y="1069"/>
                  </a:lnTo>
                  <a:lnTo>
                    <a:pt x="763" y="1085"/>
                  </a:lnTo>
                  <a:lnTo>
                    <a:pt x="762" y="1102"/>
                  </a:lnTo>
                  <a:lnTo>
                    <a:pt x="763" y="1118"/>
                  </a:lnTo>
                  <a:lnTo>
                    <a:pt x="765" y="1133"/>
                  </a:lnTo>
                  <a:lnTo>
                    <a:pt x="767" y="1150"/>
                  </a:lnTo>
                  <a:lnTo>
                    <a:pt x="770" y="1166"/>
                  </a:lnTo>
                  <a:lnTo>
                    <a:pt x="774" y="1181"/>
                  </a:lnTo>
                  <a:lnTo>
                    <a:pt x="779" y="1197"/>
                  </a:lnTo>
                  <a:lnTo>
                    <a:pt x="784" y="1211"/>
                  </a:lnTo>
                  <a:lnTo>
                    <a:pt x="784" y="1216"/>
                  </a:lnTo>
                  <a:lnTo>
                    <a:pt x="784" y="1222"/>
                  </a:lnTo>
                  <a:lnTo>
                    <a:pt x="783" y="1226"/>
                  </a:lnTo>
                  <a:lnTo>
                    <a:pt x="781" y="1231"/>
                  </a:lnTo>
                  <a:lnTo>
                    <a:pt x="776" y="1241"/>
                  </a:lnTo>
                  <a:lnTo>
                    <a:pt x="770" y="1249"/>
                  </a:lnTo>
                  <a:lnTo>
                    <a:pt x="756" y="1263"/>
                  </a:lnTo>
                  <a:lnTo>
                    <a:pt x="741" y="1279"/>
                  </a:lnTo>
                  <a:lnTo>
                    <a:pt x="736" y="1288"/>
                  </a:lnTo>
                  <a:lnTo>
                    <a:pt x="732" y="1298"/>
                  </a:lnTo>
                  <a:lnTo>
                    <a:pt x="729" y="1307"/>
                  </a:lnTo>
                  <a:lnTo>
                    <a:pt x="726" y="1317"/>
                  </a:lnTo>
                  <a:lnTo>
                    <a:pt x="724" y="1327"/>
                  </a:lnTo>
                  <a:lnTo>
                    <a:pt x="722" y="1338"/>
                  </a:lnTo>
                  <a:lnTo>
                    <a:pt x="721" y="1349"/>
                  </a:lnTo>
                  <a:lnTo>
                    <a:pt x="721" y="1359"/>
                  </a:lnTo>
                  <a:lnTo>
                    <a:pt x="721" y="1370"/>
                  </a:lnTo>
                  <a:lnTo>
                    <a:pt x="722" y="1381"/>
                  </a:lnTo>
                  <a:lnTo>
                    <a:pt x="724" y="1391"/>
                  </a:lnTo>
                  <a:lnTo>
                    <a:pt x="726" y="1401"/>
                  </a:lnTo>
                  <a:lnTo>
                    <a:pt x="729" y="1411"/>
                  </a:lnTo>
                  <a:lnTo>
                    <a:pt x="732" y="1420"/>
                  </a:lnTo>
                  <a:lnTo>
                    <a:pt x="736" y="1431"/>
                  </a:lnTo>
                  <a:lnTo>
                    <a:pt x="741" y="1439"/>
                  </a:lnTo>
                  <a:lnTo>
                    <a:pt x="745" y="1444"/>
                  </a:lnTo>
                  <a:lnTo>
                    <a:pt x="751" y="1448"/>
                  </a:lnTo>
                  <a:lnTo>
                    <a:pt x="755" y="1452"/>
                  </a:lnTo>
                  <a:lnTo>
                    <a:pt x="760" y="1455"/>
                  </a:lnTo>
                  <a:lnTo>
                    <a:pt x="771" y="1460"/>
                  </a:lnTo>
                  <a:lnTo>
                    <a:pt x="782" y="1464"/>
                  </a:lnTo>
                  <a:lnTo>
                    <a:pt x="795" y="1466"/>
                  </a:lnTo>
                  <a:lnTo>
                    <a:pt x="807" y="1466"/>
                  </a:lnTo>
                  <a:lnTo>
                    <a:pt x="819" y="1466"/>
                  </a:lnTo>
                  <a:lnTo>
                    <a:pt x="830" y="1465"/>
                  </a:lnTo>
                  <a:lnTo>
                    <a:pt x="835" y="1466"/>
                  </a:lnTo>
                  <a:lnTo>
                    <a:pt x="840" y="1467"/>
                  </a:lnTo>
                  <a:lnTo>
                    <a:pt x="844" y="1466"/>
                  </a:lnTo>
                  <a:lnTo>
                    <a:pt x="848" y="1465"/>
                  </a:lnTo>
                  <a:lnTo>
                    <a:pt x="855" y="1462"/>
                  </a:lnTo>
                  <a:lnTo>
                    <a:pt x="863" y="1457"/>
                  </a:lnTo>
                  <a:lnTo>
                    <a:pt x="876" y="1445"/>
                  </a:lnTo>
                  <a:lnTo>
                    <a:pt x="890" y="1431"/>
                  </a:lnTo>
                  <a:lnTo>
                    <a:pt x="896" y="1426"/>
                  </a:lnTo>
                  <a:lnTo>
                    <a:pt x="902" y="1421"/>
                  </a:lnTo>
                  <a:lnTo>
                    <a:pt x="905" y="1419"/>
                  </a:lnTo>
                  <a:lnTo>
                    <a:pt x="907" y="1418"/>
                  </a:lnTo>
                  <a:lnTo>
                    <a:pt x="910" y="1418"/>
                  </a:lnTo>
                  <a:lnTo>
                    <a:pt x="913" y="1418"/>
                  </a:lnTo>
                  <a:lnTo>
                    <a:pt x="915" y="1419"/>
                  </a:lnTo>
                  <a:lnTo>
                    <a:pt x="918" y="1421"/>
                  </a:lnTo>
                  <a:lnTo>
                    <a:pt x="920" y="1424"/>
                  </a:lnTo>
                  <a:lnTo>
                    <a:pt x="923" y="1428"/>
                  </a:lnTo>
                  <a:lnTo>
                    <a:pt x="927" y="1438"/>
                  </a:lnTo>
                  <a:lnTo>
                    <a:pt x="933" y="1452"/>
                  </a:lnTo>
                  <a:lnTo>
                    <a:pt x="935" y="1460"/>
                  </a:lnTo>
                  <a:lnTo>
                    <a:pt x="936" y="1468"/>
                  </a:lnTo>
                  <a:lnTo>
                    <a:pt x="937" y="1476"/>
                  </a:lnTo>
                  <a:lnTo>
                    <a:pt x="936" y="1483"/>
                  </a:lnTo>
                  <a:lnTo>
                    <a:pt x="934" y="1491"/>
                  </a:lnTo>
                  <a:lnTo>
                    <a:pt x="932" y="1497"/>
                  </a:lnTo>
                  <a:lnTo>
                    <a:pt x="928" y="1504"/>
                  </a:lnTo>
                  <a:lnTo>
                    <a:pt x="925" y="1511"/>
                  </a:lnTo>
                  <a:lnTo>
                    <a:pt x="917" y="1524"/>
                  </a:lnTo>
                  <a:lnTo>
                    <a:pt x="907" y="1535"/>
                  </a:lnTo>
                  <a:lnTo>
                    <a:pt x="897" y="1545"/>
                  </a:lnTo>
                  <a:lnTo>
                    <a:pt x="887" y="1554"/>
                  </a:lnTo>
                  <a:lnTo>
                    <a:pt x="875" y="1556"/>
                  </a:lnTo>
                  <a:lnTo>
                    <a:pt x="865" y="1558"/>
                  </a:lnTo>
                  <a:lnTo>
                    <a:pt x="854" y="1559"/>
                  </a:lnTo>
                  <a:lnTo>
                    <a:pt x="844" y="1559"/>
                  </a:lnTo>
                  <a:lnTo>
                    <a:pt x="832" y="1559"/>
                  </a:lnTo>
                  <a:lnTo>
                    <a:pt x="821" y="1558"/>
                  </a:lnTo>
                  <a:lnTo>
                    <a:pt x="811" y="1557"/>
                  </a:lnTo>
                  <a:lnTo>
                    <a:pt x="800" y="1555"/>
                  </a:lnTo>
                  <a:lnTo>
                    <a:pt x="788" y="1553"/>
                  </a:lnTo>
                  <a:lnTo>
                    <a:pt x="778" y="1550"/>
                  </a:lnTo>
                  <a:lnTo>
                    <a:pt x="768" y="1546"/>
                  </a:lnTo>
                  <a:lnTo>
                    <a:pt x="758" y="1542"/>
                  </a:lnTo>
                  <a:lnTo>
                    <a:pt x="748" y="1537"/>
                  </a:lnTo>
                  <a:lnTo>
                    <a:pt x="738" y="1532"/>
                  </a:lnTo>
                  <a:lnTo>
                    <a:pt x="729" y="1526"/>
                  </a:lnTo>
                  <a:lnTo>
                    <a:pt x="720" y="1520"/>
                  </a:lnTo>
                  <a:lnTo>
                    <a:pt x="707" y="1503"/>
                  </a:lnTo>
                  <a:lnTo>
                    <a:pt x="693" y="1488"/>
                  </a:lnTo>
                  <a:lnTo>
                    <a:pt x="682" y="1470"/>
                  </a:lnTo>
                  <a:lnTo>
                    <a:pt x="671" y="1454"/>
                  </a:lnTo>
                  <a:lnTo>
                    <a:pt x="660" y="1437"/>
                  </a:lnTo>
                  <a:lnTo>
                    <a:pt x="649" y="1418"/>
                  </a:lnTo>
                  <a:lnTo>
                    <a:pt x="641" y="1400"/>
                  </a:lnTo>
                  <a:lnTo>
                    <a:pt x="632" y="1382"/>
                  </a:lnTo>
                  <a:lnTo>
                    <a:pt x="625" y="1362"/>
                  </a:lnTo>
                  <a:lnTo>
                    <a:pt x="618" y="1343"/>
                  </a:lnTo>
                  <a:lnTo>
                    <a:pt x="612" y="1323"/>
                  </a:lnTo>
                  <a:lnTo>
                    <a:pt x="605" y="1304"/>
                  </a:lnTo>
                  <a:lnTo>
                    <a:pt x="601" y="1283"/>
                  </a:lnTo>
                  <a:lnTo>
                    <a:pt x="597" y="1263"/>
                  </a:lnTo>
                  <a:lnTo>
                    <a:pt x="593" y="1243"/>
                  </a:lnTo>
                  <a:lnTo>
                    <a:pt x="591" y="1222"/>
                  </a:lnTo>
                  <a:lnTo>
                    <a:pt x="585" y="1207"/>
                  </a:lnTo>
                  <a:lnTo>
                    <a:pt x="593" y="1188"/>
                  </a:lnTo>
                  <a:lnTo>
                    <a:pt x="601" y="1170"/>
                  </a:lnTo>
                  <a:lnTo>
                    <a:pt x="610" y="1151"/>
                  </a:lnTo>
                  <a:lnTo>
                    <a:pt x="617" y="1131"/>
                  </a:lnTo>
                  <a:lnTo>
                    <a:pt x="623" y="1111"/>
                  </a:lnTo>
                  <a:lnTo>
                    <a:pt x="628" y="1090"/>
                  </a:lnTo>
                  <a:lnTo>
                    <a:pt x="633" y="1070"/>
                  </a:lnTo>
                  <a:lnTo>
                    <a:pt x="636" y="1049"/>
                  </a:lnTo>
                  <a:lnTo>
                    <a:pt x="638" y="1028"/>
                  </a:lnTo>
                  <a:lnTo>
                    <a:pt x="638" y="1007"/>
                  </a:lnTo>
                  <a:lnTo>
                    <a:pt x="637" y="987"/>
                  </a:lnTo>
                  <a:lnTo>
                    <a:pt x="634" y="967"/>
                  </a:lnTo>
                  <a:lnTo>
                    <a:pt x="632" y="957"/>
                  </a:lnTo>
                  <a:lnTo>
                    <a:pt x="629" y="947"/>
                  </a:lnTo>
                  <a:lnTo>
                    <a:pt x="626" y="937"/>
                  </a:lnTo>
                  <a:lnTo>
                    <a:pt x="622" y="928"/>
                  </a:lnTo>
                  <a:lnTo>
                    <a:pt x="617" y="918"/>
                  </a:lnTo>
                  <a:lnTo>
                    <a:pt x="612" y="908"/>
                  </a:lnTo>
                  <a:lnTo>
                    <a:pt x="606" y="899"/>
                  </a:lnTo>
                  <a:lnTo>
                    <a:pt x="600" y="890"/>
                  </a:lnTo>
                  <a:lnTo>
                    <a:pt x="613" y="868"/>
                  </a:lnTo>
                  <a:lnTo>
                    <a:pt x="625" y="847"/>
                  </a:lnTo>
                  <a:lnTo>
                    <a:pt x="634" y="825"/>
                  </a:lnTo>
                  <a:lnTo>
                    <a:pt x="642" y="801"/>
                  </a:lnTo>
                  <a:lnTo>
                    <a:pt x="645" y="790"/>
                  </a:lnTo>
                  <a:lnTo>
                    <a:pt x="648" y="778"/>
                  </a:lnTo>
                  <a:lnTo>
                    <a:pt x="650" y="765"/>
                  </a:lnTo>
                  <a:lnTo>
                    <a:pt x="651" y="753"/>
                  </a:lnTo>
                  <a:lnTo>
                    <a:pt x="652" y="741"/>
                  </a:lnTo>
                  <a:lnTo>
                    <a:pt x="653" y="727"/>
                  </a:lnTo>
                  <a:lnTo>
                    <a:pt x="653" y="714"/>
                  </a:lnTo>
                  <a:lnTo>
                    <a:pt x="652" y="702"/>
                  </a:lnTo>
                  <a:lnTo>
                    <a:pt x="633" y="672"/>
                  </a:lnTo>
                  <a:lnTo>
                    <a:pt x="615" y="642"/>
                  </a:lnTo>
                  <a:lnTo>
                    <a:pt x="611" y="634"/>
                  </a:lnTo>
                  <a:lnTo>
                    <a:pt x="607" y="626"/>
                  </a:lnTo>
                  <a:lnTo>
                    <a:pt x="604" y="618"/>
                  </a:lnTo>
                  <a:lnTo>
                    <a:pt x="602" y="610"/>
                  </a:lnTo>
                  <a:lnTo>
                    <a:pt x="600" y="601"/>
                  </a:lnTo>
                  <a:lnTo>
                    <a:pt x="599" y="592"/>
                  </a:lnTo>
                  <a:lnTo>
                    <a:pt x="599" y="582"/>
                  </a:lnTo>
                  <a:lnTo>
                    <a:pt x="600" y="573"/>
                  </a:lnTo>
                  <a:lnTo>
                    <a:pt x="607" y="558"/>
                  </a:lnTo>
                  <a:lnTo>
                    <a:pt x="615" y="542"/>
                  </a:lnTo>
                  <a:lnTo>
                    <a:pt x="621" y="526"/>
                  </a:lnTo>
                  <a:lnTo>
                    <a:pt x="627" y="511"/>
                  </a:lnTo>
                  <a:lnTo>
                    <a:pt x="637" y="478"/>
                  </a:lnTo>
                  <a:lnTo>
                    <a:pt x="648" y="446"/>
                  </a:lnTo>
                  <a:lnTo>
                    <a:pt x="655" y="430"/>
                  </a:lnTo>
                  <a:lnTo>
                    <a:pt x="661" y="415"/>
                  </a:lnTo>
                  <a:lnTo>
                    <a:pt x="668" y="399"/>
                  </a:lnTo>
                  <a:lnTo>
                    <a:pt x="676" y="384"/>
                  </a:lnTo>
                  <a:lnTo>
                    <a:pt x="685" y="370"/>
                  </a:lnTo>
                  <a:lnTo>
                    <a:pt x="695" y="355"/>
                  </a:lnTo>
                  <a:lnTo>
                    <a:pt x="707" y="341"/>
                  </a:lnTo>
                  <a:lnTo>
                    <a:pt x="720" y="328"/>
                  </a:lnTo>
                  <a:lnTo>
                    <a:pt x="728" y="320"/>
                  </a:lnTo>
                  <a:lnTo>
                    <a:pt x="737" y="310"/>
                  </a:lnTo>
                  <a:lnTo>
                    <a:pt x="748" y="303"/>
                  </a:lnTo>
                  <a:lnTo>
                    <a:pt x="758" y="296"/>
                  </a:lnTo>
                  <a:lnTo>
                    <a:pt x="769" y="290"/>
                  </a:lnTo>
                  <a:lnTo>
                    <a:pt x="780" y="284"/>
                  </a:lnTo>
                  <a:lnTo>
                    <a:pt x="791" y="279"/>
                  </a:lnTo>
                  <a:lnTo>
                    <a:pt x="804" y="275"/>
                  </a:lnTo>
                  <a:lnTo>
                    <a:pt x="816" y="271"/>
                  </a:lnTo>
                  <a:lnTo>
                    <a:pt x="827" y="268"/>
                  </a:lnTo>
                  <a:lnTo>
                    <a:pt x="840" y="264"/>
                  </a:lnTo>
                  <a:lnTo>
                    <a:pt x="852" y="262"/>
                  </a:lnTo>
                  <a:lnTo>
                    <a:pt x="864" y="261"/>
                  </a:lnTo>
                  <a:lnTo>
                    <a:pt x="876" y="260"/>
                  </a:lnTo>
                  <a:lnTo>
                    <a:pt x="888" y="261"/>
                  </a:lnTo>
                  <a:lnTo>
                    <a:pt x="899" y="261"/>
                  </a:lnTo>
                  <a:lnTo>
                    <a:pt x="907" y="266"/>
                  </a:lnTo>
                  <a:lnTo>
                    <a:pt x="916" y="272"/>
                  </a:lnTo>
                  <a:lnTo>
                    <a:pt x="923" y="278"/>
                  </a:lnTo>
                  <a:lnTo>
                    <a:pt x="929" y="285"/>
                  </a:lnTo>
                  <a:lnTo>
                    <a:pt x="936" y="292"/>
                  </a:lnTo>
                  <a:lnTo>
                    <a:pt x="940" y="300"/>
                  </a:lnTo>
                  <a:lnTo>
                    <a:pt x="943" y="309"/>
                  </a:lnTo>
                  <a:lnTo>
                    <a:pt x="945" y="320"/>
                  </a:lnTo>
                  <a:lnTo>
                    <a:pt x="944" y="330"/>
                  </a:lnTo>
                  <a:lnTo>
                    <a:pt x="943" y="341"/>
                  </a:lnTo>
                  <a:lnTo>
                    <a:pt x="941" y="351"/>
                  </a:lnTo>
                  <a:lnTo>
                    <a:pt x="937" y="362"/>
                  </a:lnTo>
                  <a:lnTo>
                    <a:pt x="933" y="371"/>
                  </a:lnTo>
                  <a:lnTo>
                    <a:pt x="926" y="380"/>
                  </a:lnTo>
                  <a:lnTo>
                    <a:pt x="919" y="387"/>
                  </a:lnTo>
                  <a:lnTo>
                    <a:pt x="911" y="394"/>
                  </a:lnTo>
                  <a:close/>
                  <a:moveTo>
                    <a:pt x="461" y="842"/>
                  </a:moveTo>
                  <a:lnTo>
                    <a:pt x="454" y="847"/>
                  </a:lnTo>
                  <a:lnTo>
                    <a:pt x="447" y="850"/>
                  </a:lnTo>
                  <a:lnTo>
                    <a:pt x="439" y="852"/>
                  </a:lnTo>
                  <a:lnTo>
                    <a:pt x="432" y="852"/>
                  </a:lnTo>
                  <a:lnTo>
                    <a:pt x="417" y="850"/>
                  </a:lnTo>
                  <a:lnTo>
                    <a:pt x="404" y="847"/>
                  </a:lnTo>
                  <a:lnTo>
                    <a:pt x="397" y="845"/>
                  </a:lnTo>
                  <a:lnTo>
                    <a:pt x="390" y="843"/>
                  </a:lnTo>
                  <a:lnTo>
                    <a:pt x="384" y="843"/>
                  </a:lnTo>
                  <a:lnTo>
                    <a:pt x="376" y="842"/>
                  </a:lnTo>
                  <a:lnTo>
                    <a:pt x="370" y="843"/>
                  </a:lnTo>
                  <a:lnTo>
                    <a:pt x="363" y="846"/>
                  </a:lnTo>
                  <a:lnTo>
                    <a:pt x="357" y="850"/>
                  </a:lnTo>
                  <a:lnTo>
                    <a:pt x="351" y="856"/>
                  </a:lnTo>
                  <a:lnTo>
                    <a:pt x="344" y="872"/>
                  </a:lnTo>
                  <a:lnTo>
                    <a:pt x="338" y="887"/>
                  </a:lnTo>
                  <a:lnTo>
                    <a:pt x="335" y="902"/>
                  </a:lnTo>
                  <a:lnTo>
                    <a:pt x="332" y="918"/>
                  </a:lnTo>
                  <a:lnTo>
                    <a:pt x="332" y="934"/>
                  </a:lnTo>
                  <a:lnTo>
                    <a:pt x="335" y="950"/>
                  </a:lnTo>
                  <a:lnTo>
                    <a:pt x="339" y="966"/>
                  </a:lnTo>
                  <a:lnTo>
                    <a:pt x="345" y="982"/>
                  </a:lnTo>
                  <a:lnTo>
                    <a:pt x="349" y="987"/>
                  </a:lnTo>
                  <a:lnTo>
                    <a:pt x="354" y="990"/>
                  </a:lnTo>
                  <a:lnTo>
                    <a:pt x="359" y="992"/>
                  </a:lnTo>
                  <a:lnTo>
                    <a:pt x="363" y="993"/>
                  </a:lnTo>
                  <a:lnTo>
                    <a:pt x="373" y="994"/>
                  </a:lnTo>
                  <a:lnTo>
                    <a:pt x="384" y="992"/>
                  </a:lnTo>
                  <a:lnTo>
                    <a:pt x="394" y="990"/>
                  </a:lnTo>
                  <a:lnTo>
                    <a:pt x="404" y="989"/>
                  </a:lnTo>
                  <a:lnTo>
                    <a:pt x="409" y="989"/>
                  </a:lnTo>
                  <a:lnTo>
                    <a:pt x="414" y="990"/>
                  </a:lnTo>
                  <a:lnTo>
                    <a:pt x="419" y="991"/>
                  </a:lnTo>
                  <a:lnTo>
                    <a:pt x="425" y="993"/>
                  </a:lnTo>
                  <a:lnTo>
                    <a:pt x="436" y="1000"/>
                  </a:lnTo>
                  <a:lnTo>
                    <a:pt x="446" y="1010"/>
                  </a:lnTo>
                  <a:lnTo>
                    <a:pt x="450" y="1014"/>
                  </a:lnTo>
                  <a:lnTo>
                    <a:pt x="455" y="1019"/>
                  </a:lnTo>
                  <a:lnTo>
                    <a:pt x="458" y="1024"/>
                  </a:lnTo>
                  <a:lnTo>
                    <a:pt x="462" y="1030"/>
                  </a:lnTo>
                  <a:lnTo>
                    <a:pt x="464" y="1035"/>
                  </a:lnTo>
                  <a:lnTo>
                    <a:pt x="466" y="1041"/>
                  </a:lnTo>
                  <a:lnTo>
                    <a:pt x="468" y="1047"/>
                  </a:lnTo>
                  <a:lnTo>
                    <a:pt x="469" y="1053"/>
                  </a:lnTo>
                  <a:lnTo>
                    <a:pt x="469" y="1061"/>
                  </a:lnTo>
                  <a:lnTo>
                    <a:pt x="468" y="1068"/>
                  </a:lnTo>
                  <a:lnTo>
                    <a:pt x="467" y="1075"/>
                  </a:lnTo>
                  <a:lnTo>
                    <a:pt x="464" y="1082"/>
                  </a:lnTo>
                  <a:lnTo>
                    <a:pt x="461" y="1091"/>
                  </a:lnTo>
                  <a:lnTo>
                    <a:pt x="457" y="1100"/>
                  </a:lnTo>
                  <a:lnTo>
                    <a:pt x="452" y="1108"/>
                  </a:lnTo>
                  <a:lnTo>
                    <a:pt x="446" y="1115"/>
                  </a:lnTo>
                  <a:lnTo>
                    <a:pt x="440" y="1122"/>
                  </a:lnTo>
                  <a:lnTo>
                    <a:pt x="433" y="1127"/>
                  </a:lnTo>
                  <a:lnTo>
                    <a:pt x="426" y="1132"/>
                  </a:lnTo>
                  <a:lnTo>
                    <a:pt x="418" y="1136"/>
                  </a:lnTo>
                  <a:lnTo>
                    <a:pt x="410" y="1140"/>
                  </a:lnTo>
                  <a:lnTo>
                    <a:pt x="402" y="1143"/>
                  </a:lnTo>
                  <a:lnTo>
                    <a:pt x="393" y="1146"/>
                  </a:lnTo>
                  <a:lnTo>
                    <a:pt x="385" y="1149"/>
                  </a:lnTo>
                  <a:lnTo>
                    <a:pt x="367" y="1153"/>
                  </a:lnTo>
                  <a:lnTo>
                    <a:pt x="351" y="1155"/>
                  </a:lnTo>
                  <a:lnTo>
                    <a:pt x="340" y="1152"/>
                  </a:lnTo>
                  <a:lnTo>
                    <a:pt x="329" y="1149"/>
                  </a:lnTo>
                  <a:lnTo>
                    <a:pt x="318" y="1145"/>
                  </a:lnTo>
                  <a:lnTo>
                    <a:pt x="308" y="1141"/>
                  </a:lnTo>
                  <a:lnTo>
                    <a:pt x="298" y="1137"/>
                  </a:lnTo>
                  <a:lnTo>
                    <a:pt x="288" y="1132"/>
                  </a:lnTo>
                  <a:lnTo>
                    <a:pt x="277" y="1126"/>
                  </a:lnTo>
                  <a:lnTo>
                    <a:pt x="268" y="1120"/>
                  </a:lnTo>
                  <a:lnTo>
                    <a:pt x="259" y="1114"/>
                  </a:lnTo>
                  <a:lnTo>
                    <a:pt x="251" y="1107"/>
                  </a:lnTo>
                  <a:lnTo>
                    <a:pt x="243" y="1098"/>
                  </a:lnTo>
                  <a:lnTo>
                    <a:pt x="234" y="1090"/>
                  </a:lnTo>
                  <a:lnTo>
                    <a:pt x="227" y="1081"/>
                  </a:lnTo>
                  <a:lnTo>
                    <a:pt x="221" y="1072"/>
                  </a:lnTo>
                  <a:lnTo>
                    <a:pt x="215" y="1062"/>
                  </a:lnTo>
                  <a:lnTo>
                    <a:pt x="209" y="1051"/>
                  </a:lnTo>
                  <a:lnTo>
                    <a:pt x="203" y="1040"/>
                  </a:lnTo>
                  <a:lnTo>
                    <a:pt x="198" y="1029"/>
                  </a:lnTo>
                  <a:lnTo>
                    <a:pt x="192" y="1018"/>
                  </a:lnTo>
                  <a:lnTo>
                    <a:pt x="188" y="1005"/>
                  </a:lnTo>
                  <a:lnTo>
                    <a:pt x="185" y="994"/>
                  </a:lnTo>
                  <a:lnTo>
                    <a:pt x="182" y="982"/>
                  </a:lnTo>
                  <a:lnTo>
                    <a:pt x="180" y="970"/>
                  </a:lnTo>
                  <a:lnTo>
                    <a:pt x="178" y="956"/>
                  </a:lnTo>
                  <a:lnTo>
                    <a:pt x="177" y="944"/>
                  </a:lnTo>
                  <a:lnTo>
                    <a:pt x="176" y="932"/>
                  </a:lnTo>
                  <a:lnTo>
                    <a:pt x="176" y="919"/>
                  </a:lnTo>
                  <a:lnTo>
                    <a:pt x="177" y="906"/>
                  </a:lnTo>
                  <a:lnTo>
                    <a:pt x="178" y="893"/>
                  </a:lnTo>
                  <a:lnTo>
                    <a:pt x="180" y="881"/>
                  </a:lnTo>
                  <a:lnTo>
                    <a:pt x="182" y="867"/>
                  </a:lnTo>
                  <a:lnTo>
                    <a:pt x="184" y="855"/>
                  </a:lnTo>
                  <a:lnTo>
                    <a:pt x="196" y="832"/>
                  </a:lnTo>
                  <a:lnTo>
                    <a:pt x="208" y="808"/>
                  </a:lnTo>
                  <a:lnTo>
                    <a:pt x="220" y="785"/>
                  </a:lnTo>
                  <a:lnTo>
                    <a:pt x="233" y="762"/>
                  </a:lnTo>
                  <a:lnTo>
                    <a:pt x="240" y="751"/>
                  </a:lnTo>
                  <a:lnTo>
                    <a:pt x="249" y="741"/>
                  </a:lnTo>
                  <a:lnTo>
                    <a:pt x="257" y="731"/>
                  </a:lnTo>
                  <a:lnTo>
                    <a:pt x="265" y="721"/>
                  </a:lnTo>
                  <a:lnTo>
                    <a:pt x="275" y="712"/>
                  </a:lnTo>
                  <a:lnTo>
                    <a:pt x="285" y="704"/>
                  </a:lnTo>
                  <a:lnTo>
                    <a:pt x="296" y="697"/>
                  </a:lnTo>
                  <a:lnTo>
                    <a:pt x="308" y="691"/>
                  </a:lnTo>
                  <a:lnTo>
                    <a:pt x="322" y="685"/>
                  </a:lnTo>
                  <a:lnTo>
                    <a:pt x="337" y="678"/>
                  </a:lnTo>
                  <a:lnTo>
                    <a:pt x="352" y="673"/>
                  </a:lnTo>
                  <a:lnTo>
                    <a:pt x="368" y="669"/>
                  </a:lnTo>
                  <a:lnTo>
                    <a:pt x="384" y="666"/>
                  </a:lnTo>
                  <a:lnTo>
                    <a:pt x="400" y="665"/>
                  </a:lnTo>
                  <a:lnTo>
                    <a:pt x="407" y="665"/>
                  </a:lnTo>
                  <a:lnTo>
                    <a:pt x="415" y="666"/>
                  </a:lnTo>
                  <a:lnTo>
                    <a:pt x="423" y="668"/>
                  </a:lnTo>
                  <a:lnTo>
                    <a:pt x="431" y="670"/>
                  </a:lnTo>
                  <a:lnTo>
                    <a:pt x="439" y="674"/>
                  </a:lnTo>
                  <a:lnTo>
                    <a:pt x="447" y="678"/>
                  </a:lnTo>
                  <a:lnTo>
                    <a:pt x="453" y="683"/>
                  </a:lnTo>
                  <a:lnTo>
                    <a:pt x="460" y="689"/>
                  </a:lnTo>
                  <a:lnTo>
                    <a:pt x="465" y="695"/>
                  </a:lnTo>
                  <a:lnTo>
                    <a:pt x="471" y="702"/>
                  </a:lnTo>
                  <a:lnTo>
                    <a:pt x="476" y="709"/>
                  </a:lnTo>
                  <a:lnTo>
                    <a:pt x="479" y="716"/>
                  </a:lnTo>
                  <a:lnTo>
                    <a:pt x="486" y="732"/>
                  </a:lnTo>
                  <a:lnTo>
                    <a:pt x="490" y="749"/>
                  </a:lnTo>
                  <a:lnTo>
                    <a:pt x="494" y="766"/>
                  </a:lnTo>
                  <a:lnTo>
                    <a:pt x="495" y="784"/>
                  </a:lnTo>
                  <a:lnTo>
                    <a:pt x="490" y="799"/>
                  </a:lnTo>
                  <a:lnTo>
                    <a:pt x="483" y="815"/>
                  </a:lnTo>
                  <a:lnTo>
                    <a:pt x="479" y="822"/>
                  </a:lnTo>
                  <a:lnTo>
                    <a:pt x="474" y="830"/>
                  </a:lnTo>
                  <a:lnTo>
                    <a:pt x="468" y="836"/>
                  </a:lnTo>
                  <a:lnTo>
                    <a:pt x="461" y="842"/>
                  </a:lnTo>
                  <a:close/>
                  <a:moveTo>
                    <a:pt x="409" y="794"/>
                  </a:moveTo>
                  <a:lnTo>
                    <a:pt x="406" y="791"/>
                  </a:lnTo>
                  <a:lnTo>
                    <a:pt x="402" y="789"/>
                  </a:lnTo>
                  <a:lnTo>
                    <a:pt x="399" y="788"/>
                  </a:lnTo>
                  <a:lnTo>
                    <a:pt x="395" y="788"/>
                  </a:lnTo>
                  <a:lnTo>
                    <a:pt x="388" y="787"/>
                  </a:lnTo>
                  <a:lnTo>
                    <a:pt x="380" y="788"/>
                  </a:lnTo>
                  <a:lnTo>
                    <a:pt x="364" y="792"/>
                  </a:lnTo>
                  <a:lnTo>
                    <a:pt x="348" y="794"/>
                  </a:lnTo>
                  <a:lnTo>
                    <a:pt x="338" y="803"/>
                  </a:lnTo>
                  <a:lnTo>
                    <a:pt x="328" y="813"/>
                  </a:lnTo>
                  <a:lnTo>
                    <a:pt x="320" y="824"/>
                  </a:lnTo>
                  <a:lnTo>
                    <a:pt x="313" y="834"/>
                  </a:lnTo>
                  <a:lnTo>
                    <a:pt x="307" y="845"/>
                  </a:lnTo>
                  <a:lnTo>
                    <a:pt x="302" y="857"/>
                  </a:lnTo>
                  <a:lnTo>
                    <a:pt x="298" y="868"/>
                  </a:lnTo>
                  <a:lnTo>
                    <a:pt x="294" y="881"/>
                  </a:lnTo>
                  <a:lnTo>
                    <a:pt x="291" y="894"/>
                  </a:lnTo>
                  <a:lnTo>
                    <a:pt x="290" y="906"/>
                  </a:lnTo>
                  <a:lnTo>
                    <a:pt x="289" y="920"/>
                  </a:lnTo>
                  <a:lnTo>
                    <a:pt x="288" y="933"/>
                  </a:lnTo>
                  <a:lnTo>
                    <a:pt x="289" y="946"/>
                  </a:lnTo>
                  <a:lnTo>
                    <a:pt x="290" y="959"/>
                  </a:lnTo>
                  <a:lnTo>
                    <a:pt x="293" y="973"/>
                  </a:lnTo>
                  <a:lnTo>
                    <a:pt x="296" y="986"/>
                  </a:lnTo>
                  <a:lnTo>
                    <a:pt x="299" y="994"/>
                  </a:lnTo>
                  <a:lnTo>
                    <a:pt x="303" y="1002"/>
                  </a:lnTo>
                  <a:lnTo>
                    <a:pt x="307" y="1011"/>
                  </a:lnTo>
                  <a:lnTo>
                    <a:pt x="313" y="1018"/>
                  </a:lnTo>
                  <a:lnTo>
                    <a:pt x="318" y="1025"/>
                  </a:lnTo>
                  <a:lnTo>
                    <a:pt x="325" y="1031"/>
                  </a:lnTo>
                  <a:lnTo>
                    <a:pt x="332" y="1036"/>
                  </a:lnTo>
                  <a:lnTo>
                    <a:pt x="342" y="1040"/>
                  </a:lnTo>
                  <a:lnTo>
                    <a:pt x="347" y="1042"/>
                  </a:lnTo>
                  <a:lnTo>
                    <a:pt x="353" y="1042"/>
                  </a:lnTo>
                  <a:lnTo>
                    <a:pt x="358" y="1042"/>
                  </a:lnTo>
                  <a:lnTo>
                    <a:pt x="364" y="1040"/>
                  </a:lnTo>
                  <a:lnTo>
                    <a:pt x="376" y="1037"/>
                  </a:lnTo>
                  <a:lnTo>
                    <a:pt x="388" y="1033"/>
                  </a:lnTo>
                  <a:lnTo>
                    <a:pt x="393" y="1032"/>
                  </a:lnTo>
                  <a:lnTo>
                    <a:pt x="398" y="1032"/>
                  </a:lnTo>
                  <a:lnTo>
                    <a:pt x="402" y="1033"/>
                  </a:lnTo>
                  <a:lnTo>
                    <a:pt x="405" y="1035"/>
                  </a:lnTo>
                  <a:lnTo>
                    <a:pt x="407" y="1039"/>
                  </a:lnTo>
                  <a:lnTo>
                    <a:pt x="409" y="1044"/>
                  </a:lnTo>
                  <a:lnTo>
                    <a:pt x="410" y="1051"/>
                  </a:lnTo>
                  <a:lnTo>
                    <a:pt x="409" y="1062"/>
                  </a:lnTo>
                  <a:lnTo>
                    <a:pt x="408" y="1068"/>
                  </a:lnTo>
                  <a:lnTo>
                    <a:pt x="406" y="1073"/>
                  </a:lnTo>
                  <a:lnTo>
                    <a:pt x="404" y="1078"/>
                  </a:lnTo>
                  <a:lnTo>
                    <a:pt x="401" y="1082"/>
                  </a:lnTo>
                  <a:lnTo>
                    <a:pt x="398" y="1086"/>
                  </a:lnTo>
                  <a:lnTo>
                    <a:pt x="394" y="1089"/>
                  </a:lnTo>
                  <a:lnTo>
                    <a:pt x="390" y="1092"/>
                  </a:lnTo>
                  <a:lnTo>
                    <a:pt x="385" y="1095"/>
                  </a:lnTo>
                  <a:lnTo>
                    <a:pt x="374" y="1099"/>
                  </a:lnTo>
                  <a:lnTo>
                    <a:pt x="363" y="1103"/>
                  </a:lnTo>
                  <a:lnTo>
                    <a:pt x="352" y="1106"/>
                  </a:lnTo>
                  <a:lnTo>
                    <a:pt x="342" y="1109"/>
                  </a:lnTo>
                  <a:lnTo>
                    <a:pt x="325" y="1103"/>
                  </a:lnTo>
                  <a:lnTo>
                    <a:pt x="310" y="1095"/>
                  </a:lnTo>
                  <a:lnTo>
                    <a:pt x="296" y="1086"/>
                  </a:lnTo>
                  <a:lnTo>
                    <a:pt x="283" y="1076"/>
                  </a:lnTo>
                  <a:lnTo>
                    <a:pt x="272" y="1065"/>
                  </a:lnTo>
                  <a:lnTo>
                    <a:pt x="263" y="1052"/>
                  </a:lnTo>
                  <a:lnTo>
                    <a:pt x="254" y="1039"/>
                  </a:lnTo>
                  <a:lnTo>
                    <a:pt x="246" y="1026"/>
                  </a:lnTo>
                  <a:lnTo>
                    <a:pt x="239" y="1011"/>
                  </a:lnTo>
                  <a:lnTo>
                    <a:pt x="233" y="995"/>
                  </a:lnTo>
                  <a:lnTo>
                    <a:pt x="228" y="980"/>
                  </a:lnTo>
                  <a:lnTo>
                    <a:pt x="224" y="965"/>
                  </a:lnTo>
                  <a:lnTo>
                    <a:pt x="221" y="948"/>
                  </a:lnTo>
                  <a:lnTo>
                    <a:pt x="219" y="932"/>
                  </a:lnTo>
                  <a:lnTo>
                    <a:pt x="217" y="917"/>
                  </a:lnTo>
                  <a:lnTo>
                    <a:pt x="215" y="900"/>
                  </a:lnTo>
                  <a:lnTo>
                    <a:pt x="215" y="891"/>
                  </a:lnTo>
                  <a:lnTo>
                    <a:pt x="216" y="882"/>
                  </a:lnTo>
                  <a:lnTo>
                    <a:pt x="218" y="872"/>
                  </a:lnTo>
                  <a:lnTo>
                    <a:pt x="221" y="862"/>
                  </a:lnTo>
                  <a:lnTo>
                    <a:pt x="228" y="845"/>
                  </a:lnTo>
                  <a:lnTo>
                    <a:pt x="237" y="828"/>
                  </a:lnTo>
                  <a:lnTo>
                    <a:pt x="259" y="793"/>
                  </a:lnTo>
                  <a:lnTo>
                    <a:pt x="280" y="758"/>
                  </a:lnTo>
                  <a:lnTo>
                    <a:pt x="294" y="748"/>
                  </a:lnTo>
                  <a:lnTo>
                    <a:pt x="308" y="738"/>
                  </a:lnTo>
                  <a:lnTo>
                    <a:pt x="323" y="728"/>
                  </a:lnTo>
                  <a:lnTo>
                    <a:pt x="340" y="720"/>
                  </a:lnTo>
                  <a:lnTo>
                    <a:pt x="348" y="717"/>
                  </a:lnTo>
                  <a:lnTo>
                    <a:pt x="356" y="715"/>
                  </a:lnTo>
                  <a:lnTo>
                    <a:pt x="364" y="714"/>
                  </a:lnTo>
                  <a:lnTo>
                    <a:pt x="373" y="713"/>
                  </a:lnTo>
                  <a:lnTo>
                    <a:pt x="382" y="713"/>
                  </a:lnTo>
                  <a:lnTo>
                    <a:pt x="390" y="714"/>
                  </a:lnTo>
                  <a:lnTo>
                    <a:pt x="398" y="716"/>
                  </a:lnTo>
                  <a:lnTo>
                    <a:pt x="406" y="719"/>
                  </a:lnTo>
                  <a:lnTo>
                    <a:pt x="410" y="723"/>
                  </a:lnTo>
                  <a:lnTo>
                    <a:pt x="414" y="727"/>
                  </a:lnTo>
                  <a:lnTo>
                    <a:pt x="417" y="732"/>
                  </a:lnTo>
                  <a:lnTo>
                    <a:pt x="420" y="736"/>
                  </a:lnTo>
                  <a:lnTo>
                    <a:pt x="425" y="744"/>
                  </a:lnTo>
                  <a:lnTo>
                    <a:pt x="428" y="753"/>
                  </a:lnTo>
                  <a:lnTo>
                    <a:pt x="429" y="759"/>
                  </a:lnTo>
                  <a:lnTo>
                    <a:pt x="429" y="765"/>
                  </a:lnTo>
                  <a:lnTo>
                    <a:pt x="428" y="771"/>
                  </a:lnTo>
                  <a:lnTo>
                    <a:pt x="426" y="776"/>
                  </a:lnTo>
                  <a:lnTo>
                    <a:pt x="422" y="783"/>
                  </a:lnTo>
                  <a:lnTo>
                    <a:pt x="419" y="787"/>
                  </a:lnTo>
                  <a:lnTo>
                    <a:pt x="414" y="791"/>
                  </a:lnTo>
                  <a:lnTo>
                    <a:pt x="409" y="794"/>
                  </a:lnTo>
                  <a:close/>
                  <a:moveTo>
                    <a:pt x="200" y="621"/>
                  </a:moveTo>
                  <a:lnTo>
                    <a:pt x="193" y="621"/>
                  </a:lnTo>
                  <a:lnTo>
                    <a:pt x="200" y="621"/>
                  </a:lnTo>
                  <a:close/>
                </a:path>
              </a:pathLst>
            </a:custGeom>
            <a:solidFill>
              <a:srgbClr val="DA251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kern="0" spc="300">
                <a:solidFill>
                  <a:srgbClr val="FEB80A">
                    <a:lumMod val="40000"/>
                    <a:lumOff val="60000"/>
                  </a:srgb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5" name="直接连接符 4"/>
          <p:cNvCxnSpPr/>
          <p:nvPr/>
        </p:nvCxnSpPr>
        <p:spPr>
          <a:xfrm>
            <a:off x="648402" y="2940719"/>
            <a:ext cx="7839564" cy="0"/>
          </a:xfrm>
          <a:prstGeom prst="line">
            <a:avLst/>
          </a:prstGeom>
          <a:ln w="12700">
            <a:solidFill>
              <a:srgbClr val="DA25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1549950" y="2905000"/>
            <a:ext cx="71438" cy="71438"/>
          </a:xfrm>
          <a:prstGeom prst="ellipse">
            <a:avLst/>
          </a:prstGeom>
          <a:solidFill>
            <a:srgbClr val="DA251D"/>
          </a:solidFill>
          <a:ln>
            <a:noFill/>
          </a:ln>
          <a:effectLst>
            <a:outerShdw blurRad="279400" dist="139700" dir="2700000" algn="tl" rotWithShape="0">
              <a:schemeClr val="tx1">
                <a:alpha val="7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7514981" y="2905000"/>
            <a:ext cx="71438" cy="71438"/>
          </a:xfrm>
          <a:prstGeom prst="ellipse">
            <a:avLst/>
          </a:prstGeom>
          <a:solidFill>
            <a:srgbClr val="DA251D"/>
          </a:solidFill>
          <a:ln>
            <a:noFill/>
          </a:ln>
          <a:effectLst>
            <a:outerShdw blurRad="279400" dist="139700" dir="2700000" algn="tl" rotWithShape="0">
              <a:schemeClr val="tx1">
                <a:alpha val="7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538294" y="2905000"/>
            <a:ext cx="71438" cy="71438"/>
          </a:xfrm>
          <a:prstGeom prst="ellipse">
            <a:avLst/>
          </a:prstGeom>
          <a:solidFill>
            <a:srgbClr val="DA251D"/>
          </a:solidFill>
          <a:ln>
            <a:noFill/>
          </a:ln>
          <a:effectLst>
            <a:outerShdw blurRad="279400" dist="139700" dir="2700000" algn="tl" rotWithShape="0">
              <a:schemeClr val="tx1">
                <a:alpha val="7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526637" y="2905000"/>
            <a:ext cx="71438" cy="71438"/>
          </a:xfrm>
          <a:prstGeom prst="ellipse">
            <a:avLst/>
          </a:prstGeom>
          <a:solidFill>
            <a:srgbClr val="DA251D"/>
          </a:solidFill>
          <a:ln>
            <a:noFill/>
          </a:ln>
          <a:effectLst>
            <a:outerShdw blurRad="279400" dist="139700" dir="2700000" algn="tl" rotWithShape="0">
              <a:schemeClr val="tx1">
                <a:alpha val="7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10" name="任意多边形 9"/>
          <p:cNvSpPr/>
          <p:nvPr/>
        </p:nvSpPr>
        <p:spPr>
          <a:xfrm flipV="1">
            <a:off x="964162" y="1309431"/>
            <a:ext cx="1243013" cy="1359958"/>
          </a:xfrm>
          <a:custGeom>
            <a:avLst/>
            <a:gdLst>
              <a:gd name="connsiteX0" fmla="*/ 828675 w 1657350"/>
              <a:gd name="connsiteY0" fmla="*/ 1813277 h 1813277"/>
              <a:gd name="connsiteX1" fmla="*/ 1657350 w 1657350"/>
              <a:gd name="connsiteY1" fmla="*/ 984602 h 1813277"/>
              <a:gd name="connsiteX2" fmla="*/ 995682 w 1657350"/>
              <a:gd name="connsiteY2" fmla="*/ 172763 h 1813277"/>
              <a:gd name="connsiteX3" fmla="*/ 922390 w 1657350"/>
              <a:gd name="connsiteY3" fmla="*/ 161577 h 1813277"/>
              <a:gd name="connsiteX4" fmla="*/ 828675 w 1657350"/>
              <a:gd name="connsiteY4" fmla="*/ 0 h 1813277"/>
              <a:gd name="connsiteX5" fmla="*/ 734961 w 1657350"/>
              <a:gd name="connsiteY5" fmla="*/ 161577 h 1813277"/>
              <a:gd name="connsiteX6" fmla="*/ 661668 w 1657350"/>
              <a:gd name="connsiteY6" fmla="*/ 172763 h 1813277"/>
              <a:gd name="connsiteX7" fmla="*/ 0 w 1657350"/>
              <a:gd name="connsiteY7" fmla="*/ 984602 h 1813277"/>
              <a:gd name="connsiteX8" fmla="*/ 828675 w 1657350"/>
              <a:gd name="connsiteY8" fmla="*/ 1813277 h 1813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57350" h="1813277">
                <a:moveTo>
                  <a:pt x="828675" y="1813277"/>
                </a:moveTo>
                <a:cubicBezTo>
                  <a:pt x="1286340" y="1813277"/>
                  <a:pt x="1657350" y="1442267"/>
                  <a:pt x="1657350" y="984602"/>
                </a:cubicBezTo>
                <a:cubicBezTo>
                  <a:pt x="1657350" y="584145"/>
                  <a:pt x="1373296" y="250034"/>
                  <a:pt x="995682" y="172763"/>
                </a:cubicBezTo>
                <a:lnTo>
                  <a:pt x="922390" y="161577"/>
                </a:lnTo>
                <a:lnTo>
                  <a:pt x="828675" y="0"/>
                </a:lnTo>
                <a:lnTo>
                  <a:pt x="734961" y="161577"/>
                </a:lnTo>
                <a:lnTo>
                  <a:pt x="661668" y="172763"/>
                </a:lnTo>
                <a:cubicBezTo>
                  <a:pt x="284054" y="250034"/>
                  <a:pt x="0" y="584145"/>
                  <a:pt x="0" y="984602"/>
                </a:cubicBezTo>
                <a:cubicBezTo>
                  <a:pt x="0" y="1442267"/>
                  <a:pt x="371010" y="1813277"/>
                  <a:pt x="828675" y="1813277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9600000" scaled="0"/>
            <a:tileRect/>
          </a:gradFill>
          <a:ln w="9525">
            <a:solidFill>
              <a:srgbClr val="DA251D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11" name="任意多边形 10"/>
          <p:cNvSpPr/>
          <p:nvPr/>
        </p:nvSpPr>
        <p:spPr>
          <a:xfrm flipV="1">
            <a:off x="4940850" y="1309431"/>
            <a:ext cx="1243013" cy="1359958"/>
          </a:xfrm>
          <a:custGeom>
            <a:avLst/>
            <a:gdLst>
              <a:gd name="connsiteX0" fmla="*/ 828675 w 1657350"/>
              <a:gd name="connsiteY0" fmla="*/ 1813277 h 1813277"/>
              <a:gd name="connsiteX1" fmla="*/ 1657350 w 1657350"/>
              <a:gd name="connsiteY1" fmla="*/ 984602 h 1813277"/>
              <a:gd name="connsiteX2" fmla="*/ 995682 w 1657350"/>
              <a:gd name="connsiteY2" fmla="*/ 172763 h 1813277"/>
              <a:gd name="connsiteX3" fmla="*/ 922390 w 1657350"/>
              <a:gd name="connsiteY3" fmla="*/ 161577 h 1813277"/>
              <a:gd name="connsiteX4" fmla="*/ 828675 w 1657350"/>
              <a:gd name="connsiteY4" fmla="*/ 0 h 1813277"/>
              <a:gd name="connsiteX5" fmla="*/ 734961 w 1657350"/>
              <a:gd name="connsiteY5" fmla="*/ 161577 h 1813277"/>
              <a:gd name="connsiteX6" fmla="*/ 661668 w 1657350"/>
              <a:gd name="connsiteY6" fmla="*/ 172763 h 1813277"/>
              <a:gd name="connsiteX7" fmla="*/ 0 w 1657350"/>
              <a:gd name="connsiteY7" fmla="*/ 984602 h 1813277"/>
              <a:gd name="connsiteX8" fmla="*/ 828675 w 1657350"/>
              <a:gd name="connsiteY8" fmla="*/ 1813277 h 1813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57350" h="1813277">
                <a:moveTo>
                  <a:pt x="828675" y="1813277"/>
                </a:moveTo>
                <a:cubicBezTo>
                  <a:pt x="1286340" y="1813277"/>
                  <a:pt x="1657350" y="1442267"/>
                  <a:pt x="1657350" y="984602"/>
                </a:cubicBezTo>
                <a:cubicBezTo>
                  <a:pt x="1657350" y="584145"/>
                  <a:pt x="1373296" y="250034"/>
                  <a:pt x="995682" y="172763"/>
                </a:cubicBezTo>
                <a:lnTo>
                  <a:pt x="922390" y="161577"/>
                </a:lnTo>
                <a:lnTo>
                  <a:pt x="828675" y="0"/>
                </a:lnTo>
                <a:lnTo>
                  <a:pt x="734961" y="161577"/>
                </a:lnTo>
                <a:lnTo>
                  <a:pt x="661668" y="172763"/>
                </a:lnTo>
                <a:cubicBezTo>
                  <a:pt x="284054" y="250034"/>
                  <a:pt x="0" y="584145"/>
                  <a:pt x="0" y="984602"/>
                </a:cubicBezTo>
                <a:cubicBezTo>
                  <a:pt x="0" y="1442267"/>
                  <a:pt x="371010" y="1813277"/>
                  <a:pt x="828675" y="1813277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9600000" scaled="0"/>
            <a:tileRect/>
          </a:gradFill>
          <a:ln w="9525">
            <a:solidFill>
              <a:srgbClr val="DA251D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2916787" y="3212050"/>
            <a:ext cx="1243013" cy="1359958"/>
          </a:xfrm>
          <a:custGeom>
            <a:avLst/>
            <a:gdLst>
              <a:gd name="connsiteX0" fmla="*/ 828675 w 1657350"/>
              <a:gd name="connsiteY0" fmla="*/ 1813277 h 1813277"/>
              <a:gd name="connsiteX1" fmla="*/ 1657350 w 1657350"/>
              <a:gd name="connsiteY1" fmla="*/ 984602 h 1813277"/>
              <a:gd name="connsiteX2" fmla="*/ 995682 w 1657350"/>
              <a:gd name="connsiteY2" fmla="*/ 172763 h 1813277"/>
              <a:gd name="connsiteX3" fmla="*/ 922390 w 1657350"/>
              <a:gd name="connsiteY3" fmla="*/ 161577 h 1813277"/>
              <a:gd name="connsiteX4" fmla="*/ 828675 w 1657350"/>
              <a:gd name="connsiteY4" fmla="*/ 0 h 1813277"/>
              <a:gd name="connsiteX5" fmla="*/ 734961 w 1657350"/>
              <a:gd name="connsiteY5" fmla="*/ 161577 h 1813277"/>
              <a:gd name="connsiteX6" fmla="*/ 661668 w 1657350"/>
              <a:gd name="connsiteY6" fmla="*/ 172763 h 1813277"/>
              <a:gd name="connsiteX7" fmla="*/ 0 w 1657350"/>
              <a:gd name="connsiteY7" fmla="*/ 984602 h 1813277"/>
              <a:gd name="connsiteX8" fmla="*/ 828675 w 1657350"/>
              <a:gd name="connsiteY8" fmla="*/ 1813277 h 1813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57350" h="1813277">
                <a:moveTo>
                  <a:pt x="828675" y="1813277"/>
                </a:moveTo>
                <a:cubicBezTo>
                  <a:pt x="1286340" y="1813277"/>
                  <a:pt x="1657350" y="1442267"/>
                  <a:pt x="1657350" y="984602"/>
                </a:cubicBezTo>
                <a:cubicBezTo>
                  <a:pt x="1657350" y="584145"/>
                  <a:pt x="1373296" y="250034"/>
                  <a:pt x="995682" y="172763"/>
                </a:cubicBezTo>
                <a:lnTo>
                  <a:pt x="922390" y="161577"/>
                </a:lnTo>
                <a:lnTo>
                  <a:pt x="828675" y="0"/>
                </a:lnTo>
                <a:lnTo>
                  <a:pt x="734961" y="161577"/>
                </a:lnTo>
                <a:lnTo>
                  <a:pt x="661668" y="172763"/>
                </a:lnTo>
                <a:cubicBezTo>
                  <a:pt x="284054" y="250034"/>
                  <a:pt x="0" y="584145"/>
                  <a:pt x="0" y="984602"/>
                </a:cubicBezTo>
                <a:cubicBezTo>
                  <a:pt x="0" y="1442267"/>
                  <a:pt x="371010" y="1813277"/>
                  <a:pt x="828675" y="1813277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2000000" scaled="0"/>
            <a:tileRect/>
          </a:gradFill>
          <a:ln w="9525">
            <a:solidFill>
              <a:srgbClr val="DA251D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6893475" y="3212050"/>
            <a:ext cx="1243013" cy="1359958"/>
          </a:xfrm>
          <a:custGeom>
            <a:avLst/>
            <a:gdLst>
              <a:gd name="connsiteX0" fmla="*/ 828675 w 1657350"/>
              <a:gd name="connsiteY0" fmla="*/ 1813277 h 1813277"/>
              <a:gd name="connsiteX1" fmla="*/ 1657350 w 1657350"/>
              <a:gd name="connsiteY1" fmla="*/ 984602 h 1813277"/>
              <a:gd name="connsiteX2" fmla="*/ 995682 w 1657350"/>
              <a:gd name="connsiteY2" fmla="*/ 172763 h 1813277"/>
              <a:gd name="connsiteX3" fmla="*/ 922390 w 1657350"/>
              <a:gd name="connsiteY3" fmla="*/ 161577 h 1813277"/>
              <a:gd name="connsiteX4" fmla="*/ 828675 w 1657350"/>
              <a:gd name="connsiteY4" fmla="*/ 0 h 1813277"/>
              <a:gd name="connsiteX5" fmla="*/ 734961 w 1657350"/>
              <a:gd name="connsiteY5" fmla="*/ 161577 h 1813277"/>
              <a:gd name="connsiteX6" fmla="*/ 661668 w 1657350"/>
              <a:gd name="connsiteY6" fmla="*/ 172763 h 1813277"/>
              <a:gd name="connsiteX7" fmla="*/ 0 w 1657350"/>
              <a:gd name="connsiteY7" fmla="*/ 984602 h 1813277"/>
              <a:gd name="connsiteX8" fmla="*/ 828675 w 1657350"/>
              <a:gd name="connsiteY8" fmla="*/ 1813277 h 1813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57350" h="1813277">
                <a:moveTo>
                  <a:pt x="828675" y="1813277"/>
                </a:moveTo>
                <a:cubicBezTo>
                  <a:pt x="1286340" y="1813277"/>
                  <a:pt x="1657350" y="1442267"/>
                  <a:pt x="1657350" y="984602"/>
                </a:cubicBezTo>
                <a:cubicBezTo>
                  <a:pt x="1657350" y="584145"/>
                  <a:pt x="1373296" y="250034"/>
                  <a:pt x="995682" y="172763"/>
                </a:cubicBezTo>
                <a:lnTo>
                  <a:pt x="922390" y="161577"/>
                </a:lnTo>
                <a:lnTo>
                  <a:pt x="828675" y="0"/>
                </a:lnTo>
                <a:lnTo>
                  <a:pt x="734961" y="161577"/>
                </a:lnTo>
                <a:lnTo>
                  <a:pt x="661668" y="172763"/>
                </a:lnTo>
                <a:cubicBezTo>
                  <a:pt x="284054" y="250034"/>
                  <a:pt x="0" y="584145"/>
                  <a:pt x="0" y="984602"/>
                </a:cubicBezTo>
                <a:cubicBezTo>
                  <a:pt x="0" y="1442267"/>
                  <a:pt x="371010" y="1813277"/>
                  <a:pt x="828675" y="1813277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2000000" scaled="0"/>
            <a:tileRect/>
          </a:gradFill>
          <a:ln w="9525">
            <a:solidFill>
              <a:srgbClr val="DA251D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graphicFrame>
        <p:nvGraphicFramePr>
          <p:cNvPr id="14" name="图表 13"/>
          <p:cNvGraphicFramePr/>
          <p:nvPr>
            <p:extLst/>
          </p:nvPr>
        </p:nvGraphicFramePr>
        <p:xfrm>
          <a:off x="987532" y="1374678"/>
          <a:ext cx="1196276" cy="11198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弧形 14"/>
          <p:cNvSpPr/>
          <p:nvPr/>
        </p:nvSpPr>
        <p:spPr>
          <a:xfrm>
            <a:off x="1121544" y="1470473"/>
            <a:ext cx="928252" cy="928250"/>
          </a:xfrm>
          <a:prstGeom prst="arc">
            <a:avLst>
              <a:gd name="adj1" fmla="val 12179548"/>
              <a:gd name="adj2" fmla="val 15869218"/>
            </a:avLst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02856" y="1782058"/>
            <a:ext cx="9759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>
                <a:solidFill>
                  <a:srgbClr val="DA251D"/>
                </a:solidFill>
                <a:cs typeface="+mn-ea"/>
                <a:sym typeface="+mn-lt"/>
              </a:rPr>
              <a:t>80%</a:t>
            </a:r>
            <a:endParaRPr lang="zh-CN" altLang="en-US" sz="1800" dirty="0">
              <a:solidFill>
                <a:srgbClr val="DA251D"/>
              </a:solidFill>
              <a:cs typeface="+mn-ea"/>
              <a:sym typeface="+mn-lt"/>
            </a:endParaRPr>
          </a:p>
        </p:txBody>
      </p:sp>
      <p:graphicFrame>
        <p:nvGraphicFramePr>
          <p:cNvPr id="17" name="图表 16"/>
          <p:cNvGraphicFramePr/>
          <p:nvPr>
            <p:extLst/>
          </p:nvPr>
        </p:nvGraphicFramePr>
        <p:xfrm>
          <a:off x="2940157" y="3392564"/>
          <a:ext cx="1196276" cy="11198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" name="弧形 17"/>
          <p:cNvSpPr/>
          <p:nvPr/>
        </p:nvSpPr>
        <p:spPr>
          <a:xfrm>
            <a:off x="3074169" y="3488359"/>
            <a:ext cx="928252" cy="928250"/>
          </a:xfrm>
          <a:prstGeom prst="arc">
            <a:avLst>
              <a:gd name="adj1" fmla="val 11118888"/>
              <a:gd name="adj2" fmla="val 15869218"/>
            </a:avLst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055481" y="3799944"/>
            <a:ext cx="9759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>
                <a:solidFill>
                  <a:srgbClr val="DA251D"/>
                </a:solidFill>
                <a:cs typeface="+mn-ea"/>
                <a:sym typeface="+mn-lt"/>
              </a:rPr>
              <a:t>75%</a:t>
            </a:r>
            <a:endParaRPr lang="zh-CN" altLang="en-US" sz="1800" dirty="0">
              <a:solidFill>
                <a:srgbClr val="DA251D"/>
              </a:solidFill>
              <a:cs typeface="+mn-ea"/>
              <a:sym typeface="+mn-lt"/>
            </a:endParaRPr>
          </a:p>
        </p:txBody>
      </p:sp>
      <p:graphicFrame>
        <p:nvGraphicFramePr>
          <p:cNvPr id="20" name="图表 19"/>
          <p:cNvGraphicFramePr/>
          <p:nvPr>
            <p:extLst/>
          </p:nvPr>
        </p:nvGraphicFramePr>
        <p:xfrm>
          <a:off x="4987587" y="1386628"/>
          <a:ext cx="1196276" cy="11198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1" name="弧形 20"/>
          <p:cNvSpPr/>
          <p:nvPr/>
        </p:nvSpPr>
        <p:spPr>
          <a:xfrm>
            <a:off x="5121599" y="1482423"/>
            <a:ext cx="928252" cy="928250"/>
          </a:xfrm>
          <a:prstGeom prst="arc">
            <a:avLst>
              <a:gd name="adj1" fmla="val 8773604"/>
              <a:gd name="adj2" fmla="val 15869218"/>
            </a:avLst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098709" y="1794008"/>
            <a:ext cx="9759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>
                <a:solidFill>
                  <a:srgbClr val="DA251D"/>
                </a:solidFill>
                <a:cs typeface="+mn-ea"/>
                <a:sym typeface="+mn-lt"/>
              </a:rPr>
              <a:t>63%</a:t>
            </a:r>
            <a:endParaRPr lang="zh-CN" altLang="en-US" sz="1800" dirty="0">
              <a:solidFill>
                <a:srgbClr val="DA251D"/>
              </a:solidFill>
              <a:cs typeface="+mn-ea"/>
              <a:sym typeface="+mn-lt"/>
            </a:endParaRPr>
          </a:p>
        </p:txBody>
      </p:sp>
      <p:graphicFrame>
        <p:nvGraphicFramePr>
          <p:cNvPr id="23" name="图表 22"/>
          <p:cNvGraphicFramePr/>
          <p:nvPr>
            <p:extLst/>
          </p:nvPr>
        </p:nvGraphicFramePr>
        <p:xfrm>
          <a:off x="6916844" y="3397769"/>
          <a:ext cx="1196276" cy="11198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4" name="弧形 23"/>
          <p:cNvSpPr/>
          <p:nvPr/>
        </p:nvSpPr>
        <p:spPr>
          <a:xfrm>
            <a:off x="7050856" y="3493565"/>
            <a:ext cx="928252" cy="928250"/>
          </a:xfrm>
          <a:prstGeom prst="arc">
            <a:avLst>
              <a:gd name="adj1" fmla="val 1891230"/>
              <a:gd name="adj2" fmla="val 15869218"/>
            </a:avLst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032169" y="3805149"/>
            <a:ext cx="9759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>
                <a:solidFill>
                  <a:srgbClr val="DA251D"/>
                </a:solidFill>
                <a:cs typeface="+mn-ea"/>
                <a:sym typeface="+mn-lt"/>
              </a:rPr>
              <a:t>32%</a:t>
            </a:r>
            <a:endParaRPr lang="zh-CN" altLang="en-US" sz="1800" dirty="0">
              <a:solidFill>
                <a:srgbClr val="DA251D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07043" y="3359574"/>
            <a:ext cx="1198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工作名称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2878833" y="1369583"/>
            <a:ext cx="13903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工作名称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4951347" y="3359574"/>
            <a:ext cx="124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工作名称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952619" y="1358727"/>
            <a:ext cx="1174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工作名称</a:t>
            </a:r>
          </a:p>
        </p:txBody>
      </p:sp>
      <p:sp>
        <p:nvSpPr>
          <p:cNvPr id="30" name="矩形 29"/>
          <p:cNvSpPr/>
          <p:nvPr/>
        </p:nvSpPr>
        <p:spPr>
          <a:xfrm>
            <a:off x="822758" y="3650831"/>
            <a:ext cx="159726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点击输入简要文字内容文字内容需概括精炼，不用多余的文字修饰。</a:t>
            </a:r>
          </a:p>
        </p:txBody>
      </p:sp>
      <p:sp>
        <p:nvSpPr>
          <p:cNvPr id="31" name="矩形 30"/>
          <p:cNvSpPr/>
          <p:nvPr/>
        </p:nvSpPr>
        <p:spPr>
          <a:xfrm>
            <a:off x="2761845" y="1616916"/>
            <a:ext cx="159726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点击输入简要文字内容文字内容需概括精炼，不用多余的文字修饰。</a:t>
            </a:r>
          </a:p>
        </p:txBody>
      </p:sp>
      <p:sp>
        <p:nvSpPr>
          <p:cNvPr id="32" name="矩形 31"/>
          <p:cNvSpPr/>
          <p:nvPr/>
        </p:nvSpPr>
        <p:spPr>
          <a:xfrm>
            <a:off x="4775217" y="3623937"/>
            <a:ext cx="159726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点击输入简要文字内容文字内容需概括精炼，不用多余的文字修饰。</a:t>
            </a:r>
          </a:p>
        </p:txBody>
      </p:sp>
      <p:sp>
        <p:nvSpPr>
          <p:cNvPr id="33" name="矩形 32"/>
          <p:cNvSpPr/>
          <p:nvPr/>
        </p:nvSpPr>
        <p:spPr>
          <a:xfrm>
            <a:off x="6741081" y="1616916"/>
            <a:ext cx="159726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点击输入简要文字内容文字内容需概括精炼，不用多余的文字修饰。</a:t>
            </a:r>
          </a:p>
        </p:txBody>
      </p:sp>
      <p:sp>
        <p:nvSpPr>
          <p:cNvPr id="34" name="圆角矩形 33"/>
          <p:cNvSpPr/>
          <p:nvPr/>
        </p:nvSpPr>
        <p:spPr>
          <a:xfrm>
            <a:off x="648402" y="2864519"/>
            <a:ext cx="82533" cy="152400"/>
          </a:xfrm>
          <a:prstGeom prst="roundRect">
            <a:avLst>
              <a:gd name="adj" fmla="val 50000"/>
            </a:avLst>
          </a:prstGeom>
          <a:solidFill>
            <a:srgbClr val="DA251D"/>
          </a:solidFill>
          <a:ln>
            <a:noFill/>
          </a:ln>
          <a:effectLst>
            <a:outerShdw blurRad="279400" dist="1397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8487966" y="2864519"/>
            <a:ext cx="82533" cy="152400"/>
          </a:xfrm>
          <a:prstGeom prst="roundRect">
            <a:avLst>
              <a:gd name="adj" fmla="val 50000"/>
            </a:avLst>
          </a:prstGeom>
          <a:solidFill>
            <a:srgbClr val="DA251D"/>
          </a:solidFill>
          <a:ln>
            <a:noFill/>
          </a:ln>
          <a:effectLst>
            <a:outerShdw blurRad="279400" dist="1397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78462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4" presetClass="path" presetSubtype="0" decel="3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88889E-6 0.03889 L -3.88889E-6 -0.07871 " pathEditMode="relative" rAng="0" ptsTypes="AA">
                                      <p:cBhvr>
                                        <p:cTn id="42" dur="75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895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4" presetClass="path" presetSubtype="0" accel="30000" decel="3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88889E-6 0.03858 L -3.88889E-6 1.60494E-6 " pathEditMode="relative" rAng="0" ptsTypes="AA">
                                      <p:cBhvr>
                                        <p:cTn id="4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44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4" presetClass="path" presetSubtype="0" decel="3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77778E-7 0.03889 L 2.77778E-7 -0.07871 " pathEditMode="relative" rAng="0" ptsTypes="AA">
                                      <p:cBhvr>
                                        <p:cTn id="49" dur="75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895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4" presetClass="path" presetSubtype="0" accel="30000" decel="3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77778E-7 0.03858 L 2.77778E-7 1.60494E-6 " pathEditMode="relative" rAng="0" ptsTypes="AA">
                                      <p:cBhvr>
                                        <p:cTn id="5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44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4" presetClass="path" presetSubtype="0" accel="30000" decel="3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5E-6 0.03858 L 2.5E-6 4.07407E-6 " pathEditMode="relative" rAng="0" ptsTypes="AA">
                                      <p:cBhvr>
                                        <p:cTn id="5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4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4" presetClass="path" presetSubtype="0" accel="30000" decel="3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88889E-6 0.03858 L -3.88889E-6 4.93827E-6 " pathEditMode="relative" rAng="0" ptsTypes="AA">
                                      <p:cBhvr>
                                        <p:cTn id="6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44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2" presetClass="path" presetSubtype="0" decel="3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44444E-6 -0.03981 L 4.44444E-6 0.07871 " pathEditMode="relative" rAng="0" ptsTypes="AA">
                                      <p:cBhvr>
                                        <p:cTn id="66" dur="75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926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2" presetClass="path" presetSubtype="0" accel="30000" decel="3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44444E-6 -0.03981 L 4.44444E-6 -1.48148E-6 " pathEditMode="relative" rAng="0" ptsTypes="AA">
                                      <p:cBhvr>
                                        <p:cTn id="6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75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2" presetClass="path" presetSubtype="0" decel="3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38889E-6 -0.03981 L -1.38889E-6 0.07871 " pathEditMode="relative" rAng="0" ptsTypes="AA">
                                      <p:cBhvr>
                                        <p:cTn id="73" dur="75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926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42" presetClass="path" presetSubtype="0" accel="30000" decel="3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38889E-6 -0.03981 L -1.38889E-6 -1.48148E-6 " pathEditMode="relative" rAng="0" ptsTypes="AA">
                                      <p:cBhvr>
                                        <p:cTn id="7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75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2" presetClass="path" presetSubtype="0" accel="30000" decel="3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8.33333E-7 -0.03981 L 8.33333E-7 1.23457E-7 " pathEditMode="relative" rAng="0" ptsTypes="AA">
                                      <p:cBhvr>
                                        <p:cTn id="8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75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path" presetSubtype="0" accel="30000" decel="3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5E-6 -0.03981 L 5E-6 -4.44444E-6 " pathEditMode="relative" rAng="0" ptsTypes="AA">
                                      <p:cBhvr>
                                        <p:cTn id="8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75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2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1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Graphic spid="14" grpId="0">
        <p:bldAsOne/>
      </p:bldGraphic>
      <p:bldGraphic spid="14" grpId="1">
        <p:bldAsOne/>
      </p:bldGraphic>
      <p:bldP spid="15" grpId="0" animBg="1"/>
      <p:bldP spid="16" grpId="0"/>
      <p:bldGraphic spid="17" grpId="0">
        <p:bldAsOne/>
      </p:bldGraphic>
      <p:bldGraphic spid="17" grpId="1">
        <p:bldAsOne/>
      </p:bldGraphic>
      <p:bldP spid="18" grpId="0" animBg="1"/>
      <p:bldP spid="19" grpId="0"/>
      <p:bldGraphic spid="20" grpId="0">
        <p:bldAsOne/>
      </p:bldGraphic>
      <p:bldGraphic spid="20" grpId="1">
        <p:bldAsOne/>
      </p:bldGraphic>
      <p:bldP spid="21" grpId="0" animBg="1"/>
      <p:bldP spid="22" grpId="0"/>
      <p:bldGraphic spid="23" grpId="0">
        <p:bldAsOne/>
      </p:bldGraphic>
      <p:bldGraphic spid="23" grpId="1">
        <p:bldAsOne/>
      </p:bldGraphic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 animBg="1"/>
      <p:bldP spid="3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5552"/>
            <a:ext cx="9144000" cy="34004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71401"/>
            <a:ext cx="9144000" cy="160972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59789" y="2916639"/>
            <a:ext cx="6824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2400" spc="300" dirty="0">
                <a:solidFill>
                  <a:srgbClr val="DA251D"/>
                </a:solidFill>
                <a:cs typeface="+mn-ea"/>
                <a:sym typeface="+mn-lt"/>
              </a:rPr>
              <a:t>THANK YOU FOR WATCHING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540568" y="3408099"/>
            <a:ext cx="41857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DA251D"/>
                </a:solidFill>
                <a:cs typeface="+mn-ea"/>
                <a:sym typeface="+mn-lt"/>
              </a:rPr>
              <a:t>这里填写您公司或组织的名称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2134989" y="1345724"/>
            <a:ext cx="1218506" cy="1218506"/>
            <a:chOff x="2134989" y="1345724"/>
            <a:chExt cx="1218506" cy="1218506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4989" y="1345724"/>
              <a:ext cx="1218506" cy="1218506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2460942" y="1662589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rgbClr val="DA251D"/>
                  </a:solidFill>
                  <a:cs typeface="+mn-ea"/>
                  <a:sym typeface="+mn-lt"/>
                </a:rPr>
                <a:t>感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353494" y="1346512"/>
            <a:ext cx="1218506" cy="1218506"/>
            <a:chOff x="3353494" y="1346512"/>
            <a:chExt cx="1218506" cy="1218506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53494" y="1346512"/>
              <a:ext cx="1218506" cy="1218506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3679448" y="1677041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rgbClr val="DA251D"/>
                  </a:solidFill>
                  <a:cs typeface="+mn-ea"/>
                  <a:sym typeface="+mn-lt"/>
                </a:rPr>
                <a:t>谢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572000" y="1345724"/>
            <a:ext cx="1218506" cy="1218506"/>
            <a:chOff x="4572000" y="1345724"/>
            <a:chExt cx="1218506" cy="121850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2000" y="1345724"/>
              <a:ext cx="1218506" cy="1218506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4902791" y="1662589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rgbClr val="DA251D"/>
                  </a:solidFill>
                  <a:cs typeface="+mn-ea"/>
                  <a:sym typeface="+mn-lt"/>
                </a:rPr>
                <a:t>聆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790506" y="1345724"/>
            <a:ext cx="1218506" cy="1218506"/>
            <a:chOff x="5790506" y="1345724"/>
            <a:chExt cx="1218506" cy="1218506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0506" y="1345724"/>
              <a:ext cx="1218506" cy="1218506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6131294" y="1653863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rgbClr val="DA251D"/>
                  </a:solidFill>
                  <a:cs typeface="+mn-ea"/>
                  <a:sym typeface="+mn-lt"/>
                </a:rPr>
                <a:t>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867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7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700"/>
                            </p:stCondLst>
                            <p:childTnLst>
                              <p:par>
                                <p:cTn id="14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1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1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200"/>
                            </p:stCondLst>
                            <p:childTnLst>
                              <p:par>
                                <p:cTn id="4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12" presetClass="entr" presetSubtype="4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9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9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9050"/>
                            </p:stCondLst>
                            <p:childTnLst>
                              <p:par>
                                <p:cTn id="5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" dur="2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5" dur="2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8615E097-266E-48A0-B5B6-CAB752287CEF}"/>
              </a:ext>
            </a:extLst>
          </p:cNvPr>
          <p:cNvGrpSpPr/>
          <p:nvPr/>
        </p:nvGrpSpPr>
        <p:grpSpPr>
          <a:xfrm>
            <a:off x="1113538" y="1418765"/>
            <a:ext cx="6916925" cy="2305970"/>
            <a:chOff x="1687889" y="1457617"/>
            <a:chExt cx="9222566" cy="3074626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206FE03B-17CF-4949-99AF-3FF3F78A8AD9}"/>
                </a:ext>
              </a:extLst>
            </p:cNvPr>
            <p:cNvSpPr/>
            <p:nvPr/>
          </p:nvSpPr>
          <p:spPr>
            <a:xfrm>
              <a:off x="2805546" y="1457617"/>
              <a:ext cx="8104909" cy="3074626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4EA4DD"/>
                </a:solidFill>
                <a:latin typeface="微软雅黑"/>
                <a:ea typeface="微软雅黑"/>
              </a:endParaRPr>
            </a:p>
          </p:txBody>
        </p:sp>
        <p:pic>
          <p:nvPicPr>
            <p:cNvPr id="4" name="图片 3">
              <a:extLst>
                <a:ext uri="{FF2B5EF4-FFF2-40B4-BE49-F238E27FC236}">
                  <a16:creationId xmlns="" xmlns:a16="http://schemas.microsoft.com/office/drawing/2014/main" id="{48483239-4D99-42FE-8477-E3FD0CF653E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87889" y="1744304"/>
              <a:ext cx="2510037" cy="2510037"/>
            </a:xfrm>
            <a:prstGeom prst="rect">
              <a:avLst/>
            </a:prstGeom>
          </p:spPr>
        </p:pic>
        <p:sp>
          <p:nvSpPr>
            <p:cNvPr id="5" name="文本框 4">
              <a:extLst>
                <a:ext uri="{FF2B5EF4-FFF2-40B4-BE49-F238E27FC236}">
                  <a16:creationId xmlns="" xmlns:a16="http://schemas.microsoft.com/office/drawing/2014/main" id="{E211A322-BB7A-420D-94CC-16B586615142}"/>
                </a:ext>
              </a:extLst>
            </p:cNvPr>
            <p:cNvSpPr txBox="1"/>
            <p:nvPr/>
          </p:nvSpPr>
          <p:spPr>
            <a:xfrm>
              <a:off x="5428617" y="1890846"/>
              <a:ext cx="4813077" cy="22555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该模板一共</a:t>
              </a:r>
              <a:r>
                <a:rPr lang="en-US" altLang="zh-CN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38</a:t>
              </a:r>
              <a:r>
                <a: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页，</a:t>
              </a:r>
              <a:r>
                <a:rPr lang="zh-CN" altLang="en-US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同系列模板</a:t>
              </a:r>
              <a:r>
                <a:rPr lang="en-US" altLang="zh-CN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51</a:t>
              </a:r>
              <a:r>
                <a:rPr lang="zh-CN" altLang="en-US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</a:t>
              </a:r>
              <a:r>
                <a: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请扫描上方二维码，关注“精美</a:t>
              </a:r>
              <a:r>
                <a:rPr lang="en-US" altLang="zh-CN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模板”</a:t>
              </a:r>
              <a:endPara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回复“</a:t>
              </a:r>
              <a:r>
                <a:rPr lang="en-US" altLang="zh-CN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1908</a:t>
              </a:r>
              <a:r>
                <a: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 ，获取完整版。</a:t>
              </a:r>
              <a:endPara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200000"/>
                </a:lnSpc>
              </a:pPr>
              <a:r>
                <a:rPr lang="en-US" altLang="zh-CN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51</a:t>
              </a:r>
              <a:r>
                <a: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套对应回复“</a:t>
              </a:r>
              <a:r>
                <a:rPr lang="en-US" altLang="zh-CN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051</a:t>
              </a:r>
              <a:r>
                <a: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70200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="" xmlns:a16="http://schemas.microsoft.com/office/drawing/2014/main" id="{6625EE28-A1BD-4C23-87A2-917F790735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441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TextBox 6"/>
          <p:cNvSpPr txBox="1"/>
          <p:nvPr/>
        </p:nvSpPr>
        <p:spPr>
          <a:xfrm>
            <a:off x="1001846" y="2216133"/>
            <a:ext cx="7294686" cy="1685077"/>
          </a:xfrm>
          <a:prstGeom prst="rect">
            <a:avLst/>
          </a:prstGeom>
          <a:noFill/>
        </p:spPr>
        <p:txBody>
          <a:bodyPr wrap="square" lIns="68580" tIns="34290" rIns="68580" bIns="34290" numCol="1" spcCol="0" rtlCol="0" anchor="ctr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400" kern="0" dirty="0">
                <a:solidFill>
                  <a:srgbClr val="DA251D"/>
                </a:solidFill>
                <a:cs typeface="+mn-ea"/>
                <a:sym typeface="+mn-lt"/>
              </a:rPr>
              <a:t>岁月流转，时光飞逝，转眼间</a:t>
            </a:r>
            <a:r>
              <a:rPr lang="en-US" altLang="zh-CN" sz="1400" kern="0" dirty="0">
                <a:solidFill>
                  <a:srgbClr val="DA251D"/>
                </a:solidFill>
                <a:cs typeface="+mn-ea"/>
                <a:sym typeface="+mn-lt"/>
              </a:rPr>
              <a:t>2016</a:t>
            </a:r>
            <a:r>
              <a:rPr lang="zh-CN" altLang="en-US" sz="1400" kern="0" dirty="0">
                <a:solidFill>
                  <a:srgbClr val="DA251D"/>
                </a:solidFill>
                <a:cs typeface="+mn-ea"/>
                <a:sym typeface="+mn-lt"/>
              </a:rPr>
              <a:t>年的工作又接近尾声。回首过去一年的工作，经过全体领导及员工的共同努力，公司经营业绩保持良好，行业地位、社会形象日渐提升，各项工作全面发展。新起点、新希望。站在</a:t>
            </a:r>
            <a:r>
              <a:rPr lang="en-US" altLang="zh-CN" sz="1400" kern="0" dirty="0">
                <a:solidFill>
                  <a:srgbClr val="DA251D"/>
                </a:solidFill>
                <a:cs typeface="+mn-ea"/>
                <a:sym typeface="+mn-lt"/>
              </a:rPr>
              <a:t>2017</a:t>
            </a:r>
            <a:r>
              <a:rPr lang="zh-CN" altLang="en-US" sz="1400" kern="0" dirty="0">
                <a:solidFill>
                  <a:srgbClr val="DA251D"/>
                </a:solidFill>
                <a:cs typeface="+mn-ea"/>
                <a:sym typeface="+mn-lt"/>
              </a:rPr>
              <a:t>年的起点，我们将继承和发扬过去工作中存在的优点，汲取经验，摒弃不足，满怀信心，以更清醒的头脑、更旺盛的斗志、更奋发的姿态和更充沛的干劲，向我们的既定目标进发！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572000" y="4085022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spc="300" dirty="0">
                <a:solidFill>
                  <a:srgbClr val="DA251D"/>
                </a:solidFill>
                <a:cs typeface="+mn-ea"/>
                <a:sym typeface="+mn-lt"/>
              </a:rPr>
              <a:t>企业创始人：路人甲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1343" y="3735853"/>
            <a:ext cx="884906" cy="902314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3251825" y="819557"/>
            <a:ext cx="1190654" cy="1190654"/>
            <a:chOff x="2841325" y="1251089"/>
            <a:chExt cx="1190654" cy="1190654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1325" y="1251089"/>
              <a:ext cx="1190654" cy="1190654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3151958" y="1568647"/>
              <a:ext cx="569387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>
                  <a:solidFill>
                    <a:srgbClr val="DA251D"/>
                  </a:solidFill>
                  <a:cs typeface="+mn-ea"/>
                  <a:sym typeface="+mn-lt"/>
                </a:rPr>
                <a:t>前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442479" y="818787"/>
            <a:ext cx="1190654" cy="1190654"/>
            <a:chOff x="4031979" y="1250319"/>
            <a:chExt cx="1190654" cy="1190654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1979" y="1250319"/>
              <a:ext cx="1190654" cy="1190654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4359693" y="1568647"/>
              <a:ext cx="569387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>
                  <a:solidFill>
                    <a:srgbClr val="DA251D"/>
                  </a:solidFill>
                  <a:cs typeface="+mn-ea"/>
                  <a:sym typeface="+mn-lt"/>
                </a:rPr>
                <a:t>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1198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0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25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750"/>
                            </p:stCondLst>
                            <p:childTnLst>
                              <p:par>
                                <p:cTn id="3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>
            <a:extLst>
              <a:ext uri="{FF2B5EF4-FFF2-40B4-BE49-F238E27FC236}">
                <a16:creationId xmlns="" xmlns:a16="http://schemas.microsoft.com/office/drawing/2014/main" id="{80B7687B-4558-41F1-BC48-84E9AB033C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127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64AAA5C2-412C-42ED-9DA0-690B51E3F6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691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108B214A-B999-4AA5-A85F-88CF539A39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35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>
            <a:extLst>
              <a:ext uri="{FF2B5EF4-FFF2-40B4-BE49-F238E27FC236}">
                <a16:creationId xmlns="" xmlns:a16="http://schemas.microsoft.com/office/drawing/2014/main" id="{FEF81D26-CF71-4BE0-BACE-DBB856AD1A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921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>
            <a:extLst>
              <a:ext uri="{FF2B5EF4-FFF2-40B4-BE49-F238E27FC236}">
                <a16:creationId xmlns="" xmlns:a16="http://schemas.microsoft.com/office/drawing/2014/main" id="{4642BDA4-241B-40DA-8499-6D89ECB34D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086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7169EAFE-3025-4B66-8720-DE229640F4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20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D068FABF-E219-4D6F-ADEC-F8594E966B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649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0F0EC0CA-E9A6-4FD1-8C1B-10C01ABADE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03476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3E641B44-29B0-4214-B47A-EED86F5B0B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934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D744A1F0-7554-4FB0-B73E-302BF3BFB8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6363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5552"/>
            <a:ext cx="9144000" cy="340042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245266" y="1917989"/>
            <a:ext cx="4600686" cy="548775"/>
            <a:chOff x="2483888" y="2268349"/>
            <a:chExt cx="5752726" cy="685788"/>
          </a:xfrm>
        </p:grpSpPr>
        <p:sp>
          <p:nvSpPr>
            <p:cNvPr id="6" name="TextBox 26"/>
            <p:cNvSpPr txBox="1"/>
            <p:nvPr/>
          </p:nvSpPr>
          <p:spPr>
            <a:xfrm>
              <a:off x="3389881" y="2315453"/>
              <a:ext cx="3967920" cy="576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914400">
                <a:defRPr/>
              </a:pPr>
              <a:r>
                <a:rPr lang="zh-CN" altLang="en-US" sz="2400" kern="0" spc="300" dirty="0">
                  <a:solidFill>
                    <a:srgbClr val="DA251D"/>
                  </a:solidFill>
                  <a:cs typeface="+mn-ea"/>
                  <a:sym typeface="+mn-lt"/>
                </a:rPr>
                <a:t>年度工作概述</a:t>
              </a:r>
            </a:p>
          </p:txBody>
        </p:sp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2483888" y="2268349"/>
              <a:ext cx="5752726" cy="685788"/>
            </a:xfrm>
            <a:custGeom>
              <a:avLst/>
              <a:gdLst>
                <a:gd name="T0" fmla="*/ 10079 w 11041"/>
                <a:gd name="T1" fmla="*/ 1695 h 1751"/>
                <a:gd name="T2" fmla="*/ 769 w 11041"/>
                <a:gd name="T3" fmla="*/ 1713 h 1751"/>
                <a:gd name="T4" fmla="*/ 6 w 11041"/>
                <a:gd name="T5" fmla="*/ 973 h 1751"/>
                <a:gd name="T6" fmla="*/ 657 w 11041"/>
                <a:gd name="T7" fmla="*/ 166 h 1751"/>
                <a:gd name="T8" fmla="*/ 4373 w 11041"/>
                <a:gd name="T9" fmla="*/ 18 h 1751"/>
                <a:gd name="T10" fmla="*/ 10363 w 11041"/>
                <a:gd name="T11" fmla="*/ 69 h 1751"/>
                <a:gd name="T12" fmla="*/ 11026 w 11041"/>
                <a:gd name="T13" fmla="*/ 913 h 1751"/>
                <a:gd name="T14" fmla="*/ 10137 w 11041"/>
                <a:gd name="T15" fmla="*/ 1632 h 1751"/>
                <a:gd name="T16" fmla="*/ 3042 w 11041"/>
                <a:gd name="T17" fmla="*/ 1673 h 1751"/>
                <a:gd name="T18" fmla="*/ 404 w 11041"/>
                <a:gd name="T19" fmla="*/ 1388 h 1751"/>
                <a:gd name="T20" fmla="*/ 386 w 11041"/>
                <a:gd name="T21" fmla="*/ 537 h 1751"/>
                <a:gd name="T22" fmla="*/ 1582 w 11041"/>
                <a:gd name="T23" fmla="*/ 106 h 1751"/>
                <a:gd name="T24" fmla="*/ 10468 w 11041"/>
                <a:gd name="T25" fmla="*/ 248 h 1751"/>
                <a:gd name="T26" fmla="*/ 10959 w 11041"/>
                <a:gd name="T27" fmla="*/ 960 h 1751"/>
                <a:gd name="T28" fmla="*/ 10717 w 11041"/>
                <a:gd name="T29" fmla="*/ 782 h 1751"/>
                <a:gd name="T30" fmla="*/ 10643 w 11041"/>
                <a:gd name="T31" fmla="*/ 1019 h 1751"/>
                <a:gd name="T32" fmla="*/ 10759 w 11041"/>
                <a:gd name="T33" fmla="*/ 651 h 1751"/>
                <a:gd name="T34" fmla="*/ 10299 w 11041"/>
                <a:gd name="T35" fmla="*/ 1269 h 1751"/>
                <a:gd name="T36" fmla="*/ 10240 w 11041"/>
                <a:gd name="T37" fmla="*/ 668 h 1751"/>
                <a:gd name="T38" fmla="*/ 10038 w 11041"/>
                <a:gd name="T39" fmla="*/ 234 h 1751"/>
                <a:gd name="T40" fmla="*/ 10474 w 11041"/>
                <a:gd name="T41" fmla="*/ 843 h 1751"/>
                <a:gd name="T42" fmla="*/ 10286 w 11041"/>
                <a:gd name="T43" fmla="*/ 1318 h 1751"/>
                <a:gd name="T44" fmla="*/ 10312 w 11041"/>
                <a:gd name="T45" fmla="*/ 400 h 1751"/>
                <a:gd name="T46" fmla="*/ 10397 w 11041"/>
                <a:gd name="T47" fmla="*/ 600 h 1751"/>
                <a:gd name="T48" fmla="*/ 10053 w 11041"/>
                <a:gd name="T49" fmla="*/ 756 h 1751"/>
                <a:gd name="T50" fmla="*/ 10017 w 11041"/>
                <a:gd name="T51" fmla="*/ 958 h 1751"/>
                <a:gd name="T52" fmla="*/ 5568 w 11041"/>
                <a:gd name="T53" fmla="*/ 1588 h 1751"/>
                <a:gd name="T54" fmla="*/ 919 w 11041"/>
                <a:gd name="T55" fmla="*/ 1139 h 1751"/>
                <a:gd name="T56" fmla="*/ 1139 w 11041"/>
                <a:gd name="T57" fmla="*/ 749 h 1751"/>
                <a:gd name="T58" fmla="*/ 1094 w 11041"/>
                <a:gd name="T59" fmla="*/ 303 h 1751"/>
                <a:gd name="T60" fmla="*/ 3379 w 11041"/>
                <a:gd name="T61" fmla="*/ 148 h 1751"/>
                <a:gd name="T62" fmla="*/ 9975 w 11041"/>
                <a:gd name="T63" fmla="*/ 404 h 1751"/>
                <a:gd name="T64" fmla="*/ 2179 w 11041"/>
                <a:gd name="T65" fmla="*/ 1552 h 1751"/>
                <a:gd name="T66" fmla="*/ 956 w 11041"/>
                <a:gd name="T67" fmla="*/ 1163 h 1751"/>
                <a:gd name="T68" fmla="*/ 1162 w 11041"/>
                <a:gd name="T69" fmla="*/ 868 h 1751"/>
                <a:gd name="T70" fmla="*/ 1120 w 11041"/>
                <a:gd name="T71" fmla="*/ 416 h 1751"/>
                <a:gd name="T72" fmla="*/ 9861 w 11041"/>
                <a:gd name="T73" fmla="*/ 186 h 1751"/>
                <a:gd name="T74" fmla="*/ 9865 w 11041"/>
                <a:gd name="T75" fmla="*/ 744 h 1751"/>
                <a:gd name="T76" fmla="*/ 10059 w 11041"/>
                <a:gd name="T77" fmla="*/ 1148 h 1751"/>
                <a:gd name="T78" fmla="*/ 1179 w 11041"/>
                <a:gd name="T79" fmla="*/ 1327 h 1751"/>
                <a:gd name="T80" fmla="*/ 1456 w 11041"/>
                <a:gd name="T81" fmla="*/ 791 h 1751"/>
                <a:gd name="T82" fmla="*/ 1314 w 11041"/>
                <a:gd name="T83" fmla="*/ 284 h 1751"/>
                <a:gd name="T84" fmla="*/ 9638 w 11041"/>
                <a:gd name="T85" fmla="*/ 243 h 1751"/>
                <a:gd name="T86" fmla="*/ 9749 w 11041"/>
                <a:gd name="T87" fmla="*/ 707 h 1751"/>
                <a:gd name="T88" fmla="*/ 9955 w 11041"/>
                <a:gd name="T89" fmla="*/ 1177 h 1751"/>
                <a:gd name="T90" fmla="*/ 9818 w 11041"/>
                <a:gd name="T91" fmla="*/ 1121 h 1751"/>
                <a:gd name="T92" fmla="*/ 1637 w 11041"/>
                <a:gd name="T93" fmla="*/ 1462 h 1751"/>
                <a:gd name="T94" fmla="*/ 1398 w 11041"/>
                <a:gd name="T95" fmla="*/ 742 h 1751"/>
                <a:gd name="T96" fmla="*/ 9028 w 11041"/>
                <a:gd name="T97" fmla="*/ 279 h 1751"/>
                <a:gd name="T98" fmla="*/ 9802 w 11041"/>
                <a:gd name="T99" fmla="*/ 890 h 1751"/>
                <a:gd name="T100" fmla="*/ 1263 w 11041"/>
                <a:gd name="T101" fmla="*/ 875 h 1751"/>
                <a:gd name="T102" fmla="*/ 1390 w 11041"/>
                <a:gd name="T103" fmla="*/ 942 h 1751"/>
                <a:gd name="T104" fmla="*/ 797 w 11041"/>
                <a:gd name="T105" fmla="*/ 837 h 1751"/>
                <a:gd name="T106" fmla="*/ 839 w 11041"/>
                <a:gd name="T107" fmla="*/ 1417 h 1751"/>
                <a:gd name="T108" fmla="*/ 556 w 11041"/>
                <a:gd name="T109" fmla="*/ 1259 h 1751"/>
                <a:gd name="T110" fmla="*/ 722 w 11041"/>
                <a:gd name="T111" fmla="*/ 287 h 1751"/>
                <a:gd name="T112" fmla="*/ 747 w 11041"/>
                <a:gd name="T113" fmla="*/ 568 h 1751"/>
                <a:gd name="T114" fmla="*/ 722 w 11041"/>
                <a:gd name="T115" fmla="*/ 1381 h 1751"/>
                <a:gd name="T116" fmla="*/ 618 w 11041"/>
                <a:gd name="T117" fmla="*/ 1343 h 1751"/>
                <a:gd name="T118" fmla="*/ 840 w 11041"/>
                <a:gd name="T119" fmla="*/ 264 h 1751"/>
                <a:gd name="T120" fmla="*/ 446 w 11041"/>
                <a:gd name="T121" fmla="*/ 1115 h 1751"/>
                <a:gd name="T122" fmla="*/ 490 w 11041"/>
                <a:gd name="T123" fmla="*/ 749 h 1751"/>
                <a:gd name="T124" fmla="*/ 254 w 11041"/>
                <a:gd name="T125" fmla="*/ 1039 h 1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041" h="1751">
                  <a:moveTo>
                    <a:pt x="10931" y="1086"/>
                  </a:moveTo>
                  <a:lnTo>
                    <a:pt x="10909" y="1111"/>
                  </a:lnTo>
                  <a:lnTo>
                    <a:pt x="10887" y="1135"/>
                  </a:lnTo>
                  <a:lnTo>
                    <a:pt x="10877" y="1148"/>
                  </a:lnTo>
                  <a:lnTo>
                    <a:pt x="10866" y="1160"/>
                  </a:lnTo>
                  <a:lnTo>
                    <a:pt x="10853" y="1170"/>
                  </a:lnTo>
                  <a:lnTo>
                    <a:pt x="10841" y="1180"/>
                  </a:lnTo>
                  <a:lnTo>
                    <a:pt x="10831" y="1180"/>
                  </a:lnTo>
                  <a:lnTo>
                    <a:pt x="10822" y="1182"/>
                  </a:lnTo>
                  <a:lnTo>
                    <a:pt x="10814" y="1184"/>
                  </a:lnTo>
                  <a:lnTo>
                    <a:pt x="10805" y="1186"/>
                  </a:lnTo>
                  <a:lnTo>
                    <a:pt x="10798" y="1190"/>
                  </a:lnTo>
                  <a:lnTo>
                    <a:pt x="10792" y="1193"/>
                  </a:lnTo>
                  <a:lnTo>
                    <a:pt x="10786" y="1199"/>
                  </a:lnTo>
                  <a:lnTo>
                    <a:pt x="10781" y="1204"/>
                  </a:lnTo>
                  <a:lnTo>
                    <a:pt x="10776" y="1209"/>
                  </a:lnTo>
                  <a:lnTo>
                    <a:pt x="10772" y="1215"/>
                  </a:lnTo>
                  <a:lnTo>
                    <a:pt x="10768" y="1221"/>
                  </a:lnTo>
                  <a:lnTo>
                    <a:pt x="10764" y="1227"/>
                  </a:lnTo>
                  <a:lnTo>
                    <a:pt x="10757" y="1242"/>
                  </a:lnTo>
                  <a:lnTo>
                    <a:pt x="10751" y="1257"/>
                  </a:lnTo>
                  <a:lnTo>
                    <a:pt x="10746" y="1272"/>
                  </a:lnTo>
                  <a:lnTo>
                    <a:pt x="10740" y="1288"/>
                  </a:lnTo>
                  <a:lnTo>
                    <a:pt x="10734" y="1302"/>
                  </a:lnTo>
                  <a:lnTo>
                    <a:pt x="10727" y="1316"/>
                  </a:lnTo>
                  <a:lnTo>
                    <a:pt x="10723" y="1323"/>
                  </a:lnTo>
                  <a:lnTo>
                    <a:pt x="10719" y="1329"/>
                  </a:lnTo>
                  <a:lnTo>
                    <a:pt x="10713" y="1336"/>
                  </a:lnTo>
                  <a:lnTo>
                    <a:pt x="10708" y="1342"/>
                  </a:lnTo>
                  <a:lnTo>
                    <a:pt x="10703" y="1347"/>
                  </a:lnTo>
                  <a:lnTo>
                    <a:pt x="10696" y="1352"/>
                  </a:lnTo>
                  <a:lnTo>
                    <a:pt x="10689" y="1357"/>
                  </a:lnTo>
                  <a:lnTo>
                    <a:pt x="10682" y="1360"/>
                  </a:lnTo>
                  <a:lnTo>
                    <a:pt x="10673" y="1361"/>
                  </a:lnTo>
                  <a:lnTo>
                    <a:pt x="10664" y="1362"/>
                  </a:lnTo>
                  <a:lnTo>
                    <a:pt x="10657" y="1363"/>
                  </a:lnTo>
                  <a:lnTo>
                    <a:pt x="10649" y="1365"/>
                  </a:lnTo>
                  <a:lnTo>
                    <a:pt x="10642" y="1367"/>
                  </a:lnTo>
                  <a:lnTo>
                    <a:pt x="10636" y="1370"/>
                  </a:lnTo>
                  <a:lnTo>
                    <a:pt x="10630" y="1374"/>
                  </a:lnTo>
                  <a:lnTo>
                    <a:pt x="10623" y="1377"/>
                  </a:lnTo>
                  <a:lnTo>
                    <a:pt x="10612" y="1387"/>
                  </a:lnTo>
                  <a:lnTo>
                    <a:pt x="10602" y="1397"/>
                  </a:lnTo>
                  <a:lnTo>
                    <a:pt x="10593" y="1407"/>
                  </a:lnTo>
                  <a:lnTo>
                    <a:pt x="10584" y="1419"/>
                  </a:lnTo>
                  <a:lnTo>
                    <a:pt x="10567" y="1445"/>
                  </a:lnTo>
                  <a:lnTo>
                    <a:pt x="10551" y="1471"/>
                  </a:lnTo>
                  <a:lnTo>
                    <a:pt x="10543" y="1484"/>
                  </a:lnTo>
                  <a:lnTo>
                    <a:pt x="10535" y="1496"/>
                  </a:lnTo>
                  <a:lnTo>
                    <a:pt x="10525" y="1508"/>
                  </a:lnTo>
                  <a:lnTo>
                    <a:pt x="10515" y="1520"/>
                  </a:lnTo>
                  <a:lnTo>
                    <a:pt x="10505" y="1534"/>
                  </a:lnTo>
                  <a:lnTo>
                    <a:pt x="10493" y="1548"/>
                  </a:lnTo>
                  <a:lnTo>
                    <a:pt x="10480" y="1561"/>
                  </a:lnTo>
                  <a:lnTo>
                    <a:pt x="10468" y="1575"/>
                  </a:lnTo>
                  <a:lnTo>
                    <a:pt x="10455" y="1587"/>
                  </a:lnTo>
                  <a:lnTo>
                    <a:pt x="10441" y="1599"/>
                  </a:lnTo>
                  <a:lnTo>
                    <a:pt x="10425" y="1610"/>
                  </a:lnTo>
                  <a:lnTo>
                    <a:pt x="10411" y="1621"/>
                  </a:lnTo>
                  <a:lnTo>
                    <a:pt x="10395" y="1631"/>
                  </a:lnTo>
                  <a:lnTo>
                    <a:pt x="10378" y="1640"/>
                  </a:lnTo>
                  <a:lnTo>
                    <a:pt x="10362" y="1649"/>
                  </a:lnTo>
                  <a:lnTo>
                    <a:pt x="10345" y="1656"/>
                  </a:lnTo>
                  <a:lnTo>
                    <a:pt x="10328" y="1664"/>
                  </a:lnTo>
                  <a:lnTo>
                    <a:pt x="10311" y="1670"/>
                  </a:lnTo>
                  <a:lnTo>
                    <a:pt x="10293" y="1675"/>
                  </a:lnTo>
                  <a:lnTo>
                    <a:pt x="10275" y="1679"/>
                  </a:lnTo>
                  <a:lnTo>
                    <a:pt x="10246" y="1680"/>
                  </a:lnTo>
                  <a:lnTo>
                    <a:pt x="10219" y="1682"/>
                  </a:lnTo>
                  <a:lnTo>
                    <a:pt x="10204" y="1684"/>
                  </a:lnTo>
                  <a:lnTo>
                    <a:pt x="10190" y="1686"/>
                  </a:lnTo>
                  <a:lnTo>
                    <a:pt x="10176" y="1690"/>
                  </a:lnTo>
                  <a:lnTo>
                    <a:pt x="10161" y="1696"/>
                  </a:lnTo>
                  <a:lnTo>
                    <a:pt x="10079" y="1695"/>
                  </a:lnTo>
                  <a:lnTo>
                    <a:pt x="10000" y="1695"/>
                  </a:lnTo>
                  <a:lnTo>
                    <a:pt x="9925" y="1696"/>
                  </a:lnTo>
                  <a:lnTo>
                    <a:pt x="9852" y="1696"/>
                  </a:lnTo>
                  <a:lnTo>
                    <a:pt x="9778" y="1698"/>
                  </a:lnTo>
                  <a:lnTo>
                    <a:pt x="9703" y="1700"/>
                  </a:lnTo>
                  <a:lnTo>
                    <a:pt x="9627" y="1705"/>
                  </a:lnTo>
                  <a:lnTo>
                    <a:pt x="9546" y="1710"/>
                  </a:lnTo>
                  <a:lnTo>
                    <a:pt x="9533" y="1705"/>
                  </a:lnTo>
                  <a:lnTo>
                    <a:pt x="9522" y="1702"/>
                  </a:lnTo>
                  <a:lnTo>
                    <a:pt x="9515" y="1701"/>
                  </a:lnTo>
                  <a:lnTo>
                    <a:pt x="9509" y="1702"/>
                  </a:lnTo>
                  <a:lnTo>
                    <a:pt x="9503" y="1704"/>
                  </a:lnTo>
                  <a:lnTo>
                    <a:pt x="9497" y="1707"/>
                  </a:lnTo>
                  <a:lnTo>
                    <a:pt x="9473" y="1706"/>
                  </a:lnTo>
                  <a:lnTo>
                    <a:pt x="9449" y="1705"/>
                  </a:lnTo>
                  <a:lnTo>
                    <a:pt x="9423" y="1705"/>
                  </a:lnTo>
                  <a:lnTo>
                    <a:pt x="9398" y="1705"/>
                  </a:lnTo>
                  <a:lnTo>
                    <a:pt x="9371" y="1706"/>
                  </a:lnTo>
                  <a:lnTo>
                    <a:pt x="9345" y="1707"/>
                  </a:lnTo>
                  <a:lnTo>
                    <a:pt x="9319" y="1708"/>
                  </a:lnTo>
                  <a:lnTo>
                    <a:pt x="9294" y="1709"/>
                  </a:lnTo>
                  <a:lnTo>
                    <a:pt x="9146" y="1711"/>
                  </a:lnTo>
                  <a:lnTo>
                    <a:pt x="8901" y="1712"/>
                  </a:lnTo>
                  <a:lnTo>
                    <a:pt x="8571" y="1713"/>
                  </a:lnTo>
                  <a:lnTo>
                    <a:pt x="8171" y="1714"/>
                  </a:lnTo>
                  <a:lnTo>
                    <a:pt x="7714" y="1715"/>
                  </a:lnTo>
                  <a:lnTo>
                    <a:pt x="7215" y="1716"/>
                  </a:lnTo>
                  <a:lnTo>
                    <a:pt x="6688" y="1717"/>
                  </a:lnTo>
                  <a:lnTo>
                    <a:pt x="6147" y="1718"/>
                  </a:lnTo>
                  <a:lnTo>
                    <a:pt x="5605" y="1718"/>
                  </a:lnTo>
                  <a:lnTo>
                    <a:pt x="5078" y="1720"/>
                  </a:lnTo>
                  <a:lnTo>
                    <a:pt x="4579" y="1721"/>
                  </a:lnTo>
                  <a:lnTo>
                    <a:pt x="4122" y="1723"/>
                  </a:lnTo>
                  <a:lnTo>
                    <a:pt x="3721" y="1724"/>
                  </a:lnTo>
                  <a:lnTo>
                    <a:pt x="3391" y="1727"/>
                  </a:lnTo>
                  <a:lnTo>
                    <a:pt x="3145" y="1729"/>
                  </a:lnTo>
                  <a:lnTo>
                    <a:pt x="2998" y="1732"/>
                  </a:lnTo>
                  <a:lnTo>
                    <a:pt x="2953" y="1732"/>
                  </a:lnTo>
                  <a:lnTo>
                    <a:pt x="2908" y="1733"/>
                  </a:lnTo>
                  <a:lnTo>
                    <a:pt x="2862" y="1733"/>
                  </a:lnTo>
                  <a:lnTo>
                    <a:pt x="2817" y="1733"/>
                  </a:lnTo>
                  <a:lnTo>
                    <a:pt x="2771" y="1734"/>
                  </a:lnTo>
                  <a:lnTo>
                    <a:pt x="2725" y="1734"/>
                  </a:lnTo>
                  <a:lnTo>
                    <a:pt x="2679" y="1735"/>
                  </a:lnTo>
                  <a:lnTo>
                    <a:pt x="2633" y="1735"/>
                  </a:lnTo>
                  <a:lnTo>
                    <a:pt x="2586" y="1736"/>
                  </a:lnTo>
                  <a:lnTo>
                    <a:pt x="2540" y="1737"/>
                  </a:lnTo>
                  <a:lnTo>
                    <a:pt x="2494" y="1738"/>
                  </a:lnTo>
                  <a:lnTo>
                    <a:pt x="2448" y="1738"/>
                  </a:lnTo>
                  <a:lnTo>
                    <a:pt x="2401" y="1739"/>
                  </a:lnTo>
                  <a:lnTo>
                    <a:pt x="2355" y="1740"/>
                  </a:lnTo>
                  <a:lnTo>
                    <a:pt x="2309" y="1740"/>
                  </a:lnTo>
                  <a:lnTo>
                    <a:pt x="2263" y="1741"/>
                  </a:lnTo>
                  <a:lnTo>
                    <a:pt x="1203" y="1747"/>
                  </a:lnTo>
                  <a:lnTo>
                    <a:pt x="1171" y="1748"/>
                  </a:lnTo>
                  <a:lnTo>
                    <a:pt x="1137" y="1749"/>
                  </a:lnTo>
                  <a:lnTo>
                    <a:pt x="1102" y="1749"/>
                  </a:lnTo>
                  <a:lnTo>
                    <a:pt x="1065" y="1749"/>
                  </a:lnTo>
                  <a:lnTo>
                    <a:pt x="1030" y="1748"/>
                  </a:lnTo>
                  <a:lnTo>
                    <a:pt x="994" y="1749"/>
                  </a:lnTo>
                  <a:lnTo>
                    <a:pt x="959" y="1749"/>
                  </a:lnTo>
                  <a:lnTo>
                    <a:pt x="926" y="1751"/>
                  </a:lnTo>
                  <a:lnTo>
                    <a:pt x="918" y="1745"/>
                  </a:lnTo>
                  <a:lnTo>
                    <a:pt x="909" y="1740"/>
                  </a:lnTo>
                  <a:lnTo>
                    <a:pt x="900" y="1737"/>
                  </a:lnTo>
                  <a:lnTo>
                    <a:pt x="890" y="1735"/>
                  </a:lnTo>
                  <a:lnTo>
                    <a:pt x="869" y="1732"/>
                  </a:lnTo>
                  <a:lnTo>
                    <a:pt x="848" y="1730"/>
                  </a:lnTo>
                  <a:lnTo>
                    <a:pt x="826" y="1729"/>
                  </a:lnTo>
                  <a:lnTo>
                    <a:pt x="806" y="1727"/>
                  </a:lnTo>
                  <a:lnTo>
                    <a:pt x="796" y="1725"/>
                  </a:lnTo>
                  <a:lnTo>
                    <a:pt x="786" y="1722"/>
                  </a:lnTo>
                  <a:lnTo>
                    <a:pt x="777" y="1718"/>
                  </a:lnTo>
                  <a:lnTo>
                    <a:pt x="769" y="1713"/>
                  </a:lnTo>
                  <a:lnTo>
                    <a:pt x="753" y="1709"/>
                  </a:lnTo>
                  <a:lnTo>
                    <a:pt x="736" y="1704"/>
                  </a:lnTo>
                  <a:lnTo>
                    <a:pt x="720" y="1698"/>
                  </a:lnTo>
                  <a:lnTo>
                    <a:pt x="704" y="1692"/>
                  </a:lnTo>
                  <a:lnTo>
                    <a:pt x="687" y="1685"/>
                  </a:lnTo>
                  <a:lnTo>
                    <a:pt x="671" y="1678"/>
                  </a:lnTo>
                  <a:lnTo>
                    <a:pt x="656" y="1670"/>
                  </a:lnTo>
                  <a:lnTo>
                    <a:pt x="640" y="1662"/>
                  </a:lnTo>
                  <a:lnTo>
                    <a:pt x="626" y="1652"/>
                  </a:lnTo>
                  <a:lnTo>
                    <a:pt x="611" y="1643"/>
                  </a:lnTo>
                  <a:lnTo>
                    <a:pt x="596" y="1633"/>
                  </a:lnTo>
                  <a:lnTo>
                    <a:pt x="583" y="1622"/>
                  </a:lnTo>
                  <a:lnTo>
                    <a:pt x="570" y="1610"/>
                  </a:lnTo>
                  <a:lnTo>
                    <a:pt x="556" y="1599"/>
                  </a:lnTo>
                  <a:lnTo>
                    <a:pt x="544" y="1587"/>
                  </a:lnTo>
                  <a:lnTo>
                    <a:pt x="532" y="1574"/>
                  </a:lnTo>
                  <a:lnTo>
                    <a:pt x="522" y="1560"/>
                  </a:lnTo>
                  <a:lnTo>
                    <a:pt x="511" y="1547"/>
                  </a:lnTo>
                  <a:lnTo>
                    <a:pt x="502" y="1533"/>
                  </a:lnTo>
                  <a:lnTo>
                    <a:pt x="494" y="1516"/>
                  </a:lnTo>
                  <a:lnTo>
                    <a:pt x="487" y="1501"/>
                  </a:lnTo>
                  <a:lnTo>
                    <a:pt x="481" y="1484"/>
                  </a:lnTo>
                  <a:lnTo>
                    <a:pt x="477" y="1466"/>
                  </a:lnTo>
                  <a:lnTo>
                    <a:pt x="474" y="1448"/>
                  </a:lnTo>
                  <a:lnTo>
                    <a:pt x="471" y="1445"/>
                  </a:lnTo>
                  <a:lnTo>
                    <a:pt x="466" y="1443"/>
                  </a:lnTo>
                  <a:lnTo>
                    <a:pt x="462" y="1441"/>
                  </a:lnTo>
                  <a:lnTo>
                    <a:pt x="457" y="1440"/>
                  </a:lnTo>
                  <a:lnTo>
                    <a:pt x="448" y="1438"/>
                  </a:lnTo>
                  <a:lnTo>
                    <a:pt x="438" y="1437"/>
                  </a:lnTo>
                  <a:lnTo>
                    <a:pt x="428" y="1437"/>
                  </a:lnTo>
                  <a:lnTo>
                    <a:pt x="418" y="1436"/>
                  </a:lnTo>
                  <a:lnTo>
                    <a:pt x="408" y="1435"/>
                  </a:lnTo>
                  <a:lnTo>
                    <a:pt x="400" y="1431"/>
                  </a:lnTo>
                  <a:lnTo>
                    <a:pt x="390" y="1429"/>
                  </a:lnTo>
                  <a:lnTo>
                    <a:pt x="381" y="1426"/>
                  </a:lnTo>
                  <a:lnTo>
                    <a:pt x="372" y="1421"/>
                  </a:lnTo>
                  <a:lnTo>
                    <a:pt x="365" y="1416"/>
                  </a:lnTo>
                  <a:lnTo>
                    <a:pt x="358" y="1410"/>
                  </a:lnTo>
                  <a:lnTo>
                    <a:pt x="352" y="1403"/>
                  </a:lnTo>
                  <a:lnTo>
                    <a:pt x="346" y="1396"/>
                  </a:lnTo>
                  <a:lnTo>
                    <a:pt x="341" y="1389"/>
                  </a:lnTo>
                  <a:lnTo>
                    <a:pt x="331" y="1371"/>
                  </a:lnTo>
                  <a:lnTo>
                    <a:pt x="324" y="1354"/>
                  </a:lnTo>
                  <a:lnTo>
                    <a:pt x="318" y="1336"/>
                  </a:lnTo>
                  <a:lnTo>
                    <a:pt x="314" y="1318"/>
                  </a:lnTo>
                  <a:lnTo>
                    <a:pt x="315" y="1314"/>
                  </a:lnTo>
                  <a:lnTo>
                    <a:pt x="315" y="1311"/>
                  </a:lnTo>
                  <a:lnTo>
                    <a:pt x="315" y="1308"/>
                  </a:lnTo>
                  <a:lnTo>
                    <a:pt x="314" y="1305"/>
                  </a:lnTo>
                  <a:lnTo>
                    <a:pt x="311" y="1301"/>
                  </a:lnTo>
                  <a:lnTo>
                    <a:pt x="306" y="1297"/>
                  </a:lnTo>
                  <a:lnTo>
                    <a:pt x="295" y="1292"/>
                  </a:lnTo>
                  <a:lnTo>
                    <a:pt x="283" y="1288"/>
                  </a:lnTo>
                  <a:lnTo>
                    <a:pt x="270" y="1283"/>
                  </a:lnTo>
                  <a:lnTo>
                    <a:pt x="257" y="1279"/>
                  </a:lnTo>
                  <a:lnTo>
                    <a:pt x="244" y="1274"/>
                  </a:lnTo>
                  <a:lnTo>
                    <a:pt x="231" y="1269"/>
                  </a:lnTo>
                  <a:lnTo>
                    <a:pt x="207" y="1257"/>
                  </a:lnTo>
                  <a:lnTo>
                    <a:pt x="184" y="1244"/>
                  </a:lnTo>
                  <a:lnTo>
                    <a:pt x="162" y="1228"/>
                  </a:lnTo>
                  <a:lnTo>
                    <a:pt x="140" y="1211"/>
                  </a:lnTo>
                  <a:lnTo>
                    <a:pt x="121" y="1193"/>
                  </a:lnTo>
                  <a:lnTo>
                    <a:pt x="102" y="1173"/>
                  </a:lnTo>
                  <a:lnTo>
                    <a:pt x="85" y="1153"/>
                  </a:lnTo>
                  <a:lnTo>
                    <a:pt x="70" y="1130"/>
                  </a:lnTo>
                  <a:lnTo>
                    <a:pt x="55" y="1108"/>
                  </a:lnTo>
                  <a:lnTo>
                    <a:pt x="43" y="1083"/>
                  </a:lnTo>
                  <a:lnTo>
                    <a:pt x="33" y="1059"/>
                  </a:lnTo>
                  <a:lnTo>
                    <a:pt x="24" y="1033"/>
                  </a:lnTo>
                  <a:lnTo>
                    <a:pt x="17" y="1006"/>
                  </a:lnTo>
                  <a:lnTo>
                    <a:pt x="13" y="980"/>
                  </a:lnTo>
                  <a:lnTo>
                    <a:pt x="8" y="976"/>
                  </a:lnTo>
                  <a:lnTo>
                    <a:pt x="6" y="973"/>
                  </a:lnTo>
                  <a:lnTo>
                    <a:pt x="4" y="968"/>
                  </a:lnTo>
                  <a:lnTo>
                    <a:pt x="2" y="964"/>
                  </a:lnTo>
                  <a:lnTo>
                    <a:pt x="0" y="954"/>
                  </a:lnTo>
                  <a:lnTo>
                    <a:pt x="0" y="944"/>
                  </a:lnTo>
                  <a:lnTo>
                    <a:pt x="1" y="934"/>
                  </a:lnTo>
                  <a:lnTo>
                    <a:pt x="3" y="924"/>
                  </a:lnTo>
                  <a:lnTo>
                    <a:pt x="5" y="914"/>
                  </a:lnTo>
                  <a:lnTo>
                    <a:pt x="9" y="906"/>
                  </a:lnTo>
                  <a:lnTo>
                    <a:pt x="65" y="761"/>
                  </a:lnTo>
                  <a:lnTo>
                    <a:pt x="83" y="733"/>
                  </a:lnTo>
                  <a:lnTo>
                    <a:pt x="104" y="705"/>
                  </a:lnTo>
                  <a:lnTo>
                    <a:pt x="125" y="678"/>
                  </a:lnTo>
                  <a:lnTo>
                    <a:pt x="147" y="653"/>
                  </a:lnTo>
                  <a:lnTo>
                    <a:pt x="160" y="641"/>
                  </a:lnTo>
                  <a:lnTo>
                    <a:pt x="172" y="628"/>
                  </a:lnTo>
                  <a:lnTo>
                    <a:pt x="184" y="617"/>
                  </a:lnTo>
                  <a:lnTo>
                    <a:pt x="198" y="606"/>
                  </a:lnTo>
                  <a:lnTo>
                    <a:pt x="211" y="596"/>
                  </a:lnTo>
                  <a:lnTo>
                    <a:pt x="224" y="585"/>
                  </a:lnTo>
                  <a:lnTo>
                    <a:pt x="237" y="576"/>
                  </a:lnTo>
                  <a:lnTo>
                    <a:pt x="252" y="568"/>
                  </a:lnTo>
                  <a:lnTo>
                    <a:pt x="258" y="565"/>
                  </a:lnTo>
                  <a:lnTo>
                    <a:pt x="263" y="562"/>
                  </a:lnTo>
                  <a:lnTo>
                    <a:pt x="270" y="560"/>
                  </a:lnTo>
                  <a:lnTo>
                    <a:pt x="276" y="558"/>
                  </a:lnTo>
                  <a:lnTo>
                    <a:pt x="290" y="555"/>
                  </a:lnTo>
                  <a:lnTo>
                    <a:pt x="303" y="552"/>
                  </a:lnTo>
                  <a:lnTo>
                    <a:pt x="309" y="550"/>
                  </a:lnTo>
                  <a:lnTo>
                    <a:pt x="315" y="548"/>
                  </a:lnTo>
                  <a:lnTo>
                    <a:pt x="321" y="544"/>
                  </a:lnTo>
                  <a:lnTo>
                    <a:pt x="326" y="540"/>
                  </a:lnTo>
                  <a:lnTo>
                    <a:pt x="331" y="536"/>
                  </a:lnTo>
                  <a:lnTo>
                    <a:pt x="336" y="531"/>
                  </a:lnTo>
                  <a:lnTo>
                    <a:pt x="339" y="525"/>
                  </a:lnTo>
                  <a:lnTo>
                    <a:pt x="342" y="518"/>
                  </a:lnTo>
                  <a:lnTo>
                    <a:pt x="348" y="502"/>
                  </a:lnTo>
                  <a:lnTo>
                    <a:pt x="355" y="485"/>
                  </a:lnTo>
                  <a:lnTo>
                    <a:pt x="360" y="477"/>
                  </a:lnTo>
                  <a:lnTo>
                    <a:pt x="364" y="470"/>
                  </a:lnTo>
                  <a:lnTo>
                    <a:pt x="369" y="463"/>
                  </a:lnTo>
                  <a:lnTo>
                    <a:pt x="375" y="456"/>
                  </a:lnTo>
                  <a:lnTo>
                    <a:pt x="382" y="449"/>
                  </a:lnTo>
                  <a:lnTo>
                    <a:pt x="388" y="443"/>
                  </a:lnTo>
                  <a:lnTo>
                    <a:pt x="395" y="438"/>
                  </a:lnTo>
                  <a:lnTo>
                    <a:pt x="402" y="434"/>
                  </a:lnTo>
                  <a:lnTo>
                    <a:pt x="410" y="430"/>
                  </a:lnTo>
                  <a:lnTo>
                    <a:pt x="418" y="427"/>
                  </a:lnTo>
                  <a:lnTo>
                    <a:pt x="428" y="425"/>
                  </a:lnTo>
                  <a:lnTo>
                    <a:pt x="437" y="424"/>
                  </a:lnTo>
                  <a:lnTo>
                    <a:pt x="448" y="425"/>
                  </a:lnTo>
                  <a:lnTo>
                    <a:pt x="457" y="424"/>
                  </a:lnTo>
                  <a:lnTo>
                    <a:pt x="465" y="422"/>
                  </a:lnTo>
                  <a:lnTo>
                    <a:pt x="473" y="418"/>
                  </a:lnTo>
                  <a:lnTo>
                    <a:pt x="479" y="412"/>
                  </a:lnTo>
                  <a:lnTo>
                    <a:pt x="483" y="405"/>
                  </a:lnTo>
                  <a:lnTo>
                    <a:pt x="487" y="398"/>
                  </a:lnTo>
                  <a:lnTo>
                    <a:pt x="490" y="389"/>
                  </a:lnTo>
                  <a:lnTo>
                    <a:pt x="496" y="371"/>
                  </a:lnTo>
                  <a:lnTo>
                    <a:pt x="500" y="352"/>
                  </a:lnTo>
                  <a:lnTo>
                    <a:pt x="503" y="343"/>
                  </a:lnTo>
                  <a:lnTo>
                    <a:pt x="506" y="334"/>
                  </a:lnTo>
                  <a:lnTo>
                    <a:pt x="509" y="326"/>
                  </a:lnTo>
                  <a:lnTo>
                    <a:pt x="513" y="319"/>
                  </a:lnTo>
                  <a:lnTo>
                    <a:pt x="519" y="307"/>
                  </a:lnTo>
                  <a:lnTo>
                    <a:pt x="524" y="296"/>
                  </a:lnTo>
                  <a:lnTo>
                    <a:pt x="530" y="286"/>
                  </a:lnTo>
                  <a:lnTo>
                    <a:pt x="536" y="276"/>
                  </a:lnTo>
                  <a:lnTo>
                    <a:pt x="549" y="257"/>
                  </a:lnTo>
                  <a:lnTo>
                    <a:pt x="565" y="239"/>
                  </a:lnTo>
                  <a:lnTo>
                    <a:pt x="581" y="223"/>
                  </a:lnTo>
                  <a:lnTo>
                    <a:pt x="598" y="207"/>
                  </a:lnTo>
                  <a:lnTo>
                    <a:pt x="617" y="193"/>
                  </a:lnTo>
                  <a:lnTo>
                    <a:pt x="636" y="179"/>
                  </a:lnTo>
                  <a:lnTo>
                    <a:pt x="657" y="166"/>
                  </a:lnTo>
                  <a:lnTo>
                    <a:pt x="677" y="154"/>
                  </a:lnTo>
                  <a:lnTo>
                    <a:pt x="698" y="144"/>
                  </a:lnTo>
                  <a:lnTo>
                    <a:pt x="719" y="133"/>
                  </a:lnTo>
                  <a:lnTo>
                    <a:pt x="762" y="114"/>
                  </a:lnTo>
                  <a:lnTo>
                    <a:pt x="803" y="97"/>
                  </a:lnTo>
                  <a:lnTo>
                    <a:pt x="822" y="95"/>
                  </a:lnTo>
                  <a:lnTo>
                    <a:pt x="842" y="91"/>
                  </a:lnTo>
                  <a:lnTo>
                    <a:pt x="860" y="87"/>
                  </a:lnTo>
                  <a:lnTo>
                    <a:pt x="877" y="83"/>
                  </a:lnTo>
                  <a:lnTo>
                    <a:pt x="896" y="77"/>
                  </a:lnTo>
                  <a:lnTo>
                    <a:pt x="913" y="74"/>
                  </a:lnTo>
                  <a:lnTo>
                    <a:pt x="931" y="71"/>
                  </a:lnTo>
                  <a:lnTo>
                    <a:pt x="948" y="70"/>
                  </a:lnTo>
                  <a:lnTo>
                    <a:pt x="973" y="66"/>
                  </a:lnTo>
                  <a:lnTo>
                    <a:pt x="1000" y="62"/>
                  </a:lnTo>
                  <a:lnTo>
                    <a:pt x="1026" y="59"/>
                  </a:lnTo>
                  <a:lnTo>
                    <a:pt x="1052" y="57"/>
                  </a:lnTo>
                  <a:lnTo>
                    <a:pt x="1079" y="56"/>
                  </a:lnTo>
                  <a:lnTo>
                    <a:pt x="1105" y="55"/>
                  </a:lnTo>
                  <a:lnTo>
                    <a:pt x="1132" y="55"/>
                  </a:lnTo>
                  <a:lnTo>
                    <a:pt x="1157" y="55"/>
                  </a:lnTo>
                  <a:lnTo>
                    <a:pt x="1754" y="49"/>
                  </a:lnTo>
                  <a:lnTo>
                    <a:pt x="1835" y="49"/>
                  </a:lnTo>
                  <a:lnTo>
                    <a:pt x="1915" y="48"/>
                  </a:lnTo>
                  <a:lnTo>
                    <a:pt x="1993" y="48"/>
                  </a:lnTo>
                  <a:lnTo>
                    <a:pt x="2071" y="47"/>
                  </a:lnTo>
                  <a:lnTo>
                    <a:pt x="2148" y="46"/>
                  </a:lnTo>
                  <a:lnTo>
                    <a:pt x="2227" y="45"/>
                  </a:lnTo>
                  <a:lnTo>
                    <a:pt x="2305" y="43"/>
                  </a:lnTo>
                  <a:lnTo>
                    <a:pt x="2385" y="41"/>
                  </a:lnTo>
                  <a:lnTo>
                    <a:pt x="2442" y="43"/>
                  </a:lnTo>
                  <a:lnTo>
                    <a:pt x="2499" y="43"/>
                  </a:lnTo>
                  <a:lnTo>
                    <a:pt x="2555" y="43"/>
                  </a:lnTo>
                  <a:lnTo>
                    <a:pt x="2610" y="43"/>
                  </a:lnTo>
                  <a:lnTo>
                    <a:pt x="2665" y="42"/>
                  </a:lnTo>
                  <a:lnTo>
                    <a:pt x="2719" y="41"/>
                  </a:lnTo>
                  <a:lnTo>
                    <a:pt x="2775" y="40"/>
                  </a:lnTo>
                  <a:lnTo>
                    <a:pt x="2829" y="38"/>
                  </a:lnTo>
                  <a:lnTo>
                    <a:pt x="2882" y="37"/>
                  </a:lnTo>
                  <a:lnTo>
                    <a:pt x="2936" y="36"/>
                  </a:lnTo>
                  <a:lnTo>
                    <a:pt x="2989" y="33"/>
                  </a:lnTo>
                  <a:lnTo>
                    <a:pt x="3042" y="32"/>
                  </a:lnTo>
                  <a:lnTo>
                    <a:pt x="3096" y="31"/>
                  </a:lnTo>
                  <a:lnTo>
                    <a:pt x="3148" y="30"/>
                  </a:lnTo>
                  <a:lnTo>
                    <a:pt x="3201" y="30"/>
                  </a:lnTo>
                  <a:lnTo>
                    <a:pt x="3253" y="30"/>
                  </a:lnTo>
                  <a:lnTo>
                    <a:pt x="3275" y="29"/>
                  </a:lnTo>
                  <a:lnTo>
                    <a:pt x="3298" y="29"/>
                  </a:lnTo>
                  <a:lnTo>
                    <a:pt x="3322" y="29"/>
                  </a:lnTo>
                  <a:lnTo>
                    <a:pt x="3345" y="29"/>
                  </a:lnTo>
                  <a:lnTo>
                    <a:pt x="3370" y="30"/>
                  </a:lnTo>
                  <a:lnTo>
                    <a:pt x="3393" y="30"/>
                  </a:lnTo>
                  <a:lnTo>
                    <a:pt x="3417" y="29"/>
                  </a:lnTo>
                  <a:lnTo>
                    <a:pt x="3438" y="28"/>
                  </a:lnTo>
                  <a:lnTo>
                    <a:pt x="3485" y="27"/>
                  </a:lnTo>
                  <a:lnTo>
                    <a:pt x="3531" y="26"/>
                  </a:lnTo>
                  <a:lnTo>
                    <a:pt x="3578" y="25"/>
                  </a:lnTo>
                  <a:lnTo>
                    <a:pt x="3624" y="23"/>
                  </a:lnTo>
                  <a:lnTo>
                    <a:pt x="3669" y="22"/>
                  </a:lnTo>
                  <a:lnTo>
                    <a:pt x="3715" y="21"/>
                  </a:lnTo>
                  <a:lnTo>
                    <a:pt x="3761" y="21"/>
                  </a:lnTo>
                  <a:lnTo>
                    <a:pt x="3807" y="21"/>
                  </a:lnTo>
                  <a:lnTo>
                    <a:pt x="3847" y="21"/>
                  </a:lnTo>
                  <a:lnTo>
                    <a:pt x="3887" y="21"/>
                  </a:lnTo>
                  <a:lnTo>
                    <a:pt x="3926" y="20"/>
                  </a:lnTo>
                  <a:lnTo>
                    <a:pt x="3965" y="19"/>
                  </a:lnTo>
                  <a:lnTo>
                    <a:pt x="4003" y="18"/>
                  </a:lnTo>
                  <a:lnTo>
                    <a:pt x="4042" y="19"/>
                  </a:lnTo>
                  <a:lnTo>
                    <a:pt x="4080" y="20"/>
                  </a:lnTo>
                  <a:lnTo>
                    <a:pt x="4118" y="23"/>
                  </a:lnTo>
                  <a:lnTo>
                    <a:pt x="4144" y="22"/>
                  </a:lnTo>
                  <a:lnTo>
                    <a:pt x="4197" y="21"/>
                  </a:lnTo>
                  <a:lnTo>
                    <a:pt x="4273" y="19"/>
                  </a:lnTo>
                  <a:lnTo>
                    <a:pt x="4373" y="18"/>
                  </a:lnTo>
                  <a:lnTo>
                    <a:pt x="4635" y="17"/>
                  </a:lnTo>
                  <a:lnTo>
                    <a:pt x="4968" y="15"/>
                  </a:lnTo>
                  <a:lnTo>
                    <a:pt x="5357" y="14"/>
                  </a:lnTo>
                  <a:lnTo>
                    <a:pt x="5788" y="14"/>
                  </a:lnTo>
                  <a:lnTo>
                    <a:pt x="6247" y="13"/>
                  </a:lnTo>
                  <a:lnTo>
                    <a:pt x="6722" y="13"/>
                  </a:lnTo>
                  <a:lnTo>
                    <a:pt x="7195" y="13"/>
                  </a:lnTo>
                  <a:lnTo>
                    <a:pt x="7654" y="12"/>
                  </a:lnTo>
                  <a:lnTo>
                    <a:pt x="8085" y="12"/>
                  </a:lnTo>
                  <a:lnTo>
                    <a:pt x="8475" y="12"/>
                  </a:lnTo>
                  <a:lnTo>
                    <a:pt x="8807" y="11"/>
                  </a:lnTo>
                  <a:lnTo>
                    <a:pt x="9069" y="10"/>
                  </a:lnTo>
                  <a:lnTo>
                    <a:pt x="9245" y="9"/>
                  </a:lnTo>
                  <a:lnTo>
                    <a:pt x="9324" y="7"/>
                  </a:lnTo>
                  <a:lnTo>
                    <a:pt x="9328" y="9"/>
                  </a:lnTo>
                  <a:lnTo>
                    <a:pt x="9332" y="10"/>
                  </a:lnTo>
                  <a:lnTo>
                    <a:pt x="9335" y="11"/>
                  </a:lnTo>
                  <a:lnTo>
                    <a:pt x="9340" y="11"/>
                  </a:lnTo>
                  <a:lnTo>
                    <a:pt x="9347" y="10"/>
                  </a:lnTo>
                  <a:lnTo>
                    <a:pt x="9354" y="8"/>
                  </a:lnTo>
                  <a:lnTo>
                    <a:pt x="9360" y="6"/>
                  </a:lnTo>
                  <a:lnTo>
                    <a:pt x="9367" y="4"/>
                  </a:lnTo>
                  <a:lnTo>
                    <a:pt x="9371" y="4"/>
                  </a:lnTo>
                  <a:lnTo>
                    <a:pt x="9375" y="4"/>
                  </a:lnTo>
                  <a:lnTo>
                    <a:pt x="9378" y="5"/>
                  </a:lnTo>
                  <a:lnTo>
                    <a:pt x="9382" y="6"/>
                  </a:lnTo>
                  <a:lnTo>
                    <a:pt x="9420" y="8"/>
                  </a:lnTo>
                  <a:lnTo>
                    <a:pt x="9456" y="10"/>
                  </a:lnTo>
                  <a:lnTo>
                    <a:pt x="9492" y="12"/>
                  </a:lnTo>
                  <a:lnTo>
                    <a:pt x="9528" y="14"/>
                  </a:lnTo>
                  <a:lnTo>
                    <a:pt x="9563" y="16"/>
                  </a:lnTo>
                  <a:lnTo>
                    <a:pt x="9599" y="17"/>
                  </a:lnTo>
                  <a:lnTo>
                    <a:pt x="9637" y="17"/>
                  </a:lnTo>
                  <a:lnTo>
                    <a:pt x="9675" y="15"/>
                  </a:lnTo>
                  <a:lnTo>
                    <a:pt x="9682" y="18"/>
                  </a:lnTo>
                  <a:lnTo>
                    <a:pt x="9687" y="19"/>
                  </a:lnTo>
                  <a:lnTo>
                    <a:pt x="9693" y="18"/>
                  </a:lnTo>
                  <a:lnTo>
                    <a:pt x="9699" y="15"/>
                  </a:lnTo>
                  <a:lnTo>
                    <a:pt x="9734" y="9"/>
                  </a:lnTo>
                  <a:lnTo>
                    <a:pt x="9771" y="2"/>
                  </a:lnTo>
                  <a:lnTo>
                    <a:pt x="9780" y="1"/>
                  </a:lnTo>
                  <a:lnTo>
                    <a:pt x="9789" y="0"/>
                  </a:lnTo>
                  <a:lnTo>
                    <a:pt x="9799" y="0"/>
                  </a:lnTo>
                  <a:lnTo>
                    <a:pt x="9807" y="0"/>
                  </a:lnTo>
                  <a:lnTo>
                    <a:pt x="9816" y="1"/>
                  </a:lnTo>
                  <a:lnTo>
                    <a:pt x="9825" y="3"/>
                  </a:lnTo>
                  <a:lnTo>
                    <a:pt x="9833" y="6"/>
                  </a:lnTo>
                  <a:lnTo>
                    <a:pt x="9841" y="10"/>
                  </a:lnTo>
                  <a:lnTo>
                    <a:pt x="9854" y="12"/>
                  </a:lnTo>
                  <a:lnTo>
                    <a:pt x="9865" y="13"/>
                  </a:lnTo>
                  <a:lnTo>
                    <a:pt x="9877" y="13"/>
                  </a:lnTo>
                  <a:lnTo>
                    <a:pt x="9888" y="13"/>
                  </a:lnTo>
                  <a:lnTo>
                    <a:pt x="9911" y="12"/>
                  </a:lnTo>
                  <a:lnTo>
                    <a:pt x="9934" y="11"/>
                  </a:lnTo>
                  <a:lnTo>
                    <a:pt x="9957" y="9"/>
                  </a:lnTo>
                  <a:lnTo>
                    <a:pt x="9980" y="8"/>
                  </a:lnTo>
                  <a:lnTo>
                    <a:pt x="9992" y="8"/>
                  </a:lnTo>
                  <a:lnTo>
                    <a:pt x="10004" y="8"/>
                  </a:lnTo>
                  <a:lnTo>
                    <a:pt x="10016" y="9"/>
                  </a:lnTo>
                  <a:lnTo>
                    <a:pt x="10030" y="11"/>
                  </a:lnTo>
                  <a:lnTo>
                    <a:pt x="10063" y="14"/>
                  </a:lnTo>
                  <a:lnTo>
                    <a:pt x="10099" y="15"/>
                  </a:lnTo>
                  <a:lnTo>
                    <a:pt x="10136" y="16"/>
                  </a:lnTo>
                  <a:lnTo>
                    <a:pt x="10174" y="17"/>
                  </a:lnTo>
                  <a:lnTo>
                    <a:pt x="10192" y="18"/>
                  </a:lnTo>
                  <a:lnTo>
                    <a:pt x="10211" y="20"/>
                  </a:lnTo>
                  <a:lnTo>
                    <a:pt x="10229" y="22"/>
                  </a:lnTo>
                  <a:lnTo>
                    <a:pt x="10247" y="24"/>
                  </a:lnTo>
                  <a:lnTo>
                    <a:pt x="10265" y="28"/>
                  </a:lnTo>
                  <a:lnTo>
                    <a:pt x="10282" y="32"/>
                  </a:lnTo>
                  <a:lnTo>
                    <a:pt x="10299" y="38"/>
                  </a:lnTo>
                  <a:lnTo>
                    <a:pt x="10316" y="45"/>
                  </a:lnTo>
                  <a:lnTo>
                    <a:pt x="10339" y="56"/>
                  </a:lnTo>
                  <a:lnTo>
                    <a:pt x="10363" y="69"/>
                  </a:lnTo>
                  <a:lnTo>
                    <a:pt x="10385" y="84"/>
                  </a:lnTo>
                  <a:lnTo>
                    <a:pt x="10408" y="100"/>
                  </a:lnTo>
                  <a:lnTo>
                    <a:pt x="10429" y="117"/>
                  </a:lnTo>
                  <a:lnTo>
                    <a:pt x="10451" y="135"/>
                  </a:lnTo>
                  <a:lnTo>
                    <a:pt x="10471" y="153"/>
                  </a:lnTo>
                  <a:lnTo>
                    <a:pt x="10491" y="171"/>
                  </a:lnTo>
                  <a:lnTo>
                    <a:pt x="10499" y="184"/>
                  </a:lnTo>
                  <a:lnTo>
                    <a:pt x="10506" y="198"/>
                  </a:lnTo>
                  <a:lnTo>
                    <a:pt x="10513" y="211"/>
                  </a:lnTo>
                  <a:lnTo>
                    <a:pt x="10519" y="226"/>
                  </a:lnTo>
                  <a:lnTo>
                    <a:pt x="10523" y="232"/>
                  </a:lnTo>
                  <a:lnTo>
                    <a:pt x="10527" y="239"/>
                  </a:lnTo>
                  <a:lnTo>
                    <a:pt x="10533" y="244"/>
                  </a:lnTo>
                  <a:lnTo>
                    <a:pt x="10538" y="249"/>
                  </a:lnTo>
                  <a:lnTo>
                    <a:pt x="10543" y="254"/>
                  </a:lnTo>
                  <a:lnTo>
                    <a:pt x="10549" y="258"/>
                  </a:lnTo>
                  <a:lnTo>
                    <a:pt x="10556" y="261"/>
                  </a:lnTo>
                  <a:lnTo>
                    <a:pt x="10564" y="263"/>
                  </a:lnTo>
                  <a:lnTo>
                    <a:pt x="10583" y="263"/>
                  </a:lnTo>
                  <a:lnTo>
                    <a:pt x="10600" y="264"/>
                  </a:lnTo>
                  <a:lnTo>
                    <a:pt x="10616" y="268"/>
                  </a:lnTo>
                  <a:lnTo>
                    <a:pt x="10633" y="271"/>
                  </a:lnTo>
                  <a:lnTo>
                    <a:pt x="10648" y="276"/>
                  </a:lnTo>
                  <a:lnTo>
                    <a:pt x="10662" y="283"/>
                  </a:lnTo>
                  <a:lnTo>
                    <a:pt x="10677" y="291"/>
                  </a:lnTo>
                  <a:lnTo>
                    <a:pt x="10691" y="301"/>
                  </a:lnTo>
                  <a:lnTo>
                    <a:pt x="10699" y="307"/>
                  </a:lnTo>
                  <a:lnTo>
                    <a:pt x="10706" y="314"/>
                  </a:lnTo>
                  <a:lnTo>
                    <a:pt x="10712" y="321"/>
                  </a:lnTo>
                  <a:lnTo>
                    <a:pt x="10720" y="328"/>
                  </a:lnTo>
                  <a:lnTo>
                    <a:pt x="10731" y="342"/>
                  </a:lnTo>
                  <a:lnTo>
                    <a:pt x="10741" y="358"/>
                  </a:lnTo>
                  <a:lnTo>
                    <a:pt x="10749" y="375"/>
                  </a:lnTo>
                  <a:lnTo>
                    <a:pt x="10756" y="392"/>
                  </a:lnTo>
                  <a:lnTo>
                    <a:pt x="10763" y="410"/>
                  </a:lnTo>
                  <a:lnTo>
                    <a:pt x="10768" y="427"/>
                  </a:lnTo>
                  <a:lnTo>
                    <a:pt x="10776" y="433"/>
                  </a:lnTo>
                  <a:lnTo>
                    <a:pt x="10785" y="438"/>
                  </a:lnTo>
                  <a:lnTo>
                    <a:pt x="10794" y="443"/>
                  </a:lnTo>
                  <a:lnTo>
                    <a:pt x="10804" y="446"/>
                  </a:lnTo>
                  <a:lnTo>
                    <a:pt x="10824" y="454"/>
                  </a:lnTo>
                  <a:lnTo>
                    <a:pt x="10844" y="460"/>
                  </a:lnTo>
                  <a:lnTo>
                    <a:pt x="10855" y="463"/>
                  </a:lnTo>
                  <a:lnTo>
                    <a:pt x="10864" y="467"/>
                  </a:lnTo>
                  <a:lnTo>
                    <a:pt x="10873" y="471"/>
                  </a:lnTo>
                  <a:lnTo>
                    <a:pt x="10882" y="476"/>
                  </a:lnTo>
                  <a:lnTo>
                    <a:pt x="10889" y="482"/>
                  </a:lnTo>
                  <a:lnTo>
                    <a:pt x="10897" y="489"/>
                  </a:lnTo>
                  <a:lnTo>
                    <a:pt x="10904" y="498"/>
                  </a:lnTo>
                  <a:lnTo>
                    <a:pt x="10910" y="509"/>
                  </a:lnTo>
                  <a:lnTo>
                    <a:pt x="10919" y="521"/>
                  </a:lnTo>
                  <a:lnTo>
                    <a:pt x="10929" y="534"/>
                  </a:lnTo>
                  <a:lnTo>
                    <a:pt x="10937" y="549"/>
                  </a:lnTo>
                  <a:lnTo>
                    <a:pt x="10945" y="563"/>
                  </a:lnTo>
                  <a:lnTo>
                    <a:pt x="10960" y="593"/>
                  </a:lnTo>
                  <a:lnTo>
                    <a:pt x="10972" y="623"/>
                  </a:lnTo>
                  <a:lnTo>
                    <a:pt x="10983" y="654"/>
                  </a:lnTo>
                  <a:lnTo>
                    <a:pt x="10994" y="686"/>
                  </a:lnTo>
                  <a:lnTo>
                    <a:pt x="11004" y="717"/>
                  </a:lnTo>
                  <a:lnTo>
                    <a:pt x="11014" y="747"/>
                  </a:lnTo>
                  <a:lnTo>
                    <a:pt x="11014" y="758"/>
                  </a:lnTo>
                  <a:lnTo>
                    <a:pt x="11015" y="768"/>
                  </a:lnTo>
                  <a:lnTo>
                    <a:pt x="11017" y="780"/>
                  </a:lnTo>
                  <a:lnTo>
                    <a:pt x="11020" y="790"/>
                  </a:lnTo>
                  <a:lnTo>
                    <a:pt x="11027" y="810"/>
                  </a:lnTo>
                  <a:lnTo>
                    <a:pt x="11034" y="832"/>
                  </a:lnTo>
                  <a:lnTo>
                    <a:pt x="11038" y="841"/>
                  </a:lnTo>
                  <a:lnTo>
                    <a:pt x="11040" y="851"/>
                  </a:lnTo>
                  <a:lnTo>
                    <a:pt x="11041" y="861"/>
                  </a:lnTo>
                  <a:lnTo>
                    <a:pt x="11041" y="872"/>
                  </a:lnTo>
                  <a:lnTo>
                    <a:pt x="11040" y="882"/>
                  </a:lnTo>
                  <a:lnTo>
                    <a:pt x="11038" y="892"/>
                  </a:lnTo>
                  <a:lnTo>
                    <a:pt x="11032" y="903"/>
                  </a:lnTo>
                  <a:lnTo>
                    <a:pt x="11026" y="913"/>
                  </a:lnTo>
                  <a:lnTo>
                    <a:pt x="10931" y="1086"/>
                  </a:lnTo>
                  <a:close/>
                  <a:moveTo>
                    <a:pt x="10885" y="1081"/>
                  </a:moveTo>
                  <a:lnTo>
                    <a:pt x="10878" y="1092"/>
                  </a:lnTo>
                  <a:lnTo>
                    <a:pt x="10871" y="1104"/>
                  </a:lnTo>
                  <a:lnTo>
                    <a:pt x="10862" y="1113"/>
                  </a:lnTo>
                  <a:lnTo>
                    <a:pt x="10853" y="1121"/>
                  </a:lnTo>
                  <a:lnTo>
                    <a:pt x="10843" y="1129"/>
                  </a:lnTo>
                  <a:lnTo>
                    <a:pt x="10833" y="1135"/>
                  </a:lnTo>
                  <a:lnTo>
                    <a:pt x="10823" y="1141"/>
                  </a:lnTo>
                  <a:lnTo>
                    <a:pt x="10812" y="1146"/>
                  </a:lnTo>
                  <a:lnTo>
                    <a:pt x="10800" y="1151"/>
                  </a:lnTo>
                  <a:lnTo>
                    <a:pt x="10789" y="1155"/>
                  </a:lnTo>
                  <a:lnTo>
                    <a:pt x="10778" y="1158"/>
                  </a:lnTo>
                  <a:lnTo>
                    <a:pt x="10766" y="1161"/>
                  </a:lnTo>
                  <a:lnTo>
                    <a:pt x="10742" y="1164"/>
                  </a:lnTo>
                  <a:lnTo>
                    <a:pt x="10719" y="1166"/>
                  </a:lnTo>
                  <a:lnTo>
                    <a:pt x="10714" y="1170"/>
                  </a:lnTo>
                  <a:lnTo>
                    <a:pt x="10711" y="1173"/>
                  </a:lnTo>
                  <a:lnTo>
                    <a:pt x="10709" y="1177"/>
                  </a:lnTo>
                  <a:lnTo>
                    <a:pt x="10708" y="1181"/>
                  </a:lnTo>
                  <a:lnTo>
                    <a:pt x="10708" y="1189"/>
                  </a:lnTo>
                  <a:lnTo>
                    <a:pt x="10710" y="1198"/>
                  </a:lnTo>
                  <a:lnTo>
                    <a:pt x="10712" y="1206"/>
                  </a:lnTo>
                  <a:lnTo>
                    <a:pt x="10715" y="1214"/>
                  </a:lnTo>
                  <a:lnTo>
                    <a:pt x="10715" y="1218"/>
                  </a:lnTo>
                  <a:lnTo>
                    <a:pt x="10717" y="1222"/>
                  </a:lnTo>
                  <a:lnTo>
                    <a:pt x="10717" y="1226"/>
                  </a:lnTo>
                  <a:lnTo>
                    <a:pt x="10715" y="1230"/>
                  </a:lnTo>
                  <a:lnTo>
                    <a:pt x="10712" y="1246"/>
                  </a:lnTo>
                  <a:lnTo>
                    <a:pt x="10709" y="1261"/>
                  </a:lnTo>
                  <a:lnTo>
                    <a:pt x="10705" y="1275"/>
                  </a:lnTo>
                  <a:lnTo>
                    <a:pt x="10699" y="1289"/>
                  </a:lnTo>
                  <a:lnTo>
                    <a:pt x="10692" y="1302"/>
                  </a:lnTo>
                  <a:lnTo>
                    <a:pt x="10684" y="1313"/>
                  </a:lnTo>
                  <a:lnTo>
                    <a:pt x="10679" y="1319"/>
                  </a:lnTo>
                  <a:lnTo>
                    <a:pt x="10673" y="1324"/>
                  </a:lnTo>
                  <a:lnTo>
                    <a:pt x="10666" y="1328"/>
                  </a:lnTo>
                  <a:lnTo>
                    <a:pt x="10660" y="1332"/>
                  </a:lnTo>
                  <a:lnTo>
                    <a:pt x="10654" y="1337"/>
                  </a:lnTo>
                  <a:lnTo>
                    <a:pt x="10647" y="1340"/>
                  </a:lnTo>
                  <a:lnTo>
                    <a:pt x="10641" y="1342"/>
                  </a:lnTo>
                  <a:lnTo>
                    <a:pt x="10634" y="1342"/>
                  </a:lnTo>
                  <a:lnTo>
                    <a:pt x="10620" y="1342"/>
                  </a:lnTo>
                  <a:lnTo>
                    <a:pt x="10607" y="1339"/>
                  </a:lnTo>
                  <a:lnTo>
                    <a:pt x="10595" y="1337"/>
                  </a:lnTo>
                  <a:lnTo>
                    <a:pt x="10583" y="1335"/>
                  </a:lnTo>
                  <a:lnTo>
                    <a:pt x="10576" y="1335"/>
                  </a:lnTo>
                  <a:lnTo>
                    <a:pt x="10571" y="1336"/>
                  </a:lnTo>
                  <a:lnTo>
                    <a:pt x="10566" y="1338"/>
                  </a:lnTo>
                  <a:lnTo>
                    <a:pt x="10561" y="1341"/>
                  </a:lnTo>
                  <a:lnTo>
                    <a:pt x="10555" y="1363"/>
                  </a:lnTo>
                  <a:lnTo>
                    <a:pt x="10548" y="1386"/>
                  </a:lnTo>
                  <a:lnTo>
                    <a:pt x="10539" y="1407"/>
                  </a:lnTo>
                  <a:lnTo>
                    <a:pt x="10528" y="1429"/>
                  </a:lnTo>
                  <a:lnTo>
                    <a:pt x="10518" y="1450"/>
                  </a:lnTo>
                  <a:lnTo>
                    <a:pt x="10505" y="1470"/>
                  </a:lnTo>
                  <a:lnTo>
                    <a:pt x="10492" y="1491"/>
                  </a:lnTo>
                  <a:lnTo>
                    <a:pt x="10477" y="1510"/>
                  </a:lnTo>
                  <a:lnTo>
                    <a:pt x="10462" y="1529"/>
                  </a:lnTo>
                  <a:lnTo>
                    <a:pt x="10445" y="1546"/>
                  </a:lnTo>
                  <a:lnTo>
                    <a:pt x="10427" y="1562"/>
                  </a:lnTo>
                  <a:lnTo>
                    <a:pt x="10408" y="1577"/>
                  </a:lnTo>
                  <a:lnTo>
                    <a:pt x="10388" y="1591"/>
                  </a:lnTo>
                  <a:lnTo>
                    <a:pt x="10367" y="1603"/>
                  </a:lnTo>
                  <a:lnTo>
                    <a:pt x="10344" y="1614"/>
                  </a:lnTo>
                  <a:lnTo>
                    <a:pt x="10322" y="1623"/>
                  </a:lnTo>
                  <a:lnTo>
                    <a:pt x="10298" y="1631"/>
                  </a:lnTo>
                  <a:lnTo>
                    <a:pt x="10276" y="1636"/>
                  </a:lnTo>
                  <a:lnTo>
                    <a:pt x="10253" y="1639"/>
                  </a:lnTo>
                  <a:lnTo>
                    <a:pt x="10230" y="1641"/>
                  </a:lnTo>
                  <a:lnTo>
                    <a:pt x="10207" y="1641"/>
                  </a:lnTo>
                  <a:lnTo>
                    <a:pt x="10184" y="1639"/>
                  </a:lnTo>
                  <a:lnTo>
                    <a:pt x="10160" y="1636"/>
                  </a:lnTo>
                  <a:lnTo>
                    <a:pt x="10137" y="1632"/>
                  </a:lnTo>
                  <a:lnTo>
                    <a:pt x="10117" y="1635"/>
                  </a:lnTo>
                  <a:lnTo>
                    <a:pt x="10098" y="1637"/>
                  </a:lnTo>
                  <a:lnTo>
                    <a:pt x="10079" y="1638"/>
                  </a:lnTo>
                  <a:lnTo>
                    <a:pt x="10059" y="1639"/>
                  </a:lnTo>
                  <a:lnTo>
                    <a:pt x="10021" y="1639"/>
                  </a:lnTo>
                  <a:lnTo>
                    <a:pt x="9983" y="1638"/>
                  </a:lnTo>
                  <a:lnTo>
                    <a:pt x="9944" y="1637"/>
                  </a:lnTo>
                  <a:lnTo>
                    <a:pt x="9905" y="1637"/>
                  </a:lnTo>
                  <a:lnTo>
                    <a:pt x="9885" y="1637"/>
                  </a:lnTo>
                  <a:lnTo>
                    <a:pt x="9866" y="1639"/>
                  </a:lnTo>
                  <a:lnTo>
                    <a:pt x="9846" y="1641"/>
                  </a:lnTo>
                  <a:lnTo>
                    <a:pt x="9826" y="1644"/>
                  </a:lnTo>
                  <a:lnTo>
                    <a:pt x="9804" y="1644"/>
                  </a:lnTo>
                  <a:lnTo>
                    <a:pt x="9781" y="1644"/>
                  </a:lnTo>
                  <a:lnTo>
                    <a:pt x="9759" y="1644"/>
                  </a:lnTo>
                  <a:lnTo>
                    <a:pt x="9737" y="1645"/>
                  </a:lnTo>
                  <a:lnTo>
                    <a:pt x="9715" y="1645"/>
                  </a:lnTo>
                  <a:lnTo>
                    <a:pt x="9692" y="1645"/>
                  </a:lnTo>
                  <a:lnTo>
                    <a:pt x="9671" y="1645"/>
                  </a:lnTo>
                  <a:lnTo>
                    <a:pt x="9647" y="1643"/>
                  </a:lnTo>
                  <a:lnTo>
                    <a:pt x="9638" y="1645"/>
                  </a:lnTo>
                  <a:lnTo>
                    <a:pt x="9629" y="1647"/>
                  </a:lnTo>
                  <a:lnTo>
                    <a:pt x="9620" y="1647"/>
                  </a:lnTo>
                  <a:lnTo>
                    <a:pt x="9611" y="1648"/>
                  </a:lnTo>
                  <a:lnTo>
                    <a:pt x="9593" y="1648"/>
                  </a:lnTo>
                  <a:lnTo>
                    <a:pt x="9575" y="1647"/>
                  </a:lnTo>
                  <a:lnTo>
                    <a:pt x="9556" y="1646"/>
                  </a:lnTo>
                  <a:lnTo>
                    <a:pt x="9538" y="1645"/>
                  </a:lnTo>
                  <a:lnTo>
                    <a:pt x="9519" y="1645"/>
                  </a:lnTo>
                  <a:lnTo>
                    <a:pt x="9500" y="1648"/>
                  </a:lnTo>
                  <a:lnTo>
                    <a:pt x="9394" y="1649"/>
                  </a:lnTo>
                  <a:lnTo>
                    <a:pt x="9188" y="1649"/>
                  </a:lnTo>
                  <a:lnTo>
                    <a:pt x="8898" y="1650"/>
                  </a:lnTo>
                  <a:lnTo>
                    <a:pt x="8536" y="1651"/>
                  </a:lnTo>
                  <a:lnTo>
                    <a:pt x="8118" y="1652"/>
                  </a:lnTo>
                  <a:lnTo>
                    <a:pt x="7657" y="1652"/>
                  </a:lnTo>
                  <a:lnTo>
                    <a:pt x="7168" y="1653"/>
                  </a:lnTo>
                  <a:lnTo>
                    <a:pt x="6665" y="1654"/>
                  </a:lnTo>
                  <a:lnTo>
                    <a:pt x="6161" y="1655"/>
                  </a:lnTo>
                  <a:lnTo>
                    <a:pt x="5673" y="1656"/>
                  </a:lnTo>
                  <a:lnTo>
                    <a:pt x="5212" y="1658"/>
                  </a:lnTo>
                  <a:lnTo>
                    <a:pt x="4793" y="1659"/>
                  </a:lnTo>
                  <a:lnTo>
                    <a:pt x="4431" y="1660"/>
                  </a:lnTo>
                  <a:lnTo>
                    <a:pt x="4139" y="1660"/>
                  </a:lnTo>
                  <a:lnTo>
                    <a:pt x="3933" y="1661"/>
                  </a:lnTo>
                  <a:lnTo>
                    <a:pt x="3826" y="1662"/>
                  </a:lnTo>
                  <a:lnTo>
                    <a:pt x="3805" y="1660"/>
                  </a:lnTo>
                  <a:lnTo>
                    <a:pt x="3784" y="1659"/>
                  </a:lnTo>
                  <a:lnTo>
                    <a:pt x="3763" y="1659"/>
                  </a:lnTo>
                  <a:lnTo>
                    <a:pt x="3743" y="1659"/>
                  </a:lnTo>
                  <a:lnTo>
                    <a:pt x="3701" y="1661"/>
                  </a:lnTo>
                  <a:lnTo>
                    <a:pt x="3659" y="1664"/>
                  </a:lnTo>
                  <a:lnTo>
                    <a:pt x="3616" y="1666"/>
                  </a:lnTo>
                  <a:lnTo>
                    <a:pt x="3574" y="1668"/>
                  </a:lnTo>
                  <a:lnTo>
                    <a:pt x="3553" y="1668"/>
                  </a:lnTo>
                  <a:lnTo>
                    <a:pt x="3531" y="1668"/>
                  </a:lnTo>
                  <a:lnTo>
                    <a:pt x="3509" y="1667"/>
                  </a:lnTo>
                  <a:lnTo>
                    <a:pt x="3487" y="1666"/>
                  </a:lnTo>
                  <a:lnTo>
                    <a:pt x="3463" y="1666"/>
                  </a:lnTo>
                  <a:lnTo>
                    <a:pt x="3438" y="1666"/>
                  </a:lnTo>
                  <a:lnTo>
                    <a:pt x="3414" y="1666"/>
                  </a:lnTo>
                  <a:lnTo>
                    <a:pt x="3388" y="1666"/>
                  </a:lnTo>
                  <a:lnTo>
                    <a:pt x="3363" y="1666"/>
                  </a:lnTo>
                  <a:lnTo>
                    <a:pt x="3338" y="1666"/>
                  </a:lnTo>
                  <a:lnTo>
                    <a:pt x="3312" y="1667"/>
                  </a:lnTo>
                  <a:lnTo>
                    <a:pt x="3287" y="1668"/>
                  </a:lnTo>
                  <a:lnTo>
                    <a:pt x="3252" y="1668"/>
                  </a:lnTo>
                  <a:lnTo>
                    <a:pt x="3217" y="1668"/>
                  </a:lnTo>
                  <a:lnTo>
                    <a:pt x="3201" y="1668"/>
                  </a:lnTo>
                  <a:lnTo>
                    <a:pt x="3185" y="1669"/>
                  </a:lnTo>
                  <a:lnTo>
                    <a:pt x="3169" y="1670"/>
                  </a:lnTo>
                  <a:lnTo>
                    <a:pt x="3155" y="1672"/>
                  </a:lnTo>
                  <a:lnTo>
                    <a:pt x="3099" y="1673"/>
                  </a:lnTo>
                  <a:lnTo>
                    <a:pt x="3042" y="1673"/>
                  </a:lnTo>
                  <a:lnTo>
                    <a:pt x="2986" y="1673"/>
                  </a:lnTo>
                  <a:lnTo>
                    <a:pt x="2931" y="1674"/>
                  </a:lnTo>
                  <a:lnTo>
                    <a:pt x="2876" y="1674"/>
                  </a:lnTo>
                  <a:lnTo>
                    <a:pt x="2821" y="1675"/>
                  </a:lnTo>
                  <a:lnTo>
                    <a:pt x="2766" y="1675"/>
                  </a:lnTo>
                  <a:lnTo>
                    <a:pt x="2711" y="1676"/>
                  </a:lnTo>
                  <a:lnTo>
                    <a:pt x="2657" y="1677"/>
                  </a:lnTo>
                  <a:lnTo>
                    <a:pt x="2603" y="1677"/>
                  </a:lnTo>
                  <a:lnTo>
                    <a:pt x="2549" y="1678"/>
                  </a:lnTo>
                  <a:lnTo>
                    <a:pt x="2495" y="1678"/>
                  </a:lnTo>
                  <a:lnTo>
                    <a:pt x="2440" y="1679"/>
                  </a:lnTo>
                  <a:lnTo>
                    <a:pt x="2386" y="1679"/>
                  </a:lnTo>
                  <a:lnTo>
                    <a:pt x="2332" y="1679"/>
                  </a:lnTo>
                  <a:lnTo>
                    <a:pt x="2278" y="1679"/>
                  </a:lnTo>
                  <a:lnTo>
                    <a:pt x="2197" y="1680"/>
                  </a:lnTo>
                  <a:lnTo>
                    <a:pt x="2118" y="1680"/>
                  </a:lnTo>
                  <a:lnTo>
                    <a:pt x="2041" y="1681"/>
                  </a:lnTo>
                  <a:lnTo>
                    <a:pt x="1965" y="1682"/>
                  </a:lnTo>
                  <a:lnTo>
                    <a:pt x="1888" y="1683"/>
                  </a:lnTo>
                  <a:lnTo>
                    <a:pt x="1811" y="1684"/>
                  </a:lnTo>
                  <a:lnTo>
                    <a:pt x="1731" y="1686"/>
                  </a:lnTo>
                  <a:lnTo>
                    <a:pt x="1649" y="1687"/>
                  </a:lnTo>
                  <a:lnTo>
                    <a:pt x="1564" y="1687"/>
                  </a:lnTo>
                  <a:lnTo>
                    <a:pt x="1478" y="1687"/>
                  </a:lnTo>
                  <a:lnTo>
                    <a:pt x="1392" y="1687"/>
                  </a:lnTo>
                  <a:lnTo>
                    <a:pt x="1306" y="1688"/>
                  </a:lnTo>
                  <a:lnTo>
                    <a:pt x="1219" y="1688"/>
                  </a:lnTo>
                  <a:lnTo>
                    <a:pt x="1132" y="1688"/>
                  </a:lnTo>
                  <a:lnTo>
                    <a:pt x="1045" y="1689"/>
                  </a:lnTo>
                  <a:lnTo>
                    <a:pt x="957" y="1689"/>
                  </a:lnTo>
                  <a:lnTo>
                    <a:pt x="929" y="1690"/>
                  </a:lnTo>
                  <a:lnTo>
                    <a:pt x="902" y="1689"/>
                  </a:lnTo>
                  <a:lnTo>
                    <a:pt x="874" y="1688"/>
                  </a:lnTo>
                  <a:lnTo>
                    <a:pt x="848" y="1685"/>
                  </a:lnTo>
                  <a:lnTo>
                    <a:pt x="821" y="1681"/>
                  </a:lnTo>
                  <a:lnTo>
                    <a:pt x="796" y="1676"/>
                  </a:lnTo>
                  <a:lnTo>
                    <a:pt x="769" y="1670"/>
                  </a:lnTo>
                  <a:lnTo>
                    <a:pt x="744" y="1662"/>
                  </a:lnTo>
                  <a:lnTo>
                    <a:pt x="720" y="1653"/>
                  </a:lnTo>
                  <a:lnTo>
                    <a:pt x="695" y="1643"/>
                  </a:lnTo>
                  <a:lnTo>
                    <a:pt x="672" y="1631"/>
                  </a:lnTo>
                  <a:lnTo>
                    <a:pt x="649" y="1618"/>
                  </a:lnTo>
                  <a:lnTo>
                    <a:pt x="627" y="1603"/>
                  </a:lnTo>
                  <a:lnTo>
                    <a:pt x="606" y="1588"/>
                  </a:lnTo>
                  <a:lnTo>
                    <a:pt x="586" y="1571"/>
                  </a:lnTo>
                  <a:lnTo>
                    <a:pt x="567" y="1552"/>
                  </a:lnTo>
                  <a:lnTo>
                    <a:pt x="553" y="1536"/>
                  </a:lnTo>
                  <a:lnTo>
                    <a:pt x="541" y="1519"/>
                  </a:lnTo>
                  <a:lnTo>
                    <a:pt x="531" y="1500"/>
                  </a:lnTo>
                  <a:lnTo>
                    <a:pt x="522" y="1481"/>
                  </a:lnTo>
                  <a:lnTo>
                    <a:pt x="518" y="1470"/>
                  </a:lnTo>
                  <a:lnTo>
                    <a:pt x="514" y="1461"/>
                  </a:lnTo>
                  <a:lnTo>
                    <a:pt x="511" y="1451"/>
                  </a:lnTo>
                  <a:lnTo>
                    <a:pt x="509" y="1440"/>
                  </a:lnTo>
                  <a:lnTo>
                    <a:pt x="507" y="1430"/>
                  </a:lnTo>
                  <a:lnTo>
                    <a:pt x="505" y="1418"/>
                  </a:lnTo>
                  <a:lnTo>
                    <a:pt x="505" y="1407"/>
                  </a:lnTo>
                  <a:lnTo>
                    <a:pt x="504" y="1396"/>
                  </a:lnTo>
                  <a:lnTo>
                    <a:pt x="501" y="1392"/>
                  </a:lnTo>
                  <a:lnTo>
                    <a:pt x="499" y="1390"/>
                  </a:lnTo>
                  <a:lnTo>
                    <a:pt x="496" y="1389"/>
                  </a:lnTo>
                  <a:lnTo>
                    <a:pt x="493" y="1388"/>
                  </a:lnTo>
                  <a:lnTo>
                    <a:pt x="486" y="1388"/>
                  </a:lnTo>
                  <a:lnTo>
                    <a:pt x="480" y="1390"/>
                  </a:lnTo>
                  <a:lnTo>
                    <a:pt x="473" y="1393"/>
                  </a:lnTo>
                  <a:lnTo>
                    <a:pt x="466" y="1395"/>
                  </a:lnTo>
                  <a:lnTo>
                    <a:pt x="462" y="1395"/>
                  </a:lnTo>
                  <a:lnTo>
                    <a:pt x="459" y="1395"/>
                  </a:lnTo>
                  <a:lnTo>
                    <a:pt x="456" y="1395"/>
                  </a:lnTo>
                  <a:lnTo>
                    <a:pt x="452" y="1393"/>
                  </a:lnTo>
                  <a:lnTo>
                    <a:pt x="440" y="1395"/>
                  </a:lnTo>
                  <a:lnTo>
                    <a:pt x="428" y="1394"/>
                  </a:lnTo>
                  <a:lnTo>
                    <a:pt x="415" y="1392"/>
                  </a:lnTo>
                  <a:lnTo>
                    <a:pt x="404" y="1388"/>
                  </a:lnTo>
                  <a:lnTo>
                    <a:pt x="393" y="1383"/>
                  </a:lnTo>
                  <a:lnTo>
                    <a:pt x="383" y="1375"/>
                  </a:lnTo>
                  <a:lnTo>
                    <a:pt x="372" y="1367"/>
                  </a:lnTo>
                  <a:lnTo>
                    <a:pt x="363" y="1357"/>
                  </a:lnTo>
                  <a:lnTo>
                    <a:pt x="359" y="1352"/>
                  </a:lnTo>
                  <a:lnTo>
                    <a:pt x="356" y="1346"/>
                  </a:lnTo>
                  <a:lnTo>
                    <a:pt x="354" y="1340"/>
                  </a:lnTo>
                  <a:lnTo>
                    <a:pt x="353" y="1334"/>
                  </a:lnTo>
                  <a:lnTo>
                    <a:pt x="351" y="1320"/>
                  </a:lnTo>
                  <a:lnTo>
                    <a:pt x="350" y="1306"/>
                  </a:lnTo>
                  <a:lnTo>
                    <a:pt x="350" y="1293"/>
                  </a:lnTo>
                  <a:lnTo>
                    <a:pt x="350" y="1278"/>
                  </a:lnTo>
                  <a:lnTo>
                    <a:pt x="348" y="1265"/>
                  </a:lnTo>
                  <a:lnTo>
                    <a:pt x="345" y="1253"/>
                  </a:lnTo>
                  <a:lnTo>
                    <a:pt x="327" y="1249"/>
                  </a:lnTo>
                  <a:lnTo>
                    <a:pt x="309" y="1246"/>
                  </a:lnTo>
                  <a:lnTo>
                    <a:pt x="290" y="1244"/>
                  </a:lnTo>
                  <a:lnTo>
                    <a:pt x="270" y="1242"/>
                  </a:lnTo>
                  <a:lnTo>
                    <a:pt x="248" y="1232"/>
                  </a:lnTo>
                  <a:lnTo>
                    <a:pt x="224" y="1221"/>
                  </a:lnTo>
                  <a:lnTo>
                    <a:pt x="202" y="1210"/>
                  </a:lnTo>
                  <a:lnTo>
                    <a:pt x="178" y="1197"/>
                  </a:lnTo>
                  <a:lnTo>
                    <a:pt x="174" y="1190"/>
                  </a:lnTo>
                  <a:lnTo>
                    <a:pt x="169" y="1185"/>
                  </a:lnTo>
                  <a:lnTo>
                    <a:pt x="164" y="1180"/>
                  </a:lnTo>
                  <a:lnTo>
                    <a:pt x="158" y="1175"/>
                  </a:lnTo>
                  <a:lnTo>
                    <a:pt x="145" y="1165"/>
                  </a:lnTo>
                  <a:lnTo>
                    <a:pt x="135" y="1154"/>
                  </a:lnTo>
                  <a:lnTo>
                    <a:pt x="124" y="1140"/>
                  </a:lnTo>
                  <a:lnTo>
                    <a:pt x="113" y="1126"/>
                  </a:lnTo>
                  <a:lnTo>
                    <a:pt x="102" y="1112"/>
                  </a:lnTo>
                  <a:lnTo>
                    <a:pt x="92" y="1097"/>
                  </a:lnTo>
                  <a:lnTo>
                    <a:pt x="84" y="1082"/>
                  </a:lnTo>
                  <a:lnTo>
                    <a:pt x="76" y="1067"/>
                  </a:lnTo>
                  <a:lnTo>
                    <a:pt x="70" y="1051"/>
                  </a:lnTo>
                  <a:lnTo>
                    <a:pt x="64" y="1035"/>
                  </a:lnTo>
                  <a:lnTo>
                    <a:pt x="59" y="1019"/>
                  </a:lnTo>
                  <a:lnTo>
                    <a:pt x="53" y="1002"/>
                  </a:lnTo>
                  <a:lnTo>
                    <a:pt x="50" y="985"/>
                  </a:lnTo>
                  <a:lnTo>
                    <a:pt x="48" y="969"/>
                  </a:lnTo>
                  <a:lnTo>
                    <a:pt x="47" y="951"/>
                  </a:lnTo>
                  <a:lnTo>
                    <a:pt x="46" y="934"/>
                  </a:lnTo>
                  <a:lnTo>
                    <a:pt x="47" y="917"/>
                  </a:lnTo>
                  <a:lnTo>
                    <a:pt x="49" y="899"/>
                  </a:lnTo>
                  <a:lnTo>
                    <a:pt x="54" y="879"/>
                  </a:lnTo>
                  <a:lnTo>
                    <a:pt x="61" y="858"/>
                  </a:lnTo>
                  <a:lnTo>
                    <a:pt x="68" y="839"/>
                  </a:lnTo>
                  <a:lnTo>
                    <a:pt x="77" y="819"/>
                  </a:lnTo>
                  <a:lnTo>
                    <a:pt x="86" y="800"/>
                  </a:lnTo>
                  <a:lnTo>
                    <a:pt x="96" y="782"/>
                  </a:lnTo>
                  <a:lnTo>
                    <a:pt x="108" y="764"/>
                  </a:lnTo>
                  <a:lnTo>
                    <a:pt x="120" y="746"/>
                  </a:lnTo>
                  <a:lnTo>
                    <a:pt x="132" y="729"/>
                  </a:lnTo>
                  <a:lnTo>
                    <a:pt x="146" y="712"/>
                  </a:lnTo>
                  <a:lnTo>
                    <a:pt x="160" y="696"/>
                  </a:lnTo>
                  <a:lnTo>
                    <a:pt x="174" y="679"/>
                  </a:lnTo>
                  <a:lnTo>
                    <a:pt x="189" y="664"/>
                  </a:lnTo>
                  <a:lnTo>
                    <a:pt x="205" y="649"/>
                  </a:lnTo>
                  <a:lnTo>
                    <a:pt x="221" y="634"/>
                  </a:lnTo>
                  <a:lnTo>
                    <a:pt x="236" y="620"/>
                  </a:lnTo>
                  <a:lnTo>
                    <a:pt x="245" y="614"/>
                  </a:lnTo>
                  <a:lnTo>
                    <a:pt x="252" y="609"/>
                  </a:lnTo>
                  <a:lnTo>
                    <a:pt x="260" y="605"/>
                  </a:lnTo>
                  <a:lnTo>
                    <a:pt x="268" y="602"/>
                  </a:lnTo>
                  <a:lnTo>
                    <a:pt x="285" y="597"/>
                  </a:lnTo>
                  <a:lnTo>
                    <a:pt x="303" y="593"/>
                  </a:lnTo>
                  <a:lnTo>
                    <a:pt x="339" y="588"/>
                  </a:lnTo>
                  <a:lnTo>
                    <a:pt x="375" y="581"/>
                  </a:lnTo>
                  <a:lnTo>
                    <a:pt x="380" y="577"/>
                  </a:lnTo>
                  <a:lnTo>
                    <a:pt x="383" y="572"/>
                  </a:lnTo>
                  <a:lnTo>
                    <a:pt x="385" y="567"/>
                  </a:lnTo>
                  <a:lnTo>
                    <a:pt x="386" y="562"/>
                  </a:lnTo>
                  <a:lnTo>
                    <a:pt x="386" y="551"/>
                  </a:lnTo>
                  <a:lnTo>
                    <a:pt x="386" y="537"/>
                  </a:lnTo>
                  <a:lnTo>
                    <a:pt x="385" y="525"/>
                  </a:lnTo>
                  <a:lnTo>
                    <a:pt x="384" y="513"/>
                  </a:lnTo>
                  <a:lnTo>
                    <a:pt x="385" y="507"/>
                  </a:lnTo>
                  <a:lnTo>
                    <a:pt x="386" y="501"/>
                  </a:lnTo>
                  <a:lnTo>
                    <a:pt x="388" y="494"/>
                  </a:lnTo>
                  <a:lnTo>
                    <a:pt x="391" y="489"/>
                  </a:lnTo>
                  <a:lnTo>
                    <a:pt x="396" y="484"/>
                  </a:lnTo>
                  <a:lnTo>
                    <a:pt x="400" y="479"/>
                  </a:lnTo>
                  <a:lnTo>
                    <a:pt x="406" y="475"/>
                  </a:lnTo>
                  <a:lnTo>
                    <a:pt x="411" y="472"/>
                  </a:lnTo>
                  <a:lnTo>
                    <a:pt x="422" y="467"/>
                  </a:lnTo>
                  <a:lnTo>
                    <a:pt x="434" y="464"/>
                  </a:lnTo>
                  <a:lnTo>
                    <a:pt x="439" y="467"/>
                  </a:lnTo>
                  <a:lnTo>
                    <a:pt x="444" y="469"/>
                  </a:lnTo>
                  <a:lnTo>
                    <a:pt x="449" y="470"/>
                  </a:lnTo>
                  <a:lnTo>
                    <a:pt x="454" y="471"/>
                  </a:lnTo>
                  <a:lnTo>
                    <a:pt x="463" y="471"/>
                  </a:lnTo>
                  <a:lnTo>
                    <a:pt x="474" y="469"/>
                  </a:lnTo>
                  <a:lnTo>
                    <a:pt x="483" y="466"/>
                  </a:lnTo>
                  <a:lnTo>
                    <a:pt x="492" y="462"/>
                  </a:lnTo>
                  <a:lnTo>
                    <a:pt x="501" y="457"/>
                  </a:lnTo>
                  <a:lnTo>
                    <a:pt x="510" y="450"/>
                  </a:lnTo>
                  <a:lnTo>
                    <a:pt x="515" y="442"/>
                  </a:lnTo>
                  <a:lnTo>
                    <a:pt x="520" y="432"/>
                  </a:lnTo>
                  <a:lnTo>
                    <a:pt x="523" y="422"/>
                  </a:lnTo>
                  <a:lnTo>
                    <a:pt x="526" y="412"/>
                  </a:lnTo>
                  <a:lnTo>
                    <a:pt x="530" y="389"/>
                  </a:lnTo>
                  <a:lnTo>
                    <a:pt x="535" y="368"/>
                  </a:lnTo>
                  <a:lnTo>
                    <a:pt x="541" y="353"/>
                  </a:lnTo>
                  <a:lnTo>
                    <a:pt x="546" y="339"/>
                  </a:lnTo>
                  <a:lnTo>
                    <a:pt x="553" y="326"/>
                  </a:lnTo>
                  <a:lnTo>
                    <a:pt x="560" y="312"/>
                  </a:lnTo>
                  <a:lnTo>
                    <a:pt x="568" y="300"/>
                  </a:lnTo>
                  <a:lnTo>
                    <a:pt x="576" y="288"/>
                  </a:lnTo>
                  <a:lnTo>
                    <a:pt x="585" y="276"/>
                  </a:lnTo>
                  <a:lnTo>
                    <a:pt x="594" y="264"/>
                  </a:lnTo>
                  <a:lnTo>
                    <a:pt x="604" y="253"/>
                  </a:lnTo>
                  <a:lnTo>
                    <a:pt x="615" y="242"/>
                  </a:lnTo>
                  <a:lnTo>
                    <a:pt x="626" y="232"/>
                  </a:lnTo>
                  <a:lnTo>
                    <a:pt x="636" y="223"/>
                  </a:lnTo>
                  <a:lnTo>
                    <a:pt x="648" y="213"/>
                  </a:lnTo>
                  <a:lnTo>
                    <a:pt x="660" y="204"/>
                  </a:lnTo>
                  <a:lnTo>
                    <a:pt x="672" y="195"/>
                  </a:lnTo>
                  <a:lnTo>
                    <a:pt x="685" y="187"/>
                  </a:lnTo>
                  <a:lnTo>
                    <a:pt x="711" y="172"/>
                  </a:lnTo>
                  <a:lnTo>
                    <a:pt x="738" y="159"/>
                  </a:lnTo>
                  <a:lnTo>
                    <a:pt x="766" y="147"/>
                  </a:lnTo>
                  <a:lnTo>
                    <a:pt x="795" y="138"/>
                  </a:lnTo>
                  <a:lnTo>
                    <a:pt x="823" y="130"/>
                  </a:lnTo>
                  <a:lnTo>
                    <a:pt x="853" y="123"/>
                  </a:lnTo>
                  <a:lnTo>
                    <a:pt x="881" y="119"/>
                  </a:lnTo>
                  <a:lnTo>
                    <a:pt x="911" y="117"/>
                  </a:lnTo>
                  <a:lnTo>
                    <a:pt x="917" y="115"/>
                  </a:lnTo>
                  <a:lnTo>
                    <a:pt x="924" y="113"/>
                  </a:lnTo>
                  <a:lnTo>
                    <a:pt x="931" y="113"/>
                  </a:lnTo>
                  <a:lnTo>
                    <a:pt x="938" y="113"/>
                  </a:lnTo>
                  <a:lnTo>
                    <a:pt x="952" y="113"/>
                  </a:lnTo>
                  <a:lnTo>
                    <a:pt x="966" y="114"/>
                  </a:lnTo>
                  <a:lnTo>
                    <a:pt x="980" y="115"/>
                  </a:lnTo>
                  <a:lnTo>
                    <a:pt x="994" y="114"/>
                  </a:lnTo>
                  <a:lnTo>
                    <a:pt x="1000" y="112"/>
                  </a:lnTo>
                  <a:lnTo>
                    <a:pt x="1006" y="110"/>
                  </a:lnTo>
                  <a:lnTo>
                    <a:pt x="1012" y="107"/>
                  </a:lnTo>
                  <a:lnTo>
                    <a:pt x="1018" y="103"/>
                  </a:lnTo>
                  <a:lnTo>
                    <a:pt x="1055" y="106"/>
                  </a:lnTo>
                  <a:lnTo>
                    <a:pt x="1092" y="108"/>
                  </a:lnTo>
                  <a:lnTo>
                    <a:pt x="1128" y="109"/>
                  </a:lnTo>
                  <a:lnTo>
                    <a:pt x="1165" y="109"/>
                  </a:lnTo>
                  <a:lnTo>
                    <a:pt x="1235" y="109"/>
                  </a:lnTo>
                  <a:lnTo>
                    <a:pt x="1306" y="108"/>
                  </a:lnTo>
                  <a:lnTo>
                    <a:pt x="1376" y="106"/>
                  </a:lnTo>
                  <a:lnTo>
                    <a:pt x="1445" y="105"/>
                  </a:lnTo>
                  <a:lnTo>
                    <a:pt x="1513" y="104"/>
                  </a:lnTo>
                  <a:lnTo>
                    <a:pt x="1582" y="106"/>
                  </a:lnTo>
                  <a:lnTo>
                    <a:pt x="1647" y="103"/>
                  </a:lnTo>
                  <a:lnTo>
                    <a:pt x="1714" y="102"/>
                  </a:lnTo>
                  <a:lnTo>
                    <a:pt x="1782" y="101"/>
                  </a:lnTo>
                  <a:lnTo>
                    <a:pt x="1850" y="101"/>
                  </a:lnTo>
                  <a:lnTo>
                    <a:pt x="1918" y="101"/>
                  </a:lnTo>
                  <a:lnTo>
                    <a:pt x="1986" y="100"/>
                  </a:lnTo>
                  <a:lnTo>
                    <a:pt x="2054" y="99"/>
                  </a:lnTo>
                  <a:lnTo>
                    <a:pt x="2120" y="97"/>
                  </a:lnTo>
                  <a:lnTo>
                    <a:pt x="2205" y="96"/>
                  </a:lnTo>
                  <a:lnTo>
                    <a:pt x="2291" y="95"/>
                  </a:lnTo>
                  <a:lnTo>
                    <a:pt x="2379" y="93"/>
                  </a:lnTo>
                  <a:lnTo>
                    <a:pt x="2467" y="91"/>
                  </a:lnTo>
                  <a:lnTo>
                    <a:pt x="2555" y="90"/>
                  </a:lnTo>
                  <a:lnTo>
                    <a:pt x="2641" y="88"/>
                  </a:lnTo>
                  <a:lnTo>
                    <a:pt x="2726" y="88"/>
                  </a:lnTo>
                  <a:lnTo>
                    <a:pt x="2807" y="89"/>
                  </a:lnTo>
                  <a:lnTo>
                    <a:pt x="2957" y="88"/>
                  </a:lnTo>
                  <a:lnTo>
                    <a:pt x="3205" y="87"/>
                  </a:lnTo>
                  <a:lnTo>
                    <a:pt x="3539" y="86"/>
                  </a:lnTo>
                  <a:lnTo>
                    <a:pt x="3944" y="85"/>
                  </a:lnTo>
                  <a:lnTo>
                    <a:pt x="4405" y="84"/>
                  </a:lnTo>
                  <a:lnTo>
                    <a:pt x="4909" y="81"/>
                  </a:lnTo>
                  <a:lnTo>
                    <a:pt x="5442" y="80"/>
                  </a:lnTo>
                  <a:lnTo>
                    <a:pt x="5989" y="78"/>
                  </a:lnTo>
                  <a:lnTo>
                    <a:pt x="6536" y="77"/>
                  </a:lnTo>
                  <a:lnTo>
                    <a:pt x="7068" y="75"/>
                  </a:lnTo>
                  <a:lnTo>
                    <a:pt x="7572" y="74"/>
                  </a:lnTo>
                  <a:lnTo>
                    <a:pt x="8034" y="72"/>
                  </a:lnTo>
                  <a:lnTo>
                    <a:pt x="8440" y="71"/>
                  </a:lnTo>
                  <a:lnTo>
                    <a:pt x="8775" y="69"/>
                  </a:lnTo>
                  <a:lnTo>
                    <a:pt x="9026" y="68"/>
                  </a:lnTo>
                  <a:lnTo>
                    <a:pt x="9177" y="67"/>
                  </a:lnTo>
                  <a:lnTo>
                    <a:pt x="9264" y="64"/>
                  </a:lnTo>
                  <a:lnTo>
                    <a:pt x="9352" y="62"/>
                  </a:lnTo>
                  <a:lnTo>
                    <a:pt x="9441" y="61"/>
                  </a:lnTo>
                  <a:lnTo>
                    <a:pt x="9530" y="61"/>
                  </a:lnTo>
                  <a:lnTo>
                    <a:pt x="9619" y="61"/>
                  </a:lnTo>
                  <a:lnTo>
                    <a:pt x="9708" y="61"/>
                  </a:lnTo>
                  <a:lnTo>
                    <a:pt x="9796" y="62"/>
                  </a:lnTo>
                  <a:lnTo>
                    <a:pt x="9884" y="62"/>
                  </a:lnTo>
                  <a:lnTo>
                    <a:pt x="9917" y="64"/>
                  </a:lnTo>
                  <a:lnTo>
                    <a:pt x="9949" y="67"/>
                  </a:lnTo>
                  <a:lnTo>
                    <a:pt x="9965" y="69"/>
                  </a:lnTo>
                  <a:lnTo>
                    <a:pt x="9982" y="70"/>
                  </a:lnTo>
                  <a:lnTo>
                    <a:pt x="9998" y="69"/>
                  </a:lnTo>
                  <a:lnTo>
                    <a:pt x="10014" y="66"/>
                  </a:lnTo>
                  <a:lnTo>
                    <a:pt x="10031" y="70"/>
                  </a:lnTo>
                  <a:lnTo>
                    <a:pt x="10048" y="72"/>
                  </a:lnTo>
                  <a:lnTo>
                    <a:pt x="10065" y="73"/>
                  </a:lnTo>
                  <a:lnTo>
                    <a:pt x="10083" y="73"/>
                  </a:lnTo>
                  <a:lnTo>
                    <a:pt x="10117" y="72"/>
                  </a:lnTo>
                  <a:lnTo>
                    <a:pt x="10151" y="70"/>
                  </a:lnTo>
                  <a:lnTo>
                    <a:pt x="10168" y="69"/>
                  </a:lnTo>
                  <a:lnTo>
                    <a:pt x="10184" y="69"/>
                  </a:lnTo>
                  <a:lnTo>
                    <a:pt x="10200" y="69"/>
                  </a:lnTo>
                  <a:lnTo>
                    <a:pt x="10217" y="71"/>
                  </a:lnTo>
                  <a:lnTo>
                    <a:pt x="10232" y="74"/>
                  </a:lnTo>
                  <a:lnTo>
                    <a:pt x="10248" y="79"/>
                  </a:lnTo>
                  <a:lnTo>
                    <a:pt x="10264" y="86"/>
                  </a:lnTo>
                  <a:lnTo>
                    <a:pt x="10278" y="94"/>
                  </a:lnTo>
                  <a:lnTo>
                    <a:pt x="10294" y="101"/>
                  </a:lnTo>
                  <a:lnTo>
                    <a:pt x="10310" y="109"/>
                  </a:lnTo>
                  <a:lnTo>
                    <a:pt x="10325" y="117"/>
                  </a:lnTo>
                  <a:lnTo>
                    <a:pt x="10340" y="126"/>
                  </a:lnTo>
                  <a:lnTo>
                    <a:pt x="10356" y="136"/>
                  </a:lnTo>
                  <a:lnTo>
                    <a:pt x="10370" y="146"/>
                  </a:lnTo>
                  <a:lnTo>
                    <a:pt x="10385" y="157"/>
                  </a:lnTo>
                  <a:lnTo>
                    <a:pt x="10399" y="168"/>
                  </a:lnTo>
                  <a:lnTo>
                    <a:pt x="10412" y="180"/>
                  </a:lnTo>
                  <a:lnTo>
                    <a:pt x="10425" y="193"/>
                  </a:lnTo>
                  <a:lnTo>
                    <a:pt x="10437" y="206"/>
                  </a:lnTo>
                  <a:lnTo>
                    <a:pt x="10449" y="219"/>
                  </a:lnTo>
                  <a:lnTo>
                    <a:pt x="10459" y="234"/>
                  </a:lnTo>
                  <a:lnTo>
                    <a:pt x="10468" y="248"/>
                  </a:lnTo>
                  <a:lnTo>
                    <a:pt x="10477" y="263"/>
                  </a:lnTo>
                  <a:lnTo>
                    <a:pt x="10484" y="280"/>
                  </a:lnTo>
                  <a:lnTo>
                    <a:pt x="10493" y="284"/>
                  </a:lnTo>
                  <a:lnTo>
                    <a:pt x="10500" y="289"/>
                  </a:lnTo>
                  <a:lnTo>
                    <a:pt x="10506" y="295"/>
                  </a:lnTo>
                  <a:lnTo>
                    <a:pt x="10511" y="301"/>
                  </a:lnTo>
                  <a:lnTo>
                    <a:pt x="10517" y="307"/>
                  </a:lnTo>
                  <a:lnTo>
                    <a:pt x="10523" y="312"/>
                  </a:lnTo>
                  <a:lnTo>
                    <a:pt x="10526" y="315"/>
                  </a:lnTo>
                  <a:lnTo>
                    <a:pt x="10530" y="317"/>
                  </a:lnTo>
                  <a:lnTo>
                    <a:pt x="10536" y="318"/>
                  </a:lnTo>
                  <a:lnTo>
                    <a:pt x="10540" y="319"/>
                  </a:lnTo>
                  <a:lnTo>
                    <a:pt x="10547" y="317"/>
                  </a:lnTo>
                  <a:lnTo>
                    <a:pt x="10553" y="316"/>
                  </a:lnTo>
                  <a:lnTo>
                    <a:pt x="10558" y="316"/>
                  </a:lnTo>
                  <a:lnTo>
                    <a:pt x="10564" y="316"/>
                  </a:lnTo>
                  <a:lnTo>
                    <a:pt x="10576" y="318"/>
                  </a:lnTo>
                  <a:lnTo>
                    <a:pt x="10588" y="322"/>
                  </a:lnTo>
                  <a:lnTo>
                    <a:pt x="10599" y="326"/>
                  </a:lnTo>
                  <a:lnTo>
                    <a:pt x="10610" y="329"/>
                  </a:lnTo>
                  <a:lnTo>
                    <a:pt x="10621" y="332"/>
                  </a:lnTo>
                  <a:lnTo>
                    <a:pt x="10633" y="333"/>
                  </a:lnTo>
                  <a:lnTo>
                    <a:pt x="10640" y="333"/>
                  </a:lnTo>
                  <a:lnTo>
                    <a:pt x="10647" y="334"/>
                  </a:lnTo>
                  <a:lnTo>
                    <a:pt x="10653" y="335"/>
                  </a:lnTo>
                  <a:lnTo>
                    <a:pt x="10659" y="337"/>
                  </a:lnTo>
                  <a:lnTo>
                    <a:pt x="10665" y="339"/>
                  </a:lnTo>
                  <a:lnTo>
                    <a:pt x="10672" y="343"/>
                  </a:lnTo>
                  <a:lnTo>
                    <a:pt x="10677" y="346"/>
                  </a:lnTo>
                  <a:lnTo>
                    <a:pt x="10682" y="350"/>
                  </a:lnTo>
                  <a:lnTo>
                    <a:pt x="10691" y="361"/>
                  </a:lnTo>
                  <a:lnTo>
                    <a:pt x="10699" y="371"/>
                  </a:lnTo>
                  <a:lnTo>
                    <a:pt x="10706" y="382"/>
                  </a:lnTo>
                  <a:lnTo>
                    <a:pt x="10712" y="393"/>
                  </a:lnTo>
                  <a:lnTo>
                    <a:pt x="10715" y="403"/>
                  </a:lnTo>
                  <a:lnTo>
                    <a:pt x="10718" y="414"/>
                  </a:lnTo>
                  <a:lnTo>
                    <a:pt x="10719" y="425"/>
                  </a:lnTo>
                  <a:lnTo>
                    <a:pt x="10720" y="435"/>
                  </a:lnTo>
                  <a:lnTo>
                    <a:pt x="10721" y="440"/>
                  </a:lnTo>
                  <a:lnTo>
                    <a:pt x="10722" y="445"/>
                  </a:lnTo>
                  <a:lnTo>
                    <a:pt x="10724" y="449"/>
                  </a:lnTo>
                  <a:lnTo>
                    <a:pt x="10726" y="455"/>
                  </a:lnTo>
                  <a:lnTo>
                    <a:pt x="10729" y="459"/>
                  </a:lnTo>
                  <a:lnTo>
                    <a:pt x="10733" y="462"/>
                  </a:lnTo>
                  <a:lnTo>
                    <a:pt x="10737" y="465"/>
                  </a:lnTo>
                  <a:lnTo>
                    <a:pt x="10743" y="467"/>
                  </a:lnTo>
                  <a:lnTo>
                    <a:pt x="10784" y="481"/>
                  </a:lnTo>
                  <a:lnTo>
                    <a:pt x="10826" y="495"/>
                  </a:lnTo>
                  <a:lnTo>
                    <a:pt x="10836" y="500"/>
                  </a:lnTo>
                  <a:lnTo>
                    <a:pt x="10846" y="505"/>
                  </a:lnTo>
                  <a:lnTo>
                    <a:pt x="10855" y="511"/>
                  </a:lnTo>
                  <a:lnTo>
                    <a:pt x="10864" y="517"/>
                  </a:lnTo>
                  <a:lnTo>
                    <a:pt x="10872" y="524"/>
                  </a:lnTo>
                  <a:lnTo>
                    <a:pt x="10879" y="532"/>
                  </a:lnTo>
                  <a:lnTo>
                    <a:pt x="10885" y="541"/>
                  </a:lnTo>
                  <a:lnTo>
                    <a:pt x="10891" y="552"/>
                  </a:lnTo>
                  <a:lnTo>
                    <a:pt x="10903" y="568"/>
                  </a:lnTo>
                  <a:lnTo>
                    <a:pt x="10913" y="584"/>
                  </a:lnTo>
                  <a:lnTo>
                    <a:pt x="10922" y="601"/>
                  </a:lnTo>
                  <a:lnTo>
                    <a:pt x="10930" y="619"/>
                  </a:lnTo>
                  <a:lnTo>
                    <a:pt x="10943" y="656"/>
                  </a:lnTo>
                  <a:lnTo>
                    <a:pt x="10956" y="693"/>
                  </a:lnTo>
                  <a:lnTo>
                    <a:pt x="10967" y="731"/>
                  </a:lnTo>
                  <a:lnTo>
                    <a:pt x="10981" y="767"/>
                  </a:lnTo>
                  <a:lnTo>
                    <a:pt x="10989" y="786"/>
                  </a:lnTo>
                  <a:lnTo>
                    <a:pt x="10998" y="803"/>
                  </a:lnTo>
                  <a:lnTo>
                    <a:pt x="11008" y="820"/>
                  </a:lnTo>
                  <a:lnTo>
                    <a:pt x="11020" y="837"/>
                  </a:lnTo>
                  <a:lnTo>
                    <a:pt x="11014" y="852"/>
                  </a:lnTo>
                  <a:lnTo>
                    <a:pt x="11008" y="868"/>
                  </a:lnTo>
                  <a:lnTo>
                    <a:pt x="11001" y="884"/>
                  </a:lnTo>
                  <a:lnTo>
                    <a:pt x="10993" y="900"/>
                  </a:lnTo>
                  <a:lnTo>
                    <a:pt x="10976" y="931"/>
                  </a:lnTo>
                  <a:lnTo>
                    <a:pt x="10959" y="960"/>
                  </a:lnTo>
                  <a:lnTo>
                    <a:pt x="10939" y="991"/>
                  </a:lnTo>
                  <a:lnTo>
                    <a:pt x="10921" y="1021"/>
                  </a:lnTo>
                  <a:lnTo>
                    <a:pt x="10903" y="1051"/>
                  </a:lnTo>
                  <a:lnTo>
                    <a:pt x="10885" y="1081"/>
                  </a:lnTo>
                  <a:close/>
                  <a:moveTo>
                    <a:pt x="10879" y="859"/>
                  </a:moveTo>
                  <a:lnTo>
                    <a:pt x="10877" y="877"/>
                  </a:lnTo>
                  <a:lnTo>
                    <a:pt x="10874" y="894"/>
                  </a:lnTo>
                  <a:lnTo>
                    <a:pt x="10870" y="911"/>
                  </a:lnTo>
                  <a:lnTo>
                    <a:pt x="10865" y="929"/>
                  </a:lnTo>
                  <a:lnTo>
                    <a:pt x="10859" y="945"/>
                  </a:lnTo>
                  <a:lnTo>
                    <a:pt x="10851" y="961"/>
                  </a:lnTo>
                  <a:lnTo>
                    <a:pt x="10844" y="978"/>
                  </a:lnTo>
                  <a:lnTo>
                    <a:pt x="10835" y="993"/>
                  </a:lnTo>
                  <a:lnTo>
                    <a:pt x="10825" y="1007"/>
                  </a:lnTo>
                  <a:lnTo>
                    <a:pt x="10814" y="1021"/>
                  </a:lnTo>
                  <a:lnTo>
                    <a:pt x="10802" y="1034"/>
                  </a:lnTo>
                  <a:lnTo>
                    <a:pt x="10789" y="1046"/>
                  </a:lnTo>
                  <a:lnTo>
                    <a:pt x="10776" y="1058"/>
                  </a:lnTo>
                  <a:lnTo>
                    <a:pt x="10761" y="1067"/>
                  </a:lnTo>
                  <a:lnTo>
                    <a:pt x="10747" y="1076"/>
                  </a:lnTo>
                  <a:lnTo>
                    <a:pt x="10731" y="1083"/>
                  </a:lnTo>
                  <a:lnTo>
                    <a:pt x="10723" y="1085"/>
                  </a:lnTo>
                  <a:lnTo>
                    <a:pt x="10713" y="1087"/>
                  </a:lnTo>
                  <a:lnTo>
                    <a:pt x="10704" y="1089"/>
                  </a:lnTo>
                  <a:lnTo>
                    <a:pt x="10695" y="1090"/>
                  </a:lnTo>
                  <a:lnTo>
                    <a:pt x="10687" y="1090"/>
                  </a:lnTo>
                  <a:lnTo>
                    <a:pt x="10678" y="1090"/>
                  </a:lnTo>
                  <a:lnTo>
                    <a:pt x="10668" y="1089"/>
                  </a:lnTo>
                  <a:lnTo>
                    <a:pt x="10660" y="1088"/>
                  </a:lnTo>
                  <a:lnTo>
                    <a:pt x="10651" y="1086"/>
                  </a:lnTo>
                  <a:lnTo>
                    <a:pt x="10643" y="1084"/>
                  </a:lnTo>
                  <a:lnTo>
                    <a:pt x="10635" y="1081"/>
                  </a:lnTo>
                  <a:lnTo>
                    <a:pt x="10627" y="1077"/>
                  </a:lnTo>
                  <a:lnTo>
                    <a:pt x="10619" y="1073"/>
                  </a:lnTo>
                  <a:lnTo>
                    <a:pt x="10612" y="1068"/>
                  </a:lnTo>
                  <a:lnTo>
                    <a:pt x="10605" y="1063"/>
                  </a:lnTo>
                  <a:lnTo>
                    <a:pt x="10599" y="1057"/>
                  </a:lnTo>
                  <a:lnTo>
                    <a:pt x="10594" y="1050"/>
                  </a:lnTo>
                  <a:lnTo>
                    <a:pt x="10589" y="1044"/>
                  </a:lnTo>
                  <a:lnTo>
                    <a:pt x="10585" y="1037"/>
                  </a:lnTo>
                  <a:lnTo>
                    <a:pt x="10582" y="1030"/>
                  </a:lnTo>
                  <a:lnTo>
                    <a:pt x="10579" y="1023"/>
                  </a:lnTo>
                  <a:lnTo>
                    <a:pt x="10575" y="1016"/>
                  </a:lnTo>
                  <a:lnTo>
                    <a:pt x="10573" y="1007"/>
                  </a:lnTo>
                  <a:lnTo>
                    <a:pt x="10572" y="999"/>
                  </a:lnTo>
                  <a:lnTo>
                    <a:pt x="10571" y="991"/>
                  </a:lnTo>
                  <a:lnTo>
                    <a:pt x="10571" y="983"/>
                  </a:lnTo>
                  <a:lnTo>
                    <a:pt x="10571" y="975"/>
                  </a:lnTo>
                  <a:lnTo>
                    <a:pt x="10572" y="967"/>
                  </a:lnTo>
                  <a:lnTo>
                    <a:pt x="10574" y="959"/>
                  </a:lnTo>
                  <a:lnTo>
                    <a:pt x="10576" y="951"/>
                  </a:lnTo>
                  <a:lnTo>
                    <a:pt x="10580" y="944"/>
                  </a:lnTo>
                  <a:lnTo>
                    <a:pt x="10584" y="937"/>
                  </a:lnTo>
                  <a:lnTo>
                    <a:pt x="10590" y="928"/>
                  </a:lnTo>
                  <a:lnTo>
                    <a:pt x="10598" y="922"/>
                  </a:lnTo>
                  <a:lnTo>
                    <a:pt x="10606" y="917"/>
                  </a:lnTo>
                  <a:lnTo>
                    <a:pt x="10614" y="913"/>
                  </a:lnTo>
                  <a:lnTo>
                    <a:pt x="10634" y="909"/>
                  </a:lnTo>
                  <a:lnTo>
                    <a:pt x="10653" y="908"/>
                  </a:lnTo>
                  <a:lnTo>
                    <a:pt x="10662" y="907"/>
                  </a:lnTo>
                  <a:lnTo>
                    <a:pt x="10672" y="905"/>
                  </a:lnTo>
                  <a:lnTo>
                    <a:pt x="10681" y="903"/>
                  </a:lnTo>
                  <a:lnTo>
                    <a:pt x="10689" y="900"/>
                  </a:lnTo>
                  <a:lnTo>
                    <a:pt x="10697" y="895"/>
                  </a:lnTo>
                  <a:lnTo>
                    <a:pt x="10704" y="888"/>
                  </a:lnTo>
                  <a:lnTo>
                    <a:pt x="10707" y="884"/>
                  </a:lnTo>
                  <a:lnTo>
                    <a:pt x="10710" y="879"/>
                  </a:lnTo>
                  <a:lnTo>
                    <a:pt x="10713" y="874"/>
                  </a:lnTo>
                  <a:lnTo>
                    <a:pt x="10715" y="867"/>
                  </a:lnTo>
                  <a:lnTo>
                    <a:pt x="10718" y="849"/>
                  </a:lnTo>
                  <a:lnTo>
                    <a:pt x="10719" y="830"/>
                  </a:lnTo>
                  <a:lnTo>
                    <a:pt x="10720" y="810"/>
                  </a:lnTo>
                  <a:lnTo>
                    <a:pt x="10718" y="791"/>
                  </a:lnTo>
                  <a:lnTo>
                    <a:pt x="10717" y="782"/>
                  </a:lnTo>
                  <a:lnTo>
                    <a:pt x="10714" y="772"/>
                  </a:lnTo>
                  <a:lnTo>
                    <a:pt x="10711" y="763"/>
                  </a:lnTo>
                  <a:lnTo>
                    <a:pt x="10708" y="754"/>
                  </a:lnTo>
                  <a:lnTo>
                    <a:pt x="10704" y="746"/>
                  </a:lnTo>
                  <a:lnTo>
                    <a:pt x="10700" y="738"/>
                  </a:lnTo>
                  <a:lnTo>
                    <a:pt x="10694" y="731"/>
                  </a:lnTo>
                  <a:lnTo>
                    <a:pt x="10688" y="723"/>
                  </a:lnTo>
                  <a:lnTo>
                    <a:pt x="10682" y="721"/>
                  </a:lnTo>
                  <a:lnTo>
                    <a:pt x="10675" y="719"/>
                  </a:lnTo>
                  <a:lnTo>
                    <a:pt x="10668" y="717"/>
                  </a:lnTo>
                  <a:lnTo>
                    <a:pt x="10661" y="716"/>
                  </a:lnTo>
                  <a:lnTo>
                    <a:pt x="10647" y="715"/>
                  </a:lnTo>
                  <a:lnTo>
                    <a:pt x="10634" y="715"/>
                  </a:lnTo>
                  <a:lnTo>
                    <a:pt x="10620" y="713"/>
                  </a:lnTo>
                  <a:lnTo>
                    <a:pt x="10608" y="710"/>
                  </a:lnTo>
                  <a:lnTo>
                    <a:pt x="10602" y="708"/>
                  </a:lnTo>
                  <a:lnTo>
                    <a:pt x="10596" y="705"/>
                  </a:lnTo>
                  <a:lnTo>
                    <a:pt x="10591" y="702"/>
                  </a:lnTo>
                  <a:lnTo>
                    <a:pt x="10587" y="697"/>
                  </a:lnTo>
                  <a:lnTo>
                    <a:pt x="10581" y="688"/>
                  </a:lnTo>
                  <a:lnTo>
                    <a:pt x="10576" y="677"/>
                  </a:lnTo>
                  <a:lnTo>
                    <a:pt x="10572" y="667"/>
                  </a:lnTo>
                  <a:lnTo>
                    <a:pt x="10569" y="656"/>
                  </a:lnTo>
                  <a:lnTo>
                    <a:pt x="10567" y="645"/>
                  </a:lnTo>
                  <a:lnTo>
                    <a:pt x="10567" y="633"/>
                  </a:lnTo>
                  <a:lnTo>
                    <a:pt x="10568" y="622"/>
                  </a:lnTo>
                  <a:lnTo>
                    <a:pt x="10570" y="611"/>
                  </a:lnTo>
                  <a:lnTo>
                    <a:pt x="10573" y="605"/>
                  </a:lnTo>
                  <a:lnTo>
                    <a:pt x="10575" y="600"/>
                  </a:lnTo>
                  <a:lnTo>
                    <a:pt x="10579" y="595"/>
                  </a:lnTo>
                  <a:lnTo>
                    <a:pt x="10583" y="589"/>
                  </a:lnTo>
                  <a:lnTo>
                    <a:pt x="10592" y="581"/>
                  </a:lnTo>
                  <a:lnTo>
                    <a:pt x="10602" y="575"/>
                  </a:lnTo>
                  <a:lnTo>
                    <a:pt x="10626" y="565"/>
                  </a:lnTo>
                  <a:lnTo>
                    <a:pt x="10648" y="558"/>
                  </a:lnTo>
                  <a:lnTo>
                    <a:pt x="10658" y="558"/>
                  </a:lnTo>
                  <a:lnTo>
                    <a:pt x="10669" y="559"/>
                  </a:lnTo>
                  <a:lnTo>
                    <a:pt x="10680" y="561"/>
                  </a:lnTo>
                  <a:lnTo>
                    <a:pt x="10690" y="563"/>
                  </a:lnTo>
                  <a:lnTo>
                    <a:pt x="10700" y="566"/>
                  </a:lnTo>
                  <a:lnTo>
                    <a:pt x="10709" y="570"/>
                  </a:lnTo>
                  <a:lnTo>
                    <a:pt x="10719" y="574"/>
                  </a:lnTo>
                  <a:lnTo>
                    <a:pt x="10728" y="578"/>
                  </a:lnTo>
                  <a:lnTo>
                    <a:pt x="10746" y="589"/>
                  </a:lnTo>
                  <a:lnTo>
                    <a:pt x="10763" y="602"/>
                  </a:lnTo>
                  <a:lnTo>
                    <a:pt x="10778" y="615"/>
                  </a:lnTo>
                  <a:lnTo>
                    <a:pt x="10792" y="629"/>
                  </a:lnTo>
                  <a:lnTo>
                    <a:pt x="10803" y="643"/>
                  </a:lnTo>
                  <a:lnTo>
                    <a:pt x="10815" y="657"/>
                  </a:lnTo>
                  <a:lnTo>
                    <a:pt x="10825" y="670"/>
                  </a:lnTo>
                  <a:lnTo>
                    <a:pt x="10835" y="686"/>
                  </a:lnTo>
                  <a:lnTo>
                    <a:pt x="10853" y="715"/>
                  </a:lnTo>
                  <a:lnTo>
                    <a:pt x="10873" y="746"/>
                  </a:lnTo>
                  <a:lnTo>
                    <a:pt x="10881" y="769"/>
                  </a:lnTo>
                  <a:lnTo>
                    <a:pt x="10890" y="794"/>
                  </a:lnTo>
                  <a:lnTo>
                    <a:pt x="10893" y="807"/>
                  </a:lnTo>
                  <a:lnTo>
                    <a:pt x="10894" y="819"/>
                  </a:lnTo>
                  <a:lnTo>
                    <a:pt x="10894" y="827"/>
                  </a:lnTo>
                  <a:lnTo>
                    <a:pt x="10894" y="834"/>
                  </a:lnTo>
                  <a:lnTo>
                    <a:pt x="10893" y="840"/>
                  </a:lnTo>
                  <a:lnTo>
                    <a:pt x="10891" y="847"/>
                  </a:lnTo>
                  <a:lnTo>
                    <a:pt x="10879" y="859"/>
                  </a:lnTo>
                  <a:close/>
                  <a:moveTo>
                    <a:pt x="10728" y="1046"/>
                  </a:moveTo>
                  <a:lnTo>
                    <a:pt x="10721" y="1049"/>
                  </a:lnTo>
                  <a:lnTo>
                    <a:pt x="10714" y="1050"/>
                  </a:lnTo>
                  <a:lnTo>
                    <a:pt x="10708" y="1051"/>
                  </a:lnTo>
                  <a:lnTo>
                    <a:pt x="10701" y="1052"/>
                  </a:lnTo>
                  <a:lnTo>
                    <a:pt x="10689" y="1050"/>
                  </a:lnTo>
                  <a:lnTo>
                    <a:pt x="10676" y="1046"/>
                  </a:lnTo>
                  <a:lnTo>
                    <a:pt x="10668" y="1042"/>
                  </a:lnTo>
                  <a:lnTo>
                    <a:pt x="10661" y="1037"/>
                  </a:lnTo>
                  <a:lnTo>
                    <a:pt x="10655" y="1031"/>
                  </a:lnTo>
                  <a:lnTo>
                    <a:pt x="10649" y="1025"/>
                  </a:lnTo>
                  <a:lnTo>
                    <a:pt x="10643" y="1019"/>
                  </a:lnTo>
                  <a:lnTo>
                    <a:pt x="10639" y="1012"/>
                  </a:lnTo>
                  <a:lnTo>
                    <a:pt x="10637" y="1003"/>
                  </a:lnTo>
                  <a:lnTo>
                    <a:pt x="10636" y="995"/>
                  </a:lnTo>
                  <a:lnTo>
                    <a:pt x="10636" y="988"/>
                  </a:lnTo>
                  <a:lnTo>
                    <a:pt x="10637" y="982"/>
                  </a:lnTo>
                  <a:lnTo>
                    <a:pt x="10638" y="975"/>
                  </a:lnTo>
                  <a:lnTo>
                    <a:pt x="10640" y="968"/>
                  </a:lnTo>
                  <a:lnTo>
                    <a:pt x="10643" y="961"/>
                  </a:lnTo>
                  <a:lnTo>
                    <a:pt x="10647" y="956"/>
                  </a:lnTo>
                  <a:lnTo>
                    <a:pt x="10650" y="954"/>
                  </a:lnTo>
                  <a:lnTo>
                    <a:pt x="10653" y="952"/>
                  </a:lnTo>
                  <a:lnTo>
                    <a:pt x="10656" y="951"/>
                  </a:lnTo>
                  <a:lnTo>
                    <a:pt x="10660" y="951"/>
                  </a:lnTo>
                  <a:lnTo>
                    <a:pt x="10672" y="956"/>
                  </a:lnTo>
                  <a:lnTo>
                    <a:pt x="10683" y="961"/>
                  </a:lnTo>
                  <a:lnTo>
                    <a:pt x="10688" y="964"/>
                  </a:lnTo>
                  <a:lnTo>
                    <a:pt x="10695" y="965"/>
                  </a:lnTo>
                  <a:lnTo>
                    <a:pt x="10701" y="965"/>
                  </a:lnTo>
                  <a:lnTo>
                    <a:pt x="10709" y="964"/>
                  </a:lnTo>
                  <a:lnTo>
                    <a:pt x="10717" y="947"/>
                  </a:lnTo>
                  <a:lnTo>
                    <a:pt x="10722" y="931"/>
                  </a:lnTo>
                  <a:lnTo>
                    <a:pt x="10726" y="923"/>
                  </a:lnTo>
                  <a:lnTo>
                    <a:pt x="10731" y="917"/>
                  </a:lnTo>
                  <a:lnTo>
                    <a:pt x="10734" y="913"/>
                  </a:lnTo>
                  <a:lnTo>
                    <a:pt x="10737" y="910"/>
                  </a:lnTo>
                  <a:lnTo>
                    <a:pt x="10741" y="908"/>
                  </a:lnTo>
                  <a:lnTo>
                    <a:pt x="10746" y="907"/>
                  </a:lnTo>
                  <a:lnTo>
                    <a:pt x="10751" y="893"/>
                  </a:lnTo>
                  <a:lnTo>
                    <a:pt x="10754" y="878"/>
                  </a:lnTo>
                  <a:lnTo>
                    <a:pt x="10757" y="862"/>
                  </a:lnTo>
                  <a:lnTo>
                    <a:pt x="10759" y="848"/>
                  </a:lnTo>
                  <a:lnTo>
                    <a:pt x="10760" y="833"/>
                  </a:lnTo>
                  <a:lnTo>
                    <a:pt x="10760" y="817"/>
                  </a:lnTo>
                  <a:lnTo>
                    <a:pt x="10759" y="802"/>
                  </a:lnTo>
                  <a:lnTo>
                    <a:pt x="10758" y="787"/>
                  </a:lnTo>
                  <a:lnTo>
                    <a:pt x="10755" y="772"/>
                  </a:lnTo>
                  <a:lnTo>
                    <a:pt x="10752" y="757"/>
                  </a:lnTo>
                  <a:lnTo>
                    <a:pt x="10747" y="743"/>
                  </a:lnTo>
                  <a:lnTo>
                    <a:pt x="10742" y="729"/>
                  </a:lnTo>
                  <a:lnTo>
                    <a:pt x="10736" y="715"/>
                  </a:lnTo>
                  <a:lnTo>
                    <a:pt x="10729" y="702"/>
                  </a:lnTo>
                  <a:lnTo>
                    <a:pt x="10722" y="690"/>
                  </a:lnTo>
                  <a:lnTo>
                    <a:pt x="10712" y="677"/>
                  </a:lnTo>
                  <a:lnTo>
                    <a:pt x="10707" y="673"/>
                  </a:lnTo>
                  <a:lnTo>
                    <a:pt x="10701" y="672"/>
                  </a:lnTo>
                  <a:lnTo>
                    <a:pt x="10695" y="671"/>
                  </a:lnTo>
                  <a:lnTo>
                    <a:pt x="10688" y="671"/>
                  </a:lnTo>
                  <a:lnTo>
                    <a:pt x="10675" y="673"/>
                  </a:lnTo>
                  <a:lnTo>
                    <a:pt x="10660" y="676"/>
                  </a:lnTo>
                  <a:lnTo>
                    <a:pt x="10653" y="677"/>
                  </a:lnTo>
                  <a:lnTo>
                    <a:pt x="10647" y="677"/>
                  </a:lnTo>
                  <a:lnTo>
                    <a:pt x="10641" y="676"/>
                  </a:lnTo>
                  <a:lnTo>
                    <a:pt x="10635" y="674"/>
                  </a:lnTo>
                  <a:lnTo>
                    <a:pt x="10630" y="671"/>
                  </a:lnTo>
                  <a:lnTo>
                    <a:pt x="10625" y="666"/>
                  </a:lnTo>
                  <a:lnTo>
                    <a:pt x="10620" y="659"/>
                  </a:lnTo>
                  <a:lnTo>
                    <a:pt x="10617" y="651"/>
                  </a:lnTo>
                  <a:lnTo>
                    <a:pt x="10615" y="644"/>
                  </a:lnTo>
                  <a:lnTo>
                    <a:pt x="10616" y="636"/>
                  </a:lnTo>
                  <a:lnTo>
                    <a:pt x="10618" y="630"/>
                  </a:lnTo>
                  <a:lnTo>
                    <a:pt x="10621" y="623"/>
                  </a:lnTo>
                  <a:lnTo>
                    <a:pt x="10626" y="618"/>
                  </a:lnTo>
                  <a:lnTo>
                    <a:pt x="10631" y="613"/>
                  </a:lnTo>
                  <a:lnTo>
                    <a:pt x="10636" y="608"/>
                  </a:lnTo>
                  <a:lnTo>
                    <a:pt x="10642" y="604"/>
                  </a:lnTo>
                  <a:lnTo>
                    <a:pt x="10655" y="603"/>
                  </a:lnTo>
                  <a:lnTo>
                    <a:pt x="10668" y="603"/>
                  </a:lnTo>
                  <a:lnTo>
                    <a:pt x="10681" y="605"/>
                  </a:lnTo>
                  <a:lnTo>
                    <a:pt x="10693" y="608"/>
                  </a:lnTo>
                  <a:lnTo>
                    <a:pt x="10705" y="612"/>
                  </a:lnTo>
                  <a:lnTo>
                    <a:pt x="10717" y="618"/>
                  </a:lnTo>
                  <a:lnTo>
                    <a:pt x="10729" y="624"/>
                  </a:lnTo>
                  <a:lnTo>
                    <a:pt x="10740" y="630"/>
                  </a:lnTo>
                  <a:lnTo>
                    <a:pt x="10759" y="651"/>
                  </a:lnTo>
                  <a:lnTo>
                    <a:pt x="10777" y="671"/>
                  </a:lnTo>
                  <a:lnTo>
                    <a:pt x="10794" y="694"/>
                  </a:lnTo>
                  <a:lnTo>
                    <a:pt x="10809" y="717"/>
                  </a:lnTo>
                  <a:lnTo>
                    <a:pt x="10816" y="728"/>
                  </a:lnTo>
                  <a:lnTo>
                    <a:pt x="10822" y="741"/>
                  </a:lnTo>
                  <a:lnTo>
                    <a:pt x="10827" y="754"/>
                  </a:lnTo>
                  <a:lnTo>
                    <a:pt x="10832" y="766"/>
                  </a:lnTo>
                  <a:lnTo>
                    <a:pt x="10836" y="780"/>
                  </a:lnTo>
                  <a:lnTo>
                    <a:pt x="10840" y="793"/>
                  </a:lnTo>
                  <a:lnTo>
                    <a:pt x="10842" y="806"/>
                  </a:lnTo>
                  <a:lnTo>
                    <a:pt x="10844" y="819"/>
                  </a:lnTo>
                  <a:lnTo>
                    <a:pt x="10843" y="836"/>
                  </a:lnTo>
                  <a:lnTo>
                    <a:pt x="10841" y="852"/>
                  </a:lnTo>
                  <a:lnTo>
                    <a:pt x="10839" y="870"/>
                  </a:lnTo>
                  <a:lnTo>
                    <a:pt x="10836" y="886"/>
                  </a:lnTo>
                  <a:lnTo>
                    <a:pt x="10832" y="901"/>
                  </a:lnTo>
                  <a:lnTo>
                    <a:pt x="10828" y="918"/>
                  </a:lnTo>
                  <a:lnTo>
                    <a:pt x="10823" y="934"/>
                  </a:lnTo>
                  <a:lnTo>
                    <a:pt x="10817" y="949"/>
                  </a:lnTo>
                  <a:lnTo>
                    <a:pt x="10810" y="964"/>
                  </a:lnTo>
                  <a:lnTo>
                    <a:pt x="10801" y="978"/>
                  </a:lnTo>
                  <a:lnTo>
                    <a:pt x="10792" y="991"/>
                  </a:lnTo>
                  <a:lnTo>
                    <a:pt x="10782" y="1004"/>
                  </a:lnTo>
                  <a:lnTo>
                    <a:pt x="10770" y="1016"/>
                  </a:lnTo>
                  <a:lnTo>
                    <a:pt x="10757" y="1027"/>
                  </a:lnTo>
                  <a:lnTo>
                    <a:pt x="10743" y="1037"/>
                  </a:lnTo>
                  <a:lnTo>
                    <a:pt x="10728" y="1046"/>
                  </a:lnTo>
                  <a:close/>
                  <a:moveTo>
                    <a:pt x="10426" y="1382"/>
                  </a:moveTo>
                  <a:lnTo>
                    <a:pt x="10359" y="1441"/>
                  </a:lnTo>
                  <a:lnTo>
                    <a:pt x="10336" y="1449"/>
                  </a:lnTo>
                  <a:lnTo>
                    <a:pt x="10315" y="1458"/>
                  </a:lnTo>
                  <a:lnTo>
                    <a:pt x="10292" y="1466"/>
                  </a:lnTo>
                  <a:lnTo>
                    <a:pt x="10270" y="1474"/>
                  </a:lnTo>
                  <a:lnTo>
                    <a:pt x="10259" y="1477"/>
                  </a:lnTo>
                  <a:lnTo>
                    <a:pt x="10246" y="1480"/>
                  </a:lnTo>
                  <a:lnTo>
                    <a:pt x="10235" y="1481"/>
                  </a:lnTo>
                  <a:lnTo>
                    <a:pt x="10223" y="1482"/>
                  </a:lnTo>
                  <a:lnTo>
                    <a:pt x="10211" y="1482"/>
                  </a:lnTo>
                  <a:lnTo>
                    <a:pt x="10199" y="1481"/>
                  </a:lnTo>
                  <a:lnTo>
                    <a:pt x="10186" y="1478"/>
                  </a:lnTo>
                  <a:lnTo>
                    <a:pt x="10174" y="1475"/>
                  </a:lnTo>
                  <a:lnTo>
                    <a:pt x="10149" y="1460"/>
                  </a:lnTo>
                  <a:lnTo>
                    <a:pt x="10123" y="1446"/>
                  </a:lnTo>
                  <a:lnTo>
                    <a:pt x="10117" y="1441"/>
                  </a:lnTo>
                  <a:lnTo>
                    <a:pt x="10111" y="1437"/>
                  </a:lnTo>
                  <a:lnTo>
                    <a:pt x="10106" y="1432"/>
                  </a:lnTo>
                  <a:lnTo>
                    <a:pt x="10102" y="1426"/>
                  </a:lnTo>
                  <a:lnTo>
                    <a:pt x="10098" y="1419"/>
                  </a:lnTo>
                  <a:lnTo>
                    <a:pt x="10095" y="1413"/>
                  </a:lnTo>
                  <a:lnTo>
                    <a:pt x="10092" y="1406"/>
                  </a:lnTo>
                  <a:lnTo>
                    <a:pt x="10091" y="1398"/>
                  </a:lnTo>
                  <a:lnTo>
                    <a:pt x="10088" y="1386"/>
                  </a:lnTo>
                  <a:lnTo>
                    <a:pt x="10087" y="1374"/>
                  </a:lnTo>
                  <a:lnTo>
                    <a:pt x="10088" y="1362"/>
                  </a:lnTo>
                  <a:lnTo>
                    <a:pt x="10090" y="1352"/>
                  </a:lnTo>
                  <a:lnTo>
                    <a:pt x="10093" y="1342"/>
                  </a:lnTo>
                  <a:lnTo>
                    <a:pt x="10097" y="1331"/>
                  </a:lnTo>
                  <a:lnTo>
                    <a:pt x="10102" y="1322"/>
                  </a:lnTo>
                  <a:lnTo>
                    <a:pt x="10108" y="1313"/>
                  </a:lnTo>
                  <a:lnTo>
                    <a:pt x="10114" y="1304"/>
                  </a:lnTo>
                  <a:lnTo>
                    <a:pt x="10123" y="1296"/>
                  </a:lnTo>
                  <a:lnTo>
                    <a:pt x="10131" y="1288"/>
                  </a:lnTo>
                  <a:lnTo>
                    <a:pt x="10139" y="1280"/>
                  </a:lnTo>
                  <a:lnTo>
                    <a:pt x="10156" y="1266"/>
                  </a:lnTo>
                  <a:lnTo>
                    <a:pt x="10174" y="1253"/>
                  </a:lnTo>
                  <a:lnTo>
                    <a:pt x="10182" y="1250"/>
                  </a:lnTo>
                  <a:lnTo>
                    <a:pt x="10190" y="1249"/>
                  </a:lnTo>
                  <a:lnTo>
                    <a:pt x="10197" y="1248"/>
                  </a:lnTo>
                  <a:lnTo>
                    <a:pt x="10205" y="1248"/>
                  </a:lnTo>
                  <a:lnTo>
                    <a:pt x="10221" y="1250"/>
                  </a:lnTo>
                  <a:lnTo>
                    <a:pt x="10236" y="1254"/>
                  </a:lnTo>
                  <a:lnTo>
                    <a:pt x="10266" y="1264"/>
                  </a:lnTo>
                  <a:lnTo>
                    <a:pt x="10294" y="1272"/>
                  </a:lnTo>
                  <a:lnTo>
                    <a:pt x="10299" y="1269"/>
                  </a:lnTo>
                  <a:lnTo>
                    <a:pt x="10305" y="1265"/>
                  </a:lnTo>
                  <a:lnTo>
                    <a:pt x="10309" y="1261"/>
                  </a:lnTo>
                  <a:lnTo>
                    <a:pt x="10312" y="1256"/>
                  </a:lnTo>
                  <a:lnTo>
                    <a:pt x="10315" y="1251"/>
                  </a:lnTo>
                  <a:lnTo>
                    <a:pt x="10316" y="1245"/>
                  </a:lnTo>
                  <a:lnTo>
                    <a:pt x="10318" y="1238"/>
                  </a:lnTo>
                  <a:lnTo>
                    <a:pt x="10318" y="1232"/>
                  </a:lnTo>
                  <a:lnTo>
                    <a:pt x="10318" y="1219"/>
                  </a:lnTo>
                  <a:lnTo>
                    <a:pt x="10317" y="1207"/>
                  </a:lnTo>
                  <a:lnTo>
                    <a:pt x="10315" y="1195"/>
                  </a:lnTo>
                  <a:lnTo>
                    <a:pt x="10313" y="1183"/>
                  </a:lnTo>
                  <a:lnTo>
                    <a:pt x="10304" y="1171"/>
                  </a:lnTo>
                  <a:lnTo>
                    <a:pt x="10294" y="1158"/>
                  </a:lnTo>
                  <a:lnTo>
                    <a:pt x="10289" y="1152"/>
                  </a:lnTo>
                  <a:lnTo>
                    <a:pt x="10283" y="1146"/>
                  </a:lnTo>
                  <a:lnTo>
                    <a:pt x="10277" y="1142"/>
                  </a:lnTo>
                  <a:lnTo>
                    <a:pt x="10269" y="1140"/>
                  </a:lnTo>
                  <a:lnTo>
                    <a:pt x="10249" y="1143"/>
                  </a:lnTo>
                  <a:lnTo>
                    <a:pt x="10229" y="1144"/>
                  </a:lnTo>
                  <a:lnTo>
                    <a:pt x="10219" y="1143"/>
                  </a:lnTo>
                  <a:lnTo>
                    <a:pt x="10209" y="1140"/>
                  </a:lnTo>
                  <a:lnTo>
                    <a:pt x="10205" y="1138"/>
                  </a:lnTo>
                  <a:lnTo>
                    <a:pt x="10202" y="1136"/>
                  </a:lnTo>
                  <a:lnTo>
                    <a:pt x="10198" y="1133"/>
                  </a:lnTo>
                  <a:lnTo>
                    <a:pt x="10195" y="1129"/>
                  </a:lnTo>
                  <a:lnTo>
                    <a:pt x="10197" y="1118"/>
                  </a:lnTo>
                  <a:lnTo>
                    <a:pt x="10200" y="1108"/>
                  </a:lnTo>
                  <a:lnTo>
                    <a:pt x="10204" y="1097"/>
                  </a:lnTo>
                  <a:lnTo>
                    <a:pt x="10209" y="1088"/>
                  </a:lnTo>
                  <a:lnTo>
                    <a:pt x="10222" y="1071"/>
                  </a:lnTo>
                  <a:lnTo>
                    <a:pt x="10235" y="1054"/>
                  </a:lnTo>
                  <a:lnTo>
                    <a:pt x="10240" y="1041"/>
                  </a:lnTo>
                  <a:lnTo>
                    <a:pt x="10243" y="1028"/>
                  </a:lnTo>
                  <a:lnTo>
                    <a:pt x="10245" y="1016"/>
                  </a:lnTo>
                  <a:lnTo>
                    <a:pt x="10246" y="1002"/>
                  </a:lnTo>
                  <a:lnTo>
                    <a:pt x="10245" y="990"/>
                  </a:lnTo>
                  <a:lnTo>
                    <a:pt x="10244" y="977"/>
                  </a:lnTo>
                  <a:lnTo>
                    <a:pt x="10242" y="965"/>
                  </a:lnTo>
                  <a:lnTo>
                    <a:pt x="10239" y="952"/>
                  </a:lnTo>
                  <a:lnTo>
                    <a:pt x="10235" y="940"/>
                  </a:lnTo>
                  <a:lnTo>
                    <a:pt x="10230" y="929"/>
                  </a:lnTo>
                  <a:lnTo>
                    <a:pt x="10225" y="918"/>
                  </a:lnTo>
                  <a:lnTo>
                    <a:pt x="10219" y="906"/>
                  </a:lnTo>
                  <a:lnTo>
                    <a:pt x="10212" y="895"/>
                  </a:lnTo>
                  <a:lnTo>
                    <a:pt x="10204" y="885"/>
                  </a:lnTo>
                  <a:lnTo>
                    <a:pt x="10197" y="875"/>
                  </a:lnTo>
                  <a:lnTo>
                    <a:pt x="10189" y="864"/>
                  </a:lnTo>
                  <a:lnTo>
                    <a:pt x="10175" y="855"/>
                  </a:lnTo>
                  <a:lnTo>
                    <a:pt x="10158" y="843"/>
                  </a:lnTo>
                  <a:lnTo>
                    <a:pt x="10154" y="840"/>
                  </a:lnTo>
                  <a:lnTo>
                    <a:pt x="10152" y="836"/>
                  </a:lnTo>
                  <a:lnTo>
                    <a:pt x="10149" y="833"/>
                  </a:lnTo>
                  <a:lnTo>
                    <a:pt x="10148" y="829"/>
                  </a:lnTo>
                  <a:lnTo>
                    <a:pt x="10147" y="825"/>
                  </a:lnTo>
                  <a:lnTo>
                    <a:pt x="10148" y="819"/>
                  </a:lnTo>
                  <a:lnTo>
                    <a:pt x="10149" y="814"/>
                  </a:lnTo>
                  <a:lnTo>
                    <a:pt x="10152" y="809"/>
                  </a:lnTo>
                  <a:lnTo>
                    <a:pt x="10164" y="804"/>
                  </a:lnTo>
                  <a:lnTo>
                    <a:pt x="10178" y="797"/>
                  </a:lnTo>
                  <a:lnTo>
                    <a:pt x="10189" y="789"/>
                  </a:lnTo>
                  <a:lnTo>
                    <a:pt x="10200" y="780"/>
                  </a:lnTo>
                  <a:lnTo>
                    <a:pt x="10211" y="768"/>
                  </a:lnTo>
                  <a:lnTo>
                    <a:pt x="10220" y="756"/>
                  </a:lnTo>
                  <a:lnTo>
                    <a:pt x="10223" y="750"/>
                  </a:lnTo>
                  <a:lnTo>
                    <a:pt x="10227" y="743"/>
                  </a:lnTo>
                  <a:lnTo>
                    <a:pt x="10230" y="736"/>
                  </a:lnTo>
                  <a:lnTo>
                    <a:pt x="10232" y="728"/>
                  </a:lnTo>
                  <a:lnTo>
                    <a:pt x="10236" y="720"/>
                  </a:lnTo>
                  <a:lnTo>
                    <a:pt x="10239" y="711"/>
                  </a:lnTo>
                  <a:lnTo>
                    <a:pt x="10241" y="703"/>
                  </a:lnTo>
                  <a:lnTo>
                    <a:pt x="10242" y="694"/>
                  </a:lnTo>
                  <a:lnTo>
                    <a:pt x="10242" y="686"/>
                  </a:lnTo>
                  <a:lnTo>
                    <a:pt x="10241" y="676"/>
                  </a:lnTo>
                  <a:lnTo>
                    <a:pt x="10240" y="668"/>
                  </a:lnTo>
                  <a:lnTo>
                    <a:pt x="10238" y="659"/>
                  </a:lnTo>
                  <a:lnTo>
                    <a:pt x="10235" y="642"/>
                  </a:lnTo>
                  <a:lnTo>
                    <a:pt x="10231" y="625"/>
                  </a:lnTo>
                  <a:lnTo>
                    <a:pt x="10228" y="608"/>
                  </a:lnTo>
                  <a:lnTo>
                    <a:pt x="10226" y="590"/>
                  </a:lnTo>
                  <a:lnTo>
                    <a:pt x="10220" y="581"/>
                  </a:lnTo>
                  <a:lnTo>
                    <a:pt x="10215" y="571"/>
                  </a:lnTo>
                  <a:lnTo>
                    <a:pt x="10208" y="562"/>
                  </a:lnTo>
                  <a:lnTo>
                    <a:pt x="10204" y="552"/>
                  </a:lnTo>
                  <a:lnTo>
                    <a:pt x="10202" y="547"/>
                  </a:lnTo>
                  <a:lnTo>
                    <a:pt x="10201" y="541"/>
                  </a:lnTo>
                  <a:lnTo>
                    <a:pt x="10200" y="536"/>
                  </a:lnTo>
                  <a:lnTo>
                    <a:pt x="10200" y="531"/>
                  </a:lnTo>
                  <a:lnTo>
                    <a:pt x="10201" y="526"/>
                  </a:lnTo>
                  <a:lnTo>
                    <a:pt x="10202" y="521"/>
                  </a:lnTo>
                  <a:lnTo>
                    <a:pt x="10204" y="516"/>
                  </a:lnTo>
                  <a:lnTo>
                    <a:pt x="10207" y="511"/>
                  </a:lnTo>
                  <a:lnTo>
                    <a:pt x="10218" y="506"/>
                  </a:lnTo>
                  <a:lnTo>
                    <a:pt x="10228" y="501"/>
                  </a:lnTo>
                  <a:lnTo>
                    <a:pt x="10237" y="493"/>
                  </a:lnTo>
                  <a:lnTo>
                    <a:pt x="10245" y="485"/>
                  </a:lnTo>
                  <a:lnTo>
                    <a:pt x="10253" y="476"/>
                  </a:lnTo>
                  <a:lnTo>
                    <a:pt x="10260" y="467"/>
                  </a:lnTo>
                  <a:lnTo>
                    <a:pt x="10265" y="458"/>
                  </a:lnTo>
                  <a:lnTo>
                    <a:pt x="10269" y="448"/>
                  </a:lnTo>
                  <a:lnTo>
                    <a:pt x="10273" y="439"/>
                  </a:lnTo>
                  <a:lnTo>
                    <a:pt x="10275" y="429"/>
                  </a:lnTo>
                  <a:lnTo>
                    <a:pt x="10275" y="420"/>
                  </a:lnTo>
                  <a:lnTo>
                    <a:pt x="10274" y="411"/>
                  </a:lnTo>
                  <a:lnTo>
                    <a:pt x="10272" y="401"/>
                  </a:lnTo>
                  <a:lnTo>
                    <a:pt x="10270" y="393"/>
                  </a:lnTo>
                  <a:lnTo>
                    <a:pt x="10267" y="385"/>
                  </a:lnTo>
                  <a:lnTo>
                    <a:pt x="10263" y="378"/>
                  </a:lnTo>
                  <a:lnTo>
                    <a:pt x="10259" y="370"/>
                  </a:lnTo>
                  <a:lnTo>
                    <a:pt x="10252" y="364"/>
                  </a:lnTo>
                  <a:lnTo>
                    <a:pt x="10246" y="359"/>
                  </a:lnTo>
                  <a:lnTo>
                    <a:pt x="10240" y="357"/>
                  </a:lnTo>
                  <a:lnTo>
                    <a:pt x="10234" y="356"/>
                  </a:lnTo>
                  <a:lnTo>
                    <a:pt x="10226" y="357"/>
                  </a:lnTo>
                  <a:lnTo>
                    <a:pt x="10219" y="359"/>
                  </a:lnTo>
                  <a:lnTo>
                    <a:pt x="10211" y="363"/>
                  </a:lnTo>
                  <a:lnTo>
                    <a:pt x="10205" y="365"/>
                  </a:lnTo>
                  <a:lnTo>
                    <a:pt x="10200" y="368"/>
                  </a:lnTo>
                  <a:lnTo>
                    <a:pt x="10195" y="372"/>
                  </a:lnTo>
                  <a:lnTo>
                    <a:pt x="10190" y="376"/>
                  </a:lnTo>
                  <a:lnTo>
                    <a:pt x="10181" y="385"/>
                  </a:lnTo>
                  <a:lnTo>
                    <a:pt x="10173" y="394"/>
                  </a:lnTo>
                  <a:lnTo>
                    <a:pt x="10168" y="399"/>
                  </a:lnTo>
                  <a:lnTo>
                    <a:pt x="10162" y="402"/>
                  </a:lnTo>
                  <a:lnTo>
                    <a:pt x="10157" y="405"/>
                  </a:lnTo>
                  <a:lnTo>
                    <a:pt x="10152" y="408"/>
                  </a:lnTo>
                  <a:lnTo>
                    <a:pt x="10146" y="409"/>
                  </a:lnTo>
                  <a:lnTo>
                    <a:pt x="10139" y="409"/>
                  </a:lnTo>
                  <a:lnTo>
                    <a:pt x="10132" y="407"/>
                  </a:lnTo>
                  <a:lnTo>
                    <a:pt x="10125" y="403"/>
                  </a:lnTo>
                  <a:lnTo>
                    <a:pt x="10109" y="399"/>
                  </a:lnTo>
                  <a:lnTo>
                    <a:pt x="10095" y="393"/>
                  </a:lnTo>
                  <a:lnTo>
                    <a:pt x="10081" y="384"/>
                  </a:lnTo>
                  <a:lnTo>
                    <a:pt x="10066" y="375"/>
                  </a:lnTo>
                  <a:lnTo>
                    <a:pt x="10060" y="369"/>
                  </a:lnTo>
                  <a:lnTo>
                    <a:pt x="10055" y="363"/>
                  </a:lnTo>
                  <a:lnTo>
                    <a:pt x="10050" y="356"/>
                  </a:lnTo>
                  <a:lnTo>
                    <a:pt x="10045" y="350"/>
                  </a:lnTo>
                  <a:lnTo>
                    <a:pt x="10041" y="343"/>
                  </a:lnTo>
                  <a:lnTo>
                    <a:pt x="10037" y="336"/>
                  </a:lnTo>
                  <a:lnTo>
                    <a:pt x="10035" y="329"/>
                  </a:lnTo>
                  <a:lnTo>
                    <a:pt x="10033" y="322"/>
                  </a:lnTo>
                  <a:lnTo>
                    <a:pt x="10029" y="309"/>
                  </a:lnTo>
                  <a:lnTo>
                    <a:pt x="10025" y="296"/>
                  </a:lnTo>
                  <a:lnTo>
                    <a:pt x="10025" y="283"/>
                  </a:lnTo>
                  <a:lnTo>
                    <a:pt x="10025" y="271"/>
                  </a:lnTo>
                  <a:lnTo>
                    <a:pt x="10028" y="257"/>
                  </a:lnTo>
                  <a:lnTo>
                    <a:pt x="10032" y="246"/>
                  </a:lnTo>
                  <a:lnTo>
                    <a:pt x="10038" y="234"/>
                  </a:lnTo>
                  <a:lnTo>
                    <a:pt x="10045" y="224"/>
                  </a:lnTo>
                  <a:lnTo>
                    <a:pt x="10052" y="214"/>
                  </a:lnTo>
                  <a:lnTo>
                    <a:pt x="10061" y="206"/>
                  </a:lnTo>
                  <a:lnTo>
                    <a:pt x="10069" y="198"/>
                  </a:lnTo>
                  <a:lnTo>
                    <a:pt x="10079" y="192"/>
                  </a:lnTo>
                  <a:lnTo>
                    <a:pt x="10089" y="186"/>
                  </a:lnTo>
                  <a:lnTo>
                    <a:pt x="10099" y="181"/>
                  </a:lnTo>
                  <a:lnTo>
                    <a:pt x="10110" y="177"/>
                  </a:lnTo>
                  <a:lnTo>
                    <a:pt x="10121" y="172"/>
                  </a:lnTo>
                  <a:lnTo>
                    <a:pt x="10132" y="169"/>
                  </a:lnTo>
                  <a:lnTo>
                    <a:pt x="10143" y="168"/>
                  </a:lnTo>
                  <a:lnTo>
                    <a:pt x="10154" y="167"/>
                  </a:lnTo>
                  <a:lnTo>
                    <a:pt x="10166" y="166"/>
                  </a:lnTo>
                  <a:lnTo>
                    <a:pt x="10177" y="167"/>
                  </a:lnTo>
                  <a:lnTo>
                    <a:pt x="10188" y="169"/>
                  </a:lnTo>
                  <a:lnTo>
                    <a:pt x="10199" y="171"/>
                  </a:lnTo>
                  <a:lnTo>
                    <a:pt x="10211" y="175"/>
                  </a:lnTo>
                  <a:lnTo>
                    <a:pt x="10227" y="179"/>
                  </a:lnTo>
                  <a:lnTo>
                    <a:pt x="10243" y="185"/>
                  </a:lnTo>
                  <a:lnTo>
                    <a:pt x="10259" y="191"/>
                  </a:lnTo>
                  <a:lnTo>
                    <a:pt x="10274" y="199"/>
                  </a:lnTo>
                  <a:lnTo>
                    <a:pt x="10288" y="208"/>
                  </a:lnTo>
                  <a:lnTo>
                    <a:pt x="10301" y="218"/>
                  </a:lnTo>
                  <a:lnTo>
                    <a:pt x="10315" y="230"/>
                  </a:lnTo>
                  <a:lnTo>
                    <a:pt x="10327" y="242"/>
                  </a:lnTo>
                  <a:lnTo>
                    <a:pt x="10338" y="254"/>
                  </a:lnTo>
                  <a:lnTo>
                    <a:pt x="10349" y="268"/>
                  </a:lnTo>
                  <a:lnTo>
                    <a:pt x="10359" y="282"/>
                  </a:lnTo>
                  <a:lnTo>
                    <a:pt x="10367" y="296"/>
                  </a:lnTo>
                  <a:lnTo>
                    <a:pt x="10375" y="311"/>
                  </a:lnTo>
                  <a:lnTo>
                    <a:pt x="10382" y="327"/>
                  </a:lnTo>
                  <a:lnTo>
                    <a:pt x="10387" y="342"/>
                  </a:lnTo>
                  <a:lnTo>
                    <a:pt x="10392" y="357"/>
                  </a:lnTo>
                  <a:lnTo>
                    <a:pt x="10411" y="380"/>
                  </a:lnTo>
                  <a:lnTo>
                    <a:pt x="10429" y="401"/>
                  </a:lnTo>
                  <a:lnTo>
                    <a:pt x="10441" y="411"/>
                  </a:lnTo>
                  <a:lnTo>
                    <a:pt x="10452" y="418"/>
                  </a:lnTo>
                  <a:lnTo>
                    <a:pt x="10464" y="425"/>
                  </a:lnTo>
                  <a:lnTo>
                    <a:pt x="10478" y="430"/>
                  </a:lnTo>
                  <a:lnTo>
                    <a:pt x="10481" y="435"/>
                  </a:lnTo>
                  <a:lnTo>
                    <a:pt x="10484" y="440"/>
                  </a:lnTo>
                  <a:lnTo>
                    <a:pt x="10485" y="445"/>
                  </a:lnTo>
                  <a:lnTo>
                    <a:pt x="10485" y="450"/>
                  </a:lnTo>
                  <a:lnTo>
                    <a:pt x="10484" y="455"/>
                  </a:lnTo>
                  <a:lnTo>
                    <a:pt x="10482" y="460"/>
                  </a:lnTo>
                  <a:lnTo>
                    <a:pt x="10480" y="464"/>
                  </a:lnTo>
                  <a:lnTo>
                    <a:pt x="10478" y="469"/>
                  </a:lnTo>
                  <a:lnTo>
                    <a:pt x="10472" y="477"/>
                  </a:lnTo>
                  <a:lnTo>
                    <a:pt x="10466" y="486"/>
                  </a:lnTo>
                  <a:lnTo>
                    <a:pt x="10461" y="495"/>
                  </a:lnTo>
                  <a:lnTo>
                    <a:pt x="10457" y="505"/>
                  </a:lnTo>
                  <a:lnTo>
                    <a:pt x="10449" y="525"/>
                  </a:lnTo>
                  <a:lnTo>
                    <a:pt x="10443" y="547"/>
                  </a:lnTo>
                  <a:lnTo>
                    <a:pt x="10438" y="568"/>
                  </a:lnTo>
                  <a:lnTo>
                    <a:pt x="10435" y="589"/>
                  </a:lnTo>
                  <a:lnTo>
                    <a:pt x="10434" y="612"/>
                  </a:lnTo>
                  <a:lnTo>
                    <a:pt x="10435" y="633"/>
                  </a:lnTo>
                  <a:lnTo>
                    <a:pt x="10437" y="655"/>
                  </a:lnTo>
                  <a:lnTo>
                    <a:pt x="10442" y="677"/>
                  </a:lnTo>
                  <a:lnTo>
                    <a:pt x="10444" y="685"/>
                  </a:lnTo>
                  <a:lnTo>
                    <a:pt x="10446" y="692"/>
                  </a:lnTo>
                  <a:lnTo>
                    <a:pt x="10450" y="699"/>
                  </a:lnTo>
                  <a:lnTo>
                    <a:pt x="10454" y="705"/>
                  </a:lnTo>
                  <a:lnTo>
                    <a:pt x="10465" y="716"/>
                  </a:lnTo>
                  <a:lnTo>
                    <a:pt x="10476" y="727"/>
                  </a:lnTo>
                  <a:lnTo>
                    <a:pt x="10487" y="739"/>
                  </a:lnTo>
                  <a:lnTo>
                    <a:pt x="10496" y="750"/>
                  </a:lnTo>
                  <a:lnTo>
                    <a:pt x="10499" y="756"/>
                  </a:lnTo>
                  <a:lnTo>
                    <a:pt x="10502" y="763"/>
                  </a:lnTo>
                  <a:lnTo>
                    <a:pt x="10503" y="770"/>
                  </a:lnTo>
                  <a:lnTo>
                    <a:pt x="10503" y="778"/>
                  </a:lnTo>
                  <a:lnTo>
                    <a:pt x="10494" y="800"/>
                  </a:lnTo>
                  <a:lnTo>
                    <a:pt x="10483" y="821"/>
                  </a:lnTo>
                  <a:lnTo>
                    <a:pt x="10474" y="843"/>
                  </a:lnTo>
                  <a:lnTo>
                    <a:pt x="10466" y="864"/>
                  </a:lnTo>
                  <a:lnTo>
                    <a:pt x="10463" y="876"/>
                  </a:lnTo>
                  <a:lnTo>
                    <a:pt x="10460" y="887"/>
                  </a:lnTo>
                  <a:lnTo>
                    <a:pt x="10457" y="898"/>
                  </a:lnTo>
                  <a:lnTo>
                    <a:pt x="10456" y="910"/>
                  </a:lnTo>
                  <a:lnTo>
                    <a:pt x="10455" y="922"/>
                  </a:lnTo>
                  <a:lnTo>
                    <a:pt x="10455" y="934"/>
                  </a:lnTo>
                  <a:lnTo>
                    <a:pt x="10455" y="947"/>
                  </a:lnTo>
                  <a:lnTo>
                    <a:pt x="10457" y="959"/>
                  </a:lnTo>
                  <a:lnTo>
                    <a:pt x="10462" y="975"/>
                  </a:lnTo>
                  <a:lnTo>
                    <a:pt x="10468" y="989"/>
                  </a:lnTo>
                  <a:lnTo>
                    <a:pt x="10475" y="1003"/>
                  </a:lnTo>
                  <a:lnTo>
                    <a:pt x="10482" y="1018"/>
                  </a:lnTo>
                  <a:lnTo>
                    <a:pt x="10499" y="1045"/>
                  </a:lnTo>
                  <a:lnTo>
                    <a:pt x="10515" y="1073"/>
                  </a:lnTo>
                  <a:lnTo>
                    <a:pt x="10527" y="1137"/>
                  </a:lnTo>
                  <a:lnTo>
                    <a:pt x="10520" y="1153"/>
                  </a:lnTo>
                  <a:lnTo>
                    <a:pt x="10513" y="1168"/>
                  </a:lnTo>
                  <a:lnTo>
                    <a:pt x="10507" y="1183"/>
                  </a:lnTo>
                  <a:lnTo>
                    <a:pt x="10502" y="1199"/>
                  </a:lnTo>
                  <a:lnTo>
                    <a:pt x="10494" y="1231"/>
                  </a:lnTo>
                  <a:lnTo>
                    <a:pt x="10485" y="1263"/>
                  </a:lnTo>
                  <a:lnTo>
                    <a:pt x="10480" y="1279"/>
                  </a:lnTo>
                  <a:lnTo>
                    <a:pt x="10476" y="1295"/>
                  </a:lnTo>
                  <a:lnTo>
                    <a:pt x="10470" y="1310"/>
                  </a:lnTo>
                  <a:lnTo>
                    <a:pt x="10464" y="1325"/>
                  </a:lnTo>
                  <a:lnTo>
                    <a:pt x="10457" y="1341"/>
                  </a:lnTo>
                  <a:lnTo>
                    <a:pt x="10448" y="1355"/>
                  </a:lnTo>
                  <a:lnTo>
                    <a:pt x="10438" y="1368"/>
                  </a:lnTo>
                  <a:lnTo>
                    <a:pt x="10426" y="1382"/>
                  </a:lnTo>
                  <a:close/>
                  <a:moveTo>
                    <a:pt x="10423" y="1299"/>
                  </a:moveTo>
                  <a:lnTo>
                    <a:pt x="10386" y="1373"/>
                  </a:lnTo>
                  <a:lnTo>
                    <a:pt x="10377" y="1383"/>
                  </a:lnTo>
                  <a:lnTo>
                    <a:pt x="10368" y="1392"/>
                  </a:lnTo>
                  <a:lnTo>
                    <a:pt x="10358" y="1400"/>
                  </a:lnTo>
                  <a:lnTo>
                    <a:pt x="10347" y="1408"/>
                  </a:lnTo>
                  <a:lnTo>
                    <a:pt x="10337" y="1415"/>
                  </a:lnTo>
                  <a:lnTo>
                    <a:pt x="10326" y="1421"/>
                  </a:lnTo>
                  <a:lnTo>
                    <a:pt x="10315" y="1428"/>
                  </a:lnTo>
                  <a:lnTo>
                    <a:pt x="10304" y="1433"/>
                  </a:lnTo>
                  <a:lnTo>
                    <a:pt x="10291" y="1437"/>
                  </a:lnTo>
                  <a:lnTo>
                    <a:pt x="10279" y="1441"/>
                  </a:lnTo>
                  <a:lnTo>
                    <a:pt x="10267" y="1444"/>
                  </a:lnTo>
                  <a:lnTo>
                    <a:pt x="10253" y="1446"/>
                  </a:lnTo>
                  <a:lnTo>
                    <a:pt x="10241" y="1447"/>
                  </a:lnTo>
                  <a:lnTo>
                    <a:pt x="10228" y="1448"/>
                  </a:lnTo>
                  <a:lnTo>
                    <a:pt x="10215" y="1447"/>
                  </a:lnTo>
                  <a:lnTo>
                    <a:pt x="10201" y="1446"/>
                  </a:lnTo>
                  <a:lnTo>
                    <a:pt x="10193" y="1443"/>
                  </a:lnTo>
                  <a:lnTo>
                    <a:pt x="10185" y="1440"/>
                  </a:lnTo>
                  <a:lnTo>
                    <a:pt x="10177" y="1435"/>
                  </a:lnTo>
                  <a:lnTo>
                    <a:pt x="10170" y="1430"/>
                  </a:lnTo>
                  <a:lnTo>
                    <a:pt x="10156" y="1417"/>
                  </a:lnTo>
                  <a:lnTo>
                    <a:pt x="10143" y="1404"/>
                  </a:lnTo>
                  <a:lnTo>
                    <a:pt x="10139" y="1392"/>
                  </a:lnTo>
                  <a:lnTo>
                    <a:pt x="10137" y="1378"/>
                  </a:lnTo>
                  <a:lnTo>
                    <a:pt x="10136" y="1365"/>
                  </a:lnTo>
                  <a:lnTo>
                    <a:pt x="10137" y="1352"/>
                  </a:lnTo>
                  <a:lnTo>
                    <a:pt x="10149" y="1339"/>
                  </a:lnTo>
                  <a:lnTo>
                    <a:pt x="10162" y="1328"/>
                  </a:lnTo>
                  <a:lnTo>
                    <a:pt x="10170" y="1323"/>
                  </a:lnTo>
                  <a:lnTo>
                    <a:pt x="10177" y="1318"/>
                  </a:lnTo>
                  <a:lnTo>
                    <a:pt x="10185" y="1314"/>
                  </a:lnTo>
                  <a:lnTo>
                    <a:pt x="10192" y="1311"/>
                  </a:lnTo>
                  <a:lnTo>
                    <a:pt x="10200" y="1308"/>
                  </a:lnTo>
                  <a:lnTo>
                    <a:pt x="10208" y="1306"/>
                  </a:lnTo>
                  <a:lnTo>
                    <a:pt x="10217" y="1305"/>
                  </a:lnTo>
                  <a:lnTo>
                    <a:pt x="10224" y="1304"/>
                  </a:lnTo>
                  <a:lnTo>
                    <a:pt x="10232" y="1304"/>
                  </a:lnTo>
                  <a:lnTo>
                    <a:pt x="10240" y="1305"/>
                  </a:lnTo>
                  <a:lnTo>
                    <a:pt x="10248" y="1307"/>
                  </a:lnTo>
                  <a:lnTo>
                    <a:pt x="10257" y="1310"/>
                  </a:lnTo>
                  <a:lnTo>
                    <a:pt x="10271" y="1315"/>
                  </a:lnTo>
                  <a:lnTo>
                    <a:pt x="10286" y="1318"/>
                  </a:lnTo>
                  <a:lnTo>
                    <a:pt x="10294" y="1319"/>
                  </a:lnTo>
                  <a:lnTo>
                    <a:pt x="10303" y="1319"/>
                  </a:lnTo>
                  <a:lnTo>
                    <a:pt x="10311" y="1318"/>
                  </a:lnTo>
                  <a:lnTo>
                    <a:pt x="10319" y="1315"/>
                  </a:lnTo>
                  <a:lnTo>
                    <a:pt x="10328" y="1305"/>
                  </a:lnTo>
                  <a:lnTo>
                    <a:pt x="10336" y="1294"/>
                  </a:lnTo>
                  <a:lnTo>
                    <a:pt x="10342" y="1282"/>
                  </a:lnTo>
                  <a:lnTo>
                    <a:pt x="10347" y="1270"/>
                  </a:lnTo>
                  <a:lnTo>
                    <a:pt x="10352" y="1258"/>
                  </a:lnTo>
                  <a:lnTo>
                    <a:pt x="10355" y="1245"/>
                  </a:lnTo>
                  <a:lnTo>
                    <a:pt x="10357" y="1231"/>
                  </a:lnTo>
                  <a:lnTo>
                    <a:pt x="10359" y="1217"/>
                  </a:lnTo>
                  <a:lnTo>
                    <a:pt x="10357" y="1207"/>
                  </a:lnTo>
                  <a:lnTo>
                    <a:pt x="10355" y="1199"/>
                  </a:lnTo>
                  <a:lnTo>
                    <a:pt x="10353" y="1189"/>
                  </a:lnTo>
                  <a:lnTo>
                    <a:pt x="10349" y="1180"/>
                  </a:lnTo>
                  <a:lnTo>
                    <a:pt x="10345" y="1171"/>
                  </a:lnTo>
                  <a:lnTo>
                    <a:pt x="10340" y="1163"/>
                  </a:lnTo>
                  <a:lnTo>
                    <a:pt x="10336" y="1155"/>
                  </a:lnTo>
                  <a:lnTo>
                    <a:pt x="10330" y="1146"/>
                  </a:lnTo>
                  <a:lnTo>
                    <a:pt x="10325" y="1138"/>
                  </a:lnTo>
                  <a:lnTo>
                    <a:pt x="10318" y="1131"/>
                  </a:lnTo>
                  <a:lnTo>
                    <a:pt x="10312" y="1124"/>
                  </a:lnTo>
                  <a:lnTo>
                    <a:pt x="10305" y="1117"/>
                  </a:lnTo>
                  <a:lnTo>
                    <a:pt x="10296" y="1111"/>
                  </a:lnTo>
                  <a:lnTo>
                    <a:pt x="10289" y="1105"/>
                  </a:lnTo>
                  <a:lnTo>
                    <a:pt x="10281" y="1099"/>
                  </a:lnTo>
                  <a:lnTo>
                    <a:pt x="10272" y="1094"/>
                  </a:lnTo>
                  <a:lnTo>
                    <a:pt x="10279" y="1060"/>
                  </a:lnTo>
                  <a:lnTo>
                    <a:pt x="10285" y="1023"/>
                  </a:lnTo>
                  <a:lnTo>
                    <a:pt x="10286" y="1004"/>
                  </a:lnTo>
                  <a:lnTo>
                    <a:pt x="10286" y="986"/>
                  </a:lnTo>
                  <a:lnTo>
                    <a:pt x="10285" y="968"/>
                  </a:lnTo>
                  <a:lnTo>
                    <a:pt x="10281" y="949"/>
                  </a:lnTo>
                  <a:lnTo>
                    <a:pt x="10275" y="933"/>
                  </a:lnTo>
                  <a:lnTo>
                    <a:pt x="10268" y="917"/>
                  </a:lnTo>
                  <a:lnTo>
                    <a:pt x="10260" y="901"/>
                  </a:lnTo>
                  <a:lnTo>
                    <a:pt x="10251" y="885"/>
                  </a:lnTo>
                  <a:lnTo>
                    <a:pt x="10243" y="870"/>
                  </a:lnTo>
                  <a:lnTo>
                    <a:pt x="10236" y="853"/>
                  </a:lnTo>
                  <a:lnTo>
                    <a:pt x="10231" y="836"/>
                  </a:lnTo>
                  <a:lnTo>
                    <a:pt x="10226" y="818"/>
                  </a:lnTo>
                  <a:lnTo>
                    <a:pt x="10238" y="805"/>
                  </a:lnTo>
                  <a:lnTo>
                    <a:pt x="10248" y="791"/>
                  </a:lnTo>
                  <a:lnTo>
                    <a:pt x="10257" y="775"/>
                  </a:lnTo>
                  <a:lnTo>
                    <a:pt x="10265" y="760"/>
                  </a:lnTo>
                  <a:lnTo>
                    <a:pt x="10270" y="744"/>
                  </a:lnTo>
                  <a:lnTo>
                    <a:pt x="10275" y="727"/>
                  </a:lnTo>
                  <a:lnTo>
                    <a:pt x="10278" y="711"/>
                  </a:lnTo>
                  <a:lnTo>
                    <a:pt x="10280" y="694"/>
                  </a:lnTo>
                  <a:lnTo>
                    <a:pt x="10280" y="676"/>
                  </a:lnTo>
                  <a:lnTo>
                    <a:pt x="10280" y="659"/>
                  </a:lnTo>
                  <a:lnTo>
                    <a:pt x="10278" y="642"/>
                  </a:lnTo>
                  <a:lnTo>
                    <a:pt x="10276" y="625"/>
                  </a:lnTo>
                  <a:lnTo>
                    <a:pt x="10273" y="608"/>
                  </a:lnTo>
                  <a:lnTo>
                    <a:pt x="10268" y="592"/>
                  </a:lnTo>
                  <a:lnTo>
                    <a:pt x="10263" y="575"/>
                  </a:lnTo>
                  <a:lnTo>
                    <a:pt x="10257" y="559"/>
                  </a:lnTo>
                  <a:lnTo>
                    <a:pt x="10259" y="549"/>
                  </a:lnTo>
                  <a:lnTo>
                    <a:pt x="10262" y="539"/>
                  </a:lnTo>
                  <a:lnTo>
                    <a:pt x="10265" y="530"/>
                  </a:lnTo>
                  <a:lnTo>
                    <a:pt x="10270" y="522"/>
                  </a:lnTo>
                  <a:lnTo>
                    <a:pt x="10280" y="506"/>
                  </a:lnTo>
                  <a:lnTo>
                    <a:pt x="10290" y="489"/>
                  </a:lnTo>
                  <a:lnTo>
                    <a:pt x="10295" y="481"/>
                  </a:lnTo>
                  <a:lnTo>
                    <a:pt x="10300" y="473"/>
                  </a:lnTo>
                  <a:lnTo>
                    <a:pt x="10305" y="465"/>
                  </a:lnTo>
                  <a:lnTo>
                    <a:pt x="10309" y="456"/>
                  </a:lnTo>
                  <a:lnTo>
                    <a:pt x="10311" y="447"/>
                  </a:lnTo>
                  <a:lnTo>
                    <a:pt x="10313" y="437"/>
                  </a:lnTo>
                  <a:lnTo>
                    <a:pt x="10314" y="428"/>
                  </a:lnTo>
                  <a:lnTo>
                    <a:pt x="10313" y="417"/>
                  </a:lnTo>
                  <a:lnTo>
                    <a:pt x="10313" y="409"/>
                  </a:lnTo>
                  <a:lnTo>
                    <a:pt x="10312" y="400"/>
                  </a:lnTo>
                  <a:lnTo>
                    <a:pt x="10310" y="392"/>
                  </a:lnTo>
                  <a:lnTo>
                    <a:pt x="10308" y="384"/>
                  </a:lnTo>
                  <a:lnTo>
                    <a:pt x="10305" y="377"/>
                  </a:lnTo>
                  <a:lnTo>
                    <a:pt x="10301" y="369"/>
                  </a:lnTo>
                  <a:lnTo>
                    <a:pt x="10297" y="363"/>
                  </a:lnTo>
                  <a:lnTo>
                    <a:pt x="10292" y="355"/>
                  </a:lnTo>
                  <a:lnTo>
                    <a:pt x="10282" y="342"/>
                  </a:lnTo>
                  <a:lnTo>
                    <a:pt x="10271" y="331"/>
                  </a:lnTo>
                  <a:lnTo>
                    <a:pt x="10260" y="320"/>
                  </a:lnTo>
                  <a:lnTo>
                    <a:pt x="10247" y="310"/>
                  </a:lnTo>
                  <a:lnTo>
                    <a:pt x="10231" y="314"/>
                  </a:lnTo>
                  <a:lnTo>
                    <a:pt x="10215" y="319"/>
                  </a:lnTo>
                  <a:lnTo>
                    <a:pt x="10198" y="323"/>
                  </a:lnTo>
                  <a:lnTo>
                    <a:pt x="10183" y="329"/>
                  </a:lnTo>
                  <a:lnTo>
                    <a:pt x="10167" y="336"/>
                  </a:lnTo>
                  <a:lnTo>
                    <a:pt x="10152" y="345"/>
                  </a:lnTo>
                  <a:lnTo>
                    <a:pt x="10138" y="355"/>
                  </a:lnTo>
                  <a:lnTo>
                    <a:pt x="10125" y="367"/>
                  </a:lnTo>
                  <a:lnTo>
                    <a:pt x="10112" y="359"/>
                  </a:lnTo>
                  <a:lnTo>
                    <a:pt x="10101" y="350"/>
                  </a:lnTo>
                  <a:lnTo>
                    <a:pt x="10091" y="340"/>
                  </a:lnTo>
                  <a:lnTo>
                    <a:pt x="10083" y="330"/>
                  </a:lnTo>
                  <a:lnTo>
                    <a:pt x="10080" y="324"/>
                  </a:lnTo>
                  <a:lnTo>
                    <a:pt x="10077" y="318"/>
                  </a:lnTo>
                  <a:lnTo>
                    <a:pt x="10074" y="311"/>
                  </a:lnTo>
                  <a:lnTo>
                    <a:pt x="10071" y="305"/>
                  </a:lnTo>
                  <a:lnTo>
                    <a:pt x="10070" y="298"/>
                  </a:lnTo>
                  <a:lnTo>
                    <a:pt x="10069" y="292"/>
                  </a:lnTo>
                  <a:lnTo>
                    <a:pt x="10068" y="285"/>
                  </a:lnTo>
                  <a:lnTo>
                    <a:pt x="10069" y="278"/>
                  </a:lnTo>
                  <a:lnTo>
                    <a:pt x="10071" y="269"/>
                  </a:lnTo>
                  <a:lnTo>
                    <a:pt x="10076" y="259"/>
                  </a:lnTo>
                  <a:lnTo>
                    <a:pt x="10080" y="250"/>
                  </a:lnTo>
                  <a:lnTo>
                    <a:pt x="10086" y="242"/>
                  </a:lnTo>
                  <a:lnTo>
                    <a:pt x="10092" y="234"/>
                  </a:lnTo>
                  <a:lnTo>
                    <a:pt x="10100" y="228"/>
                  </a:lnTo>
                  <a:lnTo>
                    <a:pt x="10108" y="223"/>
                  </a:lnTo>
                  <a:lnTo>
                    <a:pt x="10118" y="219"/>
                  </a:lnTo>
                  <a:lnTo>
                    <a:pt x="10132" y="216"/>
                  </a:lnTo>
                  <a:lnTo>
                    <a:pt x="10145" y="214"/>
                  </a:lnTo>
                  <a:lnTo>
                    <a:pt x="10158" y="212"/>
                  </a:lnTo>
                  <a:lnTo>
                    <a:pt x="10172" y="212"/>
                  </a:lnTo>
                  <a:lnTo>
                    <a:pt x="10185" y="213"/>
                  </a:lnTo>
                  <a:lnTo>
                    <a:pt x="10197" y="215"/>
                  </a:lnTo>
                  <a:lnTo>
                    <a:pt x="10211" y="217"/>
                  </a:lnTo>
                  <a:lnTo>
                    <a:pt x="10223" y="220"/>
                  </a:lnTo>
                  <a:lnTo>
                    <a:pt x="10235" y="226"/>
                  </a:lnTo>
                  <a:lnTo>
                    <a:pt x="10247" y="231"/>
                  </a:lnTo>
                  <a:lnTo>
                    <a:pt x="10259" y="237"/>
                  </a:lnTo>
                  <a:lnTo>
                    <a:pt x="10270" y="243"/>
                  </a:lnTo>
                  <a:lnTo>
                    <a:pt x="10281" y="251"/>
                  </a:lnTo>
                  <a:lnTo>
                    <a:pt x="10290" y="259"/>
                  </a:lnTo>
                  <a:lnTo>
                    <a:pt x="10300" y="269"/>
                  </a:lnTo>
                  <a:lnTo>
                    <a:pt x="10310" y="279"/>
                  </a:lnTo>
                  <a:lnTo>
                    <a:pt x="10316" y="289"/>
                  </a:lnTo>
                  <a:lnTo>
                    <a:pt x="10323" y="300"/>
                  </a:lnTo>
                  <a:lnTo>
                    <a:pt x="10328" y="311"/>
                  </a:lnTo>
                  <a:lnTo>
                    <a:pt x="10333" y="324"/>
                  </a:lnTo>
                  <a:lnTo>
                    <a:pt x="10343" y="347"/>
                  </a:lnTo>
                  <a:lnTo>
                    <a:pt x="10354" y="371"/>
                  </a:lnTo>
                  <a:lnTo>
                    <a:pt x="10360" y="382"/>
                  </a:lnTo>
                  <a:lnTo>
                    <a:pt x="10366" y="393"/>
                  </a:lnTo>
                  <a:lnTo>
                    <a:pt x="10373" y="403"/>
                  </a:lnTo>
                  <a:lnTo>
                    <a:pt x="10381" y="414"/>
                  </a:lnTo>
                  <a:lnTo>
                    <a:pt x="10390" y="423"/>
                  </a:lnTo>
                  <a:lnTo>
                    <a:pt x="10401" y="432"/>
                  </a:lnTo>
                  <a:lnTo>
                    <a:pt x="10413" y="439"/>
                  </a:lnTo>
                  <a:lnTo>
                    <a:pt x="10426" y="446"/>
                  </a:lnTo>
                  <a:lnTo>
                    <a:pt x="10432" y="459"/>
                  </a:lnTo>
                  <a:lnTo>
                    <a:pt x="10420" y="496"/>
                  </a:lnTo>
                  <a:lnTo>
                    <a:pt x="10409" y="536"/>
                  </a:lnTo>
                  <a:lnTo>
                    <a:pt x="10405" y="557"/>
                  </a:lnTo>
                  <a:lnTo>
                    <a:pt x="10401" y="578"/>
                  </a:lnTo>
                  <a:lnTo>
                    <a:pt x="10397" y="600"/>
                  </a:lnTo>
                  <a:lnTo>
                    <a:pt x="10395" y="620"/>
                  </a:lnTo>
                  <a:lnTo>
                    <a:pt x="10395" y="641"/>
                  </a:lnTo>
                  <a:lnTo>
                    <a:pt x="10396" y="661"/>
                  </a:lnTo>
                  <a:lnTo>
                    <a:pt x="10397" y="671"/>
                  </a:lnTo>
                  <a:lnTo>
                    <a:pt x="10399" y="681"/>
                  </a:lnTo>
                  <a:lnTo>
                    <a:pt x="10401" y="692"/>
                  </a:lnTo>
                  <a:lnTo>
                    <a:pt x="10404" y="701"/>
                  </a:lnTo>
                  <a:lnTo>
                    <a:pt x="10407" y="710"/>
                  </a:lnTo>
                  <a:lnTo>
                    <a:pt x="10411" y="719"/>
                  </a:lnTo>
                  <a:lnTo>
                    <a:pt x="10415" y="728"/>
                  </a:lnTo>
                  <a:lnTo>
                    <a:pt x="10420" y="737"/>
                  </a:lnTo>
                  <a:lnTo>
                    <a:pt x="10426" y="746"/>
                  </a:lnTo>
                  <a:lnTo>
                    <a:pt x="10432" y="754"/>
                  </a:lnTo>
                  <a:lnTo>
                    <a:pt x="10439" y="761"/>
                  </a:lnTo>
                  <a:lnTo>
                    <a:pt x="10448" y="769"/>
                  </a:lnTo>
                  <a:lnTo>
                    <a:pt x="10450" y="775"/>
                  </a:lnTo>
                  <a:lnTo>
                    <a:pt x="10451" y="782"/>
                  </a:lnTo>
                  <a:lnTo>
                    <a:pt x="10451" y="787"/>
                  </a:lnTo>
                  <a:lnTo>
                    <a:pt x="10450" y="792"/>
                  </a:lnTo>
                  <a:lnTo>
                    <a:pt x="10447" y="802"/>
                  </a:lnTo>
                  <a:lnTo>
                    <a:pt x="10442" y="812"/>
                  </a:lnTo>
                  <a:lnTo>
                    <a:pt x="10436" y="821"/>
                  </a:lnTo>
                  <a:lnTo>
                    <a:pt x="10431" y="832"/>
                  </a:lnTo>
                  <a:lnTo>
                    <a:pt x="10429" y="837"/>
                  </a:lnTo>
                  <a:lnTo>
                    <a:pt x="10427" y="842"/>
                  </a:lnTo>
                  <a:lnTo>
                    <a:pt x="10426" y="847"/>
                  </a:lnTo>
                  <a:lnTo>
                    <a:pt x="10426" y="852"/>
                  </a:lnTo>
                  <a:lnTo>
                    <a:pt x="10422" y="868"/>
                  </a:lnTo>
                  <a:lnTo>
                    <a:pt x="10419" y="884"/>
                  </a:lnTo>
                  <a:lnTo>
                    <a:pt x="10416" y="899"/>
                  </a:lnTo>
                  <a:lnTo>
                    <a:pt x="10414" y="914"/>
                  </a:lnTo>
                  <a:lnTo>
                    <a:pt x="10414" y="930"/>
                  </a:lnTo>
                  <a:lnTo>
                    <a:pt x="10414" y="945"/>
                  </a:lnTo>
                  <a:lnTo>
                    <a:pt x="10415" y="960"/>
                  </a:lnTo>
                  <a:lnTo>
                    <a:pt x="10417" y="975"/>
                  </a:lnTo>
                  <a:lnTo>
                    <a:pt x="10419" y="989"/>
                  </a:lnTo>
                  <a:lnTo>
                    <a:pt x="10423" y="1003"/>
                  </a:lnTo>
                  <a:lnTo>
                    <a:pt x="10428" y="1018"/>
                  </a:lnTo>
                  <a:lnTo>
                    <a:pt x="10434" y="1032"/>
                  </a:lnTo>
                  <a:lnTo>
                    <a:pt x="10442" y="1045"/>
                  </a:lnTo>
                  <a:lnTo>
                    <a:pt x="10450" y="1058"/>
                  </a:lnTo>
                  <a:lnTo>
                    <a:pt x="10459" y="1071"/>
                  </a:lnTo>
                  <a:lnTo>
                    <a:pt x="10469" y="1083"/>
                  </a:lnTo>
                  <a:lnTo>
                    <a:pt x="10471" y="1089"/>
                  </a:lnTo>
                  <a:lnTo>
                    <a:pt x="10473" y="1095"/>
                  </a:lnTo>
                  <a:lnTo>
                    <a:pt x="10473" y="1102"/>
                  </a:lnTo>
                  <a:lnTo>
                    <a:pt x="10473" y="1108"/>
                  </a:lnTo>
                  <a:lnTo>
                    <a:pt x="10470" y="1119"/>
                  </a:lnTo>
                  <a:lnTo>
                    <a:pt x="10465" y="1130"/>
                  </a:lnTo>
                  <a:lnTo>
                    <a:pt x="10459" y="1142"/>
                  </a:lnTo>
                  <a:lnTo>
                    <a:pt x="10453" y="1154"/>
                  </a:lnTo>
                  <a:lnTo>
                    <a:pt x="10448" y="1166"/>
                  </a:lnTo>
                  <a:lnTo>
                    <a:pt x="10445" y="1178"/>
                  </a:lnTo>
                  <a:lnTo>
                    <a:pt x="10441" y="1208"/>
                  </a:lnTo>
                  <a:lnTo>
                    <a:pt x="10436" y="1238"/>
                  </a:lnTo>
                  <a:lnTo>
                    <a:pt x="10433" y="1254"/>
                  </a:lnTo>
                  <a:lnTo>
                    <a:pt x="10431" y="1269"/>
                  </a:lnTo>
                  <a:lnTo>
                    <a:pt x="10427" y="1284"/>
                  </a:lnTo>
                  <a:lnTo>
                    <a:pt x="10423" y="1299"/>
                  </a:lnTo>
                  <a:close/>
                  <a:moveTo>
                    <a:pt x="10152" y="699"/>
                  </a:moveTo>
                  <a:lnTo>
                    <a:pt x="10139" y="719"/>
                  </a:lnTo>
                  <a:lnTo>
                    <a:pt x="10124" y="739"/>
                  </a:lnTo>
                  <a:lnTo>
                    <a:pt x="10120" y="743"/>
                  </a:lnTo>
                  <a:lnTo>
                    <a:pt x="10114" y="747"/>
                  </a:lnTo>
                  <a:lnTo>
                    <a:pt x="10109" y="750"/>
                  </a:lnTo>
                  <a:lnTo>
                    <a:pt x="10104" y="752"/>
                  </a:lnTo>
                  <a:lnTo>
                    <a:pt x="10098" y="754"/>
                  </a:lnTo>
                  <a:lnTo>
                    <a:pt x="10092" y="755"/>
                  </a:lnTo>
                  <a:lnTo>
                    <a:pt x="10086" y="756"/>
                  </a:lnTo>
                  <a:lnTo>
                    <a:pt x="10079" y="755"/>
                  </a:lnTo>
                  <a:lnTo>
                    <a:pt x="10071" y="756"/>
                  </a:lnTo>
                  <a:lnTo>
                    <a:pt x="10065" y="757"/>
                  </a:lnTo>
                  <a:lnTo>
                    <a:pt x="10059" y="757"/>
                  </a:lnTo>
                  <a:lnTo>
                    <a:pt x="10053" y="756"/>
                  </a:lnTo>
                  <a:lnTo>
                    <a:pt x="10047" y="755"/>
                  </a:lnTo>
                  <a:lnTo>
                    <a:pt x="10042" y="753"/>
                  </a:lnTo>
                  <a:lnTo>
                    <a:pt x="10037" y="750"/>
                  </a:lnTo>
                  <a:lnTo>
                    <a:pt x="10032" y="748"/>
                  </a:lnTo>
                  <a:lnTo>
                    <a:pt x="10022" y="741"/>
                  </a:lnTo>
                  <a:lnTo>
                    <a:pt x="10013" y="733"/>
                  </a:lnTo>
                  <a:lnTo>
                    <a:pt x="10004" y="724"/>
                  </a:lnTo>
                  <a:lnTo>
                    <a:pt x="9996" y="716"/>
                  </a:lnTo>
                  <a:lnTo>
                    <a:pt x="9987" y="708"/>
                  </a:lnTo>
                  <a:lnTo>
                    <a:pt x="9978" y="700"/>
                  </a:lnTo>
                  <a:lnTo>
                    <a:pt x="9969" y="695"/>
                  </a:lnTo>
                  <a:lnTo>
                    <a:pt x="9960" y="691"/>
                  </a:lnTo>
                  <a:lnTo>
                    <a:pt x="9955" y="689"/>
                  </a:lnTo>
                  <a:lnTo>
                    <a:pt x="9950" y="689"/>
                  </a:lnTo>
                  <a:lnTo>
                    <a:pt x="9945" y="689"/>
                  </a:lnTo>
                  <a:lnTo>
                    <a:pt x="9940" y="690"/>
                  </a:lnTo>
                  <a:lnTo>
                    <a:pt x="9933" y="691"/>
                  </a:lnTo>
                  <a:lnTo>
                    <a:pt x="9928" y="694"/>
                  </a:lnTo>
                  <a:lnTo>
                    <a:pt x="9922" y="697"/>
                  </a:lnTo>
                  <a:lnTo>
                    <a:pt x="9915" y="702"/>
                  </a:lnTo>
                  <a:lnTo>
                    <a:pt x="9910" y="708"/>
                  </a:lnTo>
                  <a:lnTo>
                    <a:pt x="9907" y="715"/>
                  </a:lnTo>
                  <a:lnTo>
                    <a:pt x="9905" y="723"/>
                  </a:lnTo>
                  <a:lnTo>
                    <a:pt x="9904" y="732"/>
                  </a:lnTo>
                  <a:lnTo>
                    <a:pt x="9904" y="749"/>
                  </a:lnTo>
                  <a:lnTo>
                    <a:pt x="9906" y="766"/>
                  </a:lnTo>
                  <a:lnTo>
                    <a:pt x="9907" y="775"/>
                  </a:lnTo>
                  <a:lnTo>
                    <a:pt x="9909" y="784"/>
                  </a:lnTo>
                  <a:lnTo>
                    <a:pt x="9913" y="791"/>
                  </a:lnTo>
                  <a:lnTo>
                    <a:pt x="9918" y="797"/>
                  </a:lnTo>
                  <a:lnTo>
                    <a:pt x="9929" y="807"/>
                  </a:lnTo>
                  <a:lnTo>
                    <a:pt x="9943" y="816"/>
                  </a:lnTo>
                  <a:lnTo>
                    <a:pt x="9950" y="821"/>
                  </a:lnTo>
                  <a:lnTo>
                    <a:pt x="9956" y="826"/>
                  </a:lnTo>
                  <a:lnTo>
                    <a:pt x="9961" y="831"/>
                  </a:lnTo>
                  <a:lnTo>
                    <a:pt x="9966" y="837"/>
                  </a:lnTo>
                  <a:lnTo>
                    <a:pt x="9969" y="843"/>
                  </a:lnTo>
                  <a:lnTo>
                    <a:pt x="9971" y="850"/>
                  </a:lnTo>
                  <a:lnTo>
                    <a:pt x="9972" y="858"/>
                  </a:lnTo>
                  <a:lnTo>
                    <a:pt x="9970" y="867"/>
                  </a:lnTo>
                  <a:lnTo>
                    <a:pt x="9959" y="873"/>
                  </a:lnTo>
                  <a:lnTo>
                    <a:pt x="9948" y="880"/>
                  </a:lnTo>
                  <a:lnTo>
                    <a:pt x="9937" y="887"/>
                  </a:lnTo>
                  <a:lnTo>
                    <a:pt x="9925" y="896"/>
                  </a:lnTo>
                  <a:lnTo>
                    <a:pt x="9916" y="906"/>
                  </a:lnTo>
                  <a:lnTo>
                    <a:pt x="9908" y="917"/>
                  </a:lnTo>
                  <a:lnTo>
                    <a:pt x="9902" y="928"/>
                  </a:lnTo>
                  <a:lnTo>
                    <a:pt x="9897" y="939"/>
                  </a:lnTo>
                  <a:lnTo>
                    <a:pt x="9895" y="946"/>
                  </a:lnTo>
                  <a:lnTo>
                    <a:pt x="9894" y="952"/>
                  </a:lnTo>
                  <a:lnTo>
                    <a:pt x="9893" y="959"/>
                  </a:lnTo>
                  <a:lnTo>
                    <a:pt x="9893" y="966"/>
                  </a:lnTo>
                  <a:lnTo>
                    <a:pt x="9894" y="978"/>
                  </a:lnTo>
                  <a:lnTo>
                    <a:pt x="9897" y="990"/>
                  </a:lnTo>
                  <a:lnTo>
                    <a:pt x="9901" y="1001"/>
                  </a:lnTo>
                  <a:lnTo>
                    <a:pt x="9907" y="1013"/>
                  </a:lnTo>
                  <a:lnTo>
                    <a:pt x="9914" y="1024"/>
                  </a:lnTo>
                  <a:lnTo>
                    <a:pt x="9921" y="1034"/>
                  </a:lnTo>
                  <a:lnTo>
                    <a:pt x="9930" y="1038"/>
                  </a:lnTo>
                  <a:lnTo>
                    <a:pt x="9941" y="1043"/>
                  </a:lnTo>
                  <a:lnTo>
                    <a:pt x="9946" y="1045"/>
                  </a:lnTo>
                  <a:lnTo>
                    <a:pt x="9951" y="1045"/>
                  </a:lnTo>
                  <a:lnTo>
                    <a:pt x="9956" y="1045"/>
                  </a:lnTo>
                  <a:lnTo>
                    <a:pt x="9961" y="1042"/>
                  </a:lnTo>
                  <a:lnTo>
                    <a:pt x="9968" y="1037"/>
                  </a:lnTo>
                  <a:lnTo>
                    <a:pt x="9974" y="1031"/>
                  </a:lnTo>
                  <a:lnTo>
                    <a:pt x="9979" y="1024"/>
                  </a:lnTo>
                  <a:lnTo>
                    <a:pt x="9984" y="1016"/>
                  </a:lnTo>
                  <a:lnTo>
                    <a:pt x="9992" y="1000"/>
                  </a:lnTo>
                  <a:lnTo>
                    <a:pt x="9999" y="985"/>
                  </a:lnTo>
                  <a:lnTo>
                    <a:pt x="10003" y="977"/>
                  </a:lnTo>
                  <a:lnTo>
                    <a:pt x="10007" y="971"/>
                  </a:lnTo>
                  <a:lnTo>
                    <a:pt x="10012" y="965"/>
                  </a:lnTo>
                  <a:lnTo>
                    <a:pt x="10017" y="958"/>
                  </a:lnTo>
                  <a:lnTo>
                    <a:pt x="10024" y="954"/>
                  </a:lnTo>
                  <a:lnTo>
                    <a:pt x="10032" y="951"/>
                  </a:lnTo>
                  <a:lnTo>
                    <a:pt x="10041" y="949"/>
                  </a:lnTo>
                  <a:lnTo>
                    <a:pt x="10051" y="949"/>
                  </a:lnTo>
                  <a:lnTo>
                    <a:pt x="10058" y="948"/>
                  </a:lnTo>
                  <a:lnTo>
                    <a:pt x="10065" y="948"/>
                  </a:lnTo>
                  <a:lnTo>
                    <a:pt x="10071" y="949"/>
                  </a:lnTo>
                  <a:lnTo>
                    <a:pt x="10078" y="950"/>
                  </a:lnTo>
                  <a:lnTo>
                    <a:pt x="10084" y="952"/>
                  </a:lnTo>
                  <a:lnTo>
                    <a:pt x="10090" y="955"/>
                  </a:lnTo>
                  <a:lnTo>
                    <a:pt x="10095" y="958"/>
                  </a:lnTo>
                  <a:lnTo>
                    <a:pt x="10100" y="963"/>
                  </a:lnTo>
                  <a:lnTo>
                    <a:pt x="10110" y="971"/>
                  </a:lnTo>
                  <a:lnTo>
                    <a:pt x="10118" y="980"/>
                  </a:lnTo>
                  <a:lnTo>
                    <a:pt x="10127" y="990"/>
                  </a:lnTo>
                  <a:lnTo>
                    <a:pt x="10134" y="1000"/>
                  </a:lnTo>
                  <a:lnTo>
                    <a:pt x="10139" y="1010"/>
                  </a:lnTo>
                  <a:lnTo>
                    <a:pt x="10142" y="1020"/>
                  </a:lnTo>
                  <a:lnTo>
                    <a:pt x="10145" y="1029"/>
                  </a:lnTo>
                  <a:lnTo>
                    <a:pt x="10146" y="1038"/>
                  </a:lnTo>
                  <a:lnTo>
                    <a:pt x="10146" y="1048"/>
                  </a:lnTo>
                  <a:lnTo>
                    <a:pt x="10145" y="1058"/>
                  </a:lnTo>
                  <a:lnTo>
                    <a:pt x="10143" y="1068"/>
                  </a:lnTo>
                  <a:lnTo>
                    <a:pt x="10141" y="1077"/>
                  </a:lnTo>
                  <a:lnTo>
                    <a:pt x="10135" y="1096"/>
                  </a:lnTo>
                  <a:lnTo>
                    <a:pt x="10127" y="1116"/>
                  </a:lnTo>
                  <a:lnTo>
                    <a:pt x="10117" y="1134"/>
                  </a:lnTo>
                  <a:lnTo>
                    <a:pt x="10109" y="1152"/>
                  </a:lnTo>
                  <a:lnTo>
                    <a:pt x="10083" y="1178"/>
                  </a:lnTo>
                  <a:lnTo>
                    <a:pt x="10056" y="1206"/>
                  </a:lnTo>
                  <a:lnTo>
                    <a:pt x="10044" y="1220"/>
                  </a:lnTo>
                  <a:lnTo>
                    <a:pt x="10032" y="1235"/>
                  </a:lnTo>
                  <a:lnTo>
                    <a:pt x="10020" y="1251"/>
                  </a:lnTo>
                  <a:lnTo>
                    <a:pt x="10009" y="1266"/>
                  </a:lnTo>
                  <a:lnTo>
                    <a:pt x="9999" y="1281"/>
                  </a:lnTo>
                  <a:lnTo>
                    <a:pt x="9990" y="1298"/>
                  </a:lnTo>
                  <a:lnTo>
                    <a:pt x="9982" y="1315"/>
                  </a:lnTo>
                  <a:lnTo>
                    <a:pt x="9974" y="1331"/>
                  </a:lnTo>
                  <a:lnTo>
                    <a:pt x="9968" y="1349"/>
                  </a:lnTo>
                  <a:lnTo>
                    <a:pt x="9964" y="1366"/>
                  </a:lnTo>
                  <a:lnTo>
                    <a:pt x="9960" y="1385"/>
                  </a:lnTo>
                  <a:lnTo>
                    <a:pt x="9958" y="1403"/>
                  </a:lnTo>
                  <a:lnTo>
                    <a:pt x="9961" y="1437"/>
                  </a:lnTo>
                  <a:lnTo>
                    <a:pt x="9963" y="1474"/>
                  </a:lnTo>
                  <a:lnTo>
                    <a:pt x="9964" y="1492"/>
                  </a:lnTo>
                  <a:lnTo>
                    <a:pt x="9967" y="1510"/>
                  </a:lnTo>
                  <a:lnTo>
                    <a:pt x="9969" y="1519"/>
                  </a:lnTo>
                  <a:lnTo>
                    <a:pt x="9971" y="1528"/>
                  </a:lnTo>
                  <a:lnTo>
                    <a:pt x="9973" y="1536"/>
                  </a:lnTo>
                  <a:lnTo>
                    <a:pt x="9976" y="1544"/>
                  </a:lnTo>
                  <a:lnTo>
                    <a:pt x="9970" y="1554"/>
                  </a:lnTo>
                  <a:lnTo>
                    <a:pt x="9963" y="1561"/>
                  </a:lnTo>
                  <a:lnTo>
                    <a:pt x="9955" y="1568"/>
                  </a:lnTo>
                  <a:lnTo>
                    <a:pt x="9947" y="1572"/>
                  </a:lnTo>
                  <a:lnTo>
                    <a:pt x="9939" y="1575"/>
                  </a:lnTo>
                  <a:lnTo>
                    <a:pt x="9930" y="1576"/>
                  </a:lnTo>
                  <a:lnTo>
                    <a:pt x="9921" y="1577"/>
                  </a:lnTo>
                  <a:lnTo>
                    <a:pt x="9911" y="1576"/>
                  </a:lnTo>
                  <a:lnTo>
                    <a:pt x="9892" y="1574"/>
                  </a:lnTo>
                  <a:lnTo>
                    <a:pt x="9872" y="1572"/>
                  </a:lnTo>
                  <a:lnTo>
                    <a:pt x="9862" y="1571"/>
                  </a:lnTo>
                  <a:lnTo>
                    <a:pt x="9852" y="1571"/>
                  </a:lnTo>
                  <a:lnTo>
                    <a:pt x="9842" y="1572"/>
                  </a:lnTo>
                  <a:lnTo>
                    <a:pt x="9832" y="1574"/>
                  </a:lnTo>
                  <a:lnTo>
                    <a:pt x="9682" y="1575"/>
                  </a:lnTo>
                  <a:lnTo>
                    <a:pt x="9433" y="1577"/>
                  </a:lnTo>
                  <a:lnTo>
                    <a:pt x="9098" y="1579"/>
                  </a:lnTo>
                  <a:lnTo>
                    <a:pt x="8693" y="1580"/>
                  </a:lnTo>
                  <a:lnTo>
                    <a:pt x="8231" y="1581"/>
                  </a:lnTo>
                  <a:lnTo>
                    <a:pt x="7727" y="1583"/>
                  </a:lnTo>
                  <a:lnTo>
                    <a:pt x="7195" y="1584"/>
                  </a:lnTo>
                  <a:lnTo>
                    <a:pt x="6648" y="1585"/>
                  </a:lnTo>
                  <a:lnTo>
                    <a:pt x="6101" y="1587"/>
                  </a:lnTo>
                  <a:lnTo>
                    <a:pt x="5568" y="1588"/>
                  </a:lnTo>
                  <a:lnTo>
                    <a:pt x="5064" y="1589"/>
                  </a:lnTo>
                  <a:lnTo>
                    <a:pt x="4602" y="1590"/>
                  </a:lnTo>
                  <a:lnTo>
                    <a:pt x="4198" y="1591"/>
                  </a:lnTo>
                  <a:lnTo>
                    <a:pt x="3864" y="1592"/>
                  </a:lnTo>
                  <a:lnTo>
                    <a:pt x="3615" y="1593"/>
                  </a:lnTo>
                  <a:lnTo>
                    <a:pt x="3466" y="1595"/>
                  </a:lnTo>
                  <a:lnTo>
                    <a:pt x="3433" y="1595"/>
                  </a:lnTo>
                  <a:lnTo>
                    <a:pt x="3400" y="1597"/>
                  </a:lnTo>
                  <a:lnTo>
                    <a:pt x="3368" y="1598"/>
                  </a:lnTo>
                  <a:lnTo>
                    <a:pt x="3334" y="1600"/>
                  </a:lnTo>
                  <a:lnTo>
                    <a:pt x="3300" y="1601"/>
                  </a:lnTo>
                  <a:lnTo>
                    <a:pt x="3266" y="1602"/>
                  </a:lnTo>
                  <a:lnTo>
                    <a:pt x="3233" y="1602"/>
                  </a:lnTo>
                  <a:lnTo>
                    <a:pt x="3198" y="1601"/>
                  </a:lnTo>
                  <a:lnTo>
                    <a:pt x="3081" y="1601"/>
                  </a:lnTo>
                  <a:lnTo>
                    <a:pt x="2966" y="1602"/>
                  </a:lnTo>
                  <a:lnTo>
                    <a:pt x="2849" y="1603"/>
                  </a:lnTo>
                  <a:lnTo>
                    <a:pt x="2732" y="1605"/>
                  </a:lnTo>
                  <a:lnTo>
                    <a:pt x="2615" y="1606"/>
                  </a:lnTo>
                  <a:lnTo>
                    <a:pt x="2499" y="1607"/>
                  </a:lnTo>
                  <a:lnTo>
                    <a:pt x="2381" y="1609"/>
                  </a:lnTo>
                  <a:lnTo>
                    <a:pt x="2264" y="1610"/>
                  </a:lnTo>
                  <a:lnTo>
                    <a:pt x="2147" y="1613"/>
                  </a:lnTo>
                  <a:lnTo>
                    <a:pt x="2029" y="1614"/>
                  </a:lnTo>
                  <a:lnTo>
                    <a:pt x="1912" y="1616"/>
                  </a:lnTo>
                  <a:lnTo>
                    <a:pt x="1794" y="1617"/>
                  </a:lnTo>
                  <a:lnTo>
                    <a:pt x="1677" y="1619"/>
                  </a:lnTo>
                  <a:lnTo>
                    <a:pt x="1559" y="1620"/>
                  </a:lnTo>
                  <a:lnTo>
                    <a:pt x="1441" y="1622"/>
                  </a:lnTo>
                  <a:lnTo>
                    <a:pt x="1323" y="1623"/>
                  </a:lnTo>
                  <a:lnTo>
                    <a:pt x="1296" y="1624"/>
                  </a:lnTo>
                  <a:lnTo>
                    <a:pt x="1269" y="1625"/>
                  </a:lnTo>
                  <a:lnTo>
                    <a:pt x="1240" y="1625"/>
                  </a:lnTo>
                  <a:lnTo>
                    <a:pt x="1213" y="1625"/>
                  </a:lnTo>
                  <a:lnTo>
                    <a:pt x="1184" y="1625"/>
                  </a:lnTo>
                  <a:lnTo>
                    <a:pt x="1156" y="1626"/>
                  </a:lnTo>
                  <a:lnTo>
                    <a:pt x="1129" y="1627"/>
                  </a:lnTo>
                  <a:lnTo>
                    <a:pt x="1101" y="1629"/>
                  </a:lnTo>
                  <a:lnTo>
                    <a:pt x="1097" y="1623"/>
                  </a:lnTo>
                  <a:lnTo>
                    <a:pt x="1093" y="1618"/>
                  </a:lnTo>
                  <a:lnTo>
                    <a:pt x="1090" y="1612"/>
                  </a:lnTo>
                  <a:lnTo>
                    <a:pt x="1088" y="1606"/>
                  </a:lnTo>
                  <a:lnTo>
                    <a:pt x="1084" y="1594"/>
                  </a:lnTo>
                  <a:lnTo>
                    <a:pt x="1083" y="1582"/>
                  </a:lnTo>
                  <a:lnTo>
                    <a:pt x="1083" y="1569"/>
                  </a:lnTo>
                  <a:lnTo>
                    <a:pt x="1084" y="1555"/>
                  </a:lnTo>
                  <a:lnTo>
                    <a:pt x="1086" y="1542"/>
                  </a:lnTo>
                  <a:lnTo>
                    <a:pt x="1089" y="1529"/>
                  </a:lnTo>
                  <a:lnTo>
                    <a:pt x="1094" y="1500"/>
                  </a:lnTo>
                  <a:lnTo>
                    <a:pt x="1098" y="1473"/>
                  </a:lnTo>
                  <a:lnTo>
                    <a:pt x="1098" y="1458"/>
                  </a:lnTo>
                  <a:lnTo>
                    <a:pt x="1097" y="1444"/>
                  </a:lnTo>
                  <a:lnTo>
                    <a:pt x="1096" y="1438"/>
                  </a:lnTo>
                  <a:lnTo>
                    <a:pt x="1094" y="1431"/>
                  </a:lnTo>
                  <a:lnTo>
                    <a:pt x="1092" y="1423"/>
                  </a:lnTo>
                  <a:lnTo>
                    <a:pt x="1089" y="1416"/>
                  </a:lnTo>
                  <a:lnTo>
                    <a:pt x="1086" y="1402"/>
                  </a:lnTo>
                  <a:lnTo>
                    <a:pt x="1081" y="1388"/>
                  </a:lnTo>
                  <a:lnTo>
                    <a:pt x="1076" y="1374"/>
                  </a:lnTo>
                  <a:lnTo>
                    <a:pt x="1069" y="1361"/>
                  </a:lnTo>
                  <a:lnTo>
                    <a:pt x="1060" y="1349"/>
                  </a:lnTo>
                  <a:lnTo>
                    <a:pt x="1052" y="1338"/>
                  </a:lnTo>
                  <a:lnTo>
                    <a:pt x="1043" y="1326"/>
                  </a:lnTo>
                  <a:lnTo>
                    <a:pt x="1033" y="1315"/>
                  </a:lnTo>
                  <a:lnTo>
                    <a:pt x="1012" y="1295"/>
                  </a:lnTo>
                  <a:lnTo>
                    <a:pt x="990" y="1275"/>
                  </a:lnTo>
                  <a:lnTo>
                    <a:pt x="967" y="1257"/>
                  </a:lnTo>
                  <a:lnTo>
                    <a:pt x="945" y="1239"/>
                  </a:lnTo>
                  <a:lnTo>
                    <a:pt x="936" y="1215"/>
                  </a:lnTo>
                  <a:lnTo>
                    <a:pt x="928" y="1190"/>
                  </a:lnTo>
                  <a:lnTo>
                    <a:pt x="924" y="1177"/>
                  </a:lnTo>
                  <a:lnTo>
                    <a:pt x="922" y="1165"/>
                  </a:lnTo>
                  <a:lnTo>
                    <a:pt x="920" y="1153"/>
                  </a:lnTo>
                  <a:lnTo>
                    <a:pt x="919" y="1139"/>
                  </a:lnTo>
                  <a:lnTo>
                    <a:pt x="919" y="1127"/>
                  </a:lnTo>
                  <a:lnTo>
                    <a:pt x="920" y="1115"/>
                  </a:lnTo>
                  <a:lnTo>
                    <a:pt x="922" y="1103"/>
                  </a:lnTo>
                  <a:lnTo>
                    <a:pt x="925" y="1090"/>
                  </a:lnTo>
                  <a:lnTo>
                    <a:pt x="931" y="1079"/>
                  </a:lnTo>
                  <a:lnTo>
                    <a:pt x="937" y="1068"/>
                  </a:lnTo>
                  <a:lnTo>
                    <a:pt x="945" y="1057"/>
                  </a:lnTo>
                  <a:lnTo>
                    <a:pt x="954" y="1045"/>
                  </a:lnTo>
                  <a:lnTo>
                    <a:pt x="958" y="1040"/>
                  </a:lnTo>
                  <a:lnTo>
                    <a:pt x="962" y="1036"/>
                  </a:lnTo>
                  <a:lnTo>
                    <a:pt x="967" y="1033"/>
                  </a:lnTo>
                  <a:lnTo>
                    <a:pt x="972" y="1030"/>
                  </a:lnTo>
                  <a:lnTo>
                    <a:pt x="983" y="1027"/>
                  </a:lnTo>
                  <a:lnTo>
                    <a:pt x="993" y="1026"/>
                  </a:lnTo>
                  <a:lnTo>
                    <a:pt x="1003" y="1026"/>
                  </a:lnTo>
                  <a:lnTo>
                    <a:pt x="1014" y="1025"/>
                  </a:lnTo>
                  <a:lnTo>
                    <a:pt x="1025" y="1024"/>
                  </a:lnTo>
                  <a:lnTo>
                    <a:pt x="1034" y="1020"/>
                  </a:lnTo>
                  <a:lnTo>
                    <a:pt x="1041" y="1022"/>
                  </a:lnTo>
                  <a:lnTo>
                    <a:pt x="1047" y="1024"/>
                  </a:lnTo>
                  <a:lnTo>
                    <a:pt x="1052" y="1027"/>
                  </a:lnTo>
                  <a:lnTo>
                    <a:pt x="1057" y="1031"/>
                  </a:lnTo>
                  <a:lnTo>
                    <a:pt x="1061" y="1036"/>
                  </a:lnTo>
                  <a:lnTo>
                    <a:pt x="1065" y="1041"/>
                  </a:lnTo>
                  <a:lnTo>
                    <a:pt x="1069" y="1047"/>
                  </a:lnTo>
                  <a:lnTo>
                    <a:pt x="1071" y="1053"/>
                  </a:lnTo>
                  <a:lnTo>
                    <a:pt x="1072" y="1073"/>
                  </a:lnTo>
                  <a:lnTo>
                    <a:pt x="1072" y="1091"/>
                  </a:lnTo>
                  <a:lnTo>
                    <a:pt x="1072" y="1102"/>
                  </a:lnTo>
                  <a:lnTo>
                    <a:pt x="1074" y="1110"/>
                  </a:lnTo>
                  <a:lnTo>
                    <a:pt x="1076" y="1115"/>
                  </a:lnTo>
                  <a:lnTo>
                    <a:pt x="1078" y="1119"/>
                  </a:lnTo>
                  <a:lnTo>
                    <a:pt x="1080" y="1123"/>
                  </a:lnTo>
                  <a:lnTo>
                    <a:pt x="1083" y="1127"/>
                  </a:lnTo>
                  <a:lnTo>
                    <a:pt x="1089" y="1128"/>
                  </a:lnTo>
                  <a:lnTo>
                    <a:pt x="1094" y="1128"/>
                  </a:lnTo>
                  <a:lnTo>
                    <a:pt x="1099" y="1127"/>
                  </a:lnTo>
                  <a:lnTo>
                    <a:pt x="1104" y="1124"/>
                  </a:lnTo>
                  <a:lnTo>
                    <a:pt x="1113" y="1119"/>
                  </a:lnTo>
                  <a:lnTo>
                    <a:pt x="1124" y="1115"/>
                  </a:lnTo>
                  <a:lnTo>
                    <a:pt x="1127" y="1109"/>
                  </a:lnTo>
                  <a:lnTo>
                    <a:pt x="1130" y="1103"/>
                  </a:lnTo>
                  <a:lnTo>
                    <a:pt x="1132" y="1095"/>
                  </a:lnTo>
                  <a:lnTo>
                    <a:pt x="1134" y="1089"/>
                  </a:lnTo>
                  <a:lnTo>
                    <a:pt x="1136" y="1075"/>
                  </a:lnTo>
                  <a:lnTo>
                    <a:pt x="1137" y="1061"/>
                  </a:lnTo>
                  <a:lnTo>
                    <a:pt x="1135" y="1031"/>
                  </a:lnTo>
                  <a:lnTo>
                    <a:pt x="1133" y="1000"/>
                  </a:lnTo>
                  <a:lnTo>
                    <a:pt x="1132" y="993"/>
                  </a:lnTo>
                  <a:lnTo>
                    <a:pt x="1130" y="987"/>
                  </a:lnTo>
                  <a:lnTo>
                    <a:pt x="1127" y="981"/>
                  </a:lnTo>
                  <a:lnTo>
                    <a:pt x="1123" y="976"/>
                  </a:lnTo>
                  <a:lnTo>
                    <a:pt x="1113" y="967"/>
                  </a:lnTo>
                  <a:lnTo>
                    <a:pt x="1102" y="958"/>
                  </a:lnTo>
                  <a:lnTo>
                    <a:pt x="1097" y="953"/>
                  </a:lnTo>
                  <a:lnTo>
                    <a:pt x="1093" y="949"/>
                  </a:lnTo>
                  <a:lnTo>
                    <a:pt x="1089" y="944"/>
                  </a:lnTo>
                  <a:lnTo>
                    <a:pt x="1086" y="938"/>
                  </a:lnTo>
                  <a:lnTo>
                    <a:pt x="1084" y="932"/>
                  </a:lnTo>
                  <a:lnTo>
                    <a:pt x="1083" y="926"/>
                  </a:lnTo>
                  <a:lnTo>
                    <a:pt x="1084" y="918"/>
                  </a:lnTo>
                  <a:lnTo>
                    <a:pt x="1086" y="908"/>
                  </a:lnTo>
                  <a:lnTo>
                    <a:pt x="1100" y="888"/>
                  </a:lnTo>
                  <a:lnTo>
                    <a:pt x="1113" y="867"/>
                  </a:lnTo>
                  <a:lnTo>
                    <a:pt x="1120" y="856"/>
                  </a:lnTo>
                  <a:lnTo>
                    <a:pt x="1125" y="845"/>
                  </a:lnTo>
                  <a:lnTo>
                    <a:pt x="1130" y="834"/>
                  </a:lnTo>
                  <a:lnTo>
                    <a:pt x="1134" y="821"/>
                  </a:lnTo>
                  <a:lnTo>
                    <a:pt x="1138" y="810"/>
                  </a:lnTo>
                  <a:lnTo>
                    <a:pt x="1140" y="798"/>
                  </a:lnTo>
                  <a:lnTo>
                    <a:pt x="1142" y="786"/>
                  </a:lnTo>
                  <a:lnTo>
                    <a:pt x="1142" y="773"/>
                  </a:lnTo>
                  <a:lnTo>
                    <a:pt x="1141" y="761"/>
                  </a:lnTo>
                  <a:lnTo>
                    <a:pt x="1139" y="749"/>
                  </a:lnTo>
                  <a:lnTo>
                    <a:pt x="1135" y="737"/>
                  </a:lnTo>
                  <a:lnTo>
                    <a:pt x="1130" y="723"/>
                  </a:lnTo>
                  <a:lnTo>
                    <a:pt x="1120" y="706"/>
                  </a:lnTo>
                  <a:lnTo>
                    <a:pt x="1108" y="688"/>
                  </a:lnTo>
                  <a:lnTo>
                    <a:pt x="1104" y="683"/>
                  </a:lnTo>
                  <a:lnTo>
                    <a:pt x="1101" y="679"/>
                  </a:lnTo>
                  <a:lnTo>
                    <a:pt x="1097" y="676"/>
                  </a:lnTo>
                  <a:lnTo>
                    <a:pt x="1093" y="674"/>
                  </a:lnTo>
                  <a:lnTo>
                    <a:pt x="1088" y="672"/>
                  </a:lnTo>
                  <a:lnTo>
                    <a:pt x="1083" y="671"/>
                  </a:lnTo>
                  <a:lnTo>
                    <a:pt x="1077" y="671"/>
                  </a:lnTo>
                  <a:lnTo>
                    <a:pt x="1071" y="672"/>
                  </a:lnTo>
                  <a:lnTo>
                    <a:pt x="1063" y="676"/>
                  </a:lnTo>
                  <a:lnTo>
                    <a:pt x="1056" y="681"/>
                  </a:lnTo>
                  <a:lnTo>
                    <a:pt x="1051" y="688"/>
                  </a:lnTo>
                  <a:lnTo>
                    <a:pt x="1047" y="694"/>
                  </a:lnTo>
                  <a:lnTo>
                    <a:pt x="1044" y="701"/>
                  </a:lnTo>
                  <a:lnTo>
                    <a:pt x="1042" y="709"/>
                  </a:lnTo>
                  <a:lnTo>
                    <a:pt x="1040" y="717"/>
                  </a:lnTo>
                  <a:lnTo>
                    <a:pt x="1038" y="725"/>
                  </a:lnTo>
                  <a:lnTo>
                    <a:pt x="1034" y="743"/>
                  </a:lnTo>
                  <a:lnTo>
                    <a:pt x="1030" y="759"/>
                  </a:lnTo>
                  <a:lnTo>
                    <a:pt x="1026" y="767"/>
                  </a:lnTo>
                  <a:lnTo>
                    <a:pt x="1021" y="774"/>
                  </a:lnTo>
                  <a:lnTo>
                    <a:pt x="1016" y="781"/>
                  </a:lnTo>
                  <a:lnTo>
                    <a:pt x="1009" y="787"/>
                  </a:lnTo>
                  <a:lnTo>
                    <a:pt x="1004" y="791"/>
                  </a:lnTo>
                  <a:lnTo>
                    <a:pt x="1000" y="795"/>
                  </a:lnTo>
                  <a:lnTo>
                    <a:pt x="994" y="798"/>
                  </a:lnTo>
                  <a:lnTo>
                    <a:pt x="989" y="801"/>
                  </a:lnTo>
                  <a:lnTo>
                    <a:pt x="978" y="805"/>
                  </a:lnTo>
                  <a:lnTo>
                    <a:pt x="965" y="807"/>
                  </a:lnTo>
                  <a:lnTo>
                    <a:pt x="953" y="808"/>
                  </a:lnTo>
                  <a:lnTo>
                    <a:pt x="940" y="808"/>
                  </a:lnTo>
                  <a:lnTo>
                    <a:pt x="926" y="806"/>
                  </a:lnTo>
                  <a:lnTo>
                    <a:pt x="914" y="803"/>
                  </a:lnTo>
                  <a:lnTo>
                    <a:pt x="901" y="782"/>
                  </a:lnTo>
                  <a:lnTo>
                    <a:pt x="888" y="759"/>
                  </a:lnTo>
                  <a:lnTo>
                    <a:pt x="882" y="747"/>
                  </a:lnTo>
                  <a:lnTo>
                    <a:pt x="879" y="735"/>
                  </a:lnTo>
                  <a:lnTo>
                    <a:pt x="878" y="728"/>
                  </a:lnTo>
                  <a:lnTo>
                    <a:pt x="878" y="721"/>
                  </a:lnTo>
                  <a:lnTo>
                    <a:pt x="878" y="715"/>
                  </a:lnTo>
                  <a:lnTo>
                    <a:pt x="880" y="708"/>
                  </a:lnTo>
                  <a:lnTo>
                    <a:pt x="886" y="706"/>
                  </a:lnTo>
                  <a:lnTo>
                    <a:pt x="892" y="703"/>
                  </a:lnTo>
                  <a:lnTo>
                    <a:pt x="894" y="701"/>
                  </a:lnTo>
                  <a:lnTo>
                    <a:pt x="895" y="699"/>
                  </a:lnTo>
                  <a:lnTo>
                    <a:pt x="896" y="696"/>
                  </a:lnTo>
                  <a:lnTo>
                    <a:pt x="896" y="693"/>
                  </a:lnTo>
                  <a:lnTo>
                    <a:pt x="883" y="687"/>
                  </a:lnTo>
                  <a:lnTo>
                    <a:pt x="888" y="674"/>
                  </a:lnTo>
                  <a:lnTo>
                    <a:pt x="893" y="663"/>
                  </a:lnTo>
                  <a:lnTo>
                    <a:pt x="898" y="651"/>
                  </a:lnTo>
                  <a:lnTo>
                    <a:pt x="904" y="640"/>
                  </a:lnTo>
                  <a:lnTo>
                    <a:pt x="917" y="618"/>
                  </a:lnTo>
                  <a:lnTo>
                    <a:pt x="933" y="597"/>
                  </a:lnTo>
                  <a:lnTo>
                    <a:pt x="966" y="556"/>
                  </a:lnTo>
                  <a:lnTo>
                    <a:pt x="1000" y="516"/>
                  </a:lnTo>
                  <a:lnTo>
                    <a:pt x="1017" y="495"/>
                  </a:lnTo>
                  <a:lnTo>
                    <a:pt x="1034" y="475"/>
                  </a:lnTo>
                  <a:lnTo>
                    <a:pt x="1048" y="455"/>
                  </a:lnTo>
                  <a:lnTo>
                    <a:pt x="1062" y="432"/>
                  </a:lnTo>
                  <a:lnTo>
                    <a:pt x="1067" y="422"/>
                  </a:lnTo>
                  <a:lnTo>
                    <a:pt x="1074" y="410"/>
                  </a:lnTo>
                  <a:lnTo>
                    <a:pt x="1079" y="398"/>
                  </a:lnTo>
                  <a:lnTo>
                    <a:pt x="1083" y="387"/>
                  </a:lnTo>
                  <a:lnTo>
                    <a:pt x="1086" y="375"/>
                  </a:lnTo>
                  <a:lnTo>
                    <a:pt x="1089" y="363"/>
                  </a:lnTo>
                  <a:lnTo>
                    <a:pt x="1091" y="349"/>
                  </a:lnTo>
                  <a:lnTo>
                    <a:pt x="1092" y="336"/>
                  </a:lnTo>
                  <a:lnTo>
                    <a:pt x="1095" y="325"/>
                  </a:lnTo>
                  <a:lnTo>
                    <a:pt x="1095" y="315"/>
                  </a:lnTo>
                  <a:lnTo>
                    <a:pt x="1094" y="303"/>
                  </a:lnTo>
                  <a:lnTo>
                    <a:pt x="1091" y="293"/>
                  </a:lnTo>
                  <a:lnTo>
                    <a:pt x="1089" y="284"/>
                  </a:lnTo>
                  <a:lnTo>
                    <a:pt x="1086" y="274"/>
                  </a:lnTo>
                  <a:lnTo>
                    <a:pt x="1084" y="263"/>
                  </a:lnTo>
                  <a:lnTo>
                    <a:pt x="1083" y="253"/>
                  </a:lnTo>
                  <a:lnTo>
                    <a:pt x="1088" y="249"/>
                  </a:lnTo>
                  <a:lnTo>
                    <a:pt x="1091" y="245"/>
                  </a:lnTo>
                  <a:lnTo>
                    <a:pt x="1093" y="240"/>
                  </a:lnTo>
                  <a:lnTo>
                    <a:pt x="1095" y="235"/>
                  </a:lnTo>
                  <a:lnTo>
                    <a:pt x="1097" y="224"/>
                  </a:lnTo>
                  <a:lnTo>
                    <a:pt x="1098" y="211"/>
                  </a:lnTo>
                  <a:lnTo>
                    <a:pt x="1098" y="205"/>
                  </a:lnTo>
                  <a:lnTo>
                    <a:pt x="1099" y="200"/>
                  </a:lnTo>
                  <a:lnTo>
                    <a:pt x="1101" y="194"/>
                  </a:lnTo>
                  <a:lnTo>
                    <a:pt x="1104" y="190"/>
                  </a:lnTo>
                  <a:lnTo>
                    <a:pt x="1107" y="185"/>
                  </a:lnTo>
                  <a:lnTo>
                    <a:pt x="1112" y="182"/>
                  </a:lnTo>
                  <a:lnTo>
                    <a:pt x="1119" y="179"/>
                  </a:lnTo>
                  <a:lnTo>
                    <a:pt x="1127" y="176"/>
                  </a:lnTo>
                  <a:lnTo>
                    <a:pt x="1176" y="175"/>
                  </a:lnTo>
                  <a:lnTo>
                    <a:pt x="1226" y="173"/>
                  </a:lnTo>
                  <a:lnTo>
                    <a:pt x="1277" y="173"/>
                  </a:lnTo>
                  <a:lnTo>
                    <a:pt x="1327" y="172"/>
                  </a:lnTo>
                  <a:lnTo>
                    <a:pt x="1378" y="172"/>
                  </a:lnTo>
                  <a:lnTo>
                    <a:pt x="1428" y="171"/>
                  </a:lnTo>
                  <a:lnTo>
                    <a:pt x="1479" y="171"/>
                  </a:lnTo>
                  <a:lnTo>
                    <a:pt x="1531" y="171"/>
                  </a:lnTo>
                  <a:lnTo>
                    <a:pt x="1582" y="170"/>
                  </a:lnTo>
                  <a:lnTo>
                    <a:pt x="1633" y="170"/>
                  </a:lnTo>
                  <a:lnTo>
                    <a:pt x="1683" y="170"/>
                  </a:lnTo>
                  <a:lnTo>
                    <a:pt x="1734" y="169"/>
                  </a:lnTo>
                  <a:lnTo>
                    <a:pt x="1784" y="169"/>
                  </a:lnTo>
                  <a:lnTo>
                    <a:pt x="1834" y="168"/>
                  </a:lnTo>
                  <a:lnTo>
                    <a:pt x="1883" y="167"/>
                  </a:lnTo>
                  <a:lnTo>
                    <a:pt x="1932" y="166"/>
                  </a:lnTo>
                  <a:lnTo>
                    <a:pt x="1962" y="167"/>
                  </a:lnTo>
                  <a:lnTo>
                    <a:pt x="1991" y="167"/>
                  </a:lnTo>
                  <a:lnTo>
                    <a:pt x="2018" y="168"/>
                  </a:lnTo>
                  <a:lnTo>
                    <a:pt x="2046" y="168"/>
                  </a:lnTo>
                  <a:lnTo>
                    <a:pt x="2072" y="167"/>
                  </a:lnTo>
                  <a:lnTo>
                    <a:pt x="2100" y="166"/>
                  </a:lnTo>
                  <a:lnTo>
                    <a:pt x="2127" y="164"/>
                  </a:lnTo>
                  <a:lnTo>
                    <a:pt x="2154" y="160"/>
                  </a:lnTo>
                  <a:lnTo>
                    <a:pt x="2202" y="163"/>
                  </a:lnTo>
                  <a:lnTo>
                    <a:pt x="2250" y="164"/>
                  </a:lnTo>
                  <a:lnTo>
                    <a:pt x="2298" y="164"/>
                  </a:lnTo>
                  <a:lnTo>
                    <a:pt x="2346" y="162"/>
                  </a:lnTo>
                  <a:lnTo>
                    <a:pt x="2393" y="161"/>
                  </a:lnTo>
                  <a:lnTo>
                    <a:pt x="2440" y="160"/>
                  </a:lnTo>
                  <a:lnTo>
                    <a:pt x="2486" y="160"/>
                  </a:lnTo>
                  <a:lnTo>
                    <a:pt x="2533" y="162"/>
                  </a:lnTo>
                  <a:lnTo>
                    <a:pt x="2570" y="159"/>
                  </a:lnTo>
                  <a:lnTo>
                    <a:pt x="2608" y="157"/>
                  </a:lnTo>
                  <a:lnTo>
                    <a:pt x="2627" y="156"/>
                  </a:lnTo>
                  <a:lnTo>
                    <a:pt x="2646" y="157"/>
                  </a:lnTo>
                  <a:lnTo>
                    <a:pt x="2665" y="158"/>
                  </a:lnTo>
                  <a:lnTo>
                    <a:pt x="2684" y="160"/>
                  </a:lnTo>
                  <a:lnTo>
                    <a:pt x="2695" y="158"/>
                  </a:lnTo>
                  <a:lnTo>
                    <a:pt x="2707" y="157"/>
                  </a:lnTo>
                  <a:lnTo>
                    <a:pt x="2719" y="156"/>
                  </a:lnTo>
                  <a:lnTo>
                    <a:pt x="2732" y="156"/>
                  </a:lnTo>
                  <a:lnTo>
                    <a:pt x="2756" y="156"/>
                  </a:lnTo>
                  <a:lnTo>
                    <a:pt x="2781" y="157"/>
                  </a:lnTo>
                  <a:lnTo>
                    <a:pt x="2804" y="158"/>
                  </a:lnTo>
                  <a:lnTo>
                    <a:pt x="2829" y="158"/>
                  </a:lnTo>
                  <a:lnTo>
                    <a:pt x="2852" y="158"/>
                  </a:lnTo>
                  <a:lnTo>
                    <a:pt x="2875" y="155"/>
                  </a:lnTo>
                  <a:lnTo>
                    <a:pt x="3087" y="153"/>
                  </a:lnTo>
                  <a:lnTo>
                    <a:pt x="3138" y="150"/>
                  </a:lnTo>
                  <a:lnTo>
                    <a:pt x="3188" y="149"/>
                  </a:lnTo>
                  <a:lnTo>
                    <a:pt x="3236" y="149"/>
                  </a:lnTo>
                  <a:lnTo>
                    <a:pt x="3284" y="149"/>
                  </a:lnTo>
                  <a:lnTo>
                    <a:pt x="3331" y="149"/>
                  </a:lnTo>
                  <a:lnTo>
                    <a:pt x="3379" y="148"/>
                  </a:lnTo>
                  <a:lnTo>
                    <a:pt x="3428" y="147"/>
                  </a:lnTo>
                  <a:lnTo>
                    <a:pt x="3478" y="145"/>
                  </a:lnTo>
                  <a:lnTo>
                    <a:pt x="3536" y="144"/>
                  </a:lnTo>
                  <a:lnTo>
                    <a:pt x="3594" y="144"/>
                  </a:lnTo>
                  <a:lnTo>
                    <a:pt x="3654" y="145"/>
                  </a:lnTo>
                  <a:lnTo>
                    <a:pt x="3713" y="146"/>
                  </a:lnTo>
                  <a:lnTo>
                    <a:pt x="3772" y="146"/>
                  </a:lnTo>
                  <a:lnTo>
                    <a:pt x="3831" y="146"/>
                  </a:lnTo>
                  <a:lnTo>
                    <a:pt x="3859" y="145"/>
                  </a:lnTo>
                  <a:lnTo>
                    <a:pt x="3889" y="144"/>
                  </a:lnTo>
                  <a:lnTo>
                    <a:pt x="3918" y="142"/>
                  </a:lnTo>
                  <a:lnTo>
                    <a:pt x="3946" y="140"/>
                  </a:lnTo>
                  <a:lnTo>
                    <a:pt x="3968" y="142"/>
                  </a:lnTo>
                  <a:lnTo>
                    <a:pt x="3990" y="143"/>
                  </a:lnTo>
                  <a:lnTo>
                    <a:pt x="4013" y="143"/>
                  </a:lnTo>
                  <a:lnTo>
                    <a:pt x="4035" y="142"/>
                  </a:lnTo>
                  <a:lnTo>
                    <a:pt x="4057" y="141"/>
                  </a:lnTo>
                  <a:lnTo>
                    <a:pt x="4079" y="140"/>
                  </a:lnTo>
                  <a:lnTo>
                    <a:pt x="4101" y="138"/>
                  </a:lnTo>
                  <a:lnTo>
                    <a:pt x="4121" y="138"/>
                  </a:lnTo>
                  <a:lnTo>
                    <a:pt x="4186" y="139"/>
                  </a:lnTo>
                  <a:lnTo>
                    <a:pt x="4351" y="140"/>
                  </a:lnTo>
                  <a:lnTo>
                    <a:pt x="4600" y="140"/>
                  </a:lnTo>
                  <a:lnTo>
                    <a:pt x="4920" y="141"/>
                  </a:lnTo>
                  <a:lnTo>
                    <a:pt x="5298" y="141"/>
                  </a:lnTo>
                  <a:lnTo>
                    <a:pt x="5716" y="140"/>
                  </a:lnTo>
                  <a:lnTo>
                    <a:pt x="6163" y="140"/>
                  </a:lnTo>
                  <a:lnTo>
                    <a:pt x="6624" y="139"/>
                  </a:lnTo>
                  <a:lnTo>
                    <a:pt x="7085" y="139"/>
                  </a:lnTo>
                  <a:lnTo>
                    <a:pt x="7532" y="138"/>
                  </a:lnTo>
                  <a:lnTo>
                    <a:pt x="7951" y="138"/>
                  </a:lnTo>
                  <a:lnTo>
                    <a:pt x="8328" y="138"/>
                  </a:lnTo>
                  <a:lnTo>
                    <a:pt x="8647" y="137"/>
                  </a:lnTo>
                  <a:lnTo>
                    <a:pt x="8897" y="138"/>
                  </a:lnTo>
                  <a:lnTo>
                    <a:pt x="9061" y="138"/>
                  </a:lnTo>
                  <a:lnTo>
                    <a:pt x="9127" y="139"/>
                  </a:lnTo>
                  <a:lnTo>
                    <a:pt x="9177" y="138"/>
                  </a:lnTo>
                  <a:lnTo>
                    <a:pt x="9226" y="137"/>
                  </a:lnTo>
                  <a:lnTo>
                    <a:pt x="9274" y="135"/>
                  </a:lnTo>
                  <a:lnTo>
                    <a:pt x="9322" y="134"/>
                  </a:lnTo>
                  <a:lnTo>
                    <a:pt x="9370" y="133"/>
                  </a:lnTo>
                  <a:lnTo>
                    <a:pt x="9417" y="133"/>
                  </a:lnTo>
                  <a:lnTo>
                    <a:pt x="9466" y="133"/>
                  </a:lnTo>
                  <a:lnTo>
                    <a:pt x="9515" y="134"/>
                  </a:lnTo>
                  <a:lnTo>
                    <a:pt x="9538" y="132"/>
                  </a:lnTo>
                  <a:lnTo>
                    <a:pt x="9561" y="131"/>
                  </a:lnTo>
                  <a:lnTo>
                    <a:pt x="9586" y="130"/>
                  </a:lnTo>
                  <a:lnTo>
                    <a:pt x="9610" y="129"/>
                  </a:lnTo>
                  <a:lnTo>
                    <a:pt x="9636" y="127"/>
                  </a:lnTo>
                  <a:lnTo>
                    <a:pt x="9661" y="126"/>
                  </a:lnTo>
                  <a:lnTo>
                    <a:pt x="9685" y="124"/>
                  </a:lnTo>
                  <a:lnTo>
                    <a:pt x="9709" y="122"/>
                  </a:lnTo>
                  <a:lnTo>
                    <a:pt x="9891" y="114"/>
                  </a:lnTo>
                  <a:lnTo>
                    <a:pt x="9900" y="118"/>
                  </a:lnTo>
                  <a:lnTo>
                    <a:pt x="9908" y="122"/>
                  </a:lnTo>
                  <a:lnTo>
                    <a:pt x="9916" y="127"/>
                  </a:lnTo>
                  <a:lnTo>
                    <a:pt x="9923" y="134"/>
                  </a:lnTo>
                  <a:lnTo>
                    <a:pt x="9930" y="141"/>
                  </a:lnTo>
                  <a:lnTo>
                    <a:pt x="9936" y="149"/>
                  </a:lnTo>
                  <a:lnTo>
                    <a:pt x="9940" y="157"/>
                  </a:lnTo>
                  <a:lnTo>
                    <a:pt x="9943" y="166"/>
                  </a:lnTo>
                  <a:lnTo>
                    <a:pt x="9941" y="184"/>
                  </a:lnTo>
                  <a:lnTo>
                    <a:pt x="9940" y="201"/>
                  </a:lnTo>
                  <a:lnTo>
                    <a:pt x="9938" y="218"/>
                  </a:lnTo>
                  <a:lnTo>
                    <a:pt x="9938" y="237"/>
                  </a:lnTo>
                  <a:lnTo>
                    <a:pt x="9938" y="254"/>
                  </a:lnTo>
                  <a:lnTo>
                    <a:pt x="9940" y="273"/>
                  </a:lnTo>
                  <a:lnTo>
                    <a:pt x="9942" y="290"/>
                  </a:lnTo>
                  <a:lnTo>
                    <a:pt x="9946" y="307"/>
                  </a:lnTo>
                  <a:lnTo>
                    <a:pt x="9950" y="328"/>
                  </a:lnTo>
                  <a:lnTo>
                    <a:pt x="9954" y="347"/>
                  </a:lnTo>
                  <a:lnTo>
                    <a:pt x="9960" y="367"/>
                  </a:lnTo>
                  <a:lnTo>
                    <a:pt x="9967" y="385"/>
                  </a:lnTo>
                  <a:lnTo>
                    <a:pt x="9975" y="404"/>
                  </a:lnTo>
                  <a:lnTo>
                    <a:pt x="9985" y="422"/>
                  </a:lnTo>
                  <a:lnTo>
                    <a:pt x="9995" y="440"/>
                  </a:lnTo>
                  <a:lnTo>
                    <a:pt x="10006" y="458"/>
                  </a:lnTo>
                  <a:lnTo>
                    <a:pt x="10017" y="474"/>
                  </a:lnTo>
                  <a:lnTo>
                    <a:pt x="10030" y="491"/>
                  </a:lnTo>
                  <a:lnTo>
                    <a:pt x="10043" y="507"/>
                  </a:lnTo>
                  <a:lnTo>
                    <a:pt x="10057" y="522"/>
                  </a:lnTo>
                  <a:lnTo>
                    <a:pt x="10071" y="537"/>
                  </a:lnTo>
                  <a:lnTo>
                    <a:pt x="10087" y="552"/>
                  </a:lnTo>
                  <a:lnTo>
                    <a:pt x="10102" y="566"/>
                  </a:lnTo>
                  <a:lnTo>
                    <a:pt x="10118" y="579"/>
                  </a:lnTo>
                  <a:lnTo>
                    <a:pt x="10128" y="593"/>
                  </a:lnTo>
                  <a:lnTo>
                    <a:pt x="10135" y="606"/>
                  </a:lnTo>
                  <a:lnTo>
                    <a:pt x="10141" y="620"/>
                  </a:lnTo>
                  <a:lnTo>
                    <a:pt x="10146" y="634"/>
                  </a:lnTo>
                  <a:lnTo>
                    <a:pt x="10149" y="650"/>
                  </a:lnTo>
                  <a:lnTo>
                    <a:pt x="10151" y="665"/>
                  </a:lnTo>
                  <a:lnTo>
                    <a:pt x="10152" y="681"/>
                  </a:lnTo>
                  <a:lnTo>
                    <a:pt x="10152" y="699"/>
                  </a:lnTo>
                  <a:close/>
                  <a:moveTo>
                    <a:pt x="9921" y="1369"/>
                  </a:moveTo>
                  <a:lnTo>
                    <a:pt x="9919" y="1378"/>
                  </a:lnTo>
                  <a:lnTo>
                    <a:pt x="9918" y="1388"/>
                  </a:lnTo>
                  <a:lnTo>
                    <a:pt x="9917" y="1397"/>
                  </a:lnTo>
                  <a:lnTo>
                    <a:pt x="9917" y="1406"/>
                  </a:lnTo>
                  <a:lnTo>
                    <a:pt x="9918" y="1424"/>
                  </a:lnTo>
                  <a:lnTo>
                    <a:pt x="9919" y="1443"/>
                  </a:lnTo>
                  <a:lnTo>
                    <a:pt x="9921" y="1461"/>
                  </a:lnTo>
                  <a:lnTo>
                    <a:pt x="9921" y="1479"/>
                  </a:lnTo>
                  <a:lnTo>
                    <a:pt x="9920" y="1488"/>
                  </a:lnTo>
                  <a:lnTo>
                    <a:pt x="9919" y="1497"/>
                  </a:lnTo>
                  <a:lnTo>
                    <a:pt x="9918" y="1505"/>
                  </a:lnTo>
                  <a:lnTo>
                    <a:pt x="9915" y="1514"/>
                  </a:lnTo>
                  <a:lnTo>
                    <a:pt x="9798" y="1516"/>
                  </a:lnTo>
                  <a:lnTo>
                    <a:pt x="9581" y="1519"/>
                  </a:lnTo>
                  <a:lnTo>
                    <a:pt x="9279" y="1520"/>
                  </a:lnTo>
                  <a:lnTo>
                    <a:pt x="8906" y="1521"/>
                  </a:lnTo>
                  <a:lnTo>
                    <a:pt x="8477" y="1523"/>
                  </a:lnTo>
                  <a:lnTo>
                    <a:pt x="8004" y="1523"/>
                  </a:lnTo>
                  <a:lnTo>
                    <a:pt x="7504" y="1524"/>
                  </a:lnTo>
                  <a:lnTo>
                    <a:pt x="6989" y="1525"/>
                  </a:lnTo>
                  <a:lnTo>
                    <a:pt x="6474" y="1525"/>
                  </a:lnTo>
                  <a:lnTo>
                    <a:pt x="5974" y="1526"/>
                  </a:lnTo>
                  <a:lnTo>
                    <a:pt x="5503" y="1527"/>
                  </a:lnTo>
                  <a:lnTo>
                    <a:pt x="5074" y="1527"/>
                  </a:lnTo>
                  <a:lnTo>
                    <a:pt x="4703" y="1528"/>
                  </a:lnTo>
                  <a:lnTo>
                    <a:pt x="4402" y="1529"/>
                  </a:lnTo>
                  <a:lnTo>
                    <a:pt x="4187" y="1531"/>
                  </a:lnTo>
                  <a:lnTo>
                    <a:pt x="4072" y="1532"/>
                  </a:lnTo>
                  <a:lnTo>
                    <a:pt x="3995" y="1534"/>
                  </a:lnTo>
                  <a:lnTo>
                    <a:pt x="3918" y="1535"/>
                  </a:lnTo>
                  <a:lnTo>
                    <a:pt x="3841" y="1536"/>
                  </a:lnTo>
                  <a:lnTo>
                    <a:pt x="3765" y="1537"/>
                  </a:lnTo>
                  <a:lnTo>
                    <a:pt x="3689" y="1538"/>
                  </a:lnTo>
                  <a:lnTo>
                    <a:pt x="3613" y="1539"/>
                  </a:lnTo>
                  <a:lnTo>
                    <a:pt x="3537" y="1540"/>
                  </a:lnTo>
                  <a:lnTo>
                    <a:pt x="3462" y="1541"/>
                  </a:lnTo>
                  <a:lnTo>
                    <a:pt x="3386" y="1542"/>
                  </a:lnTo>
                  <a:lnTo>
                    <a:pt x="3310" y="1543"/>
                  </a:lnTo>
                  <a:lnTo>
                    <a:pt x="3235" y="1544"/>
                  </a:lnTo>
                  <a:lnTo>
                    <a:pt x="3159" y="1545"/>
                  </a:lnTo>
                  <a:lnTo>
                    <a:pt x="3083" y="1546"/>
                  </a:lnTo>
                  <a:lnTo>
                    <a:pt x="3008" y="1547"/>
                  </a:lnTo>
                  <a:lnTo>
                    <a:pt x="2932" y="1548"/>
                  </a:lnTo>
                  <a:lnTo>
                    <a:pt x="2856" y="1549"/>
                  </a:lnTo>
                  <a:lnTo>
                    <a:pt x="2789" y="1550"/>
                  </a:lnTo>
                  <a:lnTo>
                    <a:pt x="2720" y="1551"/>
                  </a:lnTo>
                  <a:lnTo>
                    <a:pt x="2653" y="1551"/>
                  </a:lnTo>
                  <a:lnTo>
                    <a:pt x="2586" y="1551"/>
                  </a:lnTo>
                  <a:lnTo>
                    <a:pt x="2517" y="1551"/>
                  </a:lnTo>
                  <a:lnTo>
                    <a:pt x="2450" y="1551"/>
                  </a:lnTo>
                  <a:lnTo>
                    <a:pt x="2381" y="1551"/>
                  </a:lnTo>
                  <a:lnTo>
                    <a:pt x="2314" y="1551"/>
                  </a:lnTo>
                  <a:lnTo>
                    <a:pt x="2246" y="1552"/>
                  </a:lnTo>
                  <a:lnTo>
                    <a:pt x="2179" y="1552"/>
                  </a:lnTo>
                  <a:lnTo>
                    <a:pt x="2110" y="1552"/>
                  </a:lnTo>
                  <a:lnTo>
                    <a:pt x="2044" y="1552"/>
                  </a:lnTo>
                  <a:lnTo>
                    <a:pt x="1976" y="1553"/>
                  </a:lnTo>
                  <a:lnTo>
                    <a:pt x="1909" y="1554"/>
                  </a:lnTo>
                  <a:lnTo>
                    <a:pt x="1842" y="1555"/>
                  </a:lnTo>
                  <a:lnTo>
                    <a:pt x="1776" y="1556"/>
                  </a:lnTo>
                  <a:lnTo>
                    <a:pt x="1759" y="1558"/>
                  </a:lnTo>
                  <a:lnTo>
                    <a:pt x="1740" y="1559"/>
                  </a:lnTo>
                  <a:lnTo>
                    <a:pt x="1721" y="1559"/>
                  </a:lnTo>
                  <a:lnTo>
                    <a:pt x="1702" y="1558"/>
                  </a:lnTo>
                  <a:lnTo>
                    <a:pt x="1683" y="1558"/>
                  </a:lnTo>
                  <a:lnTo>
                    <a:pt x="1664" y="1558"/>
                  </a:lnTo>
                  <a:lnTo>
                    <a:pt x="1655" y="1559"/>
                  </a:lnTo>
                  <a:lnTo>
                    <a:pt x="1646" y="1560"/>
                  </a:lnTo>
                  <a:lnTo>
                    <a:pt x="1637" y="1561"/>
                  </a:lnTo>
                  <a:lnTo>
                    <a:pt x="1628" y="1563"/>
                  </a:lnTo>
                  <a:lnTo>
                    <a:pt x="1606" y="1561"/>
                  </a:lnTo>
                  <a:lnTo>
                    <a:pt x="1584" y="1561"/>
                  </a:lnTo>
                  <a:lnTo>
                    <a:pt x="1560" y="1562"/>
                  </a:lnTo>
                  <a:lnTo>
                    <a:pt x="1538" y="1563"/>
                  </a:lnTo>
                  <a:lnTo>
                    <a:pt x="1515" y="1565"/>
                  </a:lnTo>
                  <a:lnTo>
                    <a:pt x="1493" y="1565"/>
                  </a:lnTo>
                  <a:lnTo>
                    <a:pt x="1482" y="1563"/>
                  </a:lnTo>
                  <a:lnTo>
                    <a:pt x="1470" y="1563"/>
                  </a:lnTo>
                  <a:lnTo>
                    <a:pt x="1460" y="1561"/>
                  </a:lnTo>
                  <a:lnTo>
                    <a:pt x="1450" y="1560"/>
                  </a:lnTo>
                  <a:lnTo>
                    <a:pt x="1413" y="1561"/>
                  </a:lnTo>
                  <a:lnTo>
                    <a:pt x="1377" y="1561"/>
                  </a:lnTo>
                  <a:lnTo>
                    <a:pt x="1340" y="1561"/>
                  </a:lnTo>
                  <a:lnTo>
                    <a:pt x="1303" y="1560"/>
                  </a:lnTo>
                  <a:lnTo>
                    <a:pt x="1266" y="1561"/>
                  </a:lnTo>
                  <a:lnTo>
                    <a:pt x="1228" y="1561"/>
                  </a:lnTo>
                  <a:lnTo>
                    <a:pt x="1191" y="1563"/>
                  </a:lnTo>
                  <a:lnTo>
                    <a:pt x="1154" y="1567"/>
                  </a:lnTo>
                  <a:lnTo>
                    <a:pt x="1148" y="1562"/>
                  </a:lnTo>
                  <a:lnTo>
                    <a:pt x="1144" y="1558"/>
                  </a:lnTo>
                  <a:lnTo>
                    <a:pt x="1141" y="1554"/>
                  </a:lnTo>
                  <a:lnTo>
                    <a:pt x="1139" y="1549"/>
                  </a:lnTo>
                  <a:lnTo>
                    <a:pt x="1138" y="1544"/>
                  </a:lnTo>
                  <a:lnTo>
                    <a:pt x="1138" y="1538"/>
                  </a:lnTo>
                  <a:lnTo>
                    <a:pt x="1138" y="1533"/>
                  </a:lnTo>
                  <a:lnTo>
                    <a:pt x="1139" y="1527"/>
                  </a:lnTo>
                  <a:lnTo>
                    <a:pt x="1141" y="1514"/>
                  </a:lnTo>
                  <a:lnTo>
                    <a:pt x="1144" y="1502"/>
                  </a:lnTo>
                  <a:lnTo>
                    <a:pt x="1145" y="1495"/>
                  </a:lnTo>
                  <a:lnTo>
                    <a:pt x="1145" y="1489"/>
                  </a:lnTo>
                  <a:lnTo>
                    <a:pt x="1145" y="1483"/>
                  </a:lnTo>
                  <a:lnTo>
                    <a:pt x="1145" y="1478"/>
                  </a:lnTo>
                  <a:lnTo>
                    <a:pt x="1144" y="1458"/>
                  </a:lnTo>
                  <a:lnTo>
                    <a:pt x="1141" y="1440"/>
                  </a:lnTo>
                  <a:lnTo>
                    <a:pt x="1138" y="1422"/>
                  </a:lnTo>
                  <a:lnTo>
                    <a:pt x="1134" y="1404"/>
                  </a:lnTo>
                  <a:lnTo>
                    <a:pt x="1129" y="1388"/>
                  </a:lnTo>
                  <a:lnTo>
                    <a:pt x="1123" y="1371"/>
                  </a:lnTo>
                  <a:lnTo>
                    <a:pt x="1115" y="1355"/>
                  </a:lnTo>
                  <a:lnTo>
                    <a:pt x="1106" y="1340"/>
                  </a:lnTo>
                  <a:lnTo>
                    <a:pt x="1097" y="1324"/>
                  </a:lnTo>
                  <a:lnTo>
                    <a:pt x="1087" y="1310"/>
                  </a:lnTo>
                  <a:lnTo>
                    <a:pt x="1076" y="1297"/>
                  </a:lnTo>
                  <a:lnTo>
                    <a:pt x="1063" y="1283"/>
                  </a:lnTo>
                  <a:lnTo>
                    <a:pt x="1051" y="1271"/>
                  </a:lnTo>
                  <a:lnTo>
                    <a:pt x="1037" y="1260"/>
                  </a:lnTo>
                  <a:lnTo>
                    <a:pt x="1021" y="1249"/>
                  </a:lnTo>
                  <a:lnTo>
                    <a:pt x="1006" y="1238"/>
                  </a:lnTo>
                  <a:lnTo>
                    <a:pt x="999" y="1234"/>
                  </a:lnTo>
                  <a:lnTo>
                    <a:pt x="993" y="1230"/>
                  </a:lnTo>
                  <a:lnTo>
                    <a:pt x="987" y="1224"/>
                  </a:lnTo>
                  <a:lnTo>
                    <a:pt x="982" y="1219"/>
                  </a:lnTo>
                  <a:lnTo>
                    <a:pt x="977" y="1213"/>
                  </a:lnTo>
                  <a:lnTo>
                    <a:pt x="972" y="1207"/>
                  </a:lnTo>
                  <a:lnTo>
                    <a:pt x="968" y="1200"/>
                  </a:lnTo>
                  <a:lnTo>
                    <a:pt x="965" y="1192"/>
                  </a:lnTo>
                  <a:lnTo>
                    <a:pt x="960" y="1178"/>
                  </a:lnTo>
                  <a:lnTo>
                    <a:pt x="956" y="1163"/>
                  </a:lnTo>
                  <a:lnTo>
                    <a:pt x="955" y="1148"/>
                  </a:lnTo>
                  <a:lnTo>
                    <a:pt x="954" y="1132"/>
                  </a:lnTo>
                  <a:lnTo>
                    <a:pt x="954" y="1125"/>
                  </a:lnTo>
                  <a:lnTo>
                    <a:pt x="955" y="1119"/>
                  </a:lnTo>
                  <a:lnTo>
                    <a:pt x="956" y="1113"/>
                  </a:lnTo>
                  <a:lnTo>
                    <a:pt x="958" y="1107"/>
                  </a:lnTo>
                  <a:lnTo>
                    <a:pt x="961" y="1100"/>
                  </a:lnTo>
                  <a:lnTo>
                    <a:pt x="964" y="1095"/>
                  </a:lnTo>
                  <a:lnTo>
                    <a:pt x="968" y="1090"/>
                  </a:lnTo>
                  <a:lnTo>
                    <a:pt x="972" y="1085"/>
                  </a:lnTo>
                  <a:lnTo>
                    <a:pt x="977" y="1082"/>
                  </a:lnTo>
                  <a:lnTo>
                    <a:pt x="982" y="1080"/>
                  </a:lnTo>
                  <a:lnTo>
                    <a:pt x="987" y="1079"/>
                  </a:lnTo>
                  <a:lnTo>
                    <a:pt x="993" y="1078"/>
                  </a:lnTo>
                  <a:lnTo>
                    <a:pt x="998" y="1079"/>
                  </a:lnTo>
                  <a:lnTo>
                    <a:pt x="1003" y="1080"/>
                  </a:lnTo>
                  <a:lnTo>
                    <a:pt x="1008" y="1082"/>
                  </a:lnTo>
                  <a:lnTo>
                    <a:pt x="1012" y="1085"/>
                  </a:lnTo>
                  <a:lnTo>
                    <a:pt x="1017" y="1090"/>
                  </a:lnTo>
                  <a:lnTo>
                    <a:pt x="1021" y="1096"/>
                  </a:lnTo>
                  <a:lnTo>
                    <a:pt x="1025" y="1103"/>
                  </a:lnTo>
                  <a:lnTo>
                    <a:pt x="1027" y="1109"/>
                  </a:lnTo>
                  <a:lnTo>
                    <a:pt x="1031" y="1121"/>
                  </a:lnTo>
                  <a:lnTo>
                    <a:pt x="1035" y="1134"/>
                  </a:lnTo>
                  <a:lnTo>
                    <a:pt x="1037" y="1140"/>
                  </a:lnTo>
                  <a:lnTo>
                    <a:pt x="1040" y="1146"/>
                  </a:lnTo>
                  <a:lnTo>
                    <a:pt x="1043" y="1152"/>
                  </a:lnTo>
                  <a:lnTo>
                    <a:pt x="1046" y="1158"/>
                  </a:lnTo>
                  <a:lnTo>
                    <a:pt x="1051" y="1162"/>
                  </a:lnTo>
                  <a:lnTo>
                    <a:pt x="1056" y="1167"/>
                  </a:lnTo>
                  <a:lnTo>
                    <a:pt x="1063" y="1170"/>
                  </a:lnTo>
                  <a:lnTo>
                    <a:pt x="1071" y="1173"/>
                  </a:lnTo>
                  <a:lnTo>
                    <a:pt x="1083" y="1177"/>
                  </a:lnTo>
                  <a:lnTo>
                    <a:pt x="1096" y="1179"/>
                  </a:lnTo>
                  <a:lnTo>
                    <a:pt x="1109" y="1181"/>
                  </a:lnTo>
                  <a:lnTo>
                    <a:pt x="1122" y="1181"/>
                  </a:lnTo>
                  <a:lnTo>
                    <a:pt x="1129" y="1181"/>
                  </a:lnTo>
                  <a:lnTo>
                    <a:pt x="1135" y="1179"/>
                  </a:lnTo>
                  <a:lnTo>
                    <a:pt x="1141" y="1178"/>
                  </a:lnTo>
                  <a:lnTo>
                    <a:pt x="1146" y="1175"/>
                  </a:lnTo>
                  <a:lnTo>
                    <a:pt x="1152" y="1172"/>
                  </a:lnTo>
                  <a:lnTo>
                    <a:pt x="1157" y="1168"/>
                  </a:lnTo>
                  <a:lnTo>
                    <a:pt x="1162" y="1163"/>
                  </a:lnTo>
                  <a:lnTo>
                    <a:pt x="1167" y="1157"/>
                  </a:lnTo>
                  <a:lnTo>
                    <a:pt x="1175" y="1149"/>
                  </a:lnTo>
                  <a:lnTo>
                    <a:pt x="1181" y="1139"/>
                  </a:lnTo>
                  <a:lnTo>
                    <a:pt x="1187" y="1129"/>
                  </a:lnTo>
                  <a:lnTo>
                    <a:pt x="1191" y="1119"/>
                  </a:lnTo>
                  <a:lnTo>
                    <a:pt x="1194" y="1108"/>
                  </a:lnTo>
                  <a:lnTo>
                    <a:pt x="1197" y="1096"/>
                  </a:lnTo>
                  <a:lnTo>
                    <a:pt x="1198" y="1084"/>
                  </a:lnTo>
                  <a:lnTo>
                    <a:pt x="1199" y="1073"/>
                  </a:lnTo>
                  <a:lnTo>
                    <a:pt x="1199" y="1061"/>
                  </a:lnTo>
                  <a:lnTo>
                    <a:pt x="1198" y="1048"/>
                  </a:lnTo>
                  <a:lnTo>
                    <a:pt x="1197" y="1036"/>
                  </a:lnTo>
                  <a:lnTo>
                    <a:pt x="1195" y="1025"/>
                  </a:lnTo>
                  <a:lnTo>
                    <a:pt x="1192" y="1014"/>
                  </a:lnTo>
                  <a:lnTo>
                    <a:pt x="1189" y="1002"/>
                  </a:lnTo>
                  <a:lnTo>
                    <a:pt x="1186" y="991"/>
                  </a:lnTo>
                  <a:lnTo>
                    <a:pt x="1182" y="982"/>
                  </a:lnTo>
                  <a:lnTo>
                    <a:pt x="1180" y="976"/>
                  </a:lnTo>
                  <a:lnTo>
                    <a:pt x="1177" y="971"/>
                  </a:lnTo>
                  <a:lnTo>
                    <a:pt x="1174" y="966"/>
                  </a:lnTo>
                  <a:lnTo>
                    <a:pt x="1170" y="961"/>
                  </a:lnTo>
                  <a:lnTo>
                    <a:pt x="1163" y="952"/>
                  </a:lnTo>
                  <a:lnTo>
                    <a:pt x="1154" y="944"/>
                  </a:lnTo>
                  <a:lnTo>
                    <a:pt x="1147" y="936"/>
                  </a:lnTo>
                  <a:lnTo>
                    <a:pt x="1141" y="927"/>
                  </a:lnTo>
                  <a:lnTo>
                    <a:pt x="1139" y="922"/>
                  </a:lnTo>
                  <a:lnTo>
                    <a:pt x="1138" y="917"/>
                  </a:lnTo>
                  <a:lnTo>
                    <a:pt x="1138" y="911"/>
                  </a:lnTo>
                  <a:lnTo>
                    <a:pt x="1139" y="905"/>
                  </a:lnTo>
                  <a:lnTo>
                    <a:pt x="1150" y="887"/>
                  </a:lnTo>
                  <a:lnTo>
                    <a:pt x="1162" y="868"/>
                  </a:lnTo>
                  <a:lnTo>
                    <a:pt x="1171" y="849"/>
                  </a:lnTo>
                  <a:lnTo>
                    <a:pt x="1178" y="830"/>
                  </a:lnTo>
                  <a:lnTo>
                    <a:pt x="1180" y="819"/>
                  </a:lnTo>
                  <a:lnTo>
                    <a:pt x="1182" y="809"/>
                  </a:lnTo>
                  <a:lnTo>
                    <a:pt x="1184" y="799"/>
                  </a:lnTo>
                  <a:lnTo>
                    <a:pt x="1185" y="789"/>
                  </a:lnTo>
                  <a:lnTo>
                    <a:pt x="1185" y="779"/>
                  </a:lnTo>
                  <a:lnTo>
                    <a:pt x="1185" y="768"/>
                  </a:lnTo>
                  <a:lnTo>
                    <a:pt x="1184" y="758"/>
                  </a:lnTo>
                  <a:lnTo>
                    <a:pt x="1182" y="748"/>
                  </a:lnTo>
                  <a:lnTo>
                    <a:pt x="1178" y="732"/>
                  </a:lnTo>
                  <a:lnTo>
                    <a:pt x="1174" y="715"/>
                  </a:lnTo>
                  <a:lnTo>
                    <a:pt x="1169" y="700"/>
                  </a:lnTo>
                  <a:lnTo>
                    <a:pt x="1163" y="685"/>
                  </a:lnTo>
                  <a:lnTo>
                    <a:pt x="1158" y="677"/>
                  </a:lnTo>
                  <a:lnTo>
                    <a:pt x="1154" y="670"/>
                  </a:lnTo>
                  <a:lnTo>
                    <a:pt x="1149" y="664"/>
                  </a:lnTo>
                  <a:lnTo>
                    <a:pt x="1144" y="658"/>
                  </a:lnTo>
                  <a:lnTo>
                    <a:pt x="1138" y="652"/>
                  </a:lnTo>
                  <a:lnTo>
                    <a:pt x="1132" y="647"/>
                  </a:lnTo>
                  <a:lnTo>
                    <a:pt x="1125" y="642"/>
                  </a:lnTo>
                  <a:lnTo>
                    <a:pt x="1117" y="637"/>
                  </a:lnTo>
                  <a:lnTo>
                    <a:pt x="1098" y="634"/>
                  </a:lnTo>
                  <a:lnTo>
                    <a:pt x="1078" y="632"/>
                  </a:lnTo>
                  <a:lnTo>
                    <a:pt x="1069" y="632"/>
                  </a:lnTo>
                  <a:lnTo>
                    <a:pt x="1057" y="632"/>
                  </a:lnTo>
                  <a:lnTo>
                    <a:pt x="1047" y="634"/>
                  </a:lnTo>
                  <a:lnTo>
                    <a:pt x="1037" y="639"/>
                  </a:lnTo>
                  <a:lnTo>
                    <a:pt x="1025" y="649"/>
                  </a:lnTo>
                  <a:lnTo>
                    <a:pt x="1011" y="658"/>
                  </a:lnTo>
                  <a:lnTo>
                    <a:pt x="1005" y="664"/>
                  </a:lnTo>
                  <a:lnTo>
                    <a:pt x="1001" y="669"/>
                  </a:lnTo>
                  <a:lnTo>
                    <a:pt x="999" y="673"/>
                  </a:lnTo>
                  <a:lnTo>
                    <a:pt x="998" y="676"/>
                  </a:lnTo>
                  <a:lnTo>
                    <a:pt x="997" y="680"/>
                  </a:lnTo>
                  <a:lnTo>
                    <a:pt x="997" y="686"/>
                  </a:lnTo>
                  <a:lnTo>
                    <a:pt x="999" y="694"/>
                  </a:lnTo>
                  <a:lnTo>
                    <a:pt x="999" y="702"/>
                  </a:lnTo>
                  <a:lnTo>
                    <a:pt x="999" y="710"/>
                  </a:lnTo>
                  <a:lnTo>
                    <a:pt x="998" y="718"/>
                  </a:lnTo>
                  <a:lnTo>
                    <a:pt x="996" y="726"/>
                  </a:lnTo>
                  <a:lnTo>
                    <a:pt x="993" y="735"/>
                  </a:lnTo>
                  <a:lnTo>
                    <a:pt x="989" y="743"/>
                  </a:lnTo>
                  <a:lnTo>
                    <a:pt x="985" y="750"/>
                  </a:lnTo>
                  <a:lnTo>
                    <a:pt x="979" y="754"/>
                  </a:lnTo>
                  <a:lnTo>
                    <a:pt x="972" y="758"/>
                  </a:lnTo>
                  <a:lnTo>
                    <a:pt x="965" y="761"/>
                  </a:lnTo>
                  <a:lnTo>
                    <a:pt x="958" y="763"/>
                  </a:lnTo>
                  <a:lnTo>
                    <a:pt x="952" y="764"/>
                  </a:lnTo>
                  <a:lnTo>
                    <a:pt x="945" y="764"/>
                  </a:lnTo>
                  <a:lnTo>
                    <a:pt x="939" y="762"/>
                  </a:lnTo>
                  <a:lnTo>
                    <a:pt x="933" y="760"/>
                  </a:lnTo>
                  <a:lnTo>
                    <a:pt x="927" y="751"/>
                  </a:lnTo>
                  <a:lnTo>
                    <a:pt x="923" y="743"/>
                  </a:lnTo>
                  <a:lnTo>
                    <a:pt x="921" y="734"/>
                  </a:lnTo>
                  <a:lnTo>
                    <a:pt x="919" y="723"/>
                  </a:lnTo>
                  <a:lnTo>
                    <a:pt x="919" y="714"/>
                  </a:lnTo>
                  <a:lnTo>
                    <a:pt x="920" y="704"/>
                  </a:lnTo>
                  <a:lnTo>
                    <a:pt x="921" y="694"/>
                  </a:lnTo>
                  <a:lnTo>
                    <a:pt x="923" y="682"/>
                  </a:lnTo>
                  <a:lnTo>
                    <a:pt x="934" y="663"/>
                  </a:lnTo>
                  <a:lnTo>
                    <a:pt x="946" y="645"/>
                  </a:lnTo>
                  <a:lnTo>
                    <a:pt x="959" y="626"/>
                  </a:lnTo>
                  <a:lnTo>
                    <a:pt x="973" y="609"/>
                  </a:lnTo>
                  <a:lnTo>
                    <a:pt x="1003" y="576"/>
                  </a:lnTo>
                  <a:lnTo>
                    <a:pt x="1034" y="543"/>
                  </a:lnTo>
                  <a:lnTo>
                    <a:pt x="1049" y="527"/>
                  </a:lnTo>
                  <a:lnTo>
                    <a:pt x="1063" y="510"/>
                  </a:lnTo>
                  <a:lnTo>
                    <a:pt x="1078" y="492"/>
                  </a:lnTo>
                  <a:lnTo>
                    <a:pt x="1090" y="475"/>
                  </a:lnTo>
                  <a:lnTo>
                    <a:pt x="1102" y="457"/>
                  </a:lnTo>
                  <a:lnTo>
                    <a:pt x="1111" y="437"/>
                  </a:lnTo>
                  <a:lnTo>
                    <a:pt x="1117" y="427"/>
                  </a:lnTo>
                  <a:lnTo>
                    <a:pt x="1120" y="416"/>
                  </a:lnTo>
                  <a:lnTo>
                    <a:pt x="1124" y="405"/>
                  </a:lnTo>
                  <a:lnTo>
                    <a:pt x="1127" y="394"/>
                  </a:lnTo>
                  <a:lnTo>
                    <a:pt x="1132" y="377"/>
                  </a:lnTo>
                  <a:lnTo>
                    <a:pt x="1136" y="358"/>
                  </a:lnTo>
                  <a:lnTo>
                    <a:pt x="1139" y="340"/>
                  </a:lnTo>
                  <a:lnTo>
                    <a:pt x="1140" y="322"/>
                  </a:lnTo>
                  <a:lnTo>
                    <a:pt x="1139" y="303"/>
                  </a:lnTo>
                  <a:lnTo>
                    <a:pt x="1138" y="285"/>
                  </a:lnTo>
                  <a:lnTo>
                    <a:pt x="1136" y="268"/>
                  </a:lnTo>
                  <a:lnTo>
                    <a:pt x="1133" y="249"/>
                  </a:lnTo>
                  <a:lnTo>
                    <a:pt x="1138" y="244"/>
                  </a:lnTo>
                  <a:lnTo>
                    <a:pt x="1144" y="240"/>
                  </a:lnTo>
                  <a:lnTo>
                    <a:pt x="1151" y="237"/>
                  </a:lnTo>
                  <a:lnTo>
                    <a:pt x="1157" y="235"/>
                  </a:lnTo>
                  <a:lnTo>
                    <a:pt x="1165" y="234"/>
                  </a:lnTo>
                  <a:lnTo>
                    <a:pt x="1173" y="234"/>
                  </a:lnTo>
                  <a:lnTo>
                    <a:pt x="1180" y="235"/>
                  </a:lnTo>
                  <a:lnTo>
                    <a:pt x="1188" y="237"/>
                  </a:lnTo>
                  <a:lnTo>
                    <a:pt x="1252" y="234"/>
                  </a:lnTo>
                  <a:lnTo>
                    <a:pt x="1314" y="232"/>
                  </a:lnTo>
                  <a:lnTo>
                    <a:pt x="1375" y="232"/>
                  </a:lnTo>
                  <a:lnTo>
                    <a:pt x="1437" y="232"/>
                  </a:lnTo>
                  <a:lnTo>
                    <a:pt x="1496" y="233"/>
                  </a:lnTo>
                  <a:lnTo>
                    <a:pt x="1556" y="233"/>
                  </a:lnTo>
                  <a:lnTo>
                    <a:pt x="1616" y="231"/>
                  </a:lnTo>
                  <a:lnTo>
                    <a:pt x="1677" y="228"/>
                  </a:lnTo>
                  <a:lnTo>
                    <a:pt x="1754" y="227"/>
                  </a:lnTo>
                  <a:lnTo>
                    <a:pt x="1831" y="226"/>
                  </a:lnTo>
                  <a:lnTo>
                    <a:pt x="1908" y="225"/>
                  </a:lnTo>
                  <a:lnTo>
                    <a:pt x="1985" y="224"/>
                  </a:lnTo>
                  <a:lnTo>
                    <a:pt x="2062" y="223"/>
                  </a:lnTo>
                  <a:lnTo>
                    <a:pt x="2140" y="222"/>
                  </a:lnTo>
                  <a:lnTo>
                    <a:pt x="2218" y="220"/>
                  </a:lnTo>
                  <a:lnTo>
                    <a:pt x="2294" y="219"/>
                  </a:lnTo>
                  <a:lnTo>
                    <a:pt x="2372" y="217"/>
                  </a:lnTo>
                  <a:lnTo>
                    <a:pt x="2449" y="216"/>
                  </a:lnTo>
                  <a:lnTo>
                    <a:pt x="2526" y="215"/>
                  </a:lnTo>
                  <a:lnTo>
                    <a:pt x="2604" y="214"/>
                  </a:lnTo>
                  <a:lnTo>
                    <a:pt x="2681" y="213"/>
                  </a:lnTo>
                  <a:lnTo>
                    <a:pt x="2757" y="212"/>
                  </a:lnTo>
                  <a:lnTo>
                    <a:pt x="2835" y="211"/>
                  </a:lnTo>
                  <a:lnTo>
                    <a:pt x="2912" y="210"/>
                  </a:lnTo>
                  <a:lnTo>
                    <a:pt x="2981" y="209"/>
                  </a:lnTo>
                  <a:lnTo>
                    <a:pt x="3052" y="208"/>
                  </a:lnTo>
                  <a:lnTo>
                    <a:pt x="3124" y="209"/>
                  </a:lnTo>
                  <a:lnTo>
                    <a:pt x="3197" y="209"/>
                  </a:lnTo>
                  <a:lnTo>
                    <a:pt x="3270" y="210"/>
                  </a:lnTo>
                  <a:lnTo>
                    <a:pt x="3343" y="210"/>
                  </a:lnTo>
                  <a:lnTo>
                    <a:pt x="3416" y="209"/>
                  </a:lnTo>
                  <a:lnTo>
                    <a:pt x="3487" y="206"/>
                  </a:lnTo>
                  <a:lnTo>
                    <a:pt x="3635" y="205"/>
                  </a:lnTo>
                  <a:lnTo>
                    <a:pt x="3883" y="204"/>
                  </a:lnTo>
                  <a:lnTo>
                    <a:pt x="4213" y="203"/>
                  </a:lnTo>
                  <a:lnTo>
                    <a:pt x="4615" y="201"/>
                  </a:lnTo>
                  <a:lnTo>
                    <a:pt x="5072" y="200"/>
                  </a:lnTo>
                  <a:lnTo>
                    <a:pt x="5572" y="199"/>
                  </a:lnTo>
                  <a:lnTo>
                    <a:pt x="6098" y="197"/>
                  </a:lnTo>
                  <a:lnTo>
                    <a:pt x="6640" y="196"/>
                  </a:lnTo>
                  <a:lnTo>
                    <a:pt x="7181" y="194"/>
                  </a:lnTo>
                  <a:lnTo>
                    <a:pt x="7708" y="193"/>
                  </a:lnTo>
                  <a:lnTo>
                    <a:pt x="8206" y="191"/>
                  </a:lnTo>
                  <a:lnTo>
                    <a:pt x="8663" y="190"/>
                  </a:lnTo>
                  <a:lnTo>
                    <a:pt x="9063" y="188"/>
                  </a:lnTo>
                  <a:lnTo>
                    <a:pt x="9392" y="187"/>
                  </a:lnTo>
                  <a:lnTo>
                    <a:pt x="9637" y="185"/>
                  </a:lnTo>
                  <a:lnTo>
                    <a:pt x="9783" y="183"/>
                  </a:lnTo>
                  <a:lnTo>
                    <a:pt x="9795" y="185"/>
                  </a:lnTo>
                  <a:lnTo>
                    <a:pt x="9809" y="186"/>
                  </a:lnTo>
                  <a:lnTo>
                    <a:pt x="9822" y="185"/>
                  </a:lnTo>
                  <a:lnTo>
                    <a:pt x="9836" y="184"/>
                  </a:lnTo>
                  <a:lnTo>
                    <a:pt x="9844" y="184"/>
                  </a:lnTo>
                  <a:lnTo>
                    <a:pt x="9850" y="184"/>
                  </a:lnTo>
                  <a:lnTo>
                    <a:pt x="9856" y="185"/>
                  </a:lnTo>
                  <a:lnTo>
                    <a:pt x="9861" y="186"/>
                  </a:lnTo>
                  <a:lnTo>
                    <a:pt x="9866" y="188"/>
                  </a:lnTo>
                  <a:lnTo>
                    <a:pt x="9871" y="191"/>
                  </a:lnTo>
                  <a:lnTo>
                    <a:pt x="9875" y="195"/>
                  </a:lnTo>
                  <a:lnTo>
                    <a:pt x="9878" y="200"/>
                  </a:lnTo>
                  <a:lnTo>
                    <a:pt x="9877" y="223"/>
                  </a:lnTo>
                  <a:lnTo>
                    <a:pt x="9877" y="244"/>
                  </a:lnTo>
                  <a:lnTo>
                    <a:pt x="9877" y="265"/>
                  </a:lnTo>
                  <a:lnTo>
                    <a:pt x="9879" y="287"/>
                  </a:lnTo>
                  <a:lnTo>
                    <a:pt x="9881" y="307"/>
                  </a:lnTo>
                  <a:lnTo>
                    <a:pt x="9885" y="328"/>
                  </a:lnTo>
                  <a:lnTo>
                    <a:pt x="9891" y="348"/>
                  </a:lnTo>
                  <a:lnTo>
                    <a:pt x="9897" y="369"/>
                  </a:lnTo>
                  <a:lnTo>
                    <a:pt x="9904" y="388"/>
                  </a:lnTo>
                  <a:lnTo>
                    <a:pt x="9912" y="407"/>
                  </a:lnTo>
                  <a:lnTo>
                    <a:pt x="9921" y="425"/>
                  </a:lnTo>
                  <a:lnTo>
                    <a:pt x="9931" y="443"/>
                  </a:lnTo>
                  <a:lnTo>
                    <a:pt x="9944" y="461"/>
                  </a:lnTo>
                  <a:lnTo>
                    <a:pt x="9956" y="478"/>
                  </a:lnTo>
                  <a:lnTo>
                    <a:pt x="9970" y="494"/>
                  </a:lnTo>
                  <a:lnTo>
                    <a:pt x="9986" y="510"/>
                  </a:lnTo>
                  <a:lnTo>
                    <a:pt x="9994" y="520"/>
                  </a:lnTo>
                  <a:lnTo>
                    <a:pt x="10004" y="530"/>
                  </a:lnTo>
                  <a:lnTo>
                    <a:pt x="10013" y="540"/>
                  </a:lnTo>
                  <a:lnTo>
                    <a:pt x="10024" y="550"/>
                  </a:lnTo>
                  <a:lnTo>
                    <a:pt x="10046" y="570"/>
                  </a:lnTo>
                  <a:lnTo>
                    <a:pt x="10066" y="590"/>
                  </a:lnTo>
                  <a:lnTo>
                    <a:pt x="10076" y="602"/>
                  </a:lnTo>
                  <a:lnTo>
                    <a:pt x="10084" y="613"/>
                  </a:lnTo>
                  <a:lnTo>
                    <a:pt x="10090" y="625"/>
                  </a:lnTo>
                  <a:lnTo>
                    <a:pt x="10094" y="637"/>
                  </a:lnTo>
                  <a:lnTo>
                    <a:pt x="10096" y="644"/>
                  </a:lnTo>
                  <a:lnTo>
                    <a:pt x="10097" y="650"/>
                  </a:lnTo>
                  <a:lnTo>
                    <a:pt x="10097" y="657"/>
                  </a:lnTo>
                  <a:lnTo>
                    <a:pt x="10096" y="664"/>
                  </a:lnTo>
                  <a:lnTo>
                    <a:pt x="10095" y="671"/>
                  </a:lnTo>
                  <a:lnTo>
                    <a:pt x="10094" y="678"/>
                  </a:lnTo>
                  <a:lnTo>
                    <a:pt x="10091" y="686"/>
                  </a:lnTo>
                  <a:lnTo>
                    <a:pt x="10088" y="694"/>
                  </a:lnTo>
                  <a:lnTo>
                    <a:pt x="10083" y="695"/>
                  </a:lnTo>
                  <a:lnTo>
                    <a:pt x="10078" y="697"/>
                  </a:lnTo>
                  <a:lnTo>
                    <a:pt x="10072" y="697"/>
                  </a:lnTo>
                  <a:lnTo>
                    <a:pt x="10068" y="697"/>
                  </a:lnTo>
                  <a:lnTo>
                    <a:pt x="10059" y="695"/>
                  </a:lnTo>
                  <a:lnTo>
                    <a:pt x="10051" y="692"/>
                  </a:lnTo>
                  <a:lnTo>
                    <a:pt x="10043" y="687"/>
                  </a:lnTo>
                  <a:lnTo>
                    <a:pt x="10035" y="681"/>
                  </a:lnTo>
                  <a:lnTo>
                    <a:pt x="10026" y="674"/>
                  </a:lnTo>
                  <a:lnTo>
                    <a:pt x="10019" y="667"/>
                  </a:lnTo>
                  <a:lnTo>
                    <a:pt x="10011" y="660"/>
                  </a:lnTo>
                  <a:lnTo>
                    <a:pt x="10003" y="654"/>
                  </a:lnTo>
                  <a:lnTo>
                    <a:pt x="9995" y="647"/>
                  </a:lnTo>
                  <a:lnTo>
                    <a:pt x="9987" y="642"/>
                  </a:lnTo>
                  <a:lnTo>
                    <a:pt x="9977" y="637"/>
                  </a:lnTo>
                  <a:lnTo>
                    <a:pt x="9967" y="635"/>
                  </a:lnTo>
                  <a:lnTo>
                    <a:pt x="9962" y="634"/>
                  </a:lnTo>
                  <a:lnTo>
                    <a:pt x="9957" y="634"/>
                  </a:lnTo>
                  <a:lnTo>
                    <a:pt x="9952" y="635"/>
                  </a:lnTo>
                  <a:lnTo>
                    <a:pt x="9946" y="636"/>
                  </a:lnTo>
                  <a:lnTo>
                    <a:pt x="9932" y="641"/>
                  </a:lnTo>
                  <a:lnTo>
                    <a:pt x="9920" y="646"/>
                  </a:lnTo>
                  <a:lnTo>
                    <a:pt x="9908" y="652"/>
                  </a:lnTo>
                  <a:lnTo>
                    <a:pt x="9897" y="660"/>
                  </a:lnTo>
                  <a:lnTo>
                    <a:pt x="9893" y="664"/>
                  </a:lnTo>
                  <a:lnTo>
                    <a:pt x="9887" y="668"/>
                  </a:lnTo>
                  <a:lnTo>
                    <a:pt x="9883" y="673"/>
                  </a:lnTo>
                  <a:lnTo>
                    <a:pt x="9879" y="679"/>
                  </a:lnTo>
                  <a:lnTo>
                    <a:pt x="9876" y="685"/>
                  </a:lnTo>
                  <a:lnTo>
                    <a:pt x="9873" y="692"/>
                  </a:lnTo>
                  <a:lnTo>
                    <a:pt x="9871" y="698"/>
                  </a:lnTo>
                  <a:lnTo>
                    <a:pt x="9869" y="705"/>
                  </a:lnTo>
                  <a:lnTo>
                    <a:pt x="9867" y="715"/>
                  </a:lnTo>
                  <a:lnTo>
                    <a:pt x="9865" y="724"/>
                  </a:lnTo>
                  <a:lnTo>
                    <a:pt x="9865" y="735"/>
                  </a:lnTo>
                  <a:lnTo>
                    <a:pt x="9865" y="744"/>
                  </a:lnTo>
                  <a:lnTo>
                    <a:pt x="9866" y="753"/>
                  </a:lnTo>
                  <a:lnTo>
                    <a:pt x="9868" y="762"/>
                  </a:lnTo>
                  <a:lnTo>
                    <a:pt x="9870" y="771"/>
                  </a:lnTo>
                  <a:lnTo>
                    <a:pt x="9873" y="781"/>
                  </a:lnTo>
                  <a:lnTo>
                    <a:pt x="9881" y="797"/>
                  </a:lnTo>
                  <a:lnTo>
                    <a:pt x="9891" y="813"/>
                  </a:lnTo>
                  <a:lnTo>
                    <a:pt x="9901" y="829"/>
                  </a:lnTo>
                  <a:lnTo>
                    <a:pt x="9912" y="843"/>
                  </a:lnTo>
                  <a:lnTo>
                    <a:pt x="9911" y="849"/>
                  </a:lnTo>
                  <a:lnTo>
                    <a:pt x="9910" y="854"/>
                  </a:lnTo>
                  <a:lnTo>
                    <a:pt x="9907" y="859"/>
                  </a:lnTo>
                  <a:lnTo>
                    <a:pt x="9905" y="863"/>
                  </a:lnTo>
                  <a:lnTo>
                    <a:pt x="9898" y="872"/>
                  </a:lnTo>
                  <a:lnTo>
                    <a:pt x="9890" y="880"/>
                  </a:lnTo>
                  <a:lnTo>
                    <a:pt x="9881" y="888"/>
                  </a:lnTo>
                  <a:lnTo>
                    <a:pt x="9874" y="896"/>
                  </a:lnTo>
                  <a:lnTo>
                    <a:pt x="9871" y="900"/>
                  </a:lnTo>
                  <a:lnTo>
                    <a:pt x="9868" y="905"/>
                  </a:lnTo>
                  <a:lnTo>
                    <a:pt x="9865" y="909"/>
                  </a:lnTo>
                  <a:lnTo>
                    <a:pt x="9863" y="914"/>
                  </a:lnTo>
                  <a:lnTo>
                    <a:pt x="9860" y="924"/>
                  </a:lnTo>
                  <a:lnTo>
                    <a:pt x="9857" y="934"/>
                  </a:lnTo>
                  <a:lnTo>
                    <a:pt x="9855" y="943"/>
                  </a:lnTo>
                  <a:lnTo>
                    <a:pt x="9855" y="953"/>
                  </a:lnTo>
                  <a:lnTo>
                    <a:pt x="9855" y="963"/>
                  </a:lnTo>
                  <a:lnTo>
                    <a:pt x="9855" y="973"/>
                  </a:lnTo>
                  <a:lnTo>
                    <a:pt x="9857" y="982"/>
                  </a:lnTo>
                  <a:lnTo>
                    <a:pt x="9859" y="991"/>
                  </a:lnTo>
                  <a:lnTo>
                    <a:pt x="9862" y="1001"/>
                  </a:lnTo>
                  <a:lnTo>
                    <a:pt x="9866" y="1011"/>
                  </a:lnTo>
                  <a:lnTo>
                    <a:pt x="9869" y="1019"/>
                  </a:lnTo>
                  <a:lnTo>
                    <a:pt x="9874" y="1028"/>
                  </a:lnTo>
                  <a:lnTo>
                    <a:pt x="9879" y="1036"/>
                  </a:lnTo>
                  <a:lnTo>
                    <a:pt x="9884" y="1044"/>
                  </a:lnTo>
                  <a:lnTo>
                    <a:pt x="9891" y="1051"/>
                  </a:lnTo>
                  <a:lnTo>
                    <a:pt x="9897" y="1059"/>
                  </a:lnTo>
                  <a:lnTo>
                    <a:pt x="9918" y="1068"/>
                  </a:lnTo>
                  <a:lnTo>
                    <a:pt x="9941" y="1078"/>
                  </a:lnTo>
                  <a:lnTo>
                    <a:pt x="9952" y="1081"/>
                  </a:lnTo>
                  <a:lnTo>
                    <a:pt x="9963" y="1083"/>
                  </a:lnTo>
                  <a:lnTo>
                    <a:pt x="9969" y="1082"/>
                  </a:lnTo>
                  <a:lnTo>
                    <a:pt x="9974" y="1081"/>
                  </a:lnTo>
                  <a:lnTo>
                    <a:pt x="9980" y="1079"/>
                  </a:lnTo>
                  <a:lnTo>
                    <a:pt x="9986" y="1076"/>
                  </a:lnTo>
                  <a:lnTo>
                    <a:pt x="9995" y="1070"/>
                  </a:lnTo>
                  <a:lnTo>
                    <a:pt x="10003" y="1064"/>
                  </a:lnTo>
                  <a:lnTo>
                    <a:pt x="10011" y="1056"/>
                  </a:lnTo>
                  <a:lnTo>
                    <a:pt x="10018" y="1047"/>
                  </a:lnTo>
                  <a:lnTo>
                    <a:pt x="10024" y="1038"/>
                  </a:lnTo>
                  <a:lnTo>
                    <a:pt x="10030" y="1028"/>
                  </a:lnTo>
                  <a:lnTo>
                    <a:pt x="10031" y="1023"/>
                  </a:lnTo>
                  <a:lnTo>
                    <a:pt x="10032" y="1017"/>
                  </a:lnTo>
                  <a:lnTo>
                    <a:pt x="10033" y="1012"/>
                  </a:lnTo>
                  <a:lnTo>
                    <a:pt x="10033" y="1004"/>
                  </a:lnTo>
                  <a:lnTo>
                    <a:pt x="10037" y="1001"/>
                  </a:lnTo>
                  <a:lnTo>
                    <a:pt x="10043" y="998"/>
                  </a:lnTo>
                  <a:lnTo>
                    <a:pt x="10049" y="997"/>
                  </a:lnTo>
                  <a:lnTo>
                    <a:pt x="10056" y="997"/>
                  </a:lnTo>
                  <a:lnTo>
                    <a:pt x="10062" y="998"/>
                  </a:lnTo>
                  <a:lnTo>
                    <a:pt x="10069" y="1000"/>
                  </a:lnTo>
                  <a:lnTo>
                    <a:pt x="10076" y="1003"/>
                  </a:lnTo>
                  <a:lnTo>
                    <a:pt x="10082" y="1007"/>
                  </a:lnTo>
                  <a:lnTo>
                    <a:pt x="10089" y="1016"/>
                  </a:lnTo>
                  <a:lnTo>
                    <a:pt x="10095" y="1025"/>
                  </a:lnTo>
                  <a:lnTo>
                    <a:pt x="10099" y="1035"/>
                  </a:lnTo>
                  <a:lnTo>
                    <a:pt x="10102" y="1045"/>
                  </a:lnTo>
                  <a:lnTo>
                    <a:pt x="10103" y="1056"/>
                  </a:lnTo>
                  <a:lnTo>
                    <a:pt x="10103" y="1066"/>
                  </a:lnTo>
                  <a:lnTo>
                    <a:pt x="10100" y="1077"/>
                  </a:lnTo>
                  <a:lnTo>
                    <a:pt x="10097" y="1087"/>
                  </a:lnTo>
                  <a:lnTo>
                    <a:pt x="10089" y="1104"/>
                  </a:lnTo>
                  <a:lnTo>
                    <a:pt x="10081" y="1119"/>
                  </a:lnTo>
                  <a:lnTo>
                    <a:pt x="10070" y="1133"/>
                  </a:lnTo>
                  <a:lnTo>
                    <a:pt x="10059" y="1148"/>
                  </a:lnTo>
                  <a:lnTo>
                    <a:pt x="10036" y="1174"/>
                  </a:lnTo>
                  <a:lnTo>
                    <a:pt x="10011" y="1200"/>
                  </a:lnTo>
                  <a:lnTo>
                    <a:pt x="9998" y="1213"/>
                  </a:lnTo>
                  <a:lnTo>
                    <a:pt x="9987" y="1226"/>
                  </a:lnTo>
                  <a:lnTo>
                    <a:pt x="9975" y="1239"/>
                  </a:lnTo>
                  <a:lnTo>
                    <a:pt x="9964" y="1253"/>
                  </a:lnTo>
                  <a:lnTo>
                    <a:pt x="9955" y="1268"/>
                  </a:lnTo>
                  <a:lnTo>
                    <a:pt x="9947" y="1283"/>
                  </a:lnTo>
                  <a:lnTo>
                    <a:pt x="9940" y="1300"/>
                  </a:lnTo>
                  <a:lnTo>
                    <a:pt x="9933" y="1317"/>
                  </a:lnTo>
                  <a:lnTo>
                    <a:pt x="9921" y="1369"/>
                  </a:lnTo>
                  <a:close/>
                  <a:moveTo>
                    <a:pt x="9912" y="1231"/>
                  </a:moveTo>
                  <a:lnTo>
                    <a:pt x="9905" y="1243"/>
                  </a:lnTo>
                  <a:lnTo>
                    <a:pt x="9899" y="1254"/>
                  </a:lnTo>
                  <a:lnTo>
                    <a:pt x="9893" y="1266"/>
                  </a:lnTo>
                  <a:lnTo>
                    <a:pt x="9887" y="1277"/>
                  </a:lnTo>
                  <a:lnTo>
                    <a:pt x="9878" y="1303"/>
                  </a:lnTo>
                  <a:lnTo>
                    <a:pt x="9871" y="1328"/>
                  </a:lnTo>
                  <a:lnTo>
                    <a:pt x="9864" y="1355"/>
                  </a:lnTo>
                  <a:lnTo>
                    <a:pt x="9859" y="1382"/>
                  </a:lnTo>
                  <a:lnTo>
                    <a:pt x="9853" y="1408"/>
                  </a:lnTo>
                  <a:lnTo>
                    <a:pt x="9848" y="1435"/>
                  </a:lnTo>
                  <a:lnTo>
                    <a:pt x="9829" y="1450"/>
                  </a:lnTo>
                  <a:lnTo>
                    <a:pt x="9784" y="1452"/>
                  </a:lnTo>
                  <a:lnTo>
                    <a:pt x="9739" y="1453"/>
                  </a:lnTo>
                  <a:lnTo>
                    <a:pt x="9694" y="1454"/>
                  </a:lnTo>
                  <a:lnTo>
                    <a:pt x="9649" y="1455"/>
                  </a:lnTo>
                  <a:lnTo>
                    <a:pt x="9603" y="1456"/>
                  </a:lnTo>
                  <a:lnTo>
                    <a:pt x="9558" y="1456"/>
                  </a:lnTo>
                  <a:lnTo>
                    <a:pt x="9512" y="1457"/>
                  </a:lnTo>
                  <a:lnTo>
                    <a:pt x="9467" y="1457"/>
                  </a:lnTo>
                  <a:lnTo>
                    <a:pt x="9421" y="1457"/>
                  </a:lnTo>
                  <a:lnTo>
                    <a:pt x="9376" y="1457"/>
                  </a:lnTo>
                  <a:lnTo>
                    <a:pt x="9331" y="1457"/>
                  </a:lnTo>
                  <a:lnTo>
                    <a:pt x="9286" y="1458"/>
                  </a:lnTo>
                  <a:lnTo>
                    <a:pt x="9242" y="1458"/>
                  </a:lnTo>
                  <a:lnTo>
                    <a:pt x="9198" y="1458"/>
                  </a:lnTo>
                  <a:lnTo>
                    <a:pt x="9155" y="1458"/>
                  </a:lnTo>
                  <a:lnTo>
                    <a:pt x="9112" y="1459"/>
                  </a:lnTo>
                  <a:lnTo>
                    <a:pt x="3106" y="1473"/>
                  </a:lnTo>
                  <a:lnTo>
                    <a:pt x="2985" y="1475"/>
                  </a:lnTo>
                  <a:lnTo>
                    <a:pt x="1954" y="1480"/>
                  </a:lnTo>
                  <a:lnTo>
                    <a:pt x="1906" y="1480"/>
                  </a:lnTo>
                  <a:lnTo>
                    <a:pt x="1859" y="1480"/>
                  </a:lnTo>
                  <a:lnTo>
                    <a:pt x="1812" y="1480"/>
                  </a:lnTo>
                  <a:lnTo>
                    <a:pt x="1765" y="1481"/>
                  </a:lnTo>
                  <a:lnTo>
                    <a:pt x="1719" y="1482"/>
                  </a:lnTo>
                  <a:lnTo>
                    <a:pt x="1673" y="1483"/>
                  </a:lnTo>
                  <a:lnTo>
                    <a:pt x="1627" y="1484"/>
                  </a:lnTo>
                  <a:lnTo>
                    <a:pt x="1581" y="1485"/>
                  </a:lnTo>
                  <a:lnTo>
                    <a:pt x="1536" y="1486"/>
                  </a:lnTo>
                  <a:lnTo>
                    <a:pt x="1490" y="1487"/>
                  </a:lnTo>
                  <a:lnTo>
                    <a:pt x="1445" y="1488"/>
                  </a:lnTo>
                  <a:lnTo>
                    <a:pt x="1399" y="1489"/>
                  </a:lnTo>
                  <a:lnTo>
                    <a:pt x="1353" y="1489"/>
                  </a:lnTo>
                  <a:lnTo>
                    <a:pt x="1307" y="1489"/>
                  </a:lnTo>
                  <a:lnTo>
                    <a:pt x="1260" y="1489"/>
                  </a:lnTo>
                  <a:lnTo>
                    <a:pt x="1213" y="1489"/>
                  </a:lnTo>
                  <a:lnTo>
                    <a:pt x="1209" y="1484"/>
                  </a:lnTo>
                  <a:lnTo>
                    <a:pt x="1207" y="1480"/>
                  </a:lnTo>
                  <a:lnTo>
                    <a:pt x="1204" y="1475"/>
                  </a:lnTo>
                  <a:lnTo>
                    <a:pt x="1203" y="1469"/>
                  </a:lnTo>
                  <a:lnTo>
                    <a:pt x="1203" y="1458"/>
                  </a:lnTo>
                  <a:lnTo>
                    <a:pt x="1204" y="1447"/>
                  </a:lnTo>
                  <a:lnTo>
                    <a:pt x="1205" y="1436"/>
                  </a:lnTo>
                  <a:lnTo>
                    <a:pt x="1205" y="1424"/>
                  </a:lnTo>
                  <a:lnTo>
                    <a:pt x="1205" y="1419"/>
                  </a:lnTo>
                  <a:lnTo>
                    <a:pt x="1204" y="1413"/>
                  </a:lnTo>
                  <a:lnTo>
                    <a:pt x="1202" y="1408"/>
                  </a:lnTo>
                  <a:lnTo>
                    <a:pt x="1200" y="1403"/>
                  </a:lnTo>
                  <a:lnTo>
                    <a:pt x="1196" y="1384"/>
                  </a:lnTo>
                  <a:lnTo>
                    <a:pt x="1191" y="1364"/>
                  </a:lnTo>
                  <a:lnTo>
                    <a:pt x="1186" y="1346"/>
                  </a:lnTo>
                  <a:lnTo>
                    <a:pt x="1179" y="1327"/>
                  </a:lnTo>
                  <a:lnTo>
                    <a:pt x="1171" y="1310"/>
                  </a:lnTo>
                  <a:lnTo>
                    <a:pt x="1162" y="1294"/>
                  </a:lnTo>
                  <a:lnTo>
                    <a:pt x="1150" y="1277"/>
                  </a:lnTo>
                  <a:lnTo>
                    <a:pt x="1139" y="1262"/>
                  </a:lnTo>
                  <a:lnTo>
                    <a:pt x="1139" y="1257"/>
                  </a:lnTo>
                  <a:lnTo>
                    <a:pt x="1140" y="1253"/>
                  </a:lnTo>
                  <a:lnTo>
                    <a:pt x="1142" y="1249"/>
                  </a:lnTo>
                  <a:lnTo>
                    <a:pt x="1144" y="1246"/>
                  </a:lnTo>
                  <a:lnTo>
                    <a:pt x="1151" y="1242"/>
                  </a:lnTo>
                  <a:lnTo>
                    <a:pt x="1158" y="1238"/>
                  </a:lnTo>
                  <a:lnTo>
                    <a:pt x="1167" y="1235"/>
                  </a:lnTo>
                  <a:lnTo>
                    <a:pt x="1175" y="1232"/>
                  </a:lnTo>
                  <a:lnTo>
                    <a:pt x="1179" y="1230"/>
                  </a:lnTo>
                  <a:lnTo>
                    <a:pt x="1182" y="1228"/>
                  </a:lnTo>
                  <a:lnTo>
                    <a:pt x="1185" y="1225"/>
                  </a:lnTo>
                  <a:lnTo>
                    <a:pt x="1188" y="1221"/>
                  </a:lnTo>
                  <a:lnTo>
                    <a:pt x="1196" y="1215"/>
                  </a:lnTo>
                  <a:lnTo>
                    <a:pt x="1202" y="1208"/>
                  </a:lnTo>
                  <a:lnTo>
                    <a:pt x="1209" y="1201"/>
                  </a:lnTo>
                  <a:lnTo>
                    <a:pt x="1214" y="1192"/>
                  </a:lnTo>
                  <a:lnTo>
                    <a:pt x="1218" y="1184"/>
                  </a:lnTo>
                  <a:lnTo>
                    <a:pt x="1222" y="1176"/>
                  </a:lnTo>
                  <a:lnTo>
                    <a:pt x="1225" y="1168"/>
                  </a:lnTo>
                  <a:lnTo>
                    <a:pt x="1227" y="1160"/>
                  </a:lnTo>
                  <a:lnTo>
                    <a:pt x="1234" y="1124"/>
                  </a:lnTo>
                  <a:lnTo>
                    <a:pt x="1243" y="1088"/>
                  </a:lnTo>
                  <a:lnTo>
                    <a:pt x="1248" y="1084"/>
                  </a:lnTo>
                  <a:lnTo>
                    <a:pt x="1254" y="1081"/>
                  </a:lnTo>
                  <a:lnTo>
                    <a:pt x="1259" y="1079"/>
                  </a:lnTo>
                  <a:lnTo>
                    <a:pt x="1264" y="1077"/>
                  </a:lnTo>
                  <a:lnTo>
                    <a:pt x="1276" y="1075"/>
                  </a:lnTo>
                  <a:lnTo>
                    <a:pt x="1288" y="1075"/>
                  </a:lnTo>
                  <a:lnTo>
                    <a:pt x="1300" y="1075"/>
                  </a:lnTo>
                  <a:lnTo>
                    <a:pt x="1312" y="1074"/>
                  </a:lnTo>
                  <a:lnTo>
                    <a:pt x="1317" y="1073"/>
                  </a:lnTo>
                  <a:lnTo>
                    <a:pt x="1323" y="1071"/>
                  </a:lnTo>
                  <a:lnTo>
                    <a:pt x="1328" y="1069"/>
                  </a:lnTo>
                  <a:lnTo>
                    <a:pt x="1332" y="1066"/>
                  </a:lnTo>
                  <a:lnTo>
                    <a:pt x="1340" y="1068"/>
                  </a:lnTo>
                  <a:lnTo>
                    <a:pt x="1348" y="1068"/>
                  </a:lnTo>
                  <a:lnTo>
                    <a:pt x="1355" y="1068"/>
                  </a:lnTo>
                  <a:lnTo>
                    <a:pt x="1361" y="1067"/>
                  </a:lnTo>
                  <a:lnTo>
                    <a:pt x="1373" y="1062"/>
                  </a:lnTo>
                  <a:lnTo>
                    <a:pt x="1384" y="1056"/>
                  </a:lnTo>
                  <a:lnTo>
                    <a:pt x="1395" y="1048"/>
                  </a:lnTo>
                  <a:lnTo>
                    <a:pt x="1406" y="1042"/>
                  </a:lnTo>
                  <a:lnTo>
                    <a:pt x="1412" y="1039"/>
                  </a:lnTo>
                  <a:lnTo>
                    <a:pt x="1418" y="1037"/>
                  </a:lnTo>
                  <a:lnTo>
                    <a:pt x="1424" y="1035"/>
                  </a:lnTo>
                  <a:lnTo>
                    <a:pt x="1431" y="1034"/>
                  </a:lnTo>
                  <a:lnTo>
                    <a:pt x="1439" y="1030"/>
                  </a:lnTo>
                  <a:lnTo>
                    <a:pt x="1446" y="1025"/>
                  </a:lnTo>
                  <a:lnTo>
                    <a:pt x="1452" y="1020"/>
                  </a:lnTo>
                  <a:lnTo>
                    <a:pt x="1458" y="1014"/>
                  </a:lnTo>
                  <a:lnTo>
                    <a:pt x="1468" y="1001"/>
                  </a:lnTo>
                  <a:lnTo>
                    <a:pt x="1476" y="988"/>
                  </a:lnTo>
                  <a:lnTo>
                    <a:pt x="1492" y="960"/>
                  </a:lnTo>
                  <a:lnTo>
                    <a:pt x="1508" y="932"/>
                  </a:lnTo>
                  <a:lnTo>
                    <a:pt x="1509" y="922"/>
                  </a:lnTo>
                  <a:lnTo>
                    <a:pt x="1509" y="912"/>
                  </a:lnTo>
                  <a:lnTo>
                    <a:pt x="1509" y="902"/>
                  </a:lnTo>
                  <a:lnTo>
                    <a:pt x="1508" y="893"/>
                  </a:lnTo>
                  <a:lnTo>
                    <a:pt x="1507" y="884"/>
                  </a:lnTo>
                  <a:lnTo>
                    <a:pt x="1505" y="875"/>
                  </a:lnTo>
                  <a:lnTo>
                    <a:pt x="1502" y="865"/>
                  </a:lnTo>
                  <a:lnTo>
                    <a:pt x="1499" y="856"/>
                  </a:lnTo>
                  <a:lnTo>
                    <a:pt x="1496" y="847"/>
                  </a:lnTo>
                  <a:lnTo>
                    <a:pt x="1492" y="839"/>
                  </a:lnTo>
                  <a:lnTo>
                    <a:pt x="1487" y="831"/>
                  </a:lnTo>
                  <a:lnTo>
                    <a:pt x="1482" y="821"/>
                  </a:lnTo>
                  <a:lnTo>
                    <a:pt x="1475" y="813"/>
                  </a:lnTo>
                  <a:lnTo>
                    <a:pt x="1469" y="806"/>
                  </a:lnTo>
                  <a:lnTo>
                    <a:pt x="1463" y="798"/>
                  </a:lnTo>
                  <a:lnTo>
                    <a:pt x="1456" y="791"/>
                  </a:lnTo>
                  <a:lnTo>
                    <a:pt x="1438" y="783"/>
                  </a:lnTo>
                  <a:lnTo>
                    <a:pt x="1417" y="774"/>
                  </a:lnTo>
                  <a:lnTo>
                    <a:pt x="1407" y="770"/>
                  </a:lnTo>
                  <a:lnTo>
                    <a:pt x="1396" y="767"/>
                  </a:lnTo>
                  <a:lnTo>
                    <a:pt x="1384" y="764"/>
                  </a:lnTo>
                  <a:lnTo>
                    <a:pt x="1374" y="762"/>
                  </a:lnTo>
                  <a:lnTo>
                    <a:pt x="1363" y="761"/>
                  </a:lnTo>
                  <a:lnTo>
                    <a:pt x="1352" y="761"/>
                  </a:lnTo>
                  <a:lnTo>
                    <a:pt x="1340" y="761"/>
                  </a:lnTo>
                  <a:lnTo>
                    <a:pt x="1329" y="763"/>
                  </a:lnTo>
                  <a:lnTo>
                    <a:pt x="1319" y="766"/>
                  </a:lnTo>
                  <a:lnTo>
                    <a:pt x="1309" y="770"/>
                  </a:lnTo>
                  <a:lnTo>
                    <a:pt x="1299" y="775"/>
                  </a:lnTo>
                  <a:lnTo>
                    <a:pt x="1289" y="784"/>
                  </a:lnTo>
                  <a:lnTo>
                    <a:pt x="1286" y="782"/>
                  </a:lnTo>
                  <a:lnTo>
                    <a:pt x="1283" y="781"/>
                  </a:lnTo>
                  <a:lnTo>
                    <a:pt x="1280" y="780"/>
                  </a:lnTo>
                  <a:lnTo>
                    <a:pt x="1277" y="780"/>
                  </a:lnTo>
                  <a:lnTo>
                    <a:pt x="1271" y="780"/>
                  </a:lnTo>
                  <a:lnTo>
                    <a:pt x="1265" y="781"/>
                  </a:lnTo>
                  <a:lnTo>
                    <a:pt x="1259" y="781"/>
                  </a:lnTo>
                  <a:lnTo>
                    <a:pt x="1254" y="780"/>
                  </a:lnTo>
                  <a:lnTo>
                    <a:pt x="1252" y="778"/>
                  </a:lnTo>
                  <a:lnTo>
                    <a:pt x="1249" y="775"/>
                  </a:lnTo>
                  <a:lnTo>
                    <a:pt x="1247" y="772"/>
                  </a:lnTo>
                  <a:lnTo>
                    <a:pt x="1246" y="768"/>
                  </a:lnTo>
                  <a:lnTo>
                    <a:pt x="1247" y="760"/>
                  </a:lnTo>
                  <a:lnTo>
                    <a:pt x="1247" y="752"/>
                  </a:lnTo>
                  <a:lnTo>
                    <a:pt x="1247" y="744"/>
                  </a:lnTo>
                  <a:lnTo>
                    <a:pt x="1246" y="737"/>
                  </a:lnTo>
                  <a:lnTo>
                    <a:pt x="1243" y="721"/>
                  </a:lnTo>
                  <a:lnTo>
                    <a:pt x="1238" y="708"/>
                  </a:lnTo>
                  <a:lnTo>
                    <a:pt x="1231" y="694"/>
                  </a:lnTo>
                  <a:lnTo>
                    <a:pt x="1223" y="681"/>
                  </a:lnTo>
                  <a:lnTo>
                    <a:pt x="1214" y="669"/>
                  </a:lnTo>
                  <a:lnTo>
                    <a:pt x="1203" y="658"/>
                  </a:lnTo>
                  <a:lnTo>
                    <a:pt x="1192" y="647"/>
                  </a:lnTo>
                  <a:lnTo>
                    <a:pt x="1180" y="636"/>
                  </a:lnTo>
                  <a:lnTo>
                    <a:pt x="1168" y="626"/>
                  </a:lnTo>
                  <a:lnTo>
                    <a:pt x="1154" y="617"/>
                  </a:lnTo>
                  <a:lnTo>
                    <a:pt x="1129" y="599"/>
                  </a:lnTo>
                  <a:lnTo>
                    <a:pt x="1104" y="582"/>
                  </a:lnTo>
                  <a:lnTo>
                    <a:pt x="1102" y="573"/>
                  </a:lnTo>
                  <a:lnTo>
                    <a:pt x="1101" y="565"/>
                  </a:lnTo>
                  <a:lnTo>
                    <a:pt x="1102" y="557"/>
                  </a:lnTo>
                  <a:lnTo>
                    <a:pt x="1104" y="550"/>
                  </a:lnTo>
                  <a:lnTo>
                    <a:pt x="1107" y="542"/>
                  </a:lnTo>
                  <a:lnTo>
                    <a:pt x="1111" y="536"/>
                  </a:lnTo>
                  <a:lnTo>
                    <a:pt x="1116" y="529"/>
                  </a:lnTo>
                  <a:lnTo>
                    <a:pt x="1122" y="523"/>
                  </a:lnTo>
                  <a:lnTo>
                    <a:pt x="1133" y="511"/>
                  </a:lnTo>
                  <a:lnTo>
                    <a:pt x="1145" y="498"/>
                  </a:lnTo>
                  <a:lnTo>
                    <a:pt x="1150" y="491"/>
                  </a:lnTo>
                  <a:lnTo>
                    <a:pt x="1155" y="485"/>
                  </a:lnTo>
                  <a:lnTo>
                    <a:pt x="1159" y="478"/>
                  </a:lnTo>
                  <a:lnTo>
                    <a:pt x="1164" y="471"/>
                  </a:lnTo>
                  <a:lnTo>
                    <a:pt x="1171" y="449"/>
                  </a:lnTo>
                  <a:lnTo>
                    <a:pt x="1178" y="429"/>
                  </a:lnTo>
                  <a:lnTo>
                    <a:pt x="1184" y="408"/>
                  </a:lnTo>
                  <a:lnTo>
                    <a:pt x="1189" y="387"/>
                  </a:lnTo>
                  <a:lnTo>
                    <a:pt x="1193" y="365"/>
                  </a:lnTo>
                  <a:lnTo>
                    <a:pt x="1196" y="343"/>
                  </a:lnTo>
                  <a:lnTo>
                    <a:pt x="1197" y="321"/>
                  </a:lnTo>
                  <a:lnTo>
                    <a:pt x="1197" y="298"/>
                  </a:lnTo>
                  <a:lnTo>
                    <a:pt x="1199" y="294"/>
                  </a:lnTo>
                  <a:lnTo>
                    <a:pt x="1201" y="291"/>
                  </a:lnTo>
                  <a:lnTo>
                    <a:pt x="1204" y="289"/>
                  </a:lnTo>
                  <a:lnTo>
                    <a:pt x="1208" y="286"/>
                  </a:lnTo>
                  <a:lnTo>
                    <a:pt x="1214" y="284"/>
                  </a:lnTo>
                  <a:lnTo>
                    <a:pt x="1221" y="282"/>
                  </a:lnTo>
                  <a:lnTo>
                    <a:pt x="1237" y="280"/>
                  </a:lnTo>
                  <a:lnTo>
                    <a:pt x="1253" y="279"/>
                  </a:lnTo>
                  <a:lnTo>
                    <a:pt x="1283" y="282"/>
                  </a:lnTo>
                  <a:lnTo>
                    <a:pt x="1314" y="284"/>
                  </a:lnTo>
                  <a:lnTo>
                    <a:pt x="1344" y="285"/>
                  </a:lnTo>
                  <a:lnTo>
                    <a:pt x="1374" y="286"/>
                  </a:lnTo>
                  <a:lnTo>
                    <a:pt x="1432" y="286"/>
                  </a:lnTo>
                  <a:lnTo>
                    <a:pt x="1491" y="284"/>
                  </a:lnTo>
                  <a:lnTo>
                    <a:pt x="1549" y="283"/>
                  </a:lnTo>
                  <a:lnTo>
                    <a:pt x="1607" y="281"/>
                  </a:lnTo>
                  <a:lnTo>
                    <a:pt x="1667" y="281"/>
                  </a:lnTo>
                  <a:lnTo>
                    <a:pt x="1727" y="283"/>
                  </a:lnTo>
                  <a:lnTo>
                    <a:pt x="1768" y="282"/>
                  </a:lnTo>
                  <a:lnTo>
                    <a:pt x="1809" y="281"/>
                  </a:lnTo>
                  <a:lnTo>
                    <a:pt x="1851" y="279"/>
                  </a:lnTo>
                  <a:lnTo>
                    <a:pt x="1890" y="277"/>
                  </a:lnTo>
                  <a:lnTo>
                    <a:pt x="1931" y="276"/>
                  </a:lnTo>
                  <a:lnTo>
                    <a:pt x="1972" y="276"/>
                  </a:lnTo>
                  <a:lnTo>
                    <a:pt x="2012" y="277"/>
                  </a:lnTo>
                  <a:lnTo>
                    <a:pt x="2053" y="279"/>
                  </a:lnTo>
                  <a:lnTo>
                    <a:pt x="2130" y="277"/>
                  </a:lnTo>
                  <a:lnTo>
                    <a:pt x="2207" y="276"/>
                  </a:lnTo>
                  <a:lnTo>
                    <a:pt x="2284" y="274"/>
                  </a:lnTo>
                  <a:lnTo>
                    <a:pt x="2361" y="273"/>
                  </a:lnTo>
                  <a:lnTo>
                    <a:pt x="2437" y="273"/>
                  </a:lnTo>
                  <a:lnTo>
                    <a:pt x="2514" y="272"/>
                  </a:lnTo>
                  <a:lnTo>
                    <a:pt x="2591" y="271"/>
                  </a:lnTo>
                  <a:lnTo>
                    <a:pt x="2667" y="271"/>
                  </a:lnTo>
                  <a:lnTo>
                    <a:pt x="2744" y="270"/>
                  </a:lnTo>
                  <a:lnTo>
                    <a:pt x="2821" y="270"/>
                  </a:lnTo>
                  <a:lnTo>
                    <a:pt x="2897" y="269"/>
                  </a:lnTo>
                  <a:lnTo>
                    <a:pt x="2974" y="269"/>
                  </a:lnTo>
                  <a:lnTo>
                    <a:pt x="3052" y="268"/>
                  </a:lnTo>
                  <a:lnTo>
                    <a:pt x="3128" y="266"/>
                  </a:lnTo>
                  <a:lnTo>
                    <a:pt x="3206" y="265"/>
                  </a:lnTo>
                  <a:lnTo>
                    <a:pt x="3284" y="264"/>
                  </a:lnTo>
                  <a:lnTo>
                    <a:pt x="3333" y="261"/>
                  </a:lnTo>
                  <a:lnTo>
                    <a:pt x="3381" y="260"/>
                  </a:lnTo>
                  <a:lnTo>
                    <a:pt x="3430" y="260"/>
                  </a:lnTo>
                  <a:lnTo>
                    <a:pt x="3479" y="261"/>
                  </a:lnTo>
                  <a:lnTo>
                    <a:pt x="3528" y="262"/>
                  </a:lnTo>
                  <a:lnTo>
                    <a:pt x="3577" y="262"/>
                  </a:lnTo>
                  <a:lnTo>
                    <a:pt x="3603" y="261"/>
                  </a:lnTo>
                  <a:lnTo>
                    <a:pt x="3627" y="260"/>
                  </a:lnTo>
                  <a:lnTo>
                    <a:pt x="3653" y="258"/>
                  </a:lnTo>
                  <a:lnTo>
                    <a:pt x="3678" y="256"/>
                  </a:lnTo>
                  <a:lnTo>
                    <a:pt x="3689" y="258"/>
                  </a:lnTo>
                  <a:lnTo>
                    <a:pt x="3699" y="259"/>
                  </a:lnTo>
                  <a:lnTo>
                    <a:pt x="3709" y="260"/>
                  </a:lnTo>
                  <a:lnTo>
                    <a:pt x="3720" y="260"/>
                  </a:lnTo>
                  <a:lnTo>
                    <a:pt x="3742" y="260"/>
                  </a:lnTo>
                  <a:lnTo>
                    <a:pt x="3763" y="259"/>
                  </a:lnTo>
                  <a:lnTo>
                    <a:pt x="3785" y="257"/>
                  </a:lnTo>
                  <a:lnTo>
                    <a:pt x="3806" y="255"/>
                  </a:lnTo>
                  <a:lnTo>
                    <a:pt x="3829" y="254"/>
                  </a:lnTo>
                  <a:lnTo>
                    <a:pt x="3850" y="254"/>
                  </a:lnTo>
                  <a:lnTo>
                    <a:pt x="3948" y="254"/>
                  </a:lnTo>
                  <a:lnTo>
                    <a:pt x="4145" y="254"/>
                  </a:lnTo>
                  <a:lnTo>
                    <a:pt x="4428" y="254"/>
                  </a:lnTo>
                  <a:lnTo>
                    <a:pt x="4781" y="254"/>
                  </a:lnTo>
                  <a:lnTo>
                    <a:pt x="5191" y="253"/>
                  </a:lnTo>
                  <a:lnTo>
                    <a:pt x="5643" y="253"/>
                  </a:lnTo>
                  <a:lnTo>
                    <a:pt x="6125" y="252"/>
                  </a:lnTo>
                  <a:lnTo>
                    <a:pt x="6619" y="251"/>
                  </a:lnTo>
                  <a:lnTo>
                    <a:pt x="7114" y="251"/>
                  </a:lnTo>
                  <a:lnTo>
                    <a:pt x="7596" y="250"/>
                  </a:lnTo>
                  <a:lnTo>
                    <a:pt x="8048" y="249"/>
                  </a:lnTo>
                  <a:lnTo>
                    <a:pt x="8459" y="249"/>
                  </a:lnTo>
                  <a:lnTo>
                    <a:pt x="8813" y="248"/>
                  </a:lnTo>
                  <a:lnTo>
                    <a:pt x="9096" y="247"/>
                  </a:lnTo>
                  <a:lnTo>
                    <a:pt x="9296" y="247"/>
                  </a:lnTo>
                  <a:lnTo>
                    <a:pt x="9395" y="246"/>
                  </a:lnTo>
                  <a:lnTo>
                    <a:pt x="9434" y="247"/>
                  </a:lnTo>
                  <a:lnTo>
                    <a:pt x="9474" y="247"/>
                  </a:lnTo>
                  <a:lnTo>
                    <a:pt x="9515" y="246"/>
                  </a:lnTo>
                  <a:lnTo>
                    <a:pt x="9556" y="245"/>
                  </a:lnTo>
                  <a:lnTo>
                    <a:pt x="9597" y="243"/>
                  </a:lnTo>
                  <a:lnTo>
                    <a:pt x="9638" y="243"/>
                  </a:lnTo>
                  <a:lnTo>
                    <a:pt x="9677" y="243"/>
                  </a:lnTo>
                  <a:lnTo>
                    <a:pt x="9715" y="245"/>
                  </a:lnTo>
                  <a:lnTo>
                    <a:pt x="9735" y="244"/>
                  </a:lnTo>
                  <a:lnTo>
                    <a:pt x="9754" y="243"/>
                  </a:lnTo>
                  <a:lnTo>
                    <a:pt x="9772" y="243"/>
                  </a:lnTo>
                  <a:lnTo>
                    <a:pt x="9792" y="242"/>
                  </a:lnTo>
                  <a:lnTo>
                    <a:pt x="9800" y="251"/>
                  </a:lnTo>
                  <a:lnTo>
                    <a:pt x="9806" y="261"/>
                  </a:lnTo>
                  <a:lnTo>
                    <a:pt x="9811" y="274"/>
                  </a:lnTo>
                  <a:lnTo>
                    <a:pt x="9815" y="286"/>
                  </a:lnTo>
                  <a:lnTo>
                    <a:pt x="9822" y="310"/>
                  </a:lnTo>
                  <a:lnTo>
                    <a:pt x="9829" y="336"/>
                  </a:lnTo>
                  <a:lnTo>
                    <a:pt x="9832" y="350"/>
                  </a:lnTo>
                  <a:lnTo>
                    <a:pt x="9836" y="364"/>
                  </a:lnTo>
                  <a:lnTo>
                    <a:pt x="9841" y="377"/>
                  </a:lnTo>
                  <a:lnTo>
                    <a:pt x="9847" y="389"/>
                  </a:lnTo>
                  <a:lnTo>
                    <a:pt x="9860" y="415"/>
                  </a:lnTo>
                  <a:lnTo>
                    <a:pt x="9874" y="439"/>
                  </a:lnTo>
                  <a:lnTo>
                    <a:pt x="9890" y="464"/>
                  </a:lnTo>
                  <a:lnTo>
                    <a:pt x="9905" y="487"/>
                  </a:lnTo>
                  <a:lnTo>
                    <a:pt x="9921" y="511"/>
                  </a:lnTo>
                  <a:lnTo>
                    <a:pt x="9937" y="535"/>
                  </a:lnTo>
                  <a:lnTo>
                    <a:pt x="9945" y="539"/>
                  </a:lnTo>
                  <a:lnTo>
                    <a:pt x="9953" y="543"/>
                  </a:lnTo>
                  <a:lnTo>
                    <a:pt x="9957" y="547"/>
                  </a:lnTo>
                  <a:lnTo>
                    <a:pt x="9959" y="550"/>
                  </a:lnTo>
                  <a:lnTo>
                    <a:pt x="9960" y="555"/>
                  </a:lnTo>
                  <a:lnTo>
                    <a:pt x="9958" y="560"/>
                  </a:lnTo>
                  <a:lnTo>
                    <a:pt x="9957" y="566"/>
                  </a:lnTo>
                  <a:lnTo>
                    <a:pt x="9955" y="571"/>
                  </a:lnTo>
                  <a:lnTo>
                    <a:pt x="9952" y="575"/>
                  </a:lnTo>
                  <a:lnTo>
                    <a:pt x="9948" y="577"/>
                  </a:lnTo>
                  <a:lnTo>
                    <a:pt x="9944" y="578"/>
                  </a:lnTo>
                  <a:lnTo>
                    <a:pt x="9940" y="579"/>
                  </a:lnTo>
                  <a:lnTo>
                    <a:pt x="9934" y="579"/>
                  </a:lnTo>
                  <a:lnTo>
                    <a:pt x="9929" y="578"/>
                  </a:lnTo>
                  <a:lnTo>
                    <a:pt x="9919" y="576"/>
                  </a:lnTo>
                  <a:lnTo>
                    <a:pt x="9908" y="573"/>
                  </a:lnTo>
                  <a:lnTo>
                    <a:pt x="9903" y="573"/>
                  </a:lnTo>
                  <a:lnTo>
                    <a:pt x="9898" y="573"/>
                  </a:lnTo>
                  <a:lnTo>
                    <a:pt x="9893" y="574"/>
                  </a:lnTo>
                  <a:lnTo>
                    <a:pt x="9887" y="576"/>
                  </a:lnTo>
                  <a:lnTo>
                    <a:pt x="9877" y="580"/>
                  </a:lnTo>
                  <a:lnTo>
                    <a:pt x="9868" y="585"/>
                  </a:lnTo>
                  <a:lnTo>
                    <a:pt x="9859" y="592"/>
                  </a:lnTo>
                  <a:lnTo>
                    <a:pt x="9852" y="598"/>
                  </a:lnTo>
                  <a:lnTo>
                    <a:pt x="9844" y="605"/>
                  </a:lnTo>
                  <a:lnTo>
                    <a:pt x="9837" y="613"/>
                  </a:lnTo>
                  <a:lnTo>
                    <a:pt x="9831" y="621"/>
                  </a:lnTo>
                  <a:lnTo>
                    <a:pt x="9825" y="629"/>
                  </a:lnTo>
                  <a:lnTo>
                    <a:pt x="9820" y="639"/>
                  </a:lnTo>
                  <a:lnTo>
                    <a:pt x="9816" y="648"/>
                  </a:lnTo>
                  <a:lnTo>
                    <a:pt x="9813" y="657"/>
                  </a:lnTo>
                  <a:lnTo>
                    <a:pt x="9810" y="667"/>
                  </a:lnTo>
                  <a:lnTo>
                    <a:pt x="9808" y="676"/>
                  </a:lnTo>
                  <a:lnTo>
                    <a:pt x="9806" y="687"/>
                  </a:lnTo>
                  <a:lnTo>
                    <a:pt x="9805" y="696"/>
                  </a:lnTo>
                  <a:lnTo>
                    <a:pt x="9805" y="706"/>
                  </a:lnTo>
                  <a:lnTo>
                    <a:pt x="9807" y="711"/>
                  </a:lnTo>
                  <a:lnTo>
                    <a:pt x="9808" y="718"/>
                  </a:lnTo>
                  <a:lnTo>
                    <a:pt x="9807" y="721"/>
                  </a:lnTo>
                  <a:lnTo>
                    <a:pt x="9806" y="723"/>
                  </a:lnTo>
                  <a:lnTo>
                    <a:pt x="9805" y="726"/>
                  </a:lnTo>
                  <a:lnTo>
                    <a:pt x="9802" y="727"/>
                  </a:lnTo>
                  <a:lnTo>
                    <a:pt x="9798" y="729"/>
                  </a:lnTo>
                  <a:lnTo>
                    <a:pt x="9793" y="729"/>
                  </a:lnTo>
                  <a:lnTo>
                    <a:pt x="9790" y="729"/>
                  </a:lnTo>
                  <a:lnTo>
                    <a:pt x="9786" y="729"/>
                  </a:lnTo>
                  <a:lnTo>
                    <a:pt x="9780" y="726"/>
                  </a:lnTo>
                  <a:lnTo>
                    <a:pt x="9774" y="723"/>
                  </a:lnTo>
                  <a:lnTo>
                    <a:pt x="9768" y="718"/>
                  </a:lnTo>
                  <a:lnTo>
                    <a:pt x="9762" y="714"/>
                  </a:lnTo>
                  <a:lnTo>
                    <a:pt x="9756" y="710"/>
                  </a:lnTo>
                  <a:lnTo>
                    <a:pt x="9749" y="707"/>
                  </a:lnTo>
                  <a:lnTo>
                    <a:pt x="9737" y="706"/>
                  </a:lnTo>
                  <a:lnTo>
                    <a:pt x="9726" y="706"/>
                  </a:lnTo>
                  <a:lnTo>
                    <a:pt x="9715" y="707"/>
                  </a:lnTo>
                  <a:lnTo>
                    <a:pt x="9703" y="708"/>
                  </a:lnTo>
                  <a:lnTo>
                    <a:pt x="9693" y="711"/>
                  </a:lnTo>
                  <a:lnTo>
                    <a:pt x="9682" y="713"/>
                  </a:lnTo>
                  <a:lnTo>
                    <a:pt x="9672" y="717"/>
                  </a:lnTo>
                  <a:lnTo>
                    <a:pt x="9663" y="721"/>
                  </a:lnTo>
                  <a:lnTo>
                    <a:pt x="9652" y="726"/>
                  </a:lnTo>
                  <a:lnTo>
                    <a:pt x="9643" y="733"/>
                  </a:lnTo>
                  <a:lnTo>
                    <a:pt x="9634" y="739"/>
                  </a:lnTo>
                  <a:lnTo>
                    <a:pt x="9626" y="746"/>
                  </a:lnTo>
                  <a:lnTo>
                    <a:pt x="9619" y="754"/>
                  </a:lnTo>
                  <a:lnTo>
                    <a:pt x="9611" y="763"/>
                  </a:lnTo>
                  <a:lnTo>
                    <a:pt x="9604" y="772"/>
                  </a:lnTo>
                  <a:lnTo>
                    <a:pt x="9598" y="783"/>
                  </a:lnTo>
                  <a:lnTo>
                    <a:pt x="9594" y="803"/>
                  </a:lnTo>
                  <a:lnTo>
                    <a:pt x="9591" y="824"/>
                  </a:lnTo>
                  <a:lnTo>
                    <a:pt x="9590" y="843"/>
                  </a:lnTo>
                  <a:lnTo>
                    <a:pt x="9591" y="863"/>
                  </a:lnTo>
                  <a:lnTo>
                    <a:pt x="9593" y="883"/>
                  </a:lnTo>
                  <a:lnTo>
                    <a:pt x="9596" y="902"/>
                  </a:lnTo>
                  <a:lnTo>
                    <a:pt x="9599" y="911"/>
                  </a:lnTo>
                  <a:lnTo>
                    <a:pt x="9602" y="921"/>
                  </a:lnTo>
                  <a:lnTo>
                    <a:pt x="9606" y="930"/>
                  </a:lnTo>
                  <a:lnTo>
                    <a:pt x="9610" y="939"/>
                  </a:lnTo>
                  <a:lnTo>
                    <a:pt x="9618" y="950"/>
                  </a:lnTo>
                  <a:lnTo>
                    <a:pt x="9626" y="960"/>
                  </a:lnTo>
                  <a:lnTo>
                    <a:pt x="9635" y="969"/>
                  </a:lnTo>
                  <a:lnTo>
                    <a:pt x="9644" y="975"/>
                  </a:lnTo>
                  <a:lnTo>
                    <a:pt x="9655" y="979"/>
                  </a:lnTo>
                  <a:lnTo>
                    <a:pt x="9667" y="983"/>
                  </a:lnTo>
                  <a:lnTo>
                    <a:pt x="9678" y="985"/>
                  </a:lnTo>
                  <a:lnTo>
                    <a:pt x="9690" y="986"/>
                  </a:lnTo>
                  <a:lnTo>
                    <a:pt x="9702" y="987"/>
                  </a:lnTo>
                  <a:lnTo>
                    <a:pt x="9715" y="986"/>
                  </a:lnTo>
                  <a:lnTo>
                    <a:pt x="9728" y="986"/>
                  </a:lnTo>
                  <a:lnTo>
                    <a:pt x="9740" y="985"/>
                  </a:lnTo>
                  <a:lnTo>
                    <a:pt x="9764" y="982"/>
                  </a:lnTo>
                  <a:lnTo>
                    <a:pt x="9786" y="980"/>
                  </a:lnTo>
                  <a:lnTo>
                    <a:pt x="9790" y="983"/>
                  </a:lnTo>
                  <a:lnTo>
                    <a:pt x="9793" y="987"/>
                  </a:lnTo>
                  <a:lnTo>
                    <a:pt x="9795" y="991"/>
                  </a:lnTo>
                  <a:lnTo>
                    <a:pt x="9796" y="995"/>
                  </a:lnTo>
                  <a:lnTo>
                    <a:pt x="9798" y="1004"/>
                  </a:lnTo>
                  <a:lnTo>
                    <a:pt x="9798" y="1015"/>
                  </a:lnTo>
                  <a:lnTo>
                    <a:pt x="9796" y="1026"/>
                  </a:lnTo>
                  <a:lnTo>
                    <a:pt x="9795" y="1037"/>
                  </a:lnTo>
                  <a:lnTo>
                    <a:pt x="9796" y="1042"/>
                  </a:lnTo>
                  <a:lnTo>
                    <a:pt x="9798" y="1047"/>
                  </a:lnTo>
                  <a:lnTo>
                    <a:pt x="9799" y="1052"/>
                  </a:lnTo>
                  <a:lnTo>
                    <a:pt x="9802" y="1057"/>
                  </a:lnTo>
                  <a:lnTo>
                    <a:pt x="9808" y="1067"/>
                  </a:lnTo>
                  <a:lnTo>
                    <a:pt x="9814" y="1076"/>
                  </a:lnTo>
                  <a:lnTo>
                    <a:pt x="9821" y="1085"/>
                  </a:lnTo>
                  <a:lnTo>
                    <a:pt x="9828" y="1094"/>
                  </a:lnTo>
                  <a:lnTo>
                    <a:pt x="9836" y="1102"/>
                  </a:lnTo>
                  <a:lnTo>
                    <a:pt x="9845" y="1109"/>
                  </a:lnTo>
                  <a:lnTo>
                    <a:pt x="9854" y="1116"/>
                  </a:lnTo>
                  <a:lnTo>
                    <a:pt x="9863" y="1122"/>
                  </a:lnTo>
                  <a:lnTo>
                    <a:pt x="9873" y="1127"/>
                  </a:lnTo>
                  <a:lnTo>
                    <a:pt x="9882" y="1131"/>
                  </a:lnTo>
                  <a:lnTo>
                    <a:pt x="9894" y="1135"/>
                  </a:lnTo>
                  <a:lnTo>
                    <a:pt x="9905" y="1138"/>
                  </a:lnTo>
                  <a:lnTo>
                    <a:pt x="9916" y="1141"/>
                  </a:lnTo>
                  <a:lnTo>
                    <a:pt x="9927" y="1143"/>
                  </a:lnTo>
                  <a:lnTo>
                    <a:pt x="9940" y="1144"/>
                  </a:lnTo>
                  <a:lnTo>
                    <a:pt x="9952" y="1144"/>
                  </a:lnTo>
                  <a:lnTo>
                    <a:pt x="9957" y="1151"/>
                  </a:lnTo>
                  <a:lnTo>
                    <a:pt x="9960" y="1157"/>
                  </a:lnTo>
                  <a:lnTo>
                    <a:pt x="9961" y="1162"/>
                  </a:lnTo>
                  <a:lnTo>
                    <a:pt x="9961" y="1167"/>
                  </a:lnTo>
                  <a:lnTo>
                    <a:pt x="9959" y="1172"/>
                  </a:lnTo>
                  <a:lnTo>
                    <a:pt x="9955" y="1177"/>
                  </a:lnTo>
                  <a:lnTo>
                    <a:pt x="9951" y="1182"/>
                  </a:lnTo>
                  <a:lnTo>
                    <a:pt x="9946" y="1187"/>
                  </a:lnTo>
                  <a:lnTo>
                    <a:pt x="9936" y="1198"/>
                  </a:lnTo>
                  <a:lnTo>
                    <a:pt x="9924" y="1208"/>
                  </a:lnTo>
                  <a:lnTo>
                    <a:pt x="9920" y="1213"/>
                  </a:lnTo>
                  <a:lnTo>
                    <a:pt x="9916" y="1219"/>
                  </a:lnTo>
                  <a:lnTo>
                    <a:pt x="9913" y="1225"/>
                  </a:lnTo>
                  <a:lnTo>
                    <a:pt x="9912" y="1231"/>
                  </a:lnTo>
                  <a:close/>
                  <a:moveTo>
                    <a:pt x="9860" y="564"/>
                  </a:moveTo>
                  <a:lnTo>
                    <a:pt x="9847" y="576"/>
                  </a:lnTo>
                  <a:lnTo>
                    <a:pt x="9834" y="587"/>
                  </a:lnTo>
                  <a:lnTo>
                    <a:pt x="9823" y="601"/>
                  </a:lnTo>
                  <a:lnTo>
                    <a:pt x="9813" y="614"/>
                  </a:lnTo>
                  <a:lnTo>
                    <a:pt x="9804" y="628"/>
                  </a:lnTo>
                  <a:lnTo>
                    <a:pt x="9796" y="643"/>
                  </a:lnTo>
                  <a:lnTo>
                    <a:pt x="9790" y="659"/>
                  </a:lnTo>
                  <a:lnTo>
                    <a:pt x="9786" y="675"/>
                  </a:lnTo>
                  <a:lnTo>
                    <a:pt x="9782" y="680"/>
                  </a:lnTo>
                  <a:lnTo>
                    <a:pt x="9777" y="683"/>
                  </a:lnTo>
                  <a:lnTo>
                    <a:pt x="9772" y="686"/>
                  </a:lnTo>
                  <a:lnTo>
                    <a:pt x="9767" y="688"/>
                  </a:lnTo>
                  <a:lnTo>
                    <a:pt x="9762" y="688"/>
                  </a:lnTo>
                  <a:lnTo>
                    <a:pt x="9756" y="688"/>
                  </a:lnTo>
                  <a:lnTo>
                    <a:pt x="9749" y="688"/>
                  </a:lnTo>
                  <a:lnTo>
                    <a:pt x="9743" y="687"/>
                  </a:lnTo>
                  <a:lnTo>
                    <a:pt x="9731" y="683"/>
                  </a:lnTo>
                  <a:lnTo>
                    <a:pt x="9719" y="680"/>
                  </a:lnTo>
                  <a:lnTo>
                    <a:pt x="9708" y="677"/>
                  </a:lnTo>
                  <a:lnTo>
                    <a:pt x="9696" y="676"/>
                  </a:lnTo>
                  <a:lnTo>
                    <a:pt x="9685" y="679"/>
                  </a:lnTo>
                  <a:lnTo>
                    <a:pt x="9675" y="682"/>
                  </a:lnTo>
                  <a:lnTo>
                    <a:pt x="9664" y="688"/>
                  </a:lnTo>
                  <a:lnTo>
                    <a:pt x="9654" y="693"/>
                  </a:lnTo>
                  <a:lnTo>
                    <a:pt x="9644" y="698"/>
                  </a:lnTo>
                  <a:lnTo>
                    <a:pt x="9635" y="704"/>
                  </a:lnTo>
                  <a:lnTo>
                    <a:pt x="9627" y="711"/>
                  </a:lnTo>
                  <a:lnTo>
                    <a:pt x="9619" y="718"/>
                  </a:lnTo>
                  <a:lnTo>
                    <a:pt x="9610" y="726"/>
                  </a:lnTo>
                  <a:lnTo>
                    <a:pt x="9603" y="735"/>
                  </a:lnTo>
                  <a:lnTo>
                    <a:pt x="9597" y="743"/>
                  </a:lnTo>
                  <a:lnTo>
                    <a:pt x="9591" y="752"/>
                  </a:lnTo>
                  <a:lnTo>
                    <a:pt x="9585" y="761"/>
                  </a:lnTo>
                  <a:lnTo>
                    <a:pt x="9580" y="771"/>
                  </a:lnTo>
                  <a:lnTo>
                    <a:pt x="9575" y="782"/>
                  </a:lnTo>
                  <a:lnTo>
                    <a:pt x="9571" y="792"/>
                  </a:lnTo>
                  <a:lnTo>
                    <a:pt x="9566" y="805"/>
                  </a:lnTo>
                  <a:lnTo>
                    <a:pt x="9562" y="818"/>
                  </a:lnTo>
                  <a:lnTo>
                    <a:pt x="9559" y="834"/>
                  </a:lnTo>
                  <a:lnTo>
                    <a:pt x="9557" y="848"/>
                  </a:lnTo>
                  <a:lnTo>
                    <a:pt x="9556" y="863"/>
                  </a:lnTo>
                  <a:lnTo>
                    <a:pt x="9557" y="879"/>
                  </a:lnTo>
                  <a:lnTo>
                    <a:pt x="9559" y="894"/>
                  </a:lnTo>
                  <a:lnTo>
                    <a:pt x="9564" y="909"/>
                  </a:lnTo>
                  <a:lnTo>
                    <a:pt x="9568" y="918"/>
                  </a:lnTo>
                  <a:lnTo>
                    <a:pt x="9571" y="926"/>
                  </a:lnTo>
                  <a:lnTo>
                    <a:pt x="9575" y="933"/>
                  </a:lnTo>
                  <a:lnTo>
                    <a:pt x="9580" y="940"/>
                  </a:lnTo>
                  <a:lnTo>
                    <a:pt x="9585" y="947"/>
                  </a:lnTo>
                  <a:lnTo>
                    <a:pt x="9591" y="953"/>
                  </a:lnTo>
                  <a:lnTo>
                    <a:pt x="9598" y="960"/>
                  </a:lnTo>
                  <a:lnTo>
                    <a:pt x="9604" y="967"/>
                  </a:lnTo>
                  <a:lnTo>
                    <a:pt x="9635" y="988"/>
                  </a:lnTo>
                  <a:lnTo>
                    <a:pt x="9666" y="1010"/>
                  </a:lnTo>
                  <a:lnTo>
                    <a:pt x="9762" y="1012"/>
                  </a:lnTo>
                  <a:lnTo>
                    <a:pt x="9767" y="1027"/>
                  </a:lnTo>
                  <a:lnTo>
                    <a:pt x="9771" y="1043"/>
                  </a:lnTo>
                  <a:lnTo>
                    <a:pt x="9773" y="1051"/>
                  </a:lnTo>
                  <a:lnTo>
                    <a:pt x="9776" y="1060"/>
                  </a:lnTo>
                  <a:lnTo>
                    <a:pt x="9779" y="1068"/>
                  </a:lnTo>
                  <a:lnTo>
                    <a:pt x="9783" y="1076"/>
                  </a:lnTo>
                  <a:lnTo>
                    <a:pt x="9793" y="1091"/>
                  </a:lnTo>
                  <a:lnTo>
                    <a:pt x="9805" y="1107"/>
                  </a:lnTo>
                  <a:lnTo>
                    <a:pt x="9811" y="1114"/>
                  </a:lnTo>
                  <a:lnTo>
                    <a:pt x="9818" y="1121"/>
                  </a:lnTo>
                  <a:lnTo>
                    <a:pt x="9825" y="1127"/>
                  </a:lnTo>
                  <a:lnTo>
                    <a:pt x="9832" y="1133"/>
                  </a:lnTo>
                  <a:lnTo>
                    <a:pt x="9840" y="1138"/>
                  </a:lnTo>
                  <a:lnTo>
                    <a:pt x="9849" y="1143"/>
                  </a:lnTo>
                  <a:lnTo>
                    <a:pt x="9857" y="1149"/>
                  </a:lnTo>
                  <a:lnTo>
                    <a:pt x="9866" y="1152"/>
                  </a:lnTo>
                  <a:lnTo>
                    <a:pt x="9874" y="1156"/>
                  </a:lnTo>
                  <a:lnTo>
                    <a:pt x="9883" y="1158"/>
                  </a:lnTo>
                  <a:lnTo>
                    <a:pt x="9894" y="1160"/>
                  </a:lnTo>
                  <a:lnTo>
                    <a:pt x="9903" y="1161"/>
                  </a:lnTo>
                  <a:lnTo>
                    <a:pt x="9906" y="1166"/>
                  </a:lnTo>
                  <a:lnTo>
                    <a:pt x="9907" y="1171"/>
                  </a:lnTo>
                  <a:lnTo>
                    <a:pt x="9908" y="1177"/>
                  </a:lnTo>
                  <a:lnTo>
                    <a:pt x="9907" y="1182"/>
                  </a:lnTo>
                  <a:lnTo>
                    <a:pt x="9905" y="1187"/>
                  </a:lnTo>
                  <a:lnTo>
                    <a:pt x="9903" y="1191"/>
                  </a:lnTo>
                  <a:lnTo>
                    <a:pt x="9901" y="1197"/>
                  </a:lnTo>
                  <a:lnTo>
                    <a:pt x="9897" y="1202"/>
                  </a:lnTo>
                  <a:lnTo>
                    <a:pt x="9891" y="1211"/>
                  </a:lnTo>
                  <a:lnTo>
                    <a:pt x="9883" y="1221"/>
                  </a:lnTo>
                  <a:lnTo>
                    <a:pt x="9880" y="1225"/>
                  </a:lnTo>
                  <a:lnTo>
                    <a:pt x="9878" y="1230"/>
                  </a:lnTo>
                  <a:lnTo>
                    <a:pt x="9876" y="1235"/>
                  </a:lnTo>
                  <a:lnTo>
                    <a:pt x="9875" y="1241"/>
                  </a:lnTo>
                  <a:lnTo>
                    <a:pt x="9866" y="1262"/>
                  </a:lnTo>
                  <a:lnTo>
                    <a:pt x="9858" y="1283"/>
                  </a:lnTo>
                  <a:lnTo>
                    <a:pt x="9852" y="1305"/>
                  </a:lnTo>
                  <a:lnTo>
                    <a:pt x="9846" y="1327"/>
                  </a:lnTo>
                  <a:lnTo>
                    <a:pt x="9840" y="1350"/>
                  </a:lnTo>
                  <a:lnTo>
                    <a:pt x="9835" y="1372"/>
                  </a:lnTo>
                  <a:lnTo>
                    <a:pt x="9829" y="1395"/>
                  </a:lnTo>
                  <a:lnTo>
                    <a:pt x="9823" y="1416"/>
                  </a:lnTo>
                  <a:lnTo>
                    <a:pt x="9815" y="1420"/>
                  </a:lnTo>
                  <a:lnTo>
                    <a:pt x="9806" y="1423"/>
                  </a:lnTo>
                  <a:lnTo>
                    <a:pt x="9796" y="1426"/>
                  </a:lnTo>
                  <a:lnTo>
                    <a:pt x="9786" y="1428"/>
                  </a:lnTo>
                  <a:lnTo>
                    <a:pt x="9765" y="1430"/>
                  </a:lnTo>
                  <a:lnTo>
                    <a:pt x="9743" y="1430"/>
                  </a:lnTo>
                  <a:lnTo>
                    <a:pt x="9720" y="1430"/>
                  </a:lnTo>
                  <a:lnTo>
                    <a:pt x="9697" y="1429"/>
                  </a:lnTo>
                  <a:lnTo>
                    <a:pt x="9675" y="1430"/>
                  </a:lnTo>
                  <a:lnTo>
                    <a:pt x="9653" y="1431"/>
                  </a:lnTo>
                  <a:lnTo>
                    <a:pt x="9592" y="1430"/>
                  </a:lnTo>
                  <a:lnTo>
                    <a:pt x="9532" y="1431"/>
                  </a:lnTo>
                  <a:lnTo>
                    <a:pt x="9470" y="1431"/>
                  </a:lnTo>
                  <a:lnTo>
                    <a:pt x="9409" y="1432"/>
                  </a:lnTo>
                  <a:lnTo>
                    <a:pt x="9349" y="1433"/>
                  </a:lnTo>
                  <a:lnTo>
                    <a:pt x="9287" y="1433"/>
                  </a:lnTo>
                  <a:lnTo>
                    <a:pt x="9227" y="1433"/>
                  </a:lnTo>
                  <a:lnTo>
                    <a:pt x="9168" y="1431"/>
                  </a:lnTo>
                  <a:lnTo>
                    <a:pt x="9164" y="1433"/>
                  </a:lnTo>
                  <a:lnTo>
                    <a:pt x="9161" y="1434"/>
                  </a:lnTo>
                  <a:lnTo>
                    <a:pt x="9157" y="1435"/>
                  </a:lnTo>
                  <a:lnTo>
                    <a:pt x="9153" y="1436"/>
                  </a:lnTo>
                  <a:lnTo>
                    <a:pt x="9150" y="1435"/>
                  </a:lnTo>
                  <a:lnTo>
                    <a:pt x="9147" y="1435"/>
                  </a:lnTo>
                  <a:lnTo>
                    <a:pt x="9145" y="1433"/>
                  </a:lnTo>
                  <a:lnTo>
                    <a:pt x="9142" y="1431"/>
                  </a:lnTo>
                  <a:lnTo>
                    <a:pt x="2998" y="1449"/>
                  </a:lnTo>
                  <a:lnTo>
                    <a:pt x="2906" y="1450"/>
                  </a:lnTo>
                  <a:lnTo>
                    <a:pt x="2813" y="1450"/>
                  </a:lnTo>
                  <a:lnTo>
                    <a:pt x="2723" y="1451"/>
                  </a:lnTo>
                  <a:lnTo>
                    <a:pt x="2632" y="1451"/>
                  </a:lnTo>
                  <a:lnTo>
                    <a:pt x="2542" y="1452"/>
                  </a:lnTo>
                  <a:lnTo>
                    <a:pt x="2451" y="1453"/>
                  </a:lnTo>
                  <a:lnTo>
                    <a:pt x="2361" y="1453"/>
                  </a:lnTo>
                  <a:lnTo>
                    <a:pt x="2270" y="1454"/>
                  </a:lnTo>
                  <a:lnTo>
                    <a:pt x="2180" y="1455"/>
                  </a:lnTo>
                  <a:lnTo>
                    <a:pt x="2090" y="1456"/>
                  </a:lnTo>
                  <a:lnTo>
                    <a:pt x="2000" y="1457"/>
                  </a:lnTo>
                  <a:lnTo>
                    <a:pt x="1909" y="1458"/>
                  </a:lnTo>
                  <a:lnTo>
                    <a:pt x="1819" y="1459"/>
                  </a:lnTo>
                  <a:lnTo>
                    <a:pt x="1728" y="1460"/>
                  </a:lnTo>
                  <a:lnTo>
                    <a:pt x="1637" y="1462"/>
                  </a:lnTo>
                  <a:lnTo>
                    <a:pt x="1545" y="1463"/>
                  </a:lnTo>
                  <a:lnTo>
                    <a:pt x="1508" y="1464"/>
                  </a:lnTo>
                  <a:lnTo>
                    <a:pt x="1470" y="1463"/>
                  </a:lnTo>
                  <a:lnTo>
                    <a:pt x="1432" y="1462"/>
                  </a:lnTo>
                  <a:lnTo>
                    <a:pt x="1394" y="1461"/>
                  </a:lnTo>
                  <a:lnTo>
                    <a:pt x="1356" y="1459"/>
                  </a:lnTo>
                  <a:lnTo>
                    <a:pt x="1318" y="1459"/>
                  </a:lnTo>
                  <a:lnTo>
                    <a:pt x="1280" y="1459"/>
                  </a:lnTo>
                  <a:lnTo>
                    <a:pt x="1243" y="1461"/>
                  </a:lnTo>
                  <a:lnTo>
                    <a:pt x="1236" y="1437"/>
                  </a:lnTo>
                  <a:lnTo>
                    <a:pt x="1230" y="1411"/>
                  </a:lnTo>
                  <a:lnTo>
                    <a:pt x="1224" y="1386"/>
                  </a:lnTo>
                  <a:lnTo>
                    <a:pt x="1218" y="1361"/>
                  </a:lnTo>
                  <a:lnTo>
                    <a:pt x="1212" y="1336"/>
                  </a:lnTo>
                  <a:lnTo>
                    <a:pt x="1203" y="1312"/>
                  </a:lnTo>
                  <a:lnTo>
                    <a:pt x="1199" y="1301"/>
                  </a:lnTo>
                  <a:lnTo>
                    <a:pt x="1194" y="1290"/>
                  </a:lnTo>
                  <a:lnTo>
                    <a:pt x="1188" y="1278"/>
                  </a:lnTo>
                  <a:lnTo>
                    <a:pt x="1182" y="1268"/>
                  </a:lnTo>
                  <a:lnTo>
                    <a:pt x="1192" y="1261"/>
                  </a:lnTo>
                  <a:lnTo>
                    <a:pt x="1201" y="1254"/>
                  </a:lnTo>
                  <a:lnTo>
                    <a:pt x="1210" y="1246"/>
                  </a:lnTo>
                  <a:lnTo>
                    <a:pt x="1218" y="1237"/>
                  </a:lnTo>
                  <a:lnTo>
                    <a:pt x="1226" y="1228"/>
                  </a:lnTo>
                  <a:lnTo>
                    <a:pt x="1233" y="1219"/>
                  </a:lnTo>
                  <a:lnTo>
                    <a:pt x="1239" y="1209"/>
                  </a:lnTo>
                  <a:lnTo>
                    <a:pt x="1245" y="1199"/>
                  </a:lnTo>
                  <a:lnTo>
                    <a:pt x="1250" y="1188"/>
                  </a:lnTo>
                  <a:lnTo>
                    <a:pt x="1256" y="1177"/>
                  </a:lnTo>
                  <a:lnTo>
                    <a:pt x="1260" y="1167"/>
                  </a:lnTo>
                  <a:lnTo>
                    <a:pt x="1264" y="1156"/>
                  </a:lnTo>
                  <a:lnTo>
                    <a:pt x="1270" y="1132"/>
                  </a:lnTo>
                  <a:lnTo>
                    <a:pt x="1274" y="1110"/>
                  </a:lnTo>
                  <a:lnTo>
                    <a:pt x="1278" y="1106"/>
                  </a:lnTo>
                  <a:lnTo>
                    <a:pt x="1281" y="1104"/>
                  </a:lnTo>
                  <a:lnTo>
                    <a:pt x="1285" y="1104"/>
                  </a:lnTo>
                  <a:lnTo>
                    <a:pt x="1289" y="1104"/>
                  </a:lnTo>
                  <a:lnTo>
                    <a:pt x="1299" y="1105"/>
                  </a:lnTo>
                  <a:lnTo>
                    <a:pt x="1308" y="1107"/>
                  </a:lnTo>
                  <a:lnTo>
                    <a:pt x="1340" y="1099"/>
                  </a:lnTo>
                  <a:lnTo>
                    <a:pt x="1374" y="1091"/>
                  </a:lnTo>
                  <a:lnTo>
                    <a:pt x="1391" y="1086"/>
                  </a:lnTo>
                  <a:lnTo>
                    <a:pt x="1407" y="1080"/>
                  </a:lnTo>
                  <a:lnTo>
                    <a:pt x="1422" y="1074"/>
                  </a:lnTo>
                  <a:lnTo>
                    <a:pt x="1438" y="1067"/>
                  </a:lnTo>
                  <a:lnTo>
                    <a:pt x="1453" y="1059"/>
                  </a:lnTo>
                  <a:lnTo>
                    <a:pt x="1466" y="1048"/>
                  </a:lnTo>
                  <a:lnTo>
                    <a:pt x="1479" y="1038"/>
                  </a:lnTo>
                  <a:lnTo>
                    <a:pt x="1492" y="1027"/>
                  </a:lnTo>
                  <a:lnTo>
                    <a:pt x="1502" y="1014"/>
                  </a:lnTo>
                  <a:lnTo>
                    <a:pt x="1512" y="999"/>
                  </a:lnTo>
                  <a:lnTo>
                    <a:pt x="1516" y="991"/>
                  </a:lnTo>
                  <a:lnTo>
                    <a:pt x="1520" y="983"/>
                  </a:lnTo>
                  <a:lnTo>
                    <a:pt x="1523" y="974"/>
                  </a:lnTo>
                  <a:lnTo>
                    <a:pt x="1526" y="966"/>
                  </a:lnTo>
                  <a:lnTo>
                    <a:pt x="1531" y="942"/>
                  </a:lnTo>
                  <a:lnTo>
                    <a:pt x="1533" y="918"/>
                  </a:lnTo>
                  <a:lnTo>
                    <a:pt x="1533" y="905"/>
                  </a:lnTo>
                  <a:lnTo>
                    <a:pt x="1533" y="893"/>
                  </a:lnTo>
                  <a:lnTo>
                    <a:pt x="1532" y="881"/>
                  </a:lnTo>
                  <a:lnTo>
                    <a:pt x="1531" y="868"/>
                  </a:lnTo>
                  <a:lnTo>
                    <a:pt x="1528" y="856"/>
                  </a:lnTo>
                  <a:lnTo>
                    <a:pt x="1524" y="845"/>
                  </a:lnTo>
                  <a:lnTo>
                    <a:pt x="1520" y="833"/>
                  </a:lnTo>
                  <a:lnTo>
                    <a:pt x="1515" y="821"/>
                  </a:lnTo>
                  <a:lnTo>
                    <a:pt x="1509" y="811"/>
                  </a:lnTo>
                  <a:lnTo>
                    <a:pt x="1502" y="802"/>
                  </a:lnTo>
                  <a:lnTo>
                    <a:pt x="1493" y="793"/>
                  </a:lnTo>
                  <a:lnTo>
                    <a:pt x="1484" y="784"/>
                  </a:lnTo>
                  <a:lnTo>
                    <a:pt x="1467" y="772"/>
                  </a:lnTo>
                  <a:lnTo>
                    <a:pt x="1451" y="762"/>
                  </a:lnTo>
                  <a:lnTo>
                    <a:pt x="1433" y="754"/>
                  </a:lnTo>
                  <a:lnTo>
                    <a:pt x="1416" y="747"/>
                  </a:lnTo>
                  <a:lnTo>
                    <a:pt x="1398" y="742"/>
                  </a:lnTo>
                  <a:lnTo>
                    <a:pt x="1378" y="738"/>
                  </a:lnTo>
                  <a:lnTo>
                    <a:pt x="1359" y="735"/>
                  </a:lnTo>
                  <a:lnTo>
                    <a:pt x="1338" y="734"/>
                  </a:lnTo>
                  <a:lnTo>
                    <a:pt x="1274" y="750"/>
                  </a:lnTo>
                  <a:lnTo>
                    <a:pt x="1270" y="741"/>
                  </a:lnTo>
                  <a:lnTo>
                    <a:pt x="1267" y="732"/>
                  </a:lnTo>
                  <a:lnTo>
                    <a:pt x="1264" y="722"/>
                  </a:lnTo>
                  <a:lnTo>
                    <a:pt x="1261" y="712"/>
                  </a:lnTo>
                  <a:lnTo>
                    <a:pt x="1257" y="693"/>
                  </a:lnTo>
                  <a:lnTo>
                    <a:pt x="1253" y="673"/>
                  </a:lnTo>
                  <a:lnTo>
                    <a:pt x="1228" y="646"/>
                  </a:lnTo>
                  <a:lnTo>
                    <a:pt x="1201" y="620"/>
                  </a:lnTo>
                  <a:lnTo>
                    <a:pt x="1174" y="594"/>
                  </a:lnTo>
                  <a:lnTo>
                    <a:pt x="1148" y="566"/>
                  </a:lnTo>
                  <a:lnTo>
                    <a:pt x="1147" y="561"/>
                  </a:lnTo>
                  <a:lnTo>
                    <a:pt x="1148" y="557"/>
                  </a:lnTo>
                  <a:lnTo>
                    <a:pt x="1149" y="552"/>
                  </a:lnTo>
                  <a:lnTo>
                    <a:pt x="1150" y="547"/>
                  </a:lnTo>
                  <a:lnTo>
                    <a:pt x="1154" y="537"/>
                  </a:lnTo>
                  <a:lnTo>
                    <a:pt x="1159" y="528"/>
                  </a:lnTo>
                  <a:lnTo>
                    <a:pt x="1172" y="512"/>
                  </a:lnTo>
                  <a:lnTo>
                    <a:pt x="1185" y="495"/>
                  </a:lnTo>
                  <a:lnTo>
                    <a:pt x="1192" y="474"/>
                  </a:lnTo>
                  <a:lnTo>
                    <a:pt x="1199" y="454"/>
                  </a:lnTo>
                  <a:lnTo>
                    <a:pt x="1208" y="433"/>
                  </a:lnTo>
                  <a:lnTo>
                    <a:pt x="1215" y="413"/>
                  </a:lnTo>
                  <a:lnTo>
                    <a:pt x="1221" y="391"/>
                  </a:lnTo>
                  <a:lnTo>
                    <a:pt x="1226" y="370"/>
                  </a:lnTo>
                  <a:lnTo>
                    <a:pt x="1228" y="359"/>
                  </a:lnTo>
                  <a:lnTo>
                    <a:pt x="1230" y="348"/>
                  </a:lnTo>
                  <a:lnTo>
                    <a:pt x="1231" y="337"/>
                  </a:lnTo>
                  <a:lnTo>
                    <a:pt x="1231" y="326"/>
                  </a:lnTo>
                  <a:lnTo>
                    <a:pt x="1248" y="323"/>
                  </a:lnTo>
                  <a:lnTo>
                    <a:pt x="1266" y="321"/>
                  </a:lnTo>
                  <a:lnTo>
                    <a:pt x="1284" y="321"/>
                  </a:lnTo>
                  <a:lnTo>
                    <a:pt x="1302" y="320"/>
                  </a:lnTo>
                  <a:lnTo>
                    <a:pt x="1338" y="321"/>
                  </a:lnTo>
                  <a:lnTo>
                    <a:pt x="1375" y="322"/>
                  </a:lnTo>
                  <a:lnTo>
                    <a:pt x="1412" y="323"/>
                  </a:lnTo>
                  <a:lnTo>
                    <a:pt x="1448" y="322"/>
                  </a:lnTo>
                  <a:lnTo>
                    <a:pt x="1465" y="321"/>
                  </a:lnTo>
                  <a:lnTo>
                    <a:pt x="1484" y="318"/>
                  </a:lnTo>
                  <a:lnTo>
                    <a:pt x="1500" y="315"/>
                  </a:lnTo>
                  <a:lnTo>
                    <a:pt x="1517" y="309"/>
                  </a:lnTo>
                  <a:lnTo>
                    <a:pt x="1718" y="310"/>
                  </a:lnTo>
                  <a:lnTo>
                    <a:pt x="1842" y="308"/>
                  </a:lnTo>
                  <a:lnTo>
                    <a:pt x="1966" y="306"/>
                  </a:lnTo>
                  <a:lnTo>
                    <a:pt x="2091" y="305"/>
                  </a:lnTo>
                  <a:lnTo>
                    <a:pt x="2215" y="303"/>
                  </a:lnTo>
                  <a:lnTo>
                    <a:pt x="2340" y="302"/>
                  </a:lnTo>
                  <a:lnTo>
                    <a:pt x="2464" y="301"/>
                  </a:lnTo>
                  <a:lnTo>
                    <a:pt x="2589" y="300"/>
                  </a:lnTo>
                  <a:lnTo>
                    <a:pt x="2712" y="298"/>
                  </a:lnTo>
                  <a:lnTo>
                    <a:pt x="2837" y="297"/>
                  </a:lnTo>
                  <a:lnTo>
                    <a:pt x="2961" y="296"/>
                  </a:lnTo>
                  <a:lnTo>
                    <a:pt x="3085" y="295"/>
                  </a:lnTo>
                  <a:lnTo>
                    <a:pt x="3209" y="294"/>
                  </a:lnTo>
                  <a:lnTo>
                    <a:pt x="3334" y="292"/>
                  </a:lnTo>
                  <a:lnTo>
                    <a:pt x="3458" y="291"/>
                  </a:lnTo>
                  <a:lnTo>
                    <a:pt x="3581" y="289"/>
                  </a:lnTo>
                  <a:lnTo>
                    <a:pt x="3706" y="287"/>
                  </a:lnTo>
                  <a:lnTo>
                    <a:pt x="3831" y="286"/>
                  </a:lnTo>
                  <a:lnTo>
                    <a:pt x="4056" y="286"/>
                  </a:lnTo>
                  <a:lnTo>
                    <a:pt x="4365" y="285"/>
                  </a:lnTo>
                  <a:lnTo>
                    <a:pt x="4747" y="284"/>
                  </a:lnTo>
                  <a:lnTo>
                    <a:pt x="5184" y="284"/>
                  </a:lnTo>
                  <a:lnTo>
                    <a:pt x="5665" y="283"/>
                  </a:lnTo>
                  <a:lnTo>
                    <a:pt x="6173" y="283"/>
                  </a:lnTo>
                  <a:lnTo>
                    <a:pt x="6696" y="282"/>
                  </a:lnTo>
                  <a:lnTo>
                    <a:pt x="7218" y="281"/>
                  </a:lnTo>
                  <a:lnTo>
                    <a:pt x="7727" y="281"/>
                  </a:lnTo>
                  <a:lnTo>
                    <a:pt x="8208" y="280"/>
                  </a:lnTo>
                  <a:lnTo>
                    <a:pt x="8646" y="280"/>
                  </a:lnTo>
                  <a:lnTo>
                    <a:pt x="9028" y="279"/>
                  </a:lnTo>
                  <a:lnTo>
                    <a:pt x="9339" y="278"/>
                  </a:lnTo>
                  <a:lnTo>
                    <a:pt x="9564" y="278"/>
                  </a:lnTo>
                  <a:lnTo>
                    <a:pt x="9690" y="277"/>
                  </a:lnTo>
                  <a:lnTo>
                    <a:pt x="9780" y="273"/>
                  </a:lnTo>
                  <a:lnTo>
                    <a:pt x="9787" y="284"/>
                  </a:lnTo>
                  <a:lnTo>
                    <a:pt x="9793" y="296"/>
                  </a:lnTo>
                  <a:lnTo>
                    <a:pt x="9799" y="308"/>
                  </a:lnTo>
                  <a:lnTo>
                    <a:pt x="9803" y="322"/>
                  </a:lnTo>
                  <a:lnTo>
                    <a:pt x="9807" y="335"/>
                  </a:lnTo>
                  <a:lnTo>
                    <a:pt x="9812" y="348"/>
                  </a:lnTo>
                  <a:lnTo>
                    <a:pt x="9817" y="361"/>
                  </a:lnTo>
                  <a:lnTo>
                    <a:pt x="9823" y="374"/>
                  </a:lnTo>
                  <a:lnTo>
                    <a:pt x="9832" y="395"/>
                  </a:lnTo>
                  <a:lnTo>
                    <a:pt x="9842" y="417"/>
                  </a:lnTo>
                  <a:lnTo>
                    <a:pt x="9853" y="438"/>
                  </a:lnTo>
                  <a:lnTo>
                    <a:pt x="9864" y="460"/>
                  </a:lnTo>
                  <a:lnTo>
                    <a:pt x="9876" y="480"/>
                  </a:lnTo>
                  <a:lnTo>
                    <a:pt x="9888" y="501"/>
                  </a:lnTo>
                  <a:lnTo>
                    <a:pt x="9902" y="520"/>
                  </a:lnTo>
                  <a:lnTo>
                    <a:pt x="9915" y="538"/>
                  </a:lnTo>
                  <a:lnTo>
                    <a:pt x="9910" y="544"/>
                  </a:lnTo>
                  <a:lnTo>
                    <a:pt x="9904" y="549"/>
                  </a:lnTo>
                  <a:lnTo>
                    <a:pt x="9897" y="553"/>
                  </a:lnTo>
                  <a:lnTo>
                    <a:pt x="9890" y="555"/>
                  </a:lnTo>
                  <a:lnTo>
                    <a:pt x="9874" y="559"/>
                  </a:lnTo>
                  <a:lnTo>
                    <a:pt x="9860" y="564"/>
                  </a:lnTo>
                  <a:close/>
                  <a:moveTo>
                    <a:pt x="9765" y="925"/>
                  </a:moveTo>
                  <a:lnTo>
                    <a:pt x="9753" y="928"/>
                  </a:lnTo>
                  <a:lnTo>
                    <a:pt x="9741" y="929"/>
                  </a:lnTo>
                  <a:lnTo>
                    <a:pt x="9729" y="929"/>
                  </a:lnTo>
                  <a:lnTo>
                    <a:pt x="9717" y="928"/>
                  </a:lnTo>
                  <a:lnTo>
                    <a:pt x="9706" y="926"/>
                  </a:lnTo>
                  <a:lnTo>
                    <a:pt x="9694" y="924"/>
                  </a:lnTo>
                  <a:lnTo>
                    <a:pt x="9683" y="921"/>
                  </a:lnTo>
                  <a:lnTo>
                    <a:pt x="9672" y="917"/>
                  </a:lnTo>
                  <a:lnTo>
                    <a:pt x="9665" y="911"/>
                  </a:lnTo>
                  <a:lnTo>
                    <a:pt x="9660" y="906"/>
                  </a:lnTo>
                  <a:lnTo>
                    <a:pt x="9654" y="900"/>
                  </a:lnTo>
                  <a:lnTo>
                    <a:pt x="9650" y="894"/>
                  </a:lnTo>
                  <a:lnTo>
                    <a:pt x="9646" y="887"/>
                  </a:lnTo>
                  <a:lnTo>
                    <a:pt x="9644" y="881"/>
                  </a:lnTo>
                  <a:lnTo>
                    <a:pt x="9642" y="874"/>
                  </a:lnTo>
                  <a:lnTo>
                    <a:pt x="9641" y="866"/>
                  </a:lnTo>
                  <a:lnTo>
                    <a:pt x="9640" y="852"/>
                  </a:lnTo>
                  <a:lnTo>
                    <a:pt x="9640" y="837"/>
                  </a:lnTo>
                  <a:lnTo>
                    <a:pt x="9642" y="821"/>
                  </a:lnTo>
                  <a:lnTo>
                    <a:pt x="9644" y="806"/>
                  </a:lnTo>
                  <a:lnTo>
                    <a:pt x="9647" y="798"/>
                  </a:lnTo>
                  <a:lnTo>
                    <a:pt x="9652" y="791"/>
                  </a:lnTo>
                  <a:lnTo>
                    <a:pt x="9658" y="785"/>
                  </a:lnTo>
                  <a:lnTo>
                    <a:pt x="9666" y="780"/>
                  </a:lnTo>
                  <a:lnTo>
                    <a:pt x="9673" y="775"/>
                  </a:lnTo>
                  <a:lnTo>
                    <a:pt x="9682" y="772"/>
                  </a:lnTo>
                  <a:lnTo>
                    <a:pt x="9690" y="770"/>
                  </a:lnTo>
                  <a:lnTo>
                    <a:pt x="9699" y="768"/>
                  </a:lnTo>
                  <a:lnTo>
                    <a:pt x="9712" y="767"/>
                  </a:lnTo>
                  <a:lnTo>
                    <a:pt x="9722" y="767"/>
                  </a:lnTo>
                  <a:lnTo>
                    <a:pt x="9733" y="768"/>
                  </a:lnTo>
                  <a:lnTo>
                    <a:pt x="9743" y="771"/>
                  </a:lnTo>
                  <a:lnTo>
                    <a:pt x="9754" y="775"/>
                  </a:lnTo>
                  <a:lnTo>
                    <a:pt x="9764" y="781"/>
                  </a:lnTo>
                  <a:lnTo>
                    <a:pt x="9774" y="786"/>
                  </a:lnTo>
                  <a:lnTo>
                    <a:pt x="9783" y="793"/>
                  </a:lnTo>
                  <a:lnTo>
                    <a:pt x="9789" y="799"/>
                  </a:lnTo>
                  <a:lnTo>
                    <a:pt x="9794" y="807"/>
                  </a:lnTo>
                  <a:lnTo>
                    <a:pt x="9799" y="815"/>
                  </a:lnTo>
                  <a:lnTo>
                    <a:pt x="9803" y="824"/>
                  </a:lnTo>
                  <a:lnTo>
                    <a:pt x="9806" y="833"/>
                  </a:lnTo>
                  <a:lnTo>
                    <a:pt x="9808" y="842"/>
                  </a:lnTo>
                  <a:lnTo>
                    <a:pt x="9809" y="852"/>
                  </a:lnTo>
                  <a:lnTo>
                    <a:pt x="9809" y="861"/>
                  </a:lnTo>
                  <a:lnTo>
                    <a:pt x="9807" y="872"/>
                  </a:lnTo>
                  <a:lnTo>
                    <a:pt x="9805" y="881"/>
                  </a:lnTo>
                  <a:lnTo>
                    <a:pt x="9802" y="890"/>
                  </a:lnTo>
                  <a:lnTo>
                    <a:pt x="9796" y="898"/>
                  </a:lnTo>
                  <a:lnTo>
                    <a:pt x="9790" y="906"/>
                  </a:lnTo>
                  <a:lnTo>
                    <a:pt x="9783" y="913"/>
                  </a:lnTo>
                  <a:lnTo>
                    <a:pt x="9775" y="920"/>
                  </a:lnTo>
                  <a:lnTo>
                    <a:pt x="9765" y="925"/>
                  </a:lnTo>
                  <a:close/>
                  <a:moveTo>
                    <a:pt x="9731" y="895"/>
                  </a:moveTo>
                  <a:lnTo>
                    <a:pt x="9724" y="894"/>
                  </a:lnTo>
                  <a:lnTo>
                    <a:pt x="9717" y="893"/>
                  </a:lnTo>
                  <a:lnTo>
                    <a:pt x="9710" y="890"/>
                  </a:lnTo>
                  <a:lnTo>
                    <a:pt x="9703" y="887"/>
                  </a:lnTo>
                  <a:lnTo>
                    <a:pt x="9698" y="882"/>
                  </a:lnTo>
                  <a:lnTo>
                    <a:pt x="9694" y="877"/>
                  </a:lnTo>
                  <a:lnTo>
                    <a:pt x="9691" y="871"/>
                  </a:lnTo>
                  <a:lnTo>
                    <a:pt x="9690" y="864"/>
                  </a:lnTo>
                  <a:lnTo>
                    <a:pt x="9691" y="850"/>
                  </a:lnTo>
                  <a:lnTo>
                    <a:pt x="9693" y="836"/>
                  </a:lnTo>
                  <a:lnTo>
                    <a:pt x="9696" y="830"/>
                  </a:lnTo>
                  <a:lnTo>
                    <a:pt x="9699" y="824"/>
                  </a:lnTo>
                  <a:lnTo>
                    <a:pt x="9702" y="821"/>
                  </a:lnTo>
                  <a:lnTo>
                    <a:pt x="9704" y="820"/>
                  </a:lnTo>
                  <a:lnTo>
                    <a:pt x="9709" y="818"/>
                  </a:lnTo>
                  <a:lnTo>
                    <a:pt x="9712" y="817"/>
                  </a:lnTo>
                  <a:lnTo>
                    <a:pt x="9719" y="819"/>
                  </a:lnTo>
                  <a:lnTo>
                    <a:pt x="9726" y="821"/>
                  </a:lnTo>
                  <a:lnTo>
                    <a:pt x="9733" y="825"/>
                  </a:lnTo>
                  <a:lnTo>
                    <a:pt x="9739" y="828"/>
                  </a:lnTo>
                  <a:lnTo>
                    <a:pt x="9745" y="832"/>
                  </a:lnTo>
                  <a:lnTo>
                    <a:pt x="9749" y="838"/>
                  </a:lnTo>
                  <a:lnTo>
                    <a:pt x="9754" y="844"/>
                  </a:lnTo>
                  <a:lnTo>
                    <a:pt x="9756" y="851"/>
                  </a:lnTo>
                  <a:lnTo>
                    <a:pt x="9756" y="857"/>
                  </a:lnTo>
                  <a:lnTo>
                    <a:pt x="9756" y="864"/>
                  </a:lnTo>
                  <a:lnTo>
                    <a:pt x="9755" y="871"/>
                  </a:lnTo>
                  <a:lnTo>
                    <a:pt x="9753" y="878"/>
                  </a:lnTo>
                  <a:lnTo>
                    <a:pt x="9748" y="884"/>
                  </a:lnTo>
                  <a:lnTo>
                    <a:pt x="9744" y="889"/>
                  </a:lnTo>
                  <a:lnTo>
                    <a:pt x="9741" y="891"/>
                  </a:lnTo>
                  <a:lnTo>
                    <a:pt x="9738" y="892"/>
                  </a:lnTo>
                  <a:lnTo>
                    <a:pt x="9734" y="894"/>
                  </a:lnTo>
                  <a:lnTo>
                    <a:pt x="9731" y="895"/>
                  </a:lnTo>
                  <a:close/>
                  <a:moveTo>
                    <a:pt x="3305" y="1689"/>
                  </a:moveTo>
                  <a:lnTo>
                    <a:pt x="3299" y="1686"/>
                  </a:lnTo>
                  <a:lnTo>
                    <a:pt x="3305" y="1674"/>
                  </a:lnTo>
                  <a:lnTo>
                    <a:pt x="3307" y="1674"/>
                  </a:lnTo>
                  <a:lnTo>
                    <a:pt x="3309" y="1676"/>
                  </a:lnTo>
                  <a:lnTo>
                    <a:pt x="3310" y="1678"/>
                  </a:lnTo>
                  <a:lnTo>
                    <a:pt x="3310" y="1680"/>
                  </a:lnTo>
                  <a:lnTo>
                    <a:pt x="3310" y="1683"/>
                  </a:lnTo>
                  <a:lnTo>
                    <a:pt x="3309" y="1685"/>
                  </a:lnTo>
                  <a:lnTo>
                    <a:pt x="3307" y="1687"/>
                  </a:lnTo>
                  <a:lnTo>
                    <a:pt x="3305" y="1689"/>
                  </a:lnTo>
                  <a:close/>
                  <a:moveTo>
                    <a:pt x="1372" y="1016"/>
                  </a:moveTo>
                  <a:lnTo>
                    <a:pt x="1367" y="1019"/>
                  </a:lnTo>
                  <a:lnTo>
                    <a:pt x="1362" y="1021"/>
                  </a:lnTo>
                  <a:lnTo>
                    <a:pt x="1356" y="1023"/>
                  </a:lnTo>
                  <a:lnTo>
                    <a:pt x="1350" y="1024"/>
                  </a:lnTo>
                  <a:lnTo>
                    <a:pt x="1337" y="1024"/>
                  </a:lnTo>
                  <a:lnTo>
                    <a:pt x="1325" y="1023"/>
                  </a:lnTo>
                  <a:lnTo>
                    <a:pt x="1314" y="1021"/>
                  </a:lnTo>
                  <a:lnTo>
                    <a:pt x="1303" y="1017"/>
                  </a:lnTo>
                  <a:lnTo>
                    <a:pt x="1292" y="1012"/>
                  </a:lnTo>
                  <a:lnTo>
                    <a:pt x="1283" y="1004"/>
                  </a:lnTo>
                  <a:lnTo>
                    <a:pt x="1278" y="1000"/>
                  </a:lnTo>
                  <a:lnTo>
                    <a:pt x="1273" y="996"/>
                  </a:lnTo>
                  <a:lnTo>
                    <a:pt x="1269" y="991"/>
                  </a:lnTo>
                  <a:lnTo>
                    <a:pt x="1266" y="986"/>
                  </a:lnTo>
                  <a:lnTo>
                    <a:pt x="1260" y="976"/>
                  </a:lnTo>
                  <a:lnTo>
                    <a:pt x="1256" y="964"/>
                  </a:lnTo>
                  <a:lnTo>
                    <a:pt x="1252" y="940"/>
                  </a:lnTo>
                  <a:lnTo>
                    <a:pt x="1249" y="917"/>
                  </a:lnTo>
                  <a:lnTo>
                    <a:pt x="1255" y="906"/>
                  </a:lnTo>
                  <a:lnTo>
                    <a:pt x="1258" y="896"/>
                  </a:lnTo>
                  <a:lnTo>
                    <a:pt x="1261" y="885"/>
                  </a:lnTo>
                  <a:lnTo>
                    <a:pt x="1263" y="875"/>
                  </a:lnTo>
                  <a:lnTo>
                    <a:pt x="1265" y="863"/>
                  </a:lnTo>
                  <a:lnTo>
                    <a:pt x="1267" y="853"/>
                  </a:lnTo>
                  <a:lnTo>
                    <a:pt x="1270" y="842"/>
                  </a:lnTo>
                  <a:lnTo>
                    <a:pt x="1274" y="833"/>
                  </a:lnTo>
                  <a:lnTo>
                    <a:pt x="1283" y="829"/>
                  </a:lnTo>
                  <a:lnTo>
                    <a:pt x="1293" y="825"/>
                  </a:lnTo>
                  <a:lnTo>
                    <a:pt x="1303" y="820"/>
                  </a:lnTo>
                  <a:lnTo>
                    <a:pt x="1313" y="817"/>
                  </a:lnTo>
                  <a:lnTo>
                    <a:pt x="1323" y="815"/>
                  </a:lnTo>
                  <a:lnTo>
                    <a:pt x="1333" y="813"/>
                  </a:lnTo>
                  <a:lnTo>
                    <a:pt x="1344" y="812"/>
                  </a:lnTo>
                  <a:lnTo>
                    <a:pt x="1354" y="812"/>
                  </a:lnTo>
                  <a:lnTo>
                    <a:pt x="1364" y="812"/>
                  </a:lnTo>
                  <a:lnTo>
                    <a:pt x="1374" y="813"/>
                  </a:lnTo>
                  <a:lnTo>
                    <a:pt x="1384" y="815"/>
                  </a:lnTo>
                  <a:lnTo>
                    <a:pt x="1394" y="818"/>
                  </a:lnTo>
                  <a:lnTo>
                    <a:pt x="1404" y="822"/>
                  </a:lnTo>
                  <a:lnTo>
                    <a:pt x="1413" y="828"/>
                  </a:lnTo>
                  <a:lnTo>
                    <a:pt x="1422" y="833"/>
                  </a:lnTo>
                  <a:lnTo>
                    <a:pt x="1431" y="840"/>
                  </a:lnTo>
                  <a:lnTo>
                    <a:pt x="1436" y="845"/>
                  </a:lnTo>
                  <a:lnTo>
                    <a:pt x="1439" y="851"/>
                  </a:lnTo>
                  <a:lnTo>
                    <a:pt x="1442" y="857"/>
                  </a:lnTo>
                  <a:lnTo>
                    <a:pt x="1444" y="863"/>
                  </a:lnTo>
                  <a:lnTo>
                    <a:pt x="1447" y="877"/>
                  </a:lnTo>
                  <a:lnTo>
                    <a:pt x="1449" y="890"/>
                  </a:lnTo>
                  <a:lnTo>
                    <a:pt x="1448" y="904"/>
                  </a:lnTo>
                  <a:lnTo>
                    <a:pt x="1446" y="918"/>
                  </a:lnTo>
                  <a:lnTo>
                    <a:pt x="1444" y="932"/>
                  </a:lnTo>
                  <a:lnTo>
                    <a:pt x="1441" y="944"/>
                  </a:lnTo>
                  <a:lnTo>
                    <a:pt x="1434" y="955"/>
                  </a:lnTo>
                  <a:lnTo>
                    <a:pt x="1427" y="967"/>
                  </a:lnTo>
                  <a:lnTo>
                    <a:pt x="1420" y="976"/>
                  </a:lnTo>
                  <a:lnTo>
                    <a:pt x="1412" y="985"/>
                  </a:lnTo>
                  <a:lnTo>
                    <a:pt x="1404" y="993"/>
                  </a:lnTo>
                  <a:lnTo>
                    <a:pt x="1394" y="1001"/>
                  </a:lnTo>
                  <a:lnTo>
                    <a:pt x="1383" y="1009"/>
                  </a:lnTo>
                  <a:lnTo>
                    <a:pt x="1372" y="1016"/>
                  </a:lnTo>
                  <a:close/>
                  <a:moveTo>
                    <a:pt x="1366" y="967"/>
                  </a:moveTo>
                  <a:lnTo>
                    <a:pt x="1359" y="970"/>
                  </a:lnTo>
                  <a:lnTo>
                    <a:pt x="1352" y="973"/>
                  </a:lnTo>
                  <a:lnTo>
                    <a:pt x="1344" y="974"/>
                  </a:lnTo>
                  <a:lnTo>
                    <a:pt x="1336" y="974"/>
                  </a:lnTo>
                  <a:lnTo>
                    <a:pt x="1328" y="974"/>
                  </a:lnTo>
                  <a:lnTo>
                    <a:pt x="1321" y="973"/>
                  </a:lnTo>
                  <a:lnTo>
                    <a:pt x="1314" y="971"/>
                  </a:lnTo>
                  <a:lnTo>
                    <a:pt x="1308" y="968"/>
                  </a:lnTo>
                  <a:lnTo>
                    <a:pt x="1302" y="959"/>
                  </a:lnTo>
                  <a:lnTo>
                    <a:pt x="1298" y="950"/>
                  </a:lnTo>
                  <a:lnTo>
                    <a:pt x="1294" y="941"/>
                  </a:lnTo>
                  <a:lnTo>
                    <a:pt x="1293" y="931"/>
                  </a:lnTo>
                  <a:lnTo>
                    <a:pt x="1293" y="921"/>
                  </a:lnTo>
                  <a:lnTo>
                    <a:pt x="1294" y="911"/>
                  </a:lnTo>
                  <a:lnTo>
                    <a:pt x="1298" y="902"/>
                  </a:lnTo>
                  <a:lnTo>
                    <a:pt x="1302" y="894"/>
                  </a:lnTo>
                  <a:lnTo>
                    <a:pt x="1310" y="883"/>
                  </a:lnTo>
                  <a:lnTo>
                    <a:pt x="1317" y="870"/>
                  </a:lnTo>
                  <a:lnTo>
                    <a:pt x="1321" y="863"/>
                  </a:lnTo>
                  <a:lnTo>
                    <a:pt x="1325" y="858"/>
                  </a:lnTo>
                  <a:lnTo>
                    <a:pt x="1331" y="853"/>
                  </a:lnTo>
                  <a:lnTo>
                    <a:pt x="1338" y="850"/>
                  </a:lnTo>
                  <a:lnTo>
                    <a:pt x="1348" y="853"/>
                  </a:lnTo>
                  <a:lnTo>
                    <a:pt x="1358" y="856"/>
                  </a:lnTo>
                  <a:lnTo>
                    <a:pt x="1367" y="860"/>
                  </a:lnTo>
                  <a:lnTo>
                    <a:pt x="1375" y="864"/>
                  </a:lnTo>
                  <a:lnTo>
                    <a:pt x="1384" y="871"/>
                  </a:lnTo>
                  <a:lnTo>
                    <a:pt x="1392" y="877"/>
                  </a:lnTo>
                  <a:lnTo>
                    <a:pt x="1398" y="884"/>
                  </a:lnTo>
                  <a:lnTo>
                    <a:pt x="1404" y="893"/>
                  </a:lnTo>
                  <a:lnTo>
                    <a:pt x="1404" y="903"/>
                  </a:lnTo>
                  <a:lnTo>
                    <a:pt x="1403" y="913"/>
                  </a:lnTo>
                  <a:lnTo>
                    <a:pt x="1400" y="924"/>
                  </a:lnTo>
                  <a:lnTo>
                    <a:pt x="1396" y="933"/>
                  </a:lnTo>
                  <a:lnTo>
                    <a:pt x="1390" y="942"/>
                  </a:lnTo>
                  <a:lnTo>
                    <a:pt x="1383" y="951"/>
                  </a:lnTo>
                  <a:lnTo>
                    <a:pt x="1375" y="959"/>
                  </a:lnTo>
                  <a:lnTo>
                    <a:pt x="1366" y="967"/>
                  </a:lnTo>
                  <a:close/>
                  <a:moveTo>
                    <a:pt x="933" y="427"/>
                  </a:moveTo>
                  <a:lnTo>
                    <a:pt x="923" y="433"/>
                  </a:lnTo>
                  <a:lnTo>
                    <a:pt x="914" y="438"/>
                  </a:lnTo>
                  <a:lnTo>
                    <a:pt x="905" y="441"/>
                  </a:lnTo>
                  <a:lnTo>
                    <a:pt x="896" y="442"/>
                  </a:lnTo>
                  <a:lnTo>
                    <a:pt x="887" y="442"/>
                  </a:lnTo>
                  <a:lnTo>
                    <a:pt x="877" y="441"/>
                  </a:lnTo>
                  <a:lnTo>
                    <a:pt x="868" y="438"/>
                  </a:lnTo>
                  <a:lnTo>
                    <a:pt x="859" y="434"/>
                  </a:lnTo>
                  <a:lnTo>
                    <a:pt x="853" y="427"/>
                  </a:lnTo>
                  <a:lnTo>
                    <a:pt x="848" y="418"/>
                  </a:lnTo>
                  <a:lnTo>
                    <a:pt x="843" y="410"/>
                  </a:lnTo>
                  <a:lnTo>
                    <a:pt x="839" y="400"/>
                  </a:lnTo>
                  <a:lnTo>
                    <a:pt x="835" y="396"/>
                  </a:lnTo>
                  <a:lnTo>
                    <a:pt x="832" y="393"/>
                  </a:lnTo>
                  <a:lnTo>
                    <a:pt x="829" y="389"/>
                  </a:lnTo>
                  <a:lnTo>
                    <a:pt x="826" y="387"/>
                  </a:lnTo>
                  <a:lnTo>
                    <a:pt x="822" y="385"/>
                  </a:lnTo>
                  <a:lnTo>
                    <a:pt x="817" y="383"/>
                  </a:lnTo>
                  <a:lnTo>
                    <a:pt x="812" y="383"/>
                  </a:lnTo>
                  <a:lnTo>
                    <a:pt x="806" y="383"/>
                  </a:lnTo>
                  <a:lnTo>
                    <a:pt x="800" y="384"/>
                  </a:lnTo>
                  <a:lnTo>
                    <a:pt x="793" y="387"/>
                  </a:lnTo>
                  <a:lnTo>
                    <a:pt x="785" y="391"/>
                  </a:lnTo>
                  <a:lnTo>
                    <a:pt x="779" y="395"/>
                  </a:lnTo>
                  <a:lnTo>
                    <a:pt x="773" y="401"/>
                  </a:lnTo>
                  <a:lnTo>
                    <a:pt x="767" y="407"/>
                  </a:lnTo>
                  <a:lnTo>
                    <a:pt x="762" y="414"/>
                  </a:lnTo>
                  <a:lnTo>
                    <a:pt x="757" y="420"/>
                  </a:lnTo>
                  <a:lnTo>
                    <a:pt x="756" y="450"/>
                  </a:lnTo>
                  <a:lnTo>
                    <a:pt x="755" y="479"/>
                  </a:lnTo>
                  <a:lnTo>
                    <a:pt x="756" y="486"/>
                  </a:lnTo>
                  <a:lnTo>
                    <a:pt x="757" y="492"/>
                  </a:lnTo>
                  <a:lnTo>
                    <a:pt x="759" y="500"/>
                  </a:lnTo>
                  <a:lnTo>
                    <a:pt x="762" y="505"/>
                  </a:lnTo>
                  <a:lnTo>
                    <a:pt x="766" y="511"/>
                  </a:lnTo>
                  <a:lnTo>
                    <a:pt x="771" y="516"/>
                  </a:lnTo>
                  <a:lnTo>
                    <a:pt x="777" y="520"/>
                  </a:lnTo>
                  <a:lnTo>
                    <a:pt x="784" y="524"/>
                  </a:lnTo>
                  <a:lnTo>
                    <a:pt x="789" y="530"/>
                  </a:lnTo>
                  <a:lnTo>
                    <a:pt x="797" y="534"/>
                  </a:lnTo>
                  <a:lnTo>
                    <a:pt x="804" y="537"/>
                  </a:lnTo>
                  <a:lnTo>
                    <a:pt x="811" y="540"/>
                  </a:lnTo>
                  <a:lnTo>
                    <a:pt x="818" y="543"/>
                  </a:lnTo>
                  <a:lnTo>
                    <a:pt x="825" y="548"/>
                  </a:lnTo>
                  <a:lnTo>
                    <a:pt x="828" y="550"/>
                  </a:lnTo>
                  <a:lnTo>
                    <a:pt x="831" y="553"/>
                  </a:lnTo>
                  <a:lnTo>
                    <a:pt x="834" y="557"/>
                  </a:lnTo>
                  <a:lnTo>
                    <a:pt x="836" y="561"/>
                  </a:lnTo>
                  <a:lnTo>
                    <a:pt x="836" y="572"/>
                  </a:lnTo>
                  <a:lnTo>
                    <a:pt x="834" y="582"/>
                  </a:lnTo>
                  <a:lnTo>
                    <a:pt x="831" y="593"/>
                  </a:lnTo>
                  <a:lnTo>
                    <a:pt x="828" y="602"/>
                  </a:lnTo>
                  <a:lnTo>
                    <a:pt x="819" y="621"/>
                  </a:lnTo>
                  <a:lnTo>
                    <a:pt x="809" y="640"/>
                  </a:lnTo>
                  <a:lnTo>
                    <a:pt x="799" y="658"/>
                  </a:lnTo>
                  <a:lnTo>
                    <a:pt x="789" y="677"/>
                  </a:lnTo>
                  <a:lnTo>
                    <a:pt x="785" y="688"/>
                  </a:lnTo>
                  <a:lnTo>
                    <a:pt x="782" y="697"/>
                  </a:lnTo>
                  <a:lnTo>
                    <a:pt x="779" y="708"/>
                  </a:lnTo>
                  <a:lnTo>
                    <a:pt x="778" y="718"/>
                  </a:lnTo>
                  <a:lnTo>
                    <a:pt x="776" y="731"/>
                  </a:lnTo>
                  <a:lnTo>
                    <a:pt x="776" y="743"/>
                  </a:lnTo>
                  <a:lnTo>
                    <a:pt x="776" y="755"/>
                  </a:lnTo>
                  <a:lnTo>
                    <a:pt x="776" y="767"/>
                  </a:lnTo>
                  <a:lnTo>
                    <a:pt x="778" y="780"/>
                  </a:lnTo>
                  <a:lnTo>
                    <a:pt x="780" y="791"/>
                  </a:lnTo>
                  <a:lnTo>
                    <a:pt x="783" y="803"/>
                  </a:lnTo>
                  <a:lnTo>
                    <a:pt x="787" y="814"/>
                  </a:lnTo>
                  <a:lnTo>
                    <a:pt x="791" y="826"/>
                  </a:lnTo>
                  <a:lnTo>
                    <a:pt x="797" y="837"/>
                  </a:lnTo>
                  <a:lnTo>
                    <a:pt x="803" y="848"/>
                  </a:lnTo>
                  <a:lnTo>
                    <a:pt x="809" y="858"/>
                  </a:lnTo>
                  <a:lnTo>
                    <a:pt x="816" y="868"/>
                  </a:lnTo>
                  <a:lnTo>
                    <a:pt x="823" y="878"/>
                  </a:lnTo>
                  <a:lnTo>
                    <a:pt x="831" y="888"/>
                  </a:lnTo>
                  <a:lnTo>
                    <a:pt x="841" y="896"/>
                  </a:lnTo>
                  <a:lnTo>
                    <a:pt x="848" y="900"/>
                  </a:lnTo>
                  <a:lnTo>
                    <a:pt x="855" y="903"/>
                  </a:lnTo>
                  <a:lnTo>
                    <a:pt x="862" y="908"/>
                  </a:lnTo>
                  <a:lnTo>
                    <a:pt x="867" y="913"/>
                  </a:lnTo>
                  <a:lnTo>
                    <a:pt x="872" y="919"/>
                  </a:lnTo>
                  <a:lnTo>
                    <a:pt x="877" y="926"/>
                  </a:lnTo>
                  <a:lnTo>
                    <a:pt x="880" y="933"/>
                  </a:lnTo>
                  <a:lnTo>
                    <a:pt x="883" y="942"/>
                  </a:lnTo>
                  <a:lnTo>
                    <a:pt x="881" y="947"/>
                  </a:lnTo>
                  <a:lnTo>
                    <a:pt x="879" y="951"/>
                  </a:lnTo>
                  <a:lnTo>
                    <a:pt x="877" y="955"/>
                  </a:lnTo>
                  <a:lnTo>
                    <a:pt x="875" y="959"/>
                  </a:lnTo>
                  <a:lnTo>
                    <a:pt x="869" y="968"/>
                  </a:lnTo>
                  <a:lnTo>
                    <a:pt x="862" y="974"/>
                  </a:lnTo>
                  <a:lnTo>
                    <a:pt x="854" y="981"/>
                  </a:lnTo>
                  <a:lnTo>
                    <a:pt x="846" y="988"/>
                  </a:lnTo>
                  <a:lnTo>
                    <a:pt x="839" y="995"/>
                  </a:lnTo>
                  <a:lnTo>
                    <a:pt x="830" y="1004"/>
                  </a:lnTo>
                  <a:lnTo>
                    <a:pt x="823" y="1014"/>
                  </a:lnTo>
                  <a:lnTo>
                    <a:pt x="817" y="1023"/>
                  </a:lnTo>
                  <a:lnTo>
                    <a:pt x="812" y="1034"/>
                  </a:lnTo>
                  <a:lnTo>
                    <a:pt x="808" y="1045"/>
                  </a:lnTo>
                  <a:lnTo>
                    <a:pt x="805" y="1058"/>
                  </a:lnTo>
                  <a:lnTo>
                    <a:pt x="803" y="1070"/>
                  </a:lnTo>
                  <a:lnTo>
                    <a:pt x="802" y="1082"/>
                  </a:lnTo>
                  <a:lnTo>
                    <a:pt x="801" y="1094"/>
                  </a:lnTo>
                  <a:lnTo>
                    <a:pt x="802" y="1108"/>
                  </a:lnTo>
                  <a:lnTo>
                    <a:pt x="803" y="1121"/>
                  </a:lnTo>
                  <a:lnTo>
                    <a:pt x="805" y="1133"/>
                  </a:lnTo>
                  <a:lnTo>
                    <a:pt x="808" y="1145"/>
                  </a:lnTo>
                  <a:lnTo>
                    <a:pt x="811" y="1158"/>
                  </a:lnTo>
                  <a:lnTo>
                    <a:pt x="815" y="1170"/>
                  </a:lnTo>
                  <a:lnTo>
                    <a:pt x="820" y="1181"/>
                  </a:lnTo>
                  <a:lnTo>
                    <a:pt x="824" y="1191"/>
                  </a:lnTo>
                  <a:lnTo>
                    <a:pt x="832" y="1202"/>
                  </a:lnTo>
                  <a:lnTo>
                    <a:pt x="840" y="1213"/>
                  </a:lnTo>
                  <a:lnTo>
                    <a:pt x="842" y="1218"/>
                  </a:lnTo>
                  <a:lnTo>
                    <a:pt x="843" y="1224"/>
                  </a:lnTo>
                  <a:lnTo>
                    <a:pt x="843" y="1231"/>
                  </a:lnTo>
                  <a:lnTo>
                    <a:pt x="841" y="1237"/>
                  </a:lnTo>
                  <a:lnTo>
                    <a:pt x="828" y="1248"/>
                  </a:lnTo>
                  <a:lnTo>
                    <a:pt x="816" y="1257"/>
                  </a:lnTo>
                  <a:lnTo>
                    <a:pt x="804" y="1268"/>
                  </a:lnTo>
                  <a:lnTo>
                    <a:pt x="793" y="1279"/>
                  </a:lnTo>
                  <a:lnTo>
                    <a:pt x="782" y="1292"/>
                  </a:lnTo>
                  <a:lnTo>
                    <a:pt x="773" y="1304"/>
                  </a:lnTo>
                  <a:lnTo>
                    <a:pt x="770" y="1311"/>
                  </a:lnTo>
                  <a:lnTo>
                    <a:pt x="767" y="1318"/>
                  </a:lnTo>
                  <a:lnTo>
                    <a:pt x="765" y="1326"/>
                  </a:lnTo>
                  <a:lnTo>
                    <a:pt x="763" y="1335"/>
                  </a:lnTo>
                  <a:lnTo>
                    <a:pt x="764" y="1348"/>
                  </a:lnTo>
                  <a:lnTo>
                    <a:pt x="766" y="1362"/>
                  </a:lnTo>
                  <a:lnTo>
                    <a:pt x="768" y="1375"/>
                  </a:lnTo>
                  <a:lnTo>
                    <a:pt x="772" y="1389"/>
                  </a:lnTo>
                  <a:lnTo>
                    <a:pt x="774" y="1394"/>
                  </a:lnTo>
                  <a:lnTo>
                    <a:pt x="776" y="1400"/>
                  </a:lnTo>
                  <a:lnTo>
                    <a:pt x="779" y="1405"/>
                  </a:lnTo>
                  <a:lnTo>
                    <a:pt x="783" y="1410"/>
                  </a:lnTo>
                  <a:lnTo>
                    <a:pt x="787" y="1415"/>
                  </a:lnTo>
                  <a:lnTo>
                    <a:pt x="791" y="1419"/>
                  </a:lnTo>
                  <a:lnTo>
                    <a:pt x="798" y="1422"/>
                  </a:lnTo>
                  <a:lnTo>
                    <a:pt x="803" y="1426"/>
                  </a:lnTo>
                  <a:lnTo>
                    <a:pt x="811" y="1428"/>
                  </a:lnTo>
                  <a:lnTo>
                    <a:pt x="818" y="1428"/>
                  </a:lnTo>
                  <a:lnTo>
                    <a:pt x="824" y="1427"/>
                  </a:lnTo>
                  <a:lnTo>
                    <a:pt x="829" y="1424"/>
                  </a:lnTo>
                  <a:lnTo>
                    <a:pt x="834" y="1421"/>
                  </a:lnTo>
                  <a:lnTo>
                    <a:pt x="839" y="1417"/>
                  </a:lnTo>
                  <a:lnTo>
                    <a:pt x="843" y="1413"/>
                  </a:lnTo>
                  <a:lnTo>
                    <a:pt x="847" y="1408"/>
                  </a:lnTo>
                  <a:lnTo>
                    <a:pt x="854" y="1398"/>
                  </a:lnTo>
                  <a:lnTo>
                    <a:pt x="861" y="1387"/>
                  </a:lnTo>
                  <a:lnTo>
                    <a:pt x="865" y="1382"/>
                  </a:lnTo>
                  <a:lnTo>
                    <a:pt x="868" y="1377"/>
                  </a:lnTo>
                  <a:lnTo>
                    <a:pt x="872" y="1373"/>
                  </a:lnTo>
                  <a:lnTo>
                    <a:pt x="877" y="1369"/>
                  </a:lnTo>
                  <a:lnTo>
                    <a:pt x="900" y="1374"/>
                  </a:lnTo>
                  <a:lnTo>
                    <a:pt x="924" y="1381"/>
                  </a:lnTo>
                  <a:lnTo>
                    <a:pt x="929" y="1383"/>
                  </a:lnTo>
                  <a:lnTo>
                    <a:pt x="935" y="1385"/>
                  </a:lnTo>
                  <a:lnTo>
                    <a:pt x="940" y="1388"/>
                  </a:lnTo>
                  <a:lnTo>
                    <a:pt x="943" y="1391"/>
                  </a:lnTo>
                  <a:lnTo>
                    <a:pt x="947" y="1395"/>
                  </a:lnTo>
                  <a:lnTo>
                    <a:pt x="949" y="1400"/>
                  </a:lnTo>
                  <a:lnTo>
                    <a:pt x="950" y="1405"/>
                  </a:lnTo>
                  <a:lnTo>
                    <a:pt x="951" y="1412"/>
                  </a:lnTo>
                  <a:lnTo>
                    <a:pt x="957" y="1417"/>
                  </a:lnTo>
                  <a:lnTo>
                    <a:pt x="962" y="1423"/>
                  </a:lnTo>
                  <a:lnTo>
                    <a:pt x="966" y="1430"/>
                  </a:lnTo>
                  <a:lnTo>
                    <a:pt x="970" y="1436"/>
                  </a:lnTo>
                  <a:lnTo>
                    <a:pt x="972" y="1443"/>
                  </a:lnTo>
                  <a:lnTo>
                    <a:pt x="974" y="1450"/>
                  </a:lnTo>
                  <a:lnTo>
                    <a:pt x="975" y="1458"/>
                  </a:lnTo>
                  <a:lnTo>
                    <a:pt x="975" y="1465"/>
                  </a:lnTo>
                  <a:lnTo>
                    <a:pt x="974" y="1482"/>
                  </a:lnTo>
                  <a:lnTo>
                    <a:pt x="971" y="1497"/>
                  </a:lnTo>
                  <a:lnTo>
                    <a:pt x="967" y="1513"/>
                  </a:lnTo>
                  <a:lnTo>
                    <a:pt x="963" y="1529"/>
                  </a:lnTo>
                  <a:lnTo>
                    <a:pt x="953" y="1545"/>
                  </a:lnTo>
                  <a:lnTo>
                    <a:pt x="943" y="1560"/>
                  </a:lnTo>
                  <a:lnTo>
                    <a:pt x="937" y="1568"/>
                  </a:lnTo>
                  <a:lnTo>
                    <a:pt x="931" y="1575"/>
                  </a:lnTo>
                  <a:lnTo>
                    <a:pt x="923" y="1581"/>
                  </a:lnTo>
                  <a:lnTo>
                    <a:pt x="916" y="1586"/>
                  </a:lnTo>
                  <a:lnTo>
                    <a:pt x="909" y="1591"/>
                  </a:lnTo>
                  <a:lnTo>
                    <a:pt x="902" y="1595"/>
                  </a:lnTo>
                  <a:lnTo>
                    <a:pt x="894" y="1598"/>
                  </a:lnTo>
                  <a:lnTo>
                    <a:pt x="886" y="1601"/>
                  </a:lnTo>
                  <a:lnTo>
                    <a:pt x="877" y="1603"/>
                  </a:lnTo>
                  <a:lnTo>
                    <a:pt x="868" y="1604"/>
                  </a:lnTo>
                  <a:lnTo>
                    <a:pt x="859" y="1604"/>
                  </a:lnTo>
                  <a:lnTo>
                    <a:pt x="850" y="1604"/>
                  </a:lnTo>
                  <a:lnTo>
                    <a:pt x="832" y="1603"/>
                  </a:lnTo>
                  <a:lnTo>
                    <a:pt x="815" y="1602"/>
                  </a:lnTo>
                  <a:lnTo>
                    <a:pt x="798" y="1599"/>
                  </a:lnTo>
                  <a:lnTo>
                    <a:pt x="781" y="1596"/>
                  </a:lnTo>
                  <a:lnTo>
                    <a:pt x="765" y="1591"/>
                  </a:lnTo>
                  <a:lnTo>
                    <a:pt x="749" y="1585"/>
                  </a:lnTo>
                  <a:lnTo>
                    <a:pt x="733" y="1578"/>
                  </a:lnTo>
                  <a:lnTo>
                    <a:pt x="719" y="1570"/>
                  </a:lnTo>
                  <a:lnTo>
                    <a:pt x="705" y="1561"/>
                  </a:lnTo>
                  <a:lnTo>
                    <a:pt x="691" y="1551"/>
                  </a:lnTo>
                  <a:lnTo>
                    <a:pt x="679" y="1540"/>
                  </a:lnTo>
                  <a:lnTo>
                    <a:pt x="668" y="1528"/>
                  </a:lnTo>
                  <a:lnTo>
                    <a:pt x="658" y="1515"/>
                  </a:lnTo>
                  <a:lnTo>
                    <a:pt x="648" y="1501"/>
                  </a:lnTo>
                  <a:lnTo>
                    <a:pt x="640" y="1487"/>
                  </a:lnTo>
                  <a:lnTo>
                    <a:pt x="634" y="1471"/>
                  </a:lnTo>
                  <a:lnTo>
                    <a:pt x="626" y="1461"/>
                  </a:lnTo>
                  <a:lnTo>
                    <a:pt x="619" y="1451"/>
                  </a:lnTo>
                  <a:lnTo>
                    <a:pt x="613" y="1441"/>
                  </a:lnTo>
                  <a:lnTo>
                    <a:pt x="606" y="1431"/>
                  </a:lnTo>
                  <a:lnTo>
                    <a:pt x="595" y="1409"/>
                  </a:lnTo>
                  <a:lnTo>
                    <a:pt x="586" y="1388"/>
                  </a:lnTo>
                  <a:lnTo>
                    <a:pt x="579" y="1365"/>
                  </a:lnTo>
                  <a:lnTo>
                    <a:pt x="572" y="1343"/>
                  </a:lnTo>
                  <a:lnTo>
                    <a:pt x="566" y="1319"/>
                  </a:lnTo>
                  <a:lnTo>
                    <a:pt x="560" y="1297"/>
                  </a:lnTo>
                  <a:lnTo>
                    <a:pt x="560" y="1287"/>
                  </a:lnTo>
                  <a:lnTo>
                    <a:pt x="559" y="1277"/>
                  </a:lnTo>
                  <a:lnTo>
                    <a:pt x="558" y="1268"/>
                  </a:lnTo>
                  <a:lnTo>
                    <a:pt x="556" y="1259"/>
                  </a:lnTo>
                  <a:lnTo>
                    <a:pt x="552" y="1241"/>
                  </a:lnTo>
                  <a:lnTo>
                    <a:pt x="549" y="1222"/>
                  </a:lnTo>
                  <a:lnTo>
                    <a:pt x="548" y="1214"/>
                  </a:lnTo>
                  <a:lnTo>
                    <a:pt x="547" y="1205"/>
                  </a:lnTo>
                  <a:lnTo>
                    <a:pt x="547" y="1197"/>
                  </a:lnTo>
                  <a:lnTo>
                    <a:pt x="549" y="1188"/>
                  </a:lnTo>
                  <a:lnTo>
                    <a:pt x="551" y="1179"/>
                  </a:lnTo>
                  <a:lnTo>
                    <a:pt x="554" y="1171"/>
                  </a:lnTo>
                  <a:lnTo>
                    <a:pt x="559" y="1163"/>
                  </a:lnTo>
                  <a:lnTo>
                    <a:pt x="567" y="1155"/>
                  </a:lnTo>
                  <a:lnTo>
                    <a:pt x="575" y="1128"/>
                  </a:lnTo>
                  <a:lnTo>
                    <a:pt x="583" y="1102"/>
                  </a:lnTo>
                  <a:lnTo>
                    <a:pt x="586" y="1087"/>
                  </a:lnTo>
                  <a:lnTo>
                    <a:pt x="589" y="1073"/>
                  </a:lnTo>
                  <a:lnTo>
                    <a:pt x="591" y="1059"/>
                  </a:lnTo>
                  <a:lnTo>
                    <a:pt x="593" y="1044"/>
                  </a:lnTo>
                  <a:lnTo>
                    <a:pt x="594" y="1029"/>
                  </a:lnTo>
                  <a:lnTo>
                    <a:pt x="593" y="1015"/>
                  </a:lnTo>
                  <a:lnTo>
                    <a:pt x="592" y="1000"/>
                  </a:lnTo>
                  <a:lnTo>
                    <a:pt x="590" y="987"/>
                  </a:lnTo>
                  <a:lnTo>
                    <a:pt x="587" y="973"/>
                  </a:lnTo>
                  <a:lnTo>
                    <a:pt x="583" y="959"/>
                  </a:lnTo>
                  <a:lnTo>
                    <a:pt x="577" y="946"/>
                  </a:lnTo>
                  <a:lnTo>
                    <a:pt x="570" y="933"/>
                  </a:lnTo>
                  <a:lnTo>
                    <a:pt x="564" y="929"/>
                  </a:lnTo>
                  <a:lnTo>
                    <a:pt x="557" y="924"/>
                  </a:lnTo>
                  <a:lnTo>
                    <a:pt x="551" y="919"/>
                  </a:lnTo>
                  <a:lnTo>
                    <a:pt x="547" y="912"/>
                  </a:lnTo>
                  <a:lnTo>
                    <a:pt x="544" y="906"/>
                  </a:lnTo>
                  <a:lnTo>
                    <a:pt x="542" y="899"/>
                  </a:lnTo>
                  <a:lnTo>
                    <a:pt x="543" y="896"/>
                  </a:lnTo>
                  <a:lnTo>
                    <a:pt x="543" y="892"/>
                  </a:lnTo>
                  <a:lnTo>
                    <a:pt x="545" y="888"/>
                  </a:lnTo>
                  <a:lnTo>
                    <a:pt x="547" y="884"/>
                  </a:lnTo>
                  <a:lnTo>
                    <a:pt x="560" y="866"/>
                  </a:lnTo>
                  <a:lnTo>
                    <a:pt x="573" y="849"/>
                  </a:lnTo>
                  <a:lnTo>
                    <a:pt x="584" y="830"/>
                  </a:lnTo>
                  <a:lnTo>
                    <a:pt x="594" y="811"/>
                  </a:lnTo>
                  <a:lnTo>
                    <a:pt x="599" y="801"/>
                  </a:lnTo>
                  <a:lnTo>
                    <a:pt x="602" y="791"/>
                  </a:lnTo>
                  <a:lnTo>
                    <a:pt x="605" y="781"/>
                  </a:lnTo>
                  <a:lnTo>
                    <a:pt x="609" y="770"/>
                  </a:lnTo>
                  <a:lnTo>
                    <a:pt x="610" y="760"/>
                  </a:lnTo>
                  <a:lnTo>
                    <a:pt x="611" y="749"/>
                  </a:lnTo>
                  <a:lnTo>
                    <a:pt x="611" y="738"/>
                  </a:lnTo>
                  <a:lnTo>
                    <a:pt x="610" y="726"/>
                  </a:lnTo>
                  <a:lnTo>
                    <a:pt x="600" y="707"/>
                  </a:lnTo>
                  <a:lnTo>
                    <a:pt x="590" y="688"/>
                  </a:lnTo>
                  <a:lnTo>
                    <a:pt x="580" y="668"/>
                  </a:lnTo>
                  <a:lnTo>
                    <a:pt x="570" y="649"/>
                  </a:lnTo>
                  <a:lnTo>
                    <a:pt x="566" y="639"/>
                  </a:lnTo>
                  <a:lnTo>
                    <a:pt x="563" y="629"/>
                  </a:lnTo>
                  <a:lnTo>
                    <a:pt x="559" y="619"/>
                  </a:lnTo>
                  <a:lnTo>
                    <a:pt x="558" y="608"/>
                  </a:lnTo>
                  <a:lnTo>
                    <a:pt x="557" y="598"/>
                  </a:lnTo>
                  <a:lnTo>
                    <a:pt x="558" y="586"/>
                  </a:lnTo>
                  <a:lnTo>
                    <a:pt x="559" y="575"/>
                  </a:lnTo>
                  <a:lnTo>
                    <a:pt x="564" y="564"/>
                  </a:lnTo>
                  <a:lnTo>
                    <a:pt x="565" y="550"/>
                  </a:lnTo>
                  <a:lnTo>
                    <a:pt x="567" y="535"/>
                  </a:lnTo>
                  <a:lnTo>
                    <a:pt x="572" y="522"/>
                  </a:lnTo>
                  <a:lnTo>
                    <a:pt x="577" y="510"/>
                  </a:lnTo>
                  <a:lnTo>
                    <a:pt x="589" y="484"/>
                  </a:lnTo>
                  <a:lnTo>
                    <a:pt x="600" y="459"/>
                  </a:lnTo>
                  <a:lnTo>
                    <a:pt x="607" y="439"/>
                  </a:lnTo>
                  <a:lnTo>
                    <a:pt x="617" y="420"/>
                  </a:lnTo>
                  <a:lnTo>
                    <a:pt x="626" y="401"/>
                  </a:lnTo>
                  <a:lnTo>
                    <a:pt x="637" y="383"/>
                  </a:lnTo>
                  <a:lnTo>
                    <a:pt x="648" y="366"/>
                  </a:lnTo>
                  <a:lnTo>
                    <a:pt x="662" y="348"/>
                  </a:lnTo>
                  <a:lnTo>
                    <a:pt x="675" y="332"/>
                  </a:lnTo>
                  <a:lnTo>
                    <a:pt x="690" y="316"/>
                  </a:lnTo>
                  <a:lnTo>
                    <a:pt x="706" y="301"/>
                  </a:lnTo>
                  <a:lnTo>
                    <a:pt x="722" y="287"/>
                  </a:lnTo>
                  <a:lnTo>
                    <a:pt x="738" y="274"/>
                  </a:lnTo>
                  <a:lnTo>
                    <a:pt x="756" y="262"/>
                  </a:lnTo>
                  <a:lnTo>
                    <a:pt x="774" y="251"/>
                  </a:lnTo>
                  <a:lnTo>
                    <a:pt x="793" y="241"/>
                  </a:lnTo>
                  <a:lnTo>
                    <a:pt x="811" y="233"/>
                  </a:lnTo>
                  <a:lnTo>
                    <a:pt x="830" y="226"/>
                  </a:lnTo>
                  <a:lnTo>
                    <a:pt x="863" y="222"/>
                  </a:lnTo>
                  <a:lnTo>
                    <a:pt x="896" y="220"/>
                  </a:lnTo>
                  <a:lnTo>
                    <a:pt x="904" y="220"/>
                  </a:lnTo>
                  <a:lnTo>
                    <a:pt x="911" y="222"/>
                  </a:lnTo>
                  <a:lnTo>
                    <a:pt x="919" y="223"/>
                  </a:lnTo>
                  <a:lnTo>
                    <a:pt x="926" y="226"/>
                  </a:lnTo>
                  <a:lnTo>
                    <a:pt x="934" y="229"/>
                  </a:lnTo>
                  <a:lnTo>
                    <a:pt x="941" y="232"/>
                  </a:lnTo>
                  <a:lnTo>
                    <a:pt x="948" y="237"/>
                  </a:lnTo>
                  <a:lnTo>
                    <a:pt x="954" y="242"/>
                  </a:lnTo>
                  <a:lnTo>
                    <a:pt x="991" y="288"/>
                  </a:lnTo>
                  <a:lnTo>
                    <a:pt x="991" y="307"/>
                  </a:lnTo>
                  <a:lnTo>
                    <a:pt x="990" y="327"/>
                  </a:lnTo>
                  <a:lnTo>
                    <a:pt x="989" y="337"/>
                  </a:lnTo>
                  <a:lnTo>
                    <a:pt x="987" y="347"/>
                  </a:lnTo>
                  <a:lnTo>
                    <a:pt x="985" y="357"/>
                  </a:lnTo>
                  <a:lnTo>
                    <a:pt x="983" y="367"/>
                  </a:lnTo>
                  <a:lnTo>
                    <a:pt x="980" y="376"/>
                  </a:lnTo>
                  <a:lnTo>
                    <a:pt x="975" y="385"/>
                  </a:lnTo>
                  <a:lnTo>
                    <a:pt x="970" y="394"/>
                  </a:lnTo>
                  <a:lnTo>
                    <a:pt x="965" y="401"/>
                  </a:lnTo>
                  <a:lnTo>
                    <a:pt x="958" y="410"/>
                  </a:lnTo>
                  <a:lnTo>
                    <a:pt x="951" y="416"/>
                  </a:lnTo>
                  <a:lnTo>
                    <a:pt x="942" y="422"/>
                  </a:lnTo>
                  <a:lnTo>
                    <a:pt x="933" y="427"/>
                  </a:lnTo>
                  <a:close/>
                  <a:moveTo>
                    <a:pt x="911" y="394"/>
                  </a:moveTo>
                  <a:lnTo>
                    <a:pt x="904" y="392"/>
                  </a:lnTo>
                  <a:lnTo>
                    <a:pt x="898" y="390"/>
                  </a:lnTo>
                  <a:lnTo>
                    <a:pt x="893" y="386"/>
                  </a:lnTo>
                  <a:lnTo>
                    <a:pt x="888" y="382"/>
                  </a:lnTo>
                  <a:lnTo>
                    <a:pt x="877" y="373"/>
                  </a:lnTo>
                  <a:lnTo>
                    <a:pt x="868" y="364"/>
                  </a:lnTo>
                  <a:lnTo>
                    <a:pt x="864" y="358"/>
                  </a:lnTo>
                  <a:lnTo>
                    <a:pt x="859" y="354"/>
                  </a:lnTo>
                  <a:lnTo>
                    <a:pt x="854" y="350"/>
                  </a:lnTo>
                  <a:lnTo>
                    <a:pt x="849" y="347"/>
                  </a:lnTo>
                  <a:lnTo>
                    <a:pt x="843" y="344"/>
                  </a:lnTo>
                  <a:lnTo>
                    <a:pt x="836" y="342"/>
                  </a:lnTo>
                  <a:lnTo>
                    <a:pt x="829" y="342"/>
                  </a:lnTo>
                  <a:lnTo>
                    <a:pt x="821" y="342"/>
                  </a:lnTo>
                  <a:lnTo>
                    <a:pt x="809" y="346"/>
                  </a:lnTo>
                  <a:lnTo>
                    <a:pt x="796" y="350"/>
                  </a:lnTo>
                  <a:lnTo>
                    <a:pt x="783" y="355"/>
                  </a:lnTo>
                  <a:lnTo>
                    <a:pt x="771" y="362"/>
                  </a:lnTo>
                  <a:lnTo>
                    <a:pt x="760" y="368"/>
                  </a:lnTo>
                  <a:lnTo>
                    <a:pt x="750" y="376"/>
                  </a:lnTo>
                  <a:lnTo>
                    <a:pt x="744" y="380"/>
                  </a:lnTo>
                  <a:lnTo>
                    <a:pt x="740" y="385"/>
                  </a:lnTo>
                  <a:lnTo>
                    <a:pt x="736" y="390"/>
                  </a:lnTo>
                  <a:lnTo>
                    <a:pt x="732" y="396"/>
                  </a:lnTo>
                  <a:lnTo>
                    <a:pt x="727" y="404"/>
                  </a:lnTo>
                  <a:lnTo>
                    <a:pt x="722" y="414"/>
                  </a:lnTo>
                  <a:lnTo>
                    <a:pt x="718" y="423"/>
                  </a:lnTo>
                  <a:lnTo>
                    <a:pt x="715" y="432"/>
                  </a:lnTo>
                  <a:lnTo>
                    <a:pt x="713" y="442"/>
                  </a:lnTo>
                  <a:lnTo>
                    <a:pt x="711" y="453"/>
                  </a:lnTo>
                  <a:lnTo>
                    <a:pt x="710" y="463"/>
                  </a:lnTo>
                  <a:lnTo>
                    <a:pt x="709" y="474"/>
                  </a:lnTo>
                  <a:lnTo>
                    <a:pt x="709" y="484"/>
                  </a:lnTo>
                  <a:lnTo>
                    <a:pt x="710" y="494"/>
                  </a:lnTo>
                  <a:lnTo>
                    <a:pt x="712" y="505"/>
                  </a:lnTo>
                  <a:lnTo>
                    <a:pt x="714" y="515"/>
                  </a:lnTo>
                  <a:lnTo>
                    <a:pt x="717" y="525"/>
                  </a:lnTo>
                  <a:lnTo>
                    <a:pt x="720" y="534"/>
                  </a:lnTo>
                  <a:lnTo>
                    <a:pt x="724" y="544"/>
                  </a:lnTo>
                  <a:lnTo>
                    <a:pt x="729" y="553"/>
                  </a:lnTo>
                  <a:lnTo>
                    <a:pt x="738" y="560"/>
                  </a:lnTo>
                  <a:lnTo>
                    <a:pt x="747" y="568"/>
                  </a:lnTo>
                  <a:lnTo>
                    <a:pt x="755" y="577"/>
                  </a:lnTo>
                  <a:lnTo>
                    <a:pt x="761" y="586"/>
                  </a:lnTo>
                  <a:lnTo>
                    <a:pt x="765" y="598"/>
                  </a:lnTo>
                  <a:lnTo>
                    <a:pt x="768" y="608"/>
                  </a:lnTo>
                  <a:lnTo>
                    <a:pt x="768" y="614"/>
                  </a:lnTo>
                  <a:lnTo>
                    <a:pt x="768" y="620"/>
                  </a:lnTo>
                  <a:lnTo>
                    <a:pt x="768" y="626"/>
                  </a:lnTo>
                  <a:lnTo>
                    <a:pt x="766" y="632"/>
                  </a:lnTo>
                  <a:lnTo>
                    <a:pt x="756" y="661"/>
                  </a:lnTo>
                  <a:lnTo>
                    <a:pt x="747" y="691"/>
                  </a:lnTo>
                  <a:lnTo>
                    <a:pt x="742" y="707"/>
                  </a:lnTo>
                  <a:lnTo>
                    <a:pt x="738" y="723"/>
                  </a:lnTo>
                  <a:lnTo>
                    <a:pt x="736" y="740"/>
                  </a:lnTo>
                  <a:lnTo>
                    <a:pt x="734" y="755"/>
                  </a:lnTo>
                  <a:lnTo>
                    <a:pt x="733" y="771"/>
                  </a:lnTo>
                  <a:lnTo>
                    <a:pt x="733" y="788"/>
                  </a:lnTo>
                  <a:lnTo>
                    <a:pt x="734" y="804"/>
                  </a:lnTo>
                  <a:lnTo>
                    <a:pt x="737" y="819"/>
                  </a:lnTo>
                  <a:lnTo>
                    <a:pt x="742" y="835"/>
                  </a:lnTo>
                  <a:lnTo>
                    <a:pt x="749" y="849"/>
                  </a:lnTo>
                  <a:lnTo>
                    <a:pt x="752" y="856"/>
                  </a:lnTo>
                  <a:lnTo>
                    <a:pt x="757" y="862"/>
                  </a:lnTo>
                  <a:lnTo>
                    <a:pt x="761" y="870"/>
                  </a:lnTo>
                  <a:lnTo>
                    <a:pt x="766" y="876"/>
                  </a:lnTo>
                  <a:lnTo>
                    <a:pt x="768" y="882"/>
                  </a:lnTo>
                  <a:lnTo>
                    <a:pt x="772" y="888"/>
                  </a:lnTo>
                  <a:lnTo>
                    <a:pt x="777" y="894"/>
                  </a:lnTo>
                  <a:lnTo>
                    <a:pt x="782" y="899"/>
                  </a:lnTo>
                  <a:lnTo>
                    <a:pt x="796" y="909"/>
                  </a:lnTo>
                  <a:lnTo>
                    <a:pt x="809" y="920"/>
                  </a:lnTo>
                  <a:lnTo>
                    <a:pt x="815" y="925"/>
                  </a:lnTo>
                  <a:lnTo>
                    <a:pt x="820" y="930"/>
                  </a:lnTo>
                  <a:lnTo>
                    <a:pt x="823" y="935"/>
                  </a:lnTo>
                  <a:lnTo>
                    <a:pt x="825" y="941"/>
                  </a:lnTo>
                  <a:lnTo>
                    <a:pt x="826" y="944"/>
                  </a:lnTo>
                  <a:lnTo>
                    <a:pt x="826" y="947"/>
                  </a:lnTo>
                  <a:lnTo>
                    <a:pt x="825" y="951"/>
                  </a:lnTo>
                  <a:lnTo>
                    <a:pt x="824" y="954"/>
                  </a:lnTo>
                  <a:lnTo>
                    <a:pt x="819" y="963"/>
                  </a:lnTo>
                  <a:lnTo>
                    <a:pt x="812" y="971"/>
                  </a:lnTo>
                  <a:lnTo>
                    <a:pt x="801" y="983"/>
                  </a:lnTo>
                  <a:lnTo>
                    <a:pt x="791" y="995"/>
                  </a:lnTo>
                  <a:lnTo>
                    <a:pt x="783" y="1010"/>
                  </a:lnTo>
                  <a:lnTo>
                    <a:pt x="776" y="1024"/>
                  </a:lnTo>
                  <a:lnTo>
                    <a:pt x="771" y="1038"/>
                  </a:lnTo>
                  <a:lnTo>
                    <a:pt x="767" y="1053"/>
                  </a:lnTo>
                  <a:lnTo>
                    <a:pt x="764" y="1069"/>
                  </a:lnTo>
                  <a:lnTo>
                    <a:pt x="763" y="1085"/>
                  </a:lnTo>
                  <a:lnTo>
                    <a:pt x="762" y="1102"/>
                  </a:lnTo>
                  <a:lnTo>
                    <a:pt x="763" y="1118"/>
                  </a:lnTo>
                  <a:lnTo>
                    <a:pt x="765" y="1133"/>
                  </a:lnTo>
                  <a:lnTo>
                    <a:pt x="767" y="1150"/>
                  </a:lnTo>
                  <a:lnTo>
                    <a:pt x="770" y="1166"/>
                  </a:lnTo>
                  <a:lnTo>
                    <a:pt x="774" y="1181"/>
                  </a:lnTo>
                  <a:lnTo>
                    <a:pt x="779" y="1197"/>
                  </a:lnTo>
                  <a:lnTo>
                    <a:pt x="784" y="1211"/>
                  </a:lnTo>
                  <a:lnTo>
                    <a:pt x="784" y="1216"/>
                  </a:lnTo>
                  <a:lnTo>
                    <a:pt x="784" y="1222"/>
                  </a:lnTo>
                  <a:lnTo>
                    <a:pt x="783" y="1226"/>
                  </a:lnTo>
                  <a:lnTo>
                    <a:pt x="781" y="1231"/>
                  </a:lnTo>
                  <a:lnTo>
                    <a:pt x="776" y="1241"/>
                  </a:lnTo>
                  <a:lnTo>
                    <a:pt x="770" y="1249"/>
                  </a:lnTo>
                  <a:lnTo>
                    <a:pt x="756" y="1263"/>
                  </a:lnTo>
                  <a:lnTo>
                    <a:pt x="741" y="1279"/>
                  </a:lnTo>
                  <a:lnTo>
                    <a:pt x="736" y="1288"/>
                  </a:lnTo>
                  <a:lnTo>
                    <a:pt x="732" y="1298"/>
                  </a:lnTo>
                  <a:lnTo>
                    <a:pt x="729" y="1307"/>
                  </a:lnTo>
                  <a:lnTo>
                    <a:pt x="726" y="1317"/>
                  </a:lnTo>
                  <a:lnTo>
                    <a:pt x="724" y="1327"/>
                  </a:lnTo>
                  <a:lnTo>
                    <a:pt x="722" y="1338"/>
                  </a:lnTo>
                  <a:lnTo>
                    <a:pt x="721" y="1349"/>
                  </a:lnTo>
                  <a:lnTo>
                    <a:pt x="721" y="1359"/>
                  </a:lnTo>
                  <a:lnTo>
                    <a:pt x="721" y="1370"/>
                  </a:lnTo>
                  <a:lnTo>
                    <a:pt x="722" y="1381"/>
                  </a:lnTo>
                  <a:lnTo>
                    <a:pt x="724" y="1391"/>
                  </a:lnTo>
                  <a:lnTo>
                    <a:pt x="726" y="1401"/>
                  </a:lnTo>
                  <a:lnTo>
                    <a:pt x="729" y="1411"/>
                  </a:lnTo>
                  <a:lnTo>
                    <a:pt x="732" y="1420"/>
                  </a:lnTo>
                  <a:lnTo>
                    <a:pt x="736" y="1431"/>
                  </a:lnTo>
                  <a:lnTo>
                    <a:pt x="741" y="1439"/>
                  </a:lnTo>
                  <a:lnTo>
                    <a:pt x="745" y="1444"/>
                  </a:lnTo>
                  <a:lnTo>
                    <a:pt x="751" y="1448"/>
                  </a:lnTo>
                  <a:lnTo>
                    <a:pt x="755" y="1452"/>
                  </a:lnTo>
                  <a:lnTo>
                    <a:pt x="760" y="1455"/>
                  </a:lnTo>
                  <a:lnTo>
                    <a:pt x="771" y="1460"/>
                  </a:lnTo>
                  <a:lnTo>
                    <a:pt x="782" y="1464"/>
                  </a:lnTo>
                  <a:lnTo>
                    <a:pt x="795" y="1466"/>
                  </a:lnTo>
                  <a:lnTo>
                    <a:pt x="807" y="1466"/>
                  </a:lnTo>
                  <a:lnTo>
                    <a:pt x="819" y="1466"/>
                  </a:lnTo>
                  <a:lnTo>
                    <a:pt x="830" y="1465"/>
                  </a:lnTo>
                  <a:lnTo>
                    <a:pt x="835" y="1466"/>
                  </a:lnTo>
                  <a:lnTo>
                    <a:pt x="840" y="1467"/>
                  </a:lnTo>
                  <a:lnTo>
                    <a:pt x="844" y="1466"/>
                  </a:lnTo>
                  <a:lnTo>
                    <a:pt x="848" y="1465"/>
                  </a:lnTo>
                  <a:lnTo>
                    <a:pt x="855" y="1462"/>
                  </a:lnTo>
                  <a:lnTo>
                    <a:pt x="863" y="1457"/>
                  </a:lnTo>
                  <a:lnTo>
                    <a:pt x="876" y="1445"/>
                  </a:lnTo>
                  <a:lnTo>
                    <a:pt x="890" y="1431"/>
                  </a:lnTo>
                  <a:lnTo>
                    <a:pt x="896" y="1426"/>
                  </a:lnTo>
                  <a:lnTo>
                    <a:pt x="902" y="1421"/>
                  </a:lnTo>
                  <a:lnTo>
                    <a:pt x="905" y="1419"/>
                  </a:lnTo>
                  <a:lnTo>
                    <a:pt x="907" y="1418"/>
                  </a:lnTo>
                  <a:lnTo>
                    <a:pt x="910" y="1418"/>
                  </a:lnTo>
                  <a:lnTo>
                    <a:pt x="913" y="1418"/>
                  </a:lnTo>
                  <a:lnTo>
                    <a:pt x="915" y="1419"/>
                  </a:lnTo>
                  <a:lnTo>
                    <a:pt x="918" y="1421"/>
                  </a:lnTo>
                  <a:lnTo>
                    <a:pt x="920" y="1424"/>
                  </a:lnTo>
                  <a:lnTo>
                    <a:pt x="923" y="1428"/>
                  </a:lnTo>
                  <a:lnTo>
                    <a:pt x="927" y="1438"/>
                  </a:lnTo>
                  <a:lnTo>
                    <a:pt x="933" y="1452"/>
                  </a:lnTo>
                  <a:lnTo>
                    <a:pt x="935" y="1460"/>
                  </a:lnTo>
                  <a:lnTo>
                    <a:pt x="936" y="1468"/>
                  </a:lnTo>
                  <a:lnTo>
                    <a:pt x="937" y="1476"/>
                  </a:lnTo>
                  <a:lnTo>
                    <a:pt x="936" y="1483"/>
                  </a:lnTo>
                  <a:lnTo>
                    <a:pt x="934" y="1491"/>
                  </a:lnTo>
                  <a:lnTo>
                    <a:pt x="932" y="1497"/>
                  </a:lnTo>
                  <a:lnTo>
                    <a:pt x="928" y="1504"/>
                  </a:lnTo>
                  <a:lnTo>
                    <a:pt x="925" y="1511"/>
                  </a:lnTo>
                  <a:lnTo>
                    <a:pt x="917" y="1524"/>
                  </a:lnTo>
                  <a:lnTo>
                    <a:pt x="907" y="1535"/>
                  </a:lnTo>
                  <a:lnTo>
                    <a:pt x="897" y="1545"/>
                  </a:lnTo>
                  <a:lnTo>
                    <a:pt x="887" y="1554"/>
                  </a:lnTo>
                  <a:lnTo>
                    <a:pt x="875" y="1556"/>
                  </a:lnTo>
                  <a:lnTo>
                    <a:pt x="865" y="1558"/>
                  </a:lnTo>
                  <a:lnTo>
                    <a:pt x="854" y="1559"/>
                  </a:lnTo>
                  <a:lnTo>
                    <a:pt x="844" y="1559"/>
                  </a:lnTo>
                  <a:lnTo>
                    <a:pt x="832" y="1559"/>
                  </a:lnTo>
                  <a:lnTo>
                    <a:pt x="821" y="1558"/>
                  </a:lnTo>
                  <a:lnTo>
                    <a:pt x="811" y="1557"/>
                  </a:lnTo>
                  <a:lnTo>
                    <a:pt x="800" y="1555"/>
                  </a:lnTo>
                  <a:lnTo>
                    <a:pt x="788" y="1553"/>
                  </a:lnTo>
                  <a:lnTo>
                    <a:pt x="778" y="1550"/>
                  </a:lnTo>
                  <a:lnTo>
                    <a:pt x="768" y="1546"/>
                  </a:lnTo>
                  <a:lnTo>
                    <a:pt x="758" y="1542"/>
                  </a:lnTo>
                  <a:lnTo>
                    <a:pt x="748" y="1537"/>
                  </a:lnTo>
                  <a:lnTo>
                    <a:pt x="738" y="1532"/>
                  </a:lnTo>
                  <a:lnTo>
                    <a:pt x="729" y="1526"/>
                  </a:lnTo>
                  <a:lnTo>
                    <a:pt x="720" y="1520"/>
                  </a:lnTo>
                  <a:lnTo>
                    <a:pt x="707" y="1503"/>
                  </a:lnTo>
                  <a:lnTo>
                    <a:pt x="693" y="1488"/>
                  </a:lnTo>
                  <a:lnTo>
                    <a:pt x="682" y="1470"/>
                  </a:lnTo>
                  <a:lnTo>
                    <a:pt x="671" y="1454"/>
                  </a:lnTo>
                  <a:lnTo>
                    <a:pt x="660" y="1437"/>
                  </a:lnTo>
                  <a:lnTo>
                    <a:pt x="649" y="1418"/>
                  </a:lnTo>
                  <a:lnTo>
                    <a:pt x="641" y="1400"/>
                  </a:lnTo>
                  <a:lnTo>
                    <a:pt x="632" y="1382"/>
                  </a:lnTo>
                  <a:lnTo>
                    <a:pt x="625" y="1362"/>
                  </a:lnTo>
                  <a:lnTo>
                    <a:pt x="618" y="1343"/>
                  </a:lnTo>
                  <a:lnTo>
                    <a:pt x="612" y="1323"/>
                  </a:lnTo>
                  <a:lnTo>
                    <a:pt x="605" y="1304"/>
                  </a:lnTo>
                  <a:lnTo>
                    <a:pt x="601" y="1283"/>
                  </a:lnTo>
                  <a:lnTo>
                    <a:pt x="597" y="1263"/>
                  </a:lnTo>
                  <a:lnTo>
                    <a:pt x="593" y="1243"/>
                  </a:lnTo>
                  <a:lnTo>
                    <a:pt x="591" y="1222"/>
                  </a:lnTo>
                  <a:lnTo>
                    <a:pt x="585" y="1207"/>
                  </a:lnTo>
                  <a:lnTo>
                    <a:pt x="593" y="1188"/>
                  </a:lnTo>
                  <a:lnTo>
                    <a:pt x="601" y="1170"/>
                  </a:lnTo>
                  <a:lnTo>
                    <a:pt x="610" y="1151"/>
                  </a:lnTo>
                  <a:lnTo>
                    <a:pt x="617" y="1131"/>
                  </a:lnTo>
                  <a:lnTo>
                    <a:pt x="623" y="1111"/>
                  </a:lnTo>
                  <a:lnTo>
                    <a:pt x="628" y="1090"/>
                  </a:lnTo>
                  <a:lnTo>
                    <a:pt x="633" y="1070"/>
                  </a:lnTo>
                  <a:lnTo>
                    <a:pt x="636" y="1049"/>
                  </a:lnTo>
                  <a:lnTo>
                    <a:pt x="638" y="1028"/>
                  </a:lnTo>
                  <a:lnTo>
                    <a:pt x="638" y="1007"/>
                  </a:lnTo>
                  <a:lnTo>
                    <a:pt x="637" y="987"/>
                  </a:lnTo>
                  <a:lnTo>
                    <a:pt x="634" y="967"/>
                  </a:lnTo>
                  <a:lnTo>
                    <a:pt x="632" y="957"/>
                  </a:lnTo>
                  <a:lnTo>
                    <a:pt x="629" y="947"/>
                  </a:lnTo>
                  <a:lnTo>
                    <a:pt x="626" y="937"/>
                  </a:lnTo>
                  <a:lnTo>
                    <a:pt x="622" y="928"/>
                  </a:lnTo>
                  <a:lnTo>
                    <a:pt x="617" y="918"/>
                  </a:lnTo>
                  <a:lnTo>
                    <a:pt x="612" y="908"/>
                  </a:lnTo>
                  <a:lnTo>
                    <a:pt x="606" y="899"/>
                  </a:lnTo>
                  <a:lnTo>
                    <a:pt x="600" y="890"/>
                  </a:lnTo>
                  <a:lnTo>
                    <a:pt x="613" y="868"/>
                  </a:lnTo>
                  <a:lnTo>
                    <a:pt x="625" y="847"/>
                  </a:lnTo>
                  <a:lnTo>
                    <a:pt x="634" y="825"/>
                  </a:lnTo>
                  <a:lnTo>
                    <a:pt x="642" y="801"/>
                  </a:lnTo>
                  <a:lnTo>
                    <a:pt x="645" y="790"/>
                  </a:lnTo>
                  <a:lnTo>
                    <a:pt x="648" y="778"/>
                  </a:lnTo>
                  <a:lnTo>
                    <a:pt x="650" y="765"/>
                  </a:lnTo>
                  <a:lnTo>
                    <a:pt x="651" y="753"/>
                  </a:lnTo>
                  <a:lnTo>
                    <a:pt x="652" y="741"/>
                  </a:lnTo>
                  <a:lnTo>
                    <a:pt x="653" y="727"/>
                  </a:lnTo>
                  <a:lnTo>
                    <a:pt x="653" y="714"/>
                  </a:lnTo>
                  <a:lnTo>
                    <a:pt x="652" y="702"/>
                  </a:lnTo>
                  <a:lnTo>
                    <a:pt x="633" y="672"/>
                  </a:lnTo>
                  <a:lnTo>
                    <a:pt x="615" y="642"/>
                  </a:lnTo>
                  <a:lnTo>
                    <a:pt x="611" y="634"/>
                  </a:lnTo>
                  <a:lnTo>
                    <a:pt x="607" y="626"/>
                  </a:lnTo>
                  <a:lnTo>
                    <a:pt x="604" y="618"/>
                  </a:lnTo>
                  <a:lnTo>
                    <a:pt x="602" y="610"/>
                  </a:lnTo>
                  <a:lnTo>
                    <a:pt x="600" y="601"/>
                  </a:lnTo>
                  <a:lnTo>
                    <a:pt x="599" y="592"/>
                  </a:lnTo>
                  <a:lnTo>
                    <a:pt x="599" y="582"/>
                  </a:lnTo>
                  <a:lnTo>
                    <a:pt x="600" y="573"/>
                  </a:lnTo>
                  <a:lnTo>
                    <a:pt x="607" y="558"/>
                  </a:lnTo>
                  <a:lnTo>
                    <a:pt x="615" y="542"/>
                  </a:lnTo>
                  <a:lnTo>
                    <a:pt x="621" y="526"/>
                  </a:lnTo>
                  <a:lnTo>
                    <a:pt x="627" y="511"/>
                  </a:lnTo>
                  <a:lnTo>
                    <a:pt x="637" y="478"/>
                  </a:lnTo>
                  <a:lnTo>
                    <a:pt x="648" y="446"/>
                  </a:lnTo>
                  <a:lnTo>
                    <a:pt x="655" y="430"/>
                  </a:lnTo>
                  <a:lnTo>
                    <a:pt x="661" y="415"/>
                  </a:lnTo>
                  <a:lnTo>
                    <a:pt x="668" y="399"/>
                  </a:lnTo>
                  <a:lnTo>
                    <a:pt x="676" y="384"/>
                  </a:lnTo>
                  <a:lnTo>
                    <a:pt x="685" y="370"/>
                  </a:lnTo>
                  <a:lnTo>
                    <a:pt x="695" y="355"/>
                  </a:lnTo>
                  <a:lnTo>
                    <a:pt x="707" y="341"/>
                  </a:lnTo>
                  <a:lnTo>
                    <a:pt x="720" y="328"/>
                  </a:lnTo>
                  <a:lnTo>
                    <a:pt x="728" y="320"/>
                  </a:lnTo>
                  <a:lnTo>
                    <a:pt x="737" y="310"/>
                  </a:lnTo>
                  <a:lnTo>
                    <a:pt x="748" y="303"/>
                  </a:lnTo>
                  <a:lnTo>
                    <a:pt x="758" y="296"/>
                  </a:lnTo>
                  <a:lnTo>
                    <a:pt x="769" y="290"/>
                  </a:lnTo>
                  <a:lnTo>
                    <a:pt x="780" y="284"/>
                  </a:lnTo>
                  <a:lnTo>
                    <a:pt x="791" y="279"/>
                  </a:lnTo>
                  <a:lnTo>
                    <a:pt x="804" y="275"/>
                  </a:lnTo>
                  <a:lnTo>
                    <a:pt x="816" y="271"/>
                  </a:lnTo>
                  <a:lnTo>
                    <a:pt x="827" y="268"/>
                  </a:lnTo>
                  <a:lnTo>
                    <a:pt x="840" y="264"/>
                  </a:lnTo>
                  <a:lnTo>
                    <a:pt x="852" y="262"/>
                  </a:lnTo>
                  <a:lnTo>
                    <a:pt x="864" y="261"/>
                  </a:lnTo>
                  <a:lnTo>
                    <a:pt x="876" y="260"/>
                  </a:lnTo>
                  <a:lnTo>
                    <a:pt x="888" y="261"/>
                  </a:lnTo>
                  <a:lnTo>
                    <a:pt x="899" y="261"/>
                  </a:lnTo>
                  <a:lnTo>
                    <a:pt x="907" y="266"/>
                  </a:lnTo>
                  <a:lnTo>
                    <a:pt x="916" y="272"/>
                  </a:lnTo>
                  <a:lnTo>
                    <a:pt x="923" y="278"/>
                  </a:lnTo>
                  <a:lnTo>
                    <a:pt x="929" y="285"/>
                  </a:lnTo>
                  <a:lnTo>
                    <a:pt x="936" y="292"/>
                  </a:lnTo>
                  <a:lnTo>
                    <a:pt x="940" y="300"/>
                  </a:lnTo>
                  <a:lnTo>
                    <a:pt x="943" y="309"/>
                  </a:lnTo>
                  <a:lnTo>
                    <a:pt x="945" y="320"/>
                  </a:lnTo>
                  <a:lnTo>
                    <a:pt x="944" y="330"/>
                  </a:lnTo>
                  <a:lnTo>
                    <a:pt x="943" y="341"/>
                  </a:lnTo>
                  <a:lnTo>
                    <a:pt x="941" y="351"/>
                  </a:lnTo>
                  <a:lnTo>
                    <a:pt x="937" y="362"/>
                  </a:lnTo>
                  <a:lnTo>
                    <a:pt x="933" y="371"/>
                  </a:lnTo>
                  <a:lnTo>
                    <a:pt x="926" y="380"/>
                  </a:lnTo>
                  <a:lnTo>
                    <a:pt x="919" y="387"/>
                  </a:lnTo>
                  <a:lnTo>
                    <a:pt x="911" y="394"/>
                  </a:lnTo>
                  <a:close/>
                  <a:moveTo>
                    <a:pt x="461" y="842"/>
                  </a:moveTo>
                  <a:lnTo>
                    <a:pt x="454" y="847"/>
                  </a:lnTo>
                  <a:lnTo>
                    <a:pt x="447" y="850"/>
                  </a:lnTo>
                  <a:lnTo>
                    <a:pt x="439" y="852"/>
                  </a:lnTo>
                  <a:lnTo>
                    <a:pt x="432" y="852"/>
                  </a:lnTo>
                  <a:lnTo>
                    <a:pt x="417" y="850"/>
                  </a:lnTo>
                  <a:lnTo>
                    <a:pt x="404" y="847"/>
                  </a:lnTo>
                  <a:lnTo>
                    <a:pt x="397" y="845"/>
                  </a:lnTo>
                  <a:lnTo>
                    <a:pt x="390" y="843"/>
                  </a:lnTo>
                  <a:lnTo>
                    <a:pt x="384" y="843"/>
                  </a:lnTo>
                  <a:lnTo>
                    <a:pt x="376" y="842"/>
                  </a:lnTo>
                  <a:lnTo>
                    <a:pt x="370" y="843"/>
                  </a:lnTo>
                  <a:lnTo>
                    <a:pt x="363" y="846"/>
                  </a:lnTo>
                  <a:lnTo>
                    <a:pt x="357" y="850"/>
                  </a:lnTo>
                  <a:lnTo>
                    <a:pt x="351" y="856"/>
                  </a:lnTo>
                  <a:lnTo>
                    <a:pt x="344" y="872"/>
                  </a:lnTo>
                  <a:lnTo>
                    <a:pt x="338" y="887"/>
                  </a:lnTo>
                  <a:lnTo>
                    <a:pt x="335" y="902"/>
                  </a:lnTo>
                  <a:lnTo>
                    <a:pt x="332" y="918"/>
                  </a:lnTo>
                  <a:lnTo>
                    <a:pt x="332" y="934"/>
                  </a:lnTo>
                  <a:lnTo>
                    <a:pt x="335" y="950"/>
                  </a:lnTo>
                  <a:lnTo>
                    <a:pt x="339" y="966"/>
                  </a:lnTo>
                  <a:lnTo>
                    <a:pt x="345" y="982"/>
                  </a:lnTo>
                  <a:lnTo>
                    <a:pt x="349" y="987"/>
                  </a:lnTo>
                  <a:lnTo>
                    <a:pt x="354" y="990"/>
                  </a:lnTo>
                  <a:lnTo>
                    <a:pt x="359" y="992"/>
                  </a:lnTo>
                  <a:lnTo>
                    <a:pt x="363" y="993"/>
                  </a:lnTo>
                  <a:lnTo>
                    <a:pt x="373" y="994"/>
                  </a:lnTo>
                  <a:lnTo>
                    <a:pt x="384" y="992"/>
                  </a:lnTo>
                  <a:lnTo>
                    <a:pt x="394" y="990"/>
                  </a:lnTo>
                  <a:lnTo>
                    <a:pt x="404" y="989"/>
                  </a:lnTo>
                  <a:lnTo>
                    <a:pt x="409" y="989"/>
                  </a:lnTo>
                  <a:lnTo>
                    <a:pt x="414" y="990"/>
                  </a:lnTo>
                  <a:lnTo>
                    <a:pt x="419" y="991"/>
                  </a:lnTo>
                  <a:lnTo>
                    <a:pt x="425" y="993"/>
                  </a:lnTo>
                  <a:lnTo>
                    <a:pt x="436" y="1000"/>
                  </a:lnTo>
                  <a:lnTo>
                    <a:pt x="446" y="1010"/>
                  </a:lnTo>
                  <a:lnTo>
                    <a:pt x="450" y="1014"/>
                  </a:lnTo>
                  <a:lnTo>
                    <a:pt x="455" y="1019"/>
                  </a:lnTo>
                  <a:lnTo>
                    <a:pt x="458" y="1024"/>
                  </a:lnTo>
                  <a:lnTo>
                    <a:pt x="462" y="1030"/>
                  </a:lnTo>
                  <a:lnTo>
                    <a:pt x="464" y="1035"/>
                  </a:lnTo>
                  <a:lnTo>
                    <a:pt x="466" y="1041"/>
                  </a:lnTo>
                  <a:lnTo>
                    <a:pt x="468" y="1047"/>
                  </a:lnTo>
                  <a:lnTo>
                    <a:pt x="469" y="1053"/>
                  </a:lnTo>
                  <a:lnTo>
                    <a:pt x="469" y="1061"/>
                  </a:lnTo>
                  <a:lnTo>
                    <a:pt x="468" y="1068"/>
                  </a:lnTo>
                  <a:lnTo>
                    <a:pt x="467" y="1075"/>
                  </a:lnTo>
                  <a:lnTo>
                    <a:pt x="464" y="1082"/>
                  </a:lnTo>
                  <a:lnTo>
                    <a:pt x="461" y="1091"/>
                  </a:lnTo>
                  <a:lnTo>
                    <a:pt x="457" y="1100"/>
                  </a:lnTo>
                  <a:lnTo>
                    <a:pt x="452" y="1108"/>
                  </a:lnTo>
                  <a:lnTo>
                    <a:pt x="446" y="1115"/>
                  </a:lnTo>
                  <a:lnTo>
                    <a:pt x="440" y="1122"/>
                  </a:lnTo>
                  <a:lnTo>
                    <a:pt x="433" y="1127"/>
                  </a:lnTo>
                  <a:lnTo>
                    <a:pt x="426" y="1132"/>
                  </a:lnTo>
                  <a:lnTo>
                    <a:pt x="418" y="1136"/>
                  </a:lnTo>
                  <a:lnTo>
                    <a:pt x="410" y="1140"/>
                  </a:lnTo>
                  <a:lnTo>
                    <a:pt x="402" y="1143"/>
                  </a:lnTo>
                  <a:lnTo>
                    <a:pt x="393" y="1146"/>
                  </a:lnTo>
                  <a:lnTo>
                    <a:pt x="385" y="1149"/>
                  </a:lnTo>
                  <a:lnTo>
                    <a:pt x="367" y="1153"/>
                  </a:lnTo>
                  <a:lnTo>
                    <a:pt x="351" y="1155"/>
                  </a:lnTo>
                  <a:lnTo>
                    <a:pt x="340" y="1152"/>
                  </a:lnTo>
                  <a:lnTo>
                    <a:pt x="329" y="1149"/>
                  </a:lnTo>
                  <a:lnTo>
                    <a:pt x="318" y="1145"/>
                  </a:lnTo>
                  <a:lnTo>
                    <a:pt x="308" y="1141"/>
                  </a:lnTo>
                  <a:lnTo>
                    <a:pt x="298" y="1137"/>
                  </a:lnTo>
                  <a:lnTo>
                    <a:pt x="288" y="1132"/>
                  </a:lnTo>
                  <a:lnTo>
                    <a:pt x="277" y="1126"/>
                  </a:lnTo>
                  <a:lnTo>
                    <a:pt x="268" y="1120"/>
                  </a:lnTo>
                  <a:lnTo>
                    <a:pt x="259" y="1114"/>
                  </a:lnTo>
                  <a:lnTo>
                    <a:pt x="251" y="1107"/>
                  </a:lnTo>
                  <a:lnTo>
                    <a:pt x="243" y="1098"/>
                  </a:lnTo>
                  <a:lnTo>
                    <a:pt x="234" y="1090"/>
                  </a:lnTo>
                  <a:lnTo>
                    <a:pt x="227" y="1081"/>
                  </a:lnTo>
                  <a:lnTo>
                    <a:pt x="221" y="1072"/>
                  </a:lnTo>
                  <a:lnTo>
                    <a:pt x="215" y="1062"/>
                  </a:lnTo>
                  <a:lnTo>
                    <a:pt x="209" y="1051"/>
                  </a:lnTo>
                  <a:lnTo>
                    <a:pt x="203" y="1040"/>
                  </a:lnTo>
                  <a:lnTo>
                    <a:pt x="198" y="1029"/>
                  </a:lnTo>
                  <a:lnTo>
                    <a:pt x="192" y="1018"/>
                  </a:lnTo>
                  <a:lnTo>
                    <a:pt x="188" y="1005"/>
                  </a:lnTo>
                  <a:lnTo>
                    <a:pt x="185" y="994"/>
                  </a:lnTo>
                  <a:lnTo>
                    <a:pt x="182" y="982"/>
                  </a:lnTo>
                  <a:lnTo>
                    <a:pt x="180" y="970"/>
                  </a:lnTo>
                  <a:lnTo>
                    <a:pt x="178" y="956"/>
                  </a:lnTo>
                  <a:lnTo>
                    <a:pt x="177" y="944"/>
                  </a:lnTo>
                  <a:lnTo>
                    <a:pt x="176" y="932"/>
                  </a:lnTo>
                  <a:lnTo>
                    <a:pt x="176" y="919"/>
                  </a:lnTo>
                  <a:lnTo>
                    <a:pt x="177" y="906"/>
                  </a:lnTo>
                  <a:lnTo>
                    <a:pt x="178" y="893"/>
                  </a:lnTo>
                  <a:lnTo>
                    <a:pt x="180" y="881"/>
                  </a:lnTo>
                  <a:lnTo>
                    <a:pt x="182" y="867"/>
                  </a:lnTo>
                  <a:lnTo>
                    <a:pt x="184" y="855"/>
                  </a:lnTo>
                  <a:lnTo>
                    <a:pt x="196" y="832"/>
                  </a:lnTo>
                  <a:lnTo>
                    <a:pt x="208" y="808"/>
                  </a:lnTo>
                  <a:lnTo>
                    <a:pt x="220" y="785"/>
                  </a:lnTo>
                  <a:lnTo>
                    <a:pt x="233" y="762"/>
                  </a:lnTo>
                  <a:lnTo>
                    <a:pt x="240" y="751"/>
                  </a:lnTo>
                  <a:lnTo>
                    <a:pt x="249" y="741"/>
                  </a:lnTo>
                  <a:lnTo>
                    <a:pt x="257" y="731"/>
                  </a:lnTo>
                  <a:lnTo>
                    <a:pt x="265" y="721"/>
                  </a:lnTo>
                  <a:lnTo>
                    <a:pt x="275" y="712"/>
                  </a:lnTo>
                  <a:lnTo>
                    <a:pt x="285" y="704"/>
                  </a:lnTo>
                  <a:lnTo>
                    <a:pt x="296" y="697"/>
                  </a:lnTo>
                  <a:lnTo>
                    <a:pt x="308" y="691"/>
                  </a:lnTo>
                  <a:lnTo>
                    <a:pt x="322" y="685"/>
                  </a:lnTo>
                  <a:lnTo>
                    <a:pt x="337" y="678"/>
                  </a:lnTo>
                  <a:lnTo>
                    <a:pt x="352" y="673"/>
                  </a:lnTo>
                  <a:lnTo>
                    <a:pt x="368" y="669"/>
                  </a:lnTo>
                  <a:lnTo>
                    <a:pt x="384" y="666"/>
                  </a:lnTo>
                  <a:lnTo>
                    <a:pt x="400" y="665"/>
                  </a:lnTo>
                  <a:lnTo>
                    <a:pt x="407" y="665"/>
                  </a:lnTo>
                  <a:lnTo>
                    <a:pt x="415" y="666"/>
                  </a:lnTo>
                  <a:lnTo>
                    <a:pt x="423" y="668"/>
                  </a:lnTo>
                  <a:lnTo>
                    <a:pt x="431" y="670"/>
                  </a:lnTo>
                  <a:lnTo>
                    <a:pt x="439" y="674"/>
                  </a:lnTo>
                  <a:lnTo>
                    <a:pt x="447" y="678"/>
                  </a:lnTo>
                  <a:lnTo>
                    <a:pt x="453" y="683"/>
                  </a:lnTo>
                  <a:lnTo>
                    <a:pt x="460" y="689"/>
                  </a:lnTo>
                  <a:lnTo>
                    <a:pt x="465" y="695"/>
                  </a:lnTo>
                  <a:lnTo>
                    <a:pt x="471" y="702"/>
                  </a:lnTo>
                  <a:lnTo>
                    <a:pt x="476" y="709"/>
                  </a:lnTo>
                  <a:lnTo>
                    <a:pt x="479" y="716"/>
                  </a:lnTo>
                  <a:lnTo>
                    <a:pt x="486" y="732"/>
                  </a:lnTo>
                  <a:lnTo>
                    <a:pt x="490" y="749"/>
                  </a:lnTo>
                  <a:lnTo>
                    <a:pt x="494" y="766"/>
                  </a:lnTo>
                  <a:lnTo>
                    <a:pt x="495" y="784"/>
                  </a:lnTo>
                  <a:lnTo>
                    <a:pt x="490" y="799"/>
                  </a:lnTo>
                  <a:lnTo>
                    <a:pt x="483" y="815"/>
                  </a:lnTo>
                  <a:lnTo>
                    <a:pt x="479" y="822"/>
                  </a:lnTo>
                  <a:lnTo>
                    <a:pt x="474" y="830"/>
                  </a:lnTo>
                  <a:lnTo>
                    <a:pt x="468" y="836"/>
                  </a:lnTo>
                  <a:lnTo>
                    <a:pt x="461" y="842"/>
                  </a:lnTo>
                  <a:close/>
                  <a:moveTo>
                    <a:pt x="409" y="794"/>
                  </a:moveTo>
                  <a:lnTo>
                    <a:pt x="406" y="791"/>
                  </a:lnTo>
                  <a:lnTo>
                    <a:pt x="402" y="789"/>
                  </a:lnTo>
                  <a:lnTo>
                    <a:pt x="399" y="788"/>
                  </a:lnTo>
                  <a:lnTo>
                    <a:pt x="395" y="788"/>
                  </a:lnTo>
                  <a:lnTo>
                    <a:pt x="388" y="787"/>
                  </a:lnTo>
                  <a:lnTo>
                    <a:pt x="380" y="788"/>
                  </a:lnTo>
                  <a:lnTo>
                    <a:pt x="364" y="792"/>
                  </a:lnTo>
                  <a:lnTo>
                    <a:pt x="348" y="794"/>
                  </a:lnTo>
                  <a:lnTo>
                    <a:pt x="338" y="803"/>
                  </a:lnTo>
                  <a:lnTo>
                    <a:pt x="328" y="813"/>
                  </a:lnTo>
                  <a:lnTo>
                    <a:pt x="320" y="824"/>
                  </a:lnTo>
                  <a:lnTo>
                    <a:pt x="313" y="834"/>
                  </a:lnTo>
                  <a:lnTo>
                    <a:pt x="307" y="845"/>
                  </a:lnTo>
                  <a:lnTo>
                    <a:pt x="302" y="857"/>
                  </a:lnTo>
                  <a:lnTo>
                    <a:pt x="298" y="868"/>
                  </a:lnTo>
                  <a:lnTo>
                    <a:pt x="294" y="881"/>
                  </a:lnTo>
                  <a:lnTo>
                    <a:pt x="291" y="894"/>
                  </a:lnTo>
                  <a:lnTo>
                    <a:pt x="290" y="906"/>
                  </a:lnTo>
                  <a:lnTo>
                    <a:pt x="289" y="920"/>
                  </a:lnTo>
                  <a:lnTo>
                    <a:pt x="288" y="933"/>
                  </a:lnTo>
                  <a:lnTo>
                    <a:pt x="289" y="946"/>
                  </a:lnTo>
                  <a:lnTo>
                    <a:pt x="290" y="959"/>
                  </a:lnTo>
                  <a:lnTo>
                    <a:pt x="293" y="973"/>
                  </a:lnTo>
                  <a:lnTo>
                    <a:pt x="296" y="986"/>
                  </a:lnTo>
                  <a:lnTo>
                    <a:pt x="299" y="994"/>
                  </a:lnTo>
                  <a:lnTo>
                    <a:pt x="303" y="1002"/>
                  </a:lnTo>
                  <a:lnTo>
                    <a:pt x="307" y="1011"/>
                  </a:lnTo>
                  <a:lnTo>
                    <a:pt x="313" y="1018"/>
                  </a:lnTo>
                  <a:lnTo>
                    <a:pt x="318" y="1025"/>
                  </a:lnTo>
                  <a:lnTo>
                    <a:pt x="325" y="1031"/>
                  </a:lnTo>
                  <a:lnTo>
                    <a:pt x="332" y="1036"/>
                  </a:lnTo>
                  <a:lnTo>
                    <a:pt x="342" y="1040"/>
                  </a:lnTo>
                  <a:lnTo>
                    <a:pt x="347" y="1042"/>
                  </a:lnTo>
                  <a:lnTo>
                    <a:pt x="353" y="1042"/>
                  </a:lnTo>
                  <a:lnTo>
                    <a:pt x="358" y="1042"/>
                  </a:lnTo>
                  <a:lnTo>
                    <a:pt x="364" y="1040"/>
                  </a:lnTo>
                  <a:lnTo>
                    <a:pt x="376" y="1037"/>
                  </a:lnTo>
                  <a:lnTo>
                    <a:pt x="388" y="1033"/>
                  </a:lnTo>
                  <a:lnTo>
                    <a:pt x="393" y="1032"/>
                  </a:lnTo>
                  <a:lnTo>
                    <a:pt x="398" y="1032"/>
                  </a:lnTo>
                  <a:lnTo>
                    <a:pt x="402" y="1033"/>
                  </a:lnTo>
                  <a:lnTo>
                    <a:pt x="405" y="1035"/>
                  </a:lnTo>
                  <a:lnTo>
                    <a:pt x="407" y="1039"/>
                  </a:lnTo>
                  <a:lnTo>
                    <a:pt x="409" y="1044"/>
                  </a:lnTo>
                  <a:lnTo>
                    <a:pt x="410" y="1051"/>
                  </a:lnTo>
                  <a:lnTo>
                    <a:pt x="409" y="1062"/>
                  </a:lnTo>
                  <a:lnTo>
                    <a:pt x="408" y="1068"/>
                  </a:lnTo>
                  <a:lnTo>
                    <a:pt x="406" y="1073"/>
                  </a:lnTo>
                  <a:lnTo>
                    <a:pt x="404" y="1078"/>
                  </a:lnTo>
                  <a:lnTo>
                    <a:pt x="401" y="1082"/>
                  </a:lnTo>
                  <a:lnTo>
                    <a:pt x="398" y="1086"/>
                  </a:lnTo>
                  <a:lnTo>
                    <a:pt x="394" y="1089"/>
                  </a:lnTo>
                  <a:lnTo>
                    <a:pt x="390" y="1092"/>
                  </a:lnTo>
                  <a:lnTo>
                    <a:pt x="385" y="1095"/>
                  </a:lnTo>
                  <a:lnTo>
                    <a:pt x="374" y="1099"/>
                  </a:lnTo>
                  <a:lnTo>
                    <a:pt x="363" y="1103"/>
                  </a:lnTo>
                  <a:lnTo>
                    <a:pt x="352" y="1106"/>
                  </a:lnTo>
                  <a:lnTo>
                    <a:pt x="342" y="1109"/>
                  </a:lnTo>
                  <a:lnTo>
                    <a:pt x="325" y="1103"/>
                  </a:lnTo>
                  <a:lnTo>
                    <a:pt x="310" y="1095"/>
                  </a:lnTo>
                  <a:lnTo>
                    <a:pt x="296" y="1086"/>
                  </a:lnTo>
                  <a:lnTo>
                    <a:pt x="283" y="1076"/>
                  </a:lnTo>
                  <a:lnTo>
                    <a:pt x="272" y="1065"/>
                  </a:lnTo>
                  <a:lnTo>
                    <a:pt x="263" y="1052"/>
                  </a:lnTo>
                  <a:lnTo>
                    <a:pt x="254" y="1039"/>
                  </a:lnTo>
                  <a:lnTo>
                    <a:pt x="246" y="1026"/>
                  </a:lnTo>
                  <a:lnTo>
                    <a:pt x="239" y="1011"/>
                  </a:lnTo>
                  <a:lnTo>
                    <a:pt x="233" y="995"/>
                  </a:lnTo>
                  <a:lnTo>
                    <a:pt x="228" y="980"/>
                  </a:lnTo>
                  <a:lnTo>
                    <a:pt x="224" y="965"/>
                  </a:lnTo>
                  <a:lnTo>
                    <a:pt x="221" y="948"/>
                  </a:lnTo>
                  <a:lnTo>
                    <a:pt x="219" y="932"/>
                  </a:lnTo>
                  <a:lnTo>
                    <a:pt x="217" y="917"/>
                  </a:lnTo>
                  <a:lnTo>
                    <a:pt x="215" y="900"/>
                  </a:lnTo>
                  <a:lnTo>
                    <a:pt x="215" y="891"/>
                  </a:lnTo>
                  <a:lnTo>
                    <a:pt x="216" y="882"/>
                  </a:lnTo>
                  <a:lnTo>
                    <a:pt x="218" y="872"/>
                  </a:lnTo>
                  <a:lnTo>
                    <a:pt x="221" y="862"/>
                  </a:lnTo>
                  <a:lnTo>
                    <a:pt x="228" y="845"/>
                  </a:lnTo>
                  <a:lnTo>
                    <a:pt x="237" y="828"/>
                  </a:lnTo>
                  <a:lnTo>
                    <a:pt x="259" y="793"/>
                  </a:lnTo>
                  <a:lnTo>
                    <a:pt x="280" y="758"/>
                  </a:lnTo>
                  <a:lnTo>
                    <a:pt x="294" y="748"/>
                  </a:lnTo>
                  <a:lnTo>
                    <a:pt x="308" y="738"/>
                  </a:lnTo>
                  <a:lnTo>
                    <a:pt x="323" y="728"/>
                  </a:lnTo>
                  <a:lnTo>
                    <a:pt x="340" y="720"/>
                  </a:lnTo>
                  <a:lnTo>
                    <a:pt x="348" y="717"/>
                  </a:lnTo>
                  <a:lnTo>
                    <a:pt x="356" y="715"/>
                  </a:lnTo>
                  <a:lnTo>
                    <a:pt x="364" y="714"/>
                  </a:lnTo>
                  <a:lnTo>
                    <a:pt x="373" y="713"/>
                  </a:lnTo>
                  <a:lnTo>
                    <a:pt x="382" y="713"/>
                  </a:lnTo>
                  <a:lnTo>
                    <a:pt x="390" y="714"/>
                  </a:lnTo>
                  <a:lnTo>
                    <a:pt x="398" y="716"/>
                  </a:lnTo>
                  <a:lnTo>
                    <a:pt x="406" y="719"/>
                  </a:lnTo>
                  <a:lnTo>
                    <a:pt x="410" y="723"/>
                  </a:lnTo>
                  <a:lnTo>
                    <a:pt x="414" y="727"/>
                  </a:lnTo>
                  <a:lnTo>
                    <a:pt x="417" y="732"/>
                  </a:lnTo>
                  <a:lnTo>
                    <a:pt x="420" y="736"/>
                  </a:lnTo>
                  <a:lnTo>
                    <a:pt x="425" y="744"/>
                  </a:lnTo>
                  <a:lnTo>
                    <a:pt x="428" y="753"/>
                  </a:lnTo>
                  <a:lnTo>
                    <a:pt x="429" y="759"/>
                  </a:lnTo>
                  <a:lnTo>
                    <a:pt x="429" y="765"/>
                  </a:lnTo>
                  <a:lnTo>
                    <a:pt x="428" y="771"/>
                  </a:lnTo>
                  <a:lnTo>
                    <a:pt x="426" y="776"/>
                  </a:lnTo>
                  <a:lnTo>
                    <a:pt x="422" y="783"/>
                  </a:lnTo>
                  <a:lnTo>
                    <a:pt x="419" y="787"/>
                  </a:lnTo>
                  <a:lnTo>
                    <a:pt x="414" y="791"/>
                  </a:lnTo>
                  <a:lnTo>
                    <a:pt x="409" y="794"/>
                  </a:lnTo>
                  <a:close/>
                  <a:moveTo>
                    <a:pt x="200" y="621"/>
                  </a:moveTo>
                  <a:lnTo>
                    <a:pt x="193" y="621"/>
                  </a:lnTo>
                  <a:lnTo>
                    <a:pt x="200" y="621"/>
                  </a:lnTo>
                  <a:close/>
                </a:path>
              </a:pathLst>
            </a:custGeom>
            <a:solidFill>
              <a:srgbClr val="DA251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300" normalizeH="0" baseline="0" noProof="0">
                <a:ln>
                  <a:noFill/>
                </a:ln>
                <a:solidFill>
                  <a:srgbClr val="FEB80A">
                    <a:lumMod val="40000"/>
                    <a:lumOff val="60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245266" y="2658350"/>
            <a:ext cx="4600686" cy="548775"/>
            <a:chOff x="2483888" y="3037259"/>
            <a:chExt cx="5752726" cy="685788"/>
          </a:xfrm>
        </p:grpSpPr>
        <p:sp>
          <p:nvSpPr>
            <p:cNvPr id="9" name="TextBox 29"/>
            <p:cNvSpPr txBox="1"/>
            <p:nvPr/>
          </p:nvSpPr>
          <p:spPr>
            <a:xfrm>
              <a:off x="3464515" y="3081585"/>
              <a:ext cx="3810534" cy="576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914400">
                <a:defRPr/>
              </a:pPr>
              <a:r>
                <a:rPr lang="zh-CN" altLang="en-US" sz="2400" kern="0" spc="300" dirty="0">
                  <a:solidFill>
                    <a:srgbClr val="DA251D"/>
                  </a:solidFill>
                  <a:cs typeface="+mn-ea"/>
                  <a:sym typeface="+mn-lt"/>
                </a:rPr>
                <a:t>工作完成情况</a:t>
              </a:r>
            </a:p>
          </p:txBody>
        </p:sp>
        <p:sp>
          <p:nvSpPr>
            <p:cNvPr id="10" name="Freeform 7"/>
            <p:cNvSpPr>
              <a:spLocks noEditPoints="1"/>
            </p:cNvSpPr>
            <p:nvPr/>
          </p:nvSpPr>
          <p:spPr bwMode="auto">
            <a:xfrm>
              <a:off x="2483888" y="3037259"/>
              <a:ext cx="5752726" cy="685788"/>
            </a:xfrm>
            <a:custGeom>
              <a:avLst/>
              <a:gdLst>
                <a:gd name="T0" fmla="*/ 10079 w 11041"/>
                <a:gd name="T1" fmla="*/ 1695 h 1751"/>
                <a:gd name="T2" fmla="*/ 769 w 11041"/>
                <a:gd name="T3" fmla="*/ 1713 h 1751"/>
                <a:gd name="T4" fmla="*/ 6 w 11041"/>
                <a:gd name="T5" fmla="*/ 973 h 1751"/>
                <a:gd name="T6" fmla="*/ 657 w 11041"/>
                <a:gd name="T7" fmla="*/ 166 h 1751"/>
                <a:gd name="T8" fmla="*/ 4373 w 11041"/>
                <a:gd name="T9" fmla="*/ 18 h 1751"/>
                <a:gd name="T10" fmla="*/ 10363 w 11041"/>
                <a:gd name="T11" fmla="*/ 69 h 1751"/>
                <a:gd name="T12" fmla="*/ 11026 w 11041"/>
                <a:gd name="T13" fmla="*/ 913 h 1751"/>
                <a:gd name="T14" fmla="*/ 10137 w 11041"/>
                <a:gd name="T15" fmla="*/ 1632 h 1751"/>
                <a:gd name="T16" fmla="*/ 3042 w 11041"/>
                <a:gd name="T17" fmla="*/ 1673 h 1751"/>
                <a:gd name="T18" fmla="*/ 404 w 11041"/>
                <a:gd name="T19" fmla="*/ 1388 h 1751"/>
                <a:gd name="T20" fmla="*/ 386 w 11041"/>
                <a:gd name="T21" fmla="*/ 537 h 1751"/>
                <a:gd name="T22" fmla="*/ 1582 w 11041"/>
                <a:gd name="T23" fmla="*/ 106 h 1751"/>
                <a:gd name="T24" fmla="*/ 10468 w 11041"/>
                <a:gd name="T25" fmla="*/ 248 h 1751"/>
                <a:gd name="T26" fmla="*/ 10959 w 11041"/>
                <a:gd name="T27" fmla="*/ 960 h 1751"/>
                <a:gd name="T28" fmla="*/ 10717 w 11041"/>
                <a:gd name="T29" fmla="*/ 782 h 1751"/>
                <a:gd name="T30" fmla="*/ 10643 w 11041"/>
                <a:gd name="T31" fmla="*/ 1019 h 1751"/>
                <a:gd name="T32" fmla="*/ 10759 w 11041"/>
                <a:gd name="T33" fmla="*/ 651 h 1751"/>
                <a:gd name="T34" fmla="*/ 10299 w 11041"/>
                <a:gd name="T35" fmla="*/ 1269 h 1751"/>
                <a:gd name="T36" fmla="*/ 10240 w 11041"/>
                <a:gd name="T37" fmla="*/ 668 h 1751"/>
                <a:gd name="T38" fmla="*/ 10038 w 11041"/>
                <a:gd name="T39" fmla="*/ 234 h 1751"/>
                <a:gd name="T40" fmla="*/ 10474 w 11041"/>
                <a:gd name="T41" fmla="*/ 843 h 1751"/>
                <a:gd name="T42" fmla="*/ 10286 w 11041"/>
                <a:gd name="T43" fmla="*/ 1318 h 1751"/>
                <a:gd name="T44" fmla="*/ 10312 w 11041"/>
                <a:gd name="T45" fmla="*/ 400 h 1751"/>
                <a:gd name="T46" fmla="*/ 10397 w 11041"/>
                <a:gd name="T47" fmla="*/ 600 h 1751"/>
                <a:gd name="T48" fmla="*/ 10053 w 11041"/>
                <a:gd name="T49" fmla="*/ 756 h 1751"/>
                <a:gd name="T50" fmla="*/ 10017 w 11041"/>
                <a:gd name="T51" fmla="*/ 958 h 1751"/>
                <a:gd name="T52" fmla="*/ 5568 w 11041"/>
                <a:gd name="T53" fmla="*/ 1588 h 1751"/>
                <a:gd name="T54" fmla="*/ 919 w 11041"/>
                <a:gd name="T55" fmla="*/ 1139 h 1751"/>
                <a:gd name="T56" fmla="*/ 1139 w 11041"/>
                <a:gd name="T57" fmla="*/ 749 h 1751"/>
                <a:gd name="T58" fmla="*/ 1094 w 11041"/>
                <a:gd name="T59" fmla="*/ 303 h 1751"/>
                <a:gd name="T60" fmla="*/ 3379 w 11041"/>
                <a:gd name="T61" fmla="*/ 148 h 1751"/>
                <a:gd name="T62" fmla="*/ 9975 w 11041"/>
                <a:gd name="T63" fmla="*/ 404 h 1751"/>
                <a:gd name="T64" fmla="*/ 2179 w 11041"/>
                <a:gd name="T65" fmla="*/ 1552 h 1751"/>
                <a:gd name="T66" fmla="*/ 956 w 11041"/>
                <a:gd name="T67" fmla="*/ 1163 h 1751"/>
                <a:gd name="T68" fmla="*/ 1162 w 11041"/>
                <a:gd name="T69" fmla="*/ 868 h 1751"/>
                <a:gd name="T70" fmla="*/ 1120 w 11041"/>
                <a:gd name="T71" fmla="*/ 416 h 1751"/>
                <a:gd name="T72" fmla="*/ 9861 w 11041"/>
                <a:gd name="T73" fmla="*/ 186 h 1751"/>
                <a:gd name="T74" fmla="*/ 9865 w 11041"/>
                <a:gd name="T75" fmla="*/ 744 h 1751"/>
                <a:gd name="T76" fmla="*/ 10059 w 11041"/>
                <a:gd name="T77" fmla="*/ 1148 h 1751"/>
                <a:gd name="T78" fmla="*/ 1179 w 11041"/>
                <a:gd name="T79" fmla="*/ 1327 h 1751"/>
                <a:gd name="T80" fmla="*/ 1456 w 11041"/>
                <a:gd name="T81" fmla="*/ 791 h 1751"/>
                <a:gd name="T82" fmla="*/ 1314 w 11041"/>
                <a:gd name="T83" fmla="*/ 284 h 1751"/>
                <a:gd name="T84" fmla="*/ 9638 w 11041"/>
                <a:gd name="T85" fmla="*/ 243 h 1751"/>
                <a:gd name="T86" fmla="*/ 9749 w 11041"/>
                <a:gd name="T87" fmla="*/ 707 h 1751"/>
                <a:gd name="T88" fmla="*/ 9955 w 11041"/>
                <a:gd name="T89" fmla="*/ 1177 h 1751"/>
                <a:gd name="T90" fmla="*/ 9818 w 11041"/>
                <a:gd name="T91" fmla="*/ 1121 h 1751"/>
                <a:gd name="T92" fmla="*/ 1637 w 11041"/>
                <a:gd name="T93" fmla="*/ 1462 h 1751"/>
                <a:gd name="T94" fmla="*/ 1398 w 11041"/>
                <a:gd name="T95" fmla="*/ 742 h 1751"/>
                <a:gd name="T96" fmla="*/ 9028 w 11041"/>
                <a:gd name="T97" fmla="*/ 279 h 1751"/>
                <a:gd name="T98" fmla="*/ 9802 w 11041"/>
                <a:gd name="T99" fmla="*/ 890 h 1751"/>
                <a:gd name="T100" fmla="*/ 1263 w 11041"/>
                <a:gd name="T101" fmla="*/ 875 h 1751"/>
                <a:gd name="T102" fmla="*/ 1390 w 11041"/>
                <a:gd name="T103" fmla="*/ 942 h 1751"/>
                <a:gd name="T104" fmla="*/ 797 w 11041"/>
                <a:gd name="T105" fmla="*/ 837 h 1751"/>
                <a:gd name="T106" fmla="*/ 839 w 11041"/>
                <a:gd name="T107" fmla="*/ 1417 h 1751"/>
                <a:gd name="T108" fmla="*/ 556 w 11041"/>
                <a:gd name="T109" fmla="*/ 1259 h 1751"/>
                <a:gd name="T110" fmla="*/ 722 w 11041"/>
                <a:gd name="T111" fmla="*/ 287 h 1751"/>
                <a:gd name="T112" fmla="*/ 747 w 11041"/>
                <a:gd name="T113" fmla="*/ 568 h 1751"/>
                <a:gd name="T114" fmla="*/ 722 w 11041"/>
                <a:gd name="T115" fmla="*/ 1381 h 1751"/>
                <a:gd name="T116" fmla="*/ 618 w 11041"/>
                <a:gd name="T117" fmla="*/ 1343 h 1751"/>
                <a:gd name="T118" fmla="*/ 840 w 11041"/>
                <a:gd name="T119" fmla="*/ 264 h 1751"/>
                <a:gd name="T120" fmla="*/ 446 w 11041"/>
                <a:gd name="T121" fmla="*/ 1115 h 1751"/>
                <a:gd name="T122" fmla="*/ 490 w 11041"/>
                <a:gd name="T123" fmla="*/ 749 h 1751"/>
                <a:gd name="T124" fmla="*/ 254 w 11041"/>
                <a:gd name="T125" fmla="*/ 1039 h 1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041" h="1751">
                  <a:moveTo>
                    <a:pt x="10931" y="1086"/>
                  </a:moveTo>
                  <a:lnTo>
                    <a:pt x="10909" y="1111"/>
                  </a:lnTo>
                  <a:lnTo>
                    <a:pt x="10887" y="1135"/>
                  </a:lnTo>
                  <a:lnTo>
                    <a:pt x="10877" y="1148"/>
                  </a:lnTo>
                  <a:lnTo>
                    <a:pt x="10866" y="1160"/>
                  </a:lnTo>
                  <a:lnTo>
                    <a:pt x="10853" y="1170"/>
                  </a:lnTo>
                  <a:lnTo>
                    <a:pt x="10841" y="1180"/>
                  </a:lnTo>
                  <a:lnTo>
                    <a:pt x="10831" y="1180"/>
                  </a:lnTo>
                  <a:lnTo>
                    <a:pt x="10822" y="1182"/>
                  </a:lnTo>
                  <a:lnTo>
                    <a:pt x="10814" y="1184"/>
                  </a:lnTo>
                  <a:lnTo>
                    <a:pt x="10805" y="1186"/>
                  </a:lnTo>
                  <a:lnTo>
                    <a:pt x="10798" y="1190"/>
                  </a:lnTo>
                  <a:lnTo>
                    <a:pt x="10792" y="1193"/>
                  </a:lnTo>
                  <a:lnTo>
                    <a:pt x="10786" y="1199"/>
                  </a:lnTo>
                  <a:lnTo>
                    <a:pt x="10781" y="1204"/>
                  </a:lnTo>
                  <a:lnTo>
                    <a:pt x="10776" y="1209"/>
                  </a:lnTo>
                  <a:lnTo>
                    <a:pt x="10772" y="1215"/>
                  </a:lnTo>
                  <a:lnTo>
                    <a:pt x="10768" y="1221"/>
                  </a:lnTo>
                  <a:lnTo>
                    <a:pt x="10764" y="1227"/>
                  </a:lnTo>
                  <a:lnTo>
                    <a:pt x="10757" y="1242"/>
                  </a:lnTo>
                  <a:lnTo>
                    <a:pt x="10751" y="1257"/>
                  </a:lnTo>
                  <a:lnTo>
                    <a:pt x="10746" y="1272"/>
                  </a:lnTo>
                  <a:lnTo>
                    <a:pt x="10740" y="1288"/>
                  </a:lnTo>
                  <a:lnTo>
                    <a:pt x="10734" y="1302"/>
                  </a:lnTo>
                  <a:lnTo>
                    <a:pt x="10727" y="1316"/>
                  </a:lnTo>
                  <a:lnTo>
                    <a:pt x="10723" y="1323"/>
                  </a:lnTo>
                  <a:lnTo>
                    <a:pt x="10719" y="1329"/>
                  </a:lnTo>
                  <a:lnTo>
                    <a:pt x="10713" y="1336"/>
                  </a:lnTo>
                  <a:lnTo>
                    <a:pt x="10708" y="1342"/>
                  </a:lnTo>
                  <a:lnTo>
                    <a:pt x="10703" y="1347"/>
                  </a:lnTo>
                  <a:lnTo>
                    <a:pt x="10696" y="1352"/>
                  </a:lnTo>
                  <a:lnTo>
                    <a:pt x="10689" y="1357"/>
                  </a:lnTo>
                  <a:lnTo>
                    <a:pt x="10682" y="1360"/>
                  </a:lnTo>
                  <a:lnTo>
                    <a:pt x="10673" y="1361"/>
                  </a:lnTo>
                  <a:lnTo>
                    <a:pt x="10664" y="1362"/>
                  </a:lnTo>
                  <a:lnTo>
                    <a:pt x="10657" y="1363"/>
                  </a:lnTo>
                  <a:lnTo>
                    <a:pt x="10649" y="1365"/>
                  </a:lnTo>
                  <a:lnTo>
                    <a:pt x="10642" y="1367"/>
                  </a:lnTo>
                  <a:lnTo>
                    <a:pt x="10636" y="1370"/>
                  </a:lnTo>
                  <a:lnTo>
                    <a:pt x="10630" y="1374"/>
                  </a:lnTo>
                  <a:lnTo>
                    <a:pt x="10623" y="1377"/>
                  </a:lnTo>
                  <a:lnTo>
                    <a:pt x="10612" y="1387"/>
                  </a:lnTo>
                  <a:lnTo>
                    <a:pt x="10602" y="1397"/>
                  </a:lnTo>
                  <a:lnTo>
                    <a:pt x="10593" y="1407"/>
                  </a:lnTo>
                  <a:lnTo>
                    <a:pt x="10584" y="1419"/>
                  </a:lnTo>
                  <a:lnTo>
                    <a:pt x="10567" y="1445"/>
                  </a:lnTo>
                  <a:lnTo>
                    <a:pt x="10551" y="1471"/>
                  </a:lnTo>
                  <a:lnTo>
                    <a:pt x="10543" y="1484"/>
                  </a:lnTo>
                  <a:lnTo>
                    <a:pt x="10535" y="1496"/>
                  </a:lnTo>
                  <a:lnTo>
                    <a:pt x="10525" y="1508"/>
                  </a:lnTo>
                  <a:lnTo>
                    <a:pt x="10515" y="1520"/>
                  </a:lnTo>
                  <a:lnTo>
                    <a:pt x="10505" y="1534"/>
                  </a:lnTo>
                  <a:lnTo>
                    <a:pt x="10493" y="1548"/>
                  </a:lnTo>
                  <a:lnTo>
                    <a:pt x="10480" y="1561"/>
                  </a:lnTo>
                  <a:lnTo>
                    <a:pt x="10468" y="1575"/>
                  </a:lnTo>
                  <a:lnTo>
                    <a:pt x="10455" y="1587"/>
                  </a:lnTo>
                  <a:lnTo>
                    <a:pt x="10441" y="1599"/>
                  </a:lnTo>
                  <a:lnTo>
                    <a:pt x="10425" y="1610"/>
                  </a:lnTo>
                  <a:lnTo>
                    <a:pt x="10411" y="1621"/>
                  </a:lnTo>
                  <a:lnTo>
                    <a:pt x="10395" y="1631"/>
                  </a:lnTo>
                  <a:lnTo>
                    <a:pt x="10378" y="1640"/>
                  </a:lnTo>
                  <a:lnTo>
                    <a:pt x="10362" y="1649"/>
                  </a:lnTo>
                  <a:lnTo>
                    <a:pt x="10345" y="1656"/>
                  </a:lnTo>
                  <a:lnTo>
                    <a:pt x="10328" y="1664"/>
                  </a:lnTo>
                  <a:lnTo>
                    <a:pt x="10311" y="1670"/>
                  </a:lnTo>
                  <a:lnTo>
                    <a:pt x="10293" y="1675"/>
                  </a:lnTo>
                  <a:lnTo>
                    <a:pt x="10275" y="1679"/>
                  </a:lnTo>
                  <a:lnTo>
                    <a:pt x="10246" y="1680"/>
                  </a:lnTo>
                  <a:lnTo>
                    <a:pt x="10219" y="1682"/>
                  </a:lnTo>
                  <a:lnTo>
                    <a:pt x="10204" y="1684"/>
                  </a:lnTo>
                  <a:lnTo>
                    <a:pt x="10190" y="1686"/>
                  </a:lnTo>
                  <a:lnTo>
                    <a:pt x="10176" y="1690"/>
                  </a:lnTo>
                  <a:lnTo>
                    <a:pt x="10161" y="1696"/>
                  </a:lnTo>
                  <a:lnTo>
                    <a:pt x="10079" y="1695"/>
                  </a:lnTo>
                  <a:lnTo>
                    <a:pt x="10000" y="1695"/>
                  </a:lnTo>
                  <a:lnTo>
                    <a:pt x="9925" y="1696"/>
                  </a:lnTo>
                  <a:lnTo>
                    <a:pt x="9852" y="1696"/>
                  </a:lnTo>
                  <a:lnTo>
                    <a:pt x="9778" y="1698"/>
                  </a:lnTo>
                  <a:lnTo>
                    <a:pt x="9703" y="1700"/>
                  </a:lnTo>
                  <a:lnTo>
                    <a:pt x="9627" y="1705"/>
                  </a:lnTo>
                  <a:lnTo>
                    <a:pt x="9546" y="1710"/>
                  </a:lnTo>
                  <a:lnTo>
                    <a:pt x="9533" y="1705"/>
                  </a:lnTo>
                  <a:lnTo>
                    <a:pt x="9522" y="1702"/>
                  </a:lnTo>
                  <a:lnTo>
                    <a:pt x="9515" y="1701"/>
                  </a:lnTo>
                  <a:lnTo>
                    <a:pt x="9509" y="1702"/>
                  </a:lnTo>
                  <a:lnTo>
                    <a:pt x="9503" y="1704"/>
                  </a:lnTo>
                  <a:lnTo>
                    <a:pt x="9497" y="1707"/>
                  </a:lnTo>
                  <a:lnTo>
                    <a:pt x="9473" y="1706"/>
                  </a:lnTo>
                  <a:lnTo>
                    <a:pt x="9449" y="1705"/>
                  </a:lnTo>
                  <a:lnTo>
                    <a:pt x="9423" y="1705"/>
                  </a:lnTo>
                  <a:lnTo>
                    <a:pt x="9398" y="1705"/>
                  </a:lnTo>
                  <a:lnTo>
                    <a:pt x="9371" y="1706"/>
                  </a:lnTo>
                  <a:lnTo>
                    <a:pt x="9345" y="1707"/>
                  </a:lnTo>
                  <a:lnTo>
                    <a:pt x="9319" y="1708"/>
                  </a:lnTo>
                  <a:lnTo>
                    <a:pt x="9294" y="1709"/>
                  </a:lnTo>
                  <a:lnTo>
                    <a:pt x="9146" y="1711"/>
                  </a:lnTo>
                  <a:lnTo>
                    <a:pt x="8901" y="1712"/>
                  </a:lnTo>
                  <a:lnTo>
                    <a:pt x="8571" y="1713"/>
                  </a:lnTo>
                  <a:lnTo>
                    <a:pt x="8171" y="1714"/>
                  </a:lnTo>
                  <a:lnTo>
                    <a:pt x="7714" y="1715"/>
                  </a:lnTo>
                  <a:lnTo>
                    <a:pt x="7215" y="1716"/>
                  </a:lnTo>
                  <a:lnTo>
                    <a:pt x="6688" y="1717"/>
                  </a:lnTo>
                  <a:lnTo>
                    <a:pt x="6147" y="1718"/>
                  </a:lnTo>
                  <a:lnTo>
                    <a:pt x="5605" y="1718"/>
                  </a:lnTo>
                  <a:lnTo>
                    <a:pt x="5078" y="1720"/>
                  </a:lnTo>
                  <a:lnTo>
                    <a:pt x="4579" y="1721"/>
                  </a:lnTo>
                  <a:lnTo>
                    <a:pt x="4122" y="1723"/>
                  </a:lnTo>
                  <a:lnTo>
                    <a:pt x="3721" y="1724"/>
                  </a:lnTo>
                  <a:lnTo>
                    <a:pt x="3391" y="1727"/>
                  </a:lnTo>
                  <a:lnTo>
                    <a:pt x="3145" y="1729"/>
                  </a:lnTo>
                  <a:lnTo>
                    <a:pt x="2998" y="1732"/>
                  </a:lnTo>
                  <a:lnTo>
                    <a:pt x="2953" y="1732"/>
                  </a:lnTo>
                  <a:lnTo>
                    <a:pt x="2908" y="1733"/>
                  </a:lnTo>
                  <a:lnTo>
                    <a:pt x="2862" y="1733"/>
                  </a:lnTo>
                  <a:lnTo>
                    <a:pt x="2817" y="1733"/>
                  </a:lnTo>
                  <a:lnTo>
                    <a:pt x="2771" y="1734"/>
                  </a:lnTo>
                  <a:lnTo>
                    <a:pt x="2725" y="1734"/>
                  </a:lnTo>
                  <a:lnTo>
                    <a:pt x="2679" y="1735"/>
                  </a:lnTo>
                  <a:lnTo>
                    <a:pt x="2633" y="1735"/>
                  </a:lnTo>
                  <a:lnTo>
                    <a:pt x="2586" y="1736"/>
                  </a:lnTo>
                  <a:lnTo>
                    <a:pt x="2540" y="1737"/>
                  </a:lnTo>
                  <a:lnTo>
                    <a:pt x="2494" y="1738"/>
                  </a:lnTo>
                  <a:lnTo>
                    <a:pt x="2448" y="1738"/>
                  </a:lnTo>
                  <a:lnTo>
                    <a:pt x="2401" y="1739"/>
                  </a:lnTo>
                  <a:lnTo>
                    <a:pt x="2355" y="1740"/>
                  </a:lnTo>
                  <a:lnTo>
                    <a:pt x="2309" y="1740"/>
                  </a:lnTo>
                  <a:lnTo>
                    <a:pt x="2263" y="1741"/>
                  </a:lnTo>
                  <a:lnTo>
                    <a:pt x="1203" y="1747"/>
                  </a:lnTo>
                  <a:lnTo>
                    <a:pt x="1171" y="1748"/>
                  </a:lnTo>
                  <a:lnTo>
                    <a:pt x="1137" y="1749"/>
                  </a:lnTo>
                  <a:lnTo>
                    <a:pt x="1102" y="1749"/>
                  </a:lnTo>
                  <a:lnTo>
                    <a:pt x="1065" y="1749"/>
                  </a:lnTo>
                  <a:lnTo>
                    <a:pt x="1030" y="1748"/>
                  </a:lnTo>
                  <a:lnTo>
                    <a:pt x="994" y="1749"/>
                  </a:lnTo>
                  <a:lnTo>
                    <a:pt x="959" y="1749"/>
                  </a:lnTo>
                  <a:lnTo>
                    <a:pt x="926" y="1751"/>
                  </a:lnTo>
                  <a:lnTo>
                    <a:pt x="918" y="1745"/>
                  </a:lnTo>
                  <a:lnTo>
                    <a:pt x="909" y="1740"/>
                  </a:lnTo>
                  <a:lnTo>
                    <a:pt x="900" y="1737"/>
                  </a:lnTo>
                  <a:lnTo>
                    <a:pt x="890" y="1735"/>
                  </a:lnTo>
                  <a:lnTo>
                    <a:pt x="869" y="1732"/>
                  </a:lnTo>
                  <a:lnTo>
                    <a:pt x="848" y="1730"/>
                  </a:lnTo>
                  <a:lnTo>
                    <a:pt x="826" y="1729"/>
                  </a:lnTo>
                  <a:lnTo>
                    <a:pt x="806" y="1727"/>
                  </a:lnTo>
                  <a:lnTo>
                    <a:pt x="796" y="1725"/>
                  </a:lnTo>
                  <a:lnTo>
                    <a:pt x="786" y="1722"/>
                  </a:lnTo>
                  <a:lnTo>
                    <a:pt x="777" y="1718"/>
                  </a:lnTo>
                  <a:lnTo>
                    <a:pt x="769" y="1713"/>
                  </a:lnTo>
                  <a:lnTo>
                    <a:pt x="753" y="1709"/>
                  </a:lnTo>
                  <a:lnTo>
                    <a:pt x="736" y="1704"/>
                  </a:lnTo>
                  <a:lnTo>
                    <a:pt x="720" y="1698"/>
                  </a:lnTo>
                  <a:lnTo>
                    <a:pt x="704" y="1692"/>
                  </a:lnTo>
                  <a:lnTo>
                    <a:pt x="687" y="1685"/>
                  </a:lnTo>
                  <a:lnTo>
                    <a:pt x="671" y="1678"/>
                  </a:lnTo>
                  <a:lnTo>
                    <a:pt x="656" y="1670"/>
                  </a:lnTo>
                  <a:lnTo>
                    <a:pt x="640" y="1662"/>
                  </a:lnTo>
                  <a:lnTo>
                    <a:pt x="626" y="1652"/>
                  </a:lnTo>
                  <a:lnTo>
                    <a:pt x="611" y="1643"/>
                  </a:lnTo>
                  <a:lnTo>
                    <a:pt x="596" y="1633"/>
                  </a:lnTo>
                  <a:lnTo>
                    <a:pt x="583" y="1622"/>
                  </a:lnTo>
                  <a:lnTo>
                    <a:pt x="570" y="1610"/>
                  </a:lnTo>
                  <a:lnTo>
                    <a:pt x="556" y="1599"/>
                  </a:lnTo>
                  <a:lnTo>
                    <a:pt x="544" y="1587"/>
                  </a:lnTo>
                  <a:lnTo>
                    <a:pt x="532" y="1574"/>
                  </a:lnTo>
                  <a:lnTo>
                    <a:pt x="522" y="1560"/>
                  </a:lnTo>
                  <a:lnTo>
                    <a:pt x="511" y="1547"/>
                  </a:lnTo>
                  <a:lnTo>
                    <a:pt x="502" y="1533"/>
                  </a:lnTo>
                  <a:lnTo>
                    <a:pt x="494" y="1516"/>
                  </a:lnTo>
                  <a:lnTo>
                    <a:pt x="487" y="1501"/>
                  </a:lnTo>
                  <a:lnTo>
                    <a:pt x="481" y="1484"/>
                  </a:lnTo>
                  <a:lnTo>
                    <a:pt x="477" y="1466"/>
                  </a:lnTo>
                  <a:lnTo>
                    <a:pt x="474" y="1448"/>
                  </a:lnTo>
                  <a:lnTo>
                    <a:pt x="471" y="1445"/>
                  </a:lnTo>
                  <a:lnTo>
                    <a:pt x="466" y="1443"/>
                  </a:lnTo>
                  <a:lnTo>
                    <a:pt x="462" y="1441"/>
                  </a:lnTo>
                  <a:lnTo>
                    <a:pt x="457" y="1440"/>
                  </a:lnTo>
                  <a:lnTo>
                    <a:pt x="448" y="1438"/>
                  </a:lnTo>
                  <a:lnTo>
                    <a:pt x="438" y="1437"/>
                  </a:lnTo>
                  <a:lnTo>
                    <a:pt x="428" y="1437"/>
                  </a:lnTo>
                  <a:lnTo>
                    <a:pt x="418" y="1436"/>
                  </a:lnTo>
                  <a:lnTo>
                    <a:pt x="408" y="1435"/>
                  </a:lnTo>
                  <a:lnTo>
                    <a:pt x="400" y="1431"/>
                  </a:lnTo>
                  <a:lnTo>
                    <a:pt x="390" y="1429"/>
                  </a:lnTo>
                  <a:lnTo>
                    <a:pt x="381" y="1426"/>
                  </a:lnTo>
                  <a:lnTo>
                    <a:pt x="372" y="1421"/>
                  </a:lnTo>
                  <a:lnTo>
                    <a:pt x="365" y="1416"/>
                  </a:lnTo>
                  <a:lnTo>
                    <a:pt x="358" y="1410"/>
                  </a:lnTo>
                  <a:lnTo>
                    <a:pt x="352" y="1403"/>
                  </a:lnTo>
                  <a:lnTo>
                    <a:pt x="346" y="1396"/>
                  </a:lnTo>
                  <a:lnTo>
                    <a:pt x="341" y="1389"/>
                  </a:lnTo>
                  <a:lnTo>
                    <a:pt x="331" y="1371"/>
                  </a:lnTo>
                  <a:lnTo>
                    <a:pt x="324" y="1354"/>
                  </a:lnTo>
                  <a:lnTo>
                    <a:pt x="318" y="1336"/>
                  </a:lnTo>
                  <a:lnTo>
                    <a:pt x="314" y="1318"/>
                  </a:lnTo>
                  <a:lnTo>
                    <a:pt x="315" y="1314"/>
                  </a:lnTo>
                  <a:lnTo>
                    <a:pt x="315" y="1311"/>
                  </a:lnTo>
                  <a:lnTo>
                    <a:pt x="315" y="1308"/>
                  </a:lnTo>
                  <a:lnTo>
                    <a:pt x="314" y="1305"/>
                  </a:lnTo>
                  <a:lnTo>
                    <a:pt x="311" y="1301"/>
                  </a:lnTo>
                  <a:lnTo>
                    <a:pt x="306" y="1297"/>
                  </a:lnTo>
                  <a:lnTo>
                    <a:pt x="295" y="1292"/>
                  </a:lnTo>
                  <a:lnTo>
                    <a:pt x="283" y="1288"/>
                  </a:lnTo>
                  <a:lnTo>
                    <a:pt x="270" y="1283"/>
                  </a:lnTo>
                  <a:lnTo>
                    <a:pt x="257" y="1279"/>
                  </a:lnTo>
                  <a:lnTo>
                    <a:pt x="244" y="1274"/>
                  </a:lnTo>
                  <a:lnTo>
                    <a:pt x="231" y="1269"/>
                  </a:lnTo>
                  <a:lnTo>
                    <a:pt x="207" y="1257"/>
                  </a:lnTo>
                  <a:lnTo>
                    <a:pt x="184" y="1244"/>
                  </a:lnTo>
                  <a:lnTo>
                    <a:pt x="162" y="1228"/>
                  </a:lnTo>
                  <a:lnTo>
                    <a:pt x="140" y="1211"/>
                  </a:lnTo>
                  <a:lnTo>
                    <a:pt x="121" y="1193"/>
                  </a:lnTo>
                  <a:lnTo>
                    <a:pt x="102" y="1173"/>
                  </a:lnTo>
                  <a:lnTo>
                    <a:pt x="85" y="1153"/>
                  </a:lnTo>
                  <a:lnTo>
                    <a:pt x="70" y="1130"/>
                  </a:lnTo>
                  <a:lnTo>
                    <a:pt x="55" y="1108"/>
                  </a:lnTo>
                  <a:lnTo>
                    <a:pt x="43" y="1083"/>
                  </a:lnTo>
                  <a:lnTo>
                    <a:pt x="33" y="1059"/>
                  </a:lnTo>
                  <a:lnTo>
                    <a:pt x="24" y="1033"/>
                  </a:lnTo>
                  <a:lnTo>
                    <a:pt x="17" y="1006"/>
                  </a:lnTo>
                  <a:lnTo>
                    <a:pt x="13" y="980"/>
                  </a:lnTo>
                  <a:lnTo>
                    <a:pt x="8" y="976"/>
                  </a:lnTo>
                  <a:lnTo>
                    <a:pt x="6" y="973"/>
                  </a:lnTo>
                  <a:lnTo>
                    <a:pt x="4" y="968"/>
                  </a:lnTo>
                  <a:lnTo>
                    <a:pt x="2" y="964"/>
                  </a:lnTo>
                  <a:lnTo>
                    <a:pt x="0" y="954"/>
                  </a:lnTo>
                  <a:lnTo>
                    <a:pt x="0" y="944"/>
                  </a:lnTo>
                  <a:lnTo>
                    <a:pt x="1" y="934"/>
                  </a:lnTo>
                  <a:lnTo>
                    <a:pt x="3" y="924"/>
                  </a:lnTo>
                  <a:lnTo>
                    <a:pt x="5" y="914"/>
                  </a:lnTo>
                  <a:lnTo>
                    <a:pt x="9" y="906"/>
                  </a:lnTo>
                  <a:lnTo>
                    <a:pt x="65" y="761"/>
                  </a:lnTo>
                  <a:lnTo>
                    <a:pt x="83" y="733"/>
                  </a:lnTo>
                  <a:lnTo>
                    <a:pt x="104" y="705"/>
                  </a:lnTo>
                  <a:lnTo>
                    <a:pt x="125" y="678"/>
                  </a:lnTo>
                  <a:lnTo>
                    <a:pt x="147" y="653"/>
                  </a:lnTo>
                  <a:lnTo>
                    <a:pt x="160" y="641"/>
                  </a:lnTo>
                  <a:lnTo>
                    <a:pt x="172" y="628"/>
                  </a:lnTo>
                  <a:lnTo>
                    <a:pt x="184" y="617"/>
                  </a:lnTo>
                  <a:lnTo>
                    <a:pt x="198" y="606"/>
                  </a:lnTo>
                  <a:lnTo>
                    <a:pt x="211" y="596"/>
                  </a:lnTo>
                  <a:lnTo>
                    <a:pt x="224" y="585"/>
                  </a:lnTo>
                  <a:lnTo>
                    <a:pt x="237" y="576"/>
                  </a:lnTo>
                  <a:lnTo>
                    <a:pt x="252" y="568"/>
                  </a:lnTo>
                  <a:lnTo>
                    <a:pt x="258" y="565"/>
                  </a:lnTo>
                  <a:lnTo>
                    <a:pt x="263" y="562"/>
                  </a:lnTo>
                  <a:lnTo>
                    <a:pt x="270" y="560"/>
                  </a:lnTo>
                  <a:lnTo>
                    <a:pt x="276" y="558"/>
                  </a:lnTo>
                  <a:lnTo>
                    <a:pt x="290" y="555"/>
                  </a:lnTo>
                  <a:lnTo>
                    <a:pt x="303" y="552"/>
                  </a:lnTo>
                  <a:lnTo>
                    <a:pt x="309" y="550"/>
                  </a:lnTo>
                  <a:lnTo>
                    <a:pt x="315" y="548"/>
                  </a:lnTo>
                  <a:lnTo>
                    <a:pt x="321" y="544"/>
                  </a:lnTo>
                  <a:lnTo>
                    <a:pt x="326" y="540"/>
                  </a:lnTo>
                  <a:lnTo>
                    <a:pt x="331" y="536"/>
                  </a:lnTo>
                  <a:lnTo>
                    <a:pt x="336" y="531"/>
                  </a:lnTo>
                  <a:lnTo>
                    <a:pt x="339" y="525"/>
                  </a:lnTo>
                  <a:lnTo>
                    <a:pt x="342" y="518"/>
                  </a:lnTo>
                  <a:lnTo>
                    <a:pt x="348" y="502"/>
                  </a:lnTo>
                  <a:lnTo>
                    <a:pt x="355" y="485"/>
                  </a:lnTo>
                  <a:lnTo>
                    <a:pt x="360" y="477"/>
                  </a:lnTo>
                  <a:lnTo>
                    <a:pt x="364" y="470"/>
                  </a:lnTo>
                  <a:lnTo>
                    <a:pt x="369" y="463"/>
                  </a:lnTo>
                  <a:lnTo>
                    <a:pt x="375" y="456"/>
                  </a:lnTo>
                  <a:lnTo>
                    <a:pt x="382" y="449"/>
                  </a:lnTo>
                  <a:lnTo>
                    <a:pt x="388" y="443"/>
                  </a:lnTo>
                  <a:lnTo>
                    <a:pt x="395" y="438"/>
                  </a:lnTo>
                  <a:lnTo>
                    <a:pt x="402" y="434"/>
                  </a:lnTo>
                  <a:lnTo>
                    <a:pt x="410" y="430"/>
                  </a:lnTo>
                  <a:lnTo>
                    <a:pt x="418" y="427"/>
                  </a:lnTo>
                  <a:lnTo>
                    <a:pt x="428" y="425"/>
                  </a:lnTo>
                  <a:lnTo>
                    <a:pt x="437" y="424"/>
                  </a:lnTo>
                  <a:lnTo>
                    <a:pt x="448" y="425"/>
                  </a:lnTo>
                  <a:lnTo>
                    <a:pt x="457" y="424"/>
                  </a:lnTo>
                  <a:lnTo>
                    <a:pt x="465" y="422"/>
                  </a:lnTo>
                  <a:lnTo>
                    <a:pt x="473" y="418"/>
                  </a:lnTo>
                  <a:lnTo>
                    <a:pt x="479" y="412"/>
                  </a:lnTo>
                  <a:lnTo>
                    <a:pt x="483" y="405"/>
                  </a:lnTo>
                  <a:lnTo>
                    <a:pt x="487" y="398"/>
                  </a:lnTo>
                  <a:lnTo>
                    <a:pt x="490" y="389"/>
                  </a:lnTo>
                  <a:lnTo>
                    <a:pt x="496" y="371"/>
                  </a:lnTo>
                  <a:lnTo>
                    <a:pt x="500" y="352"/>
                  </a:lnTo>
                  <a:lnTo>
                    <a:pt x="503" y="343"/>
                  </a:lnTo>
                  <a:lnTo>
                    <a:pt x="506" y="334"/>
                  </a:lnTo>
                  <a:lnTo>
                    <a:pt x="509" y="326"/>
                  </a:lnTo>
                  <a:lnTo>
                    <a:pt x="513" y="319"/>
                  </a:lnTo>
                  <a:lnTo>
                    <a:pt x="519" y="307"/>
                  </a:lnTo>
                  <a:lnTo>
                    <a:pt x="524" y="296"/>
                  </a:lnTo>
                  <a:lnTo>
                    <a:pt x="530" y="286"/>
                  </a:lnTo>
                  <a:lnTo>
                    <a:pt x="536" y="276"/>
                  </a:lnTo>
                  <a:lnTo>
                    <a:pt x="549" y="257"/>
                  </a:lnTo>
                  <a:lnTo>
                    <a:pt x="565" y="239"/>
                  </a:lnTo>
                  <a:lnTo>
                    <a:pt x="581" y="223"/>
                  </a:lnTo>
                  <a:lnTo>
                    <a:pt x="598" y="207"/>
                  </a:lnTo>
                  <a:lnTo>
                    <a:pt x="617" y="193"/>
                  </a:lnTo>
                  <a:lnTo>
                    <a:pt x="636" y="179"/>
                  </a:lnTo>
                  <a:lnTo>
                    <a:pt x="657" y="166"/>
                  </a:lnTo>
                  <a:lnTo>
                    <a:pt x="677" y="154"/>
                  </a:lnTo>
                  <a:lnTo>
                    <a:pt x="698" y="144"/>
                  </a:lnTo>
                  <a:lnTo>
                    <a:pt x="719" y="133"/>
                  </a:lnTo>
                  <a:lnTo>
                    <a:pt x="762" y="114"/>
                  </a:lnTo>
                  <a:lnTo>
                    <a:pt x="803" y="97"/>
                  </a:lnTo>
                  <a:lnTo>
                    <a:pt x="822" y="95"/>
                  </a:lnTo>
                  <a:lnTo>
                    <a:pt x="842" y="91"/>
                  </a:lnTo>
                  <a:lnTo>
                    <a:pt x="860" y="87"/>
                  </a:lnTo>
                  <a:lnTo>
                    <a:pt x="877" y="83"/>
                  </a:lnTo>
                  <a:lnTo>
                    <a:pt x="896" y="77"/>
                  </a:lnTo>
                  <a:lnTo>
                    <a:pt x="913" y="74"/>
                  </a:lnTo>
                  <a:lnTo>
                    <a:pt x="931" y="71"/>
                  </a:lnTo>
                  <a:lnTo>
                    <a:pt x="948" y="70"/>
                  </a:lnTo>
                  <a:lnTo>
                    <a:pt x="973" y="66"/>
                  </a:lnTo>
                  <a:lnTo>
                    <a:pt x="1000" y="62"/>
                  </a:lnTo>
                  <a:lnTo>
                    <a:pt x="1026" y="59"/>
                  </a:lnTo>
                  <a:lnTo>
                    <a:pt x="1052" y="57"/>
                  </a:lnTo>
                  <a:lnTo>
                    <a:pt x="1079" y="56"/>
                  </a:lnTo>
                  <a:lnTo>
                    <a:pt x="1105" y="55"/>
                  </a:lnTo>
                  <a:lnTo>
                    <a:pt x="1132" y="55"/>
                  </a:lnTo>
                  <a:lnTo>
                    <a:pt x="1157" y="55"/>
                  </a:lnTo>
                  <a:lnTo>
                    <a:pt x="1754" y="49"/>
                  </a:lnTo>
                  <a:lnTo>
                    <a:pt x="1835" y="49"/>
                  </a:lnTo>
                  <a:lnTo>
                    <a:pt x="1915" y="48"/>
                  </a:lnTo>
                  <a:lnTo>
                    <a:pt x="1993" y="48"/>
                  </a:lnTo>
                  <a:lnTo>
                    <a:pt x="2071" y="47"/>
                  </a:lnTo>
                  <a:lnTo>
                    <a:pt x="2148" y="46"/>
                  </a:lnTo>
                  <a:lnTo>
                    <a:pt x="2227" y="45"/>
                  </a:lnTo>
                  <a:lnTo>
                    <a:pt x="2305" y="43"/>
                  </a:lnTo>
                  <a:lnTo>
                    <a:pt x="2385" y="41"/>
                  </a:lnTo>
                  <a:lnTo>
                    <a:pt x="2442" y="43"/>
                  </a:lnTo>
                  <a:lnTo>
                    <a:pt x="2499" y="43"/>
                  </a:lnTo>
                  <a:lnTo>
                    <a:pt x="2555" y="43"/>
                  </a:lnTo>
                  <a:lnTo>
                    <a:pt x="2610" y="43"/>
                  </a:lnTo>
                  <a:lnTo>
                    <a:pt x="2665" y="42"/>
                  </a:lnTo>
                  <a:lnTo>
                    <a:pt x="2719" y="41"/>
                  </a:lnTo>
                  <a:lnTo>
                    <a:pt x="2775" y="40"/>
                  </a:lnTo>
                  <a:lnTo>
                    <a:pt x="2829" y="38"/>
                  </a:lnTo>
                  <a:lnTo>
                    <a:pt x="2882" y="37"/>
                  </a:lnTo>
                  <a:lnTo>
                    <a:pt x="2936" y="36"/>
                  </a:lnTo>
                  <a:lnTo>
                    <a:pt x="2989" y="33"/>
                  </a:lnTo>
                  <a:lnTo>
                    <a:pt x="3042" y="32"/>
                  </a:lnTo>
                  <a:lnTo>
                    <a:pt x="3096" y="31"/>
                  </a:lnTo>
                  <a:lnTo>
                    <a:pt x="3148" y="30"/>
                  </a:lnTo>
                  <a:lnTo>
                    <a:pt x="3201" y="30"/>
                  </a:lnTo>
                  <a:lnTo>
                    <a:pt x="3253" y="30"/>
                  </a:lnTo>
                  <a:lnTo>
                    <a:pt x="3275" y="29"/>
                  </a:lnTo>
                  <a:lnTo>
                    <a:pt x="3298" y="29"/>
                  </a:lnTo>
                  <a:lnTo>
                    <a:pt x="3322" y="29"/>
                  </a:lnTo>
                  <a:lnTo>
                    <a:pt x="3345" y="29"/>
                  </a:lnTo>
                  <a:lnTo>
                    <a:pt x="3370" y="30"/>
                  </a:lnTo>
                  <a:lnTo>
                    <a:pt x="3393" y="30"/>
                  </a:lnTo>
                  <a:lnTo>
                    <a:pt x="3417" y="29"/>
                  </a:lnTo>
                  <a:lnTo>
                    <a:pt x="3438" y="28"/>
                  </a:lnTo>
                  <a:lnTo>
                    <a:pt x="3485" y="27"/>
                  </a:lnTo>
                  <a:lnTo>
                    <a:pt x="3531" y="26"/>
                  </a:lnTo>
                  <a:lnTo>
                    <a:pt x="3578" y="25"/>
                  </a:lnTo>
                  <a:lnTo>
                    <a:pt x="3624" y="23"/>
                  </a:lnTo>
                  <a:lnTo>
                    <a:pt x="3669" y="22"/>
                  </a:lnTo>
                  <a:lnTo>
                    <a:pt x="3715" y="21"/>
                  </a:lnTo>
                  <a:lnTo>
                    <a:pt x="3761" y="21"/>
                  </a:lnTo>
                  <a:lnTo>
                    <a:pt x="3807" y="21"/>
                  </a:lnTo>
                  <a:lnTo>
                    <a:pt x="3847" y="21"/>
                  </a:lnTo>
                  <a:lnTo>
                    <a:pt x="3887" y="21"/>
                  </a:lnTo>
                  <a:lnTo>
                    <a:pt x="3926" y="20"/>
                  </a:lnTo>
                  <a:lnTo>
                    <a:pt x="3965" y="19"/>
                  </a:lnTo>
                  <a:lnTo>
                    <a:pt x="4003" y="18"/>
                  </a:lnTo>
                  <a:lnTo>
                    <a:pt x="4042" y="19"/>
                  </a:lnTo>
                  <a:lnTo>
                    <a:pt x="4080" y="20"/>
                  </a:lnTo>
                  <a:lnTo>
                    <a:pt x="4118" y="23"/>
                  </a:lnTo>
                  <a:lnTo>
                    <a:pt x="4144" y="22"/>
                  </a:lnTo>
                  <a:lnTo>
                    <a:pt x="4197" y="21"/>
                  </a:lnTo>
                  <a:lnTo>
                    <a:pt x="4273" y="19"/>
                  </a:lnTo>
                  <a:lnTo>
                    <a:pt x="4373" y="18"/>
                  </a:lnTo>
                  <a:lnTo>
                    <a:pt x="4635" y="17"/>
                  </a:lnTo>
                  <a:lnTo>
                    <a:pt x="4968" y="15"/>
                  </a:lnTo>
                  <a:lnTo>
                    <a:pt x="5357" y="14"/>
                  </a:lnTo>
                  <a:lnTo>
                    <a:pt x="5788" y="14"/>
                  </a:lnTo>
                  <a:lnTo>
                    <a:pt x="6247" y="13"/>
                  </a:lnTo>
                  <a:lnTo>
                    <a:pt x="6722" y="13"/>
                  </a:lnTo>
                  <a:lnTo>
                    <a:pt x="7195" y="13"/>
                  </a:lnTo>
                  <a:lnTo>
                    <a:pt x="7654" y="12"/>
                  </a:lnTo>
                  <a:lnTo>
                    <a:pt x="8085" y="12"/>
                  </a:lnTo>
                  <a:lnTo>
                    <a:pt x="8475" y="12"/>
                  </a:lnTo>
                  <a:lnTo>
                    <a:pt x="8807" y="11"/>
                  </a:lnTo>
                  <a:lnTo>
                    <a:pt x="9069" y="10"/>
                  </a:lnTo>
                  <a:lnTo>
                    <a:pt x="9245" y="9"/>
                  </a:lnTo>
                  <a:lnTo>
                    <a:pt x="9324" y="7"/>
                  </a:lnTo>
                  <a:lnTo>
                    <a:pt x="9328" y="9"/>
                  </a:lnTo>
                  <a:lnTo>
                    <a:pt x="9332" y="10"/>
                  </a:lnTo>
                  <a:lnTo>
                    <a:pt x="9335" y="11"/>
                  </a:lnTo>
                  <a:lnTo>
                    <a:pt x="9340" y="11"/>
                  </a:lnTo>
                  <a:lnTo>
                    <a:pt x="9347" y="10"/>
                  </a:lnTo>
                  <a:lnTo>
                    <a:pt x="9354" y="8"/>
                  </a:lnTo>
                  <a:lnTo>
                    <a:pt x="9360" y="6"/>
                  </a:lnTo>
                  <a:lnTo>
                    <a:pt x="9367" y="4"/>
                  </a:lnTo>
                  <a:lnTo>
                    <a:pt x="9371" y="4"/>
                  </a:lnTo>
                  <a:lnTo>
                    <a:pt x="9375" y="4"/>
                  </a:lnTo>
                  <a:lnTo>
                    <a:pt x="9378" y="5"/>
                  </a:lnTo>
                  <a:lnTo>
                    <a:pt x="9382" y="6"/>
                  </a:lnTo>
                  <a:lnTo>
                    <a:pt x="9420" y="8"/>
                  </a:lnTo>
                  <a:lnTo>
                    <a:pt x="9456" y="10"/>
                  </a:lnTo>
                  <a:lnTo>
                    <a:pt x="9492" y="12"/>
                  </a:lnTo>
                  <a:lnTo>
                    <a:pt x="9528" y="14"/>
                  </a:lnTo>
                  <a:lnTo>
                    <a:pt x="9563" y="16"/>
                  </a:lnTo>
                  <a:lnTo>
                    <a:pt x="9599" y="17"/>
                  </a:lnTo>
                  <a:lnTo>
                    <a:pt x="9637" y="17"/>
                  </a:lnTo>
                  <a:lnTo>
                    <a:pt x="9675" y="15"/>
                  </a:lnTo>
                  <a:lnTo>
                    <a:pt x="9682" y="18"/>
                  </a:lnTo>
                  <a:lnTo>
                    <a:pt x="9687" y="19"/>
                  </a:lnTo>
                  <a:lnTo>
                    <a:pt x="9693" y="18"/>
                  </a:lnTo>
                  <a:lnTo>
                    <a:pt x="9699" y="15"/>
                  </a:lnTo>
                  <a:lnTo>
                    <a:pt x="9734" y="9"/>
                  </a:lnTo>
                  <a:lnTo>
                    <a:pt x="9771" y="2"/>
                  </a:lnTo>
                  <a:lnTo>
                    <a:pt x="9780" y="1"/>
                  </a:lnTo>
                  <a:lnTo>
                    <a:pt x="9789" y="0"/>
                  </a:lnTo>
                  <a:lnTo>
                    <a:pt x="9799" y="0"/>
                  </a:lnTo>
                  <a:lnTo>
                    <a:pt x="9807" y="0"/>
                  </a:lnTo>
                  <a:lnTo>
                    <a:pt x="9816" y="1"/>
                  </a:lnTo>
                  <a:lnTo>
                    <a:pt x="9825" y="3"/>
                  </a:lnTo>
                  <a:lnTo>
                    <a:pt x="9833" y="6"/>
                  </a:lnTo>
                  <a:lnTo>
                    <a:pt x="9841" y="10"/>
                  </a:lnTo>
                  <a:lnTo>
                    <a:pt x="9854" y="12"/>
                  </a:lnTo>
                  <a:lnTo>
                    <a:pt x="9865" y="13"/>
                  </a:lnTo>
                  <a:lnTo>
                    <a:pt x="9877" y="13"/>
                  </a:lnTo>
                  <a:lnTo>
                    <a:pt x="9888" y="13"/>
                  </a:lnTo>
                  <a:lnTo>
                    <a:pt x="9911" y="12"/>
                  </a:lnTo>
                  <a:lnTo>
                    <a:pt x="9934" y="11"/>
                  </a:lnTo>
                  <a:lnTo>
                    <a:pt x="9957" y="9"/>
                  </a:lnTo>
                  <a:lnTo>
                    <a:pt x="9980" y="8"/>
                  </a:lnTo>
                  <a:lnTo>
                    <a:pt x="9992" y="8"/>
                  </a:lnTo>
                  <a:lnTo>
                    <a:pt x="10004" y="8"/>
                  </a:lnTo>
                  <a:lnTo>
                    <a:pt x="10016" y="9"/>
                  </a:lnTo>
                  <a:lnTo>
                    <a:pt x="10030" y="11"/>
                  </a:lnTo>
                  <a:lnTo>
                    <a:pt x="10063" y="14"/>
                  </a:lnTo>
                  <a:lnTo>
                    <a:pt x="10099" y="15"/>
                  </a:lnTo>
                  <a:lnTo>
                    <a:pt x="10136" y="16"/>
                  </a:lnTo>
                  <a:lnTo>
                    <a:pt x="10174" y="17"/>
                  </a:lnTo>
                  <a:lnTo>
                    <a:pt x="10192" y="18"/>
                  </a:lnTo>
                  <a:lnTo>
                    <a:pt x="10211" y="20"/>
                  </a:lnTo>
                  <a:lnTo>
                    <a:pt x="10229" y="22"/>
                  </a:lnTo>
                  <a:lnTo>
                    <a:pt x="10247" y="24"/>
                  </a:lnTo>
                  <a:lnTo>
                    <a:pt x="10265" y="28"/>
                  </a:lnTo>
                  <a:lnTo>
                    <a:pt x="10282" y="32"/>
                  </a:lnTo>
                  <a:lnTo>
                    <a:pt x="10299" y="38"/>
                  </a:lnTo>
                  <a:lnTo>
                    <a:pt x="10316" y="45"/>
                  </a:lnTo>
                  <a:lnTo>
                    <a:pt x="10339" y="56"/>
                  </a:lnTo>
                  <a:lnTo>
                    <a:pt x="10363" y="69"/>
                  </a:lnTo>
                  <a:lnTo>
                    <a:pt x="10385" y="84"/>
                  </a:lnTo>
                  <a:lnTo>
                    <a:pt x="10408" y="100"/>
                  </a:lnTo>
                  <a:lnTo>
                    <a:pt x="10429" y="117"/>
                  </a:lnTo>
                  <a:lnTo>
                    <a:pt x="10451" y="135"/>
                  </a:lnTo>
                  <a:lnTo>
                    <a:pt x="10471" y="153"/>
                  </a:lnTo>
                  <a:lnTo>
                    <a:pt x="10491" y="171"/>
                  </a:lnTo>
                  <a:lnTo>
                    <a:pt x="10499" y="184"/>
                  </a:lnTo>
                  <a:lnTo>
                    <a:pt x="10506" y="198"/>
                  </a:lnTo>
                  <a:lnTo>
                    <a:pt x="10513" y="211"/>
                  </a:lnTo>
                  <a:lnTo>
                    <a:pt x="10519" y="226"/>
                  </a:lnTo>
                  <a:lnTo>
                    <a:pt x="10523" y="232"/>
                  </a:lnTo>
                  <a:lnTo>
                    <a:pt x="10527" y="239"/>
                  </a:lnTo>
                  <a:lnTo>
                    <a:pt x="10533" y="244"/>
                  </a:lnTo>
                  <a:lnTo>
                    <a:pt x="10538" y="249"/>
                  </a:lnTo>
                  <a:lnTo>
                    <a:pt x="10543" y="254"/>
                  </a:lnTo>
                  <a:lnTo>
                    <a:pt x="10549" y="258"/>
                  </a:lnTo>
                  <a:lnTo>
                    <a:pt x="10556" y="261"/>
                  </a:lnTo>
                  <a:lnTo>
                    <a:pt x="10564" y="263"/>
                  </a:lnTo>
                  <a:lnTo>
                    <a:pt x="10583" y="263"/>
                  </a:lnTo>
                  <a:lnTo>
                    <a:pt x="10600" y="264"/>
                  </a:lnTo>
                  <a:lnTo>
                    <a:pt x="10616" y="268"/>
                  </a:lnTo>
                  <a:lnTo>
                    <a:pt x="10633" y="271"/>
                  </a:lnTo>
                  <a:lnTo>
                    <a:pt x="10648" y="276"/>
                  </a:lnTo>
                  <a:lnTo>
                    <a:pt x="10662" y="283"/>
                  </a:lnTo>
                  <a:lnTo>
                    <a:pt x="10677" y="291"/>
                  </a:lnTo>
                  <a:lnTo>
                    <a:pt x="10691" y="301"/>
                  </a:lnTo>
                  <a:lnTo>
                    <a:pt x="10699" y="307"/>
                  </a:lnTo>
                  <a:lnTo>
                    <a:pt x="10706" y="314"/>
                  </a:lnTo>
                  <a:lnTo>
                    <a:pt x="10712" y="321"/>
                  </a:lnTo>
                  <a:lnTo>
                    <a:pt x="10720" y="328"/>
                  </a:lnTo>
                  <a:lnTo>
                    <a:pt x="10731" y="342"/>
                  </a:lnTo>
                  <a:lnTo>
                    <a:pt x="10741" y="358"/>
                  </a:lnTo>
                  <a:lnTo>
                    <a:pt x="10749" y="375"/>
                  </a:lnTo>
                  <a:lnTo>
                    <a:pt x="10756" y="392"/>
                  </a:lnTo>
                  <a:lnTo>
                    <a:pt x="10763" y="410"/>
                  </a:lnTo>
                  <a:lnTo>
                    <a:pt x="10768" y="427"/>
                  </a:lnTo>
                  <a:lnTo>
                    <a:pt x="10776" y="433"/>
                  </a:lnTo>
                  <a:lnTo>
                    <a:pt x="10785" y="438"/>
                  </a:lnTo>
                  <a:lnTo>
                    <a:pt x="10794" y="443"/>
                  </a:lnTo>
                  <a:lnTo>
                    <a:pt x="10804" y="446"/>
                  </a:lnTo>
                  <a:lnTo>
                    <a:pt x="10824" y="454"/>
                  </a:lnTo>
                  <a:lnTo>
                    <a:pt x="10844" y="460"/>
                  </a:lnTo>
                  <a:lnTo>
                    <a:pt x="10855" y="463"/>
                  </a:lnTo>
                  <a:lnTo>
                    <a:pt x="10864" y="467"/>
                  </a:lnTo>
                  <a:lnTo>
                    <a:pt x="10873" y="471"/>
                  </a:lnTo>
                  <a:lnTo>
                    <a:pt x="10882" y="476"/>
                  </a:lnTo>
                  <a:lnTo>
                    <a:pt x="10889" y="482"/>
                  </a:lnTo>
                  <a:lnTo>
                    <a:pt x="10897" y="489"/>
                  </a:lnTo>
                  <a:lnTo>
                    <a:pt x="10904" y="498"/>
                  </a:lnTo>
                  <a:lnTo>
                    <a:pt x="10910" y="509"/>
                  </a:lnTo>
                  <a:lnTo>
                    <a:pt x="10919" y="521"/>
                  </a:lnTo>
                  <a:lnTo>
                    <a:pt x="10929" y="534"/>
                  </a:lnTo>
                  <a:lnTo>
                    <a:pt x="10937" y="549"/>
                  </a:lnTo>
                  <a:lnTo>
                    <a:pt x="10945" y="563"/>
                  </a:lnTo>
                  <a:lnTo>
                    <a:pt x="10960" y="593"/>
                  </a:lnTo>
                  <a:lnTo>
                    <a:pt x="10972" y="623"/>
                  </a:lnTo>
                  <a:lnTo>
                    <a:pt x="10983" y="654"/>
                  </a:lnTo>
                  <a:lnTo>
                    <a:pt x="10994" y="686"/>
                  </a:lnTo>
                  <a:lnTo>
                    <a:pt x="11004" y="717"/>
                  </a:lnTo>
                  <a:lnTo>
                    <a:pt x="11014" y="747"/>
                  </a:lnTo>
                  <a:lnTo>
                    <a:pt x="11014" y="758"/>
                  </a:lnTo>
                  <a:lnTo>
                    <a:pt x="11015" y="768"/>
                  </a:lnTo>
                  <a:lnTo>
                    <a:pt x="11017" y="780"/>
                  </a:lnTo>
                  <a:lnTo>
                    <a:pt x="11020" y="790"/>
                  </a:lnTo>
                  <a:lnTo>
                    <a:pt x="11027" y="810"/>
                  </a:lnTo>
                  <a:lnTo>
                    <a:pt x="11034" y="832"/>
                  </a:lnTo>
                  <a:lnTo>
                    <a:pt x="11038" y="841"/>
                  </a:lnTo>
                  <a:lnTo>
                    <a:pt x="11040" y="851"/>
                  </a:lnTo>
                  <a:lnTo>
                    <a:pt x="11041" y="861"/>
                  </a:lnTo>
                  <a:lnTo>
                    <a:pt x="11041" y="872"/>
                  </a:lnTo>
                  <a:lnTo>
                    <a:pt x="11040" y="882"/>
                  </a:lnTo>
                  <a:lnTo>
                    <a:pt x="11038" y="892"/>
                  </a:lnTo>
                  <a:lnTo>
                    <a:pt x="11032" y="903"/>
                  </a:lnTo>
                  <a:lnTo>
                    <a:pt x="11026" y="913"/>
                  </a:lnTo>
                  <a:lnTo>
                    <a:pt x="10931" y="1086"/>
                  </a:lnTo>
                  <a:close/>
                  <a:moveTo>
                    <a:pt x="10885" y="1081"/>
                  </a:moveTo>
                  <a:lnTo>
                    <a:pt x="10878" y="1092"/>
                  </a:lnTo>
                  <a:lnTo>
                    <a:pt x="10871" y="1104"/>
                  </a:lnTo>
                  <a:lnTo>
                    <a:pt x="10862" y="1113"/>
                  </a:lnTo>
                  <a:lnTo>
                    <a:pt x="10853" y="1121"/>
                  </a:lnTo>
                  <a:lnTo>
                    <a:pt x="10843" y="1129"/>
                  </a:lnTo>
                  <a:lnTo>
                    <a:pt x="10833" y="1135"/>
                  </a:lnTo>
                  <a:lnTo>
                    <a:pt x="10823" y="1141"/>
                  </a:lnTo>
                  <a:lnTo>
                    <a:pt x="10812" y="1146"/>
                  </a:lnTo>
                  <a:lnTo>
                    <a:pt x="10800" y="1151"/>
                  </a:lnTo>
                  <a:lnTo>
                    <a:pt x="10789" y="1155"/>
                  </a:lnTo>
                  <a:lnTo>
                    <a:pt x="10778" y="1158"/>
                  </a:lnTo>
                  <a:lnTo>
                    <a:pt x="10766" y="1161"/>
                  </a:lnTo>
                  <a:lnTo>
                    <a:pt x="10742" y="1164"/>
                  </a:lnTo>
                  <a:lnTo>
                    <a:pt x="10719" y="1166"/>
                  </a:lnTo>
                  <a:lnTo>
                    <a:pt x="10714" y="1170"/>
                  </a:lnTo>
                  <a:lnTo>
                    <a:pt x="10711" y="1173"/>
                  </a:lnTo>
                  <a:lnTo>
                    <a:pt x="10709" y="1177"/>
                  </a:lnTo>
                  <a:lnTo>
                    <a:pt x="10708" y="1181"/>
                  </a:lnTo>
                  <a:lnTo>
                    <a:pt x="10708" y="1189"/>
                  </a:lnTo>
                  <a:lnTo>
                    <a:pt x="10710" y="1198"/>
                  </a:lnTo>
                  <a:lnTo>
                    <a:pt x="10712" y="1206"/>
                  </a:lnTo>
                  <a:lnTo>
                    <a:pt x="10715" y="1214"/>
                  </a:lnTo>
                  <a:lnTo>
                    <a:pt x="10715" y="1218"/>
                  </a:lnTo>
                  <a:lnTo>
                    <a:pt x="10717" y="1222"/>
                  </a:lnTo>
                  <a:lnTo>
                    <a:pt x="10717" y="1226"/>
                  </a:lnTo>
                  <a:lnTo>
                    <a:pt x="10715" y="1230"/>
                  </a:lnTo>
                  <a:lnTo>
                    <a:pt x="10712" y="1246"/>
                  </a:lnTo>
                  <a:lnTo>
                    <a:pt x="10709" y="1261"/>
                  </a:lnTo>
                  <a:lnTo>
                    <a:pt x="10705" y="1275"/>
                  </a:lnTo>
                  <a:lnTo>
                    <a:pt x="10699" y="1289"/>
                  </a:lnTo>
                  <a:lnTo>
                    <a:pt x="10692" y="1302"/>
                  </a:lnTo>
                  <a:lnTo>
                    <a:pt x="10684" y="1313"/>
                  </a:lnTo>
                  <a:lnTo>
                    <a:pt x="10679" y="1319"/>
                  </a:lnTo>
                  <a:lnTo>
                    <a:pt x="10673" y="1324"/>
                  </a:lnTo>
                  <a:lnTo>
                    <a:pt x="10666" y="1328"/>
                  </a:lnTo>
                  <a:lnTo>
                    <a:pt x="10660" y="1332"/>
                  </a:lnTo>
                  <a:lnTo>
                    <a:pt x="10654" y="1337"/>
                  </a:lnTo>
                  <a:lnTo>
                    <a:pt x="10647" y="1340"/>
                  </a:lnTo>
                  <a:lnTo>
                    <a:pt x="10641" y="1342"/>
                  </a:lnTo>
                  <a:lnTo>
                    <a:pt x="10634" y="1342"/>
                  </a:lnTo>
                  <a:lnTo>
                    <a:pt x="10620" y="1342"/>
                  </a:lnTo>
                  <a:lnTo>
                    <a:pt x="10607" y="1339"/>
                  </a:lnTo>
                  <a:lnTo>
                    <a:pt x="10595" y="1337"/>
                  </a:lnTo>
                  <a:lnTo>
                    <a:pt x="10583" y="1335"/>
                  </a:lnTo>
                  <a:lnTo>
                    <a:pt x="10576" y="1335"/>
                  </a:lnTo>
                  <a:lnTo>
                    <a:pt x="10571" y="1336"/>
                  </a:lnTo>
                  <a:lnTo>
                    <a:pt x="10566" y="1338"/>
                  </a:lnTo>
                  <a:lnTo>
                    <a:pt x="10561" y="1341"/>
                  </a:lnTo>
                  <a:lnTo>
                    <a:pt x="10555" y="1363"/>
                  </a:lnTo>
                  <a:lnTo>
                    <a:pt x="10548" y="1386"/>
                  </a:lnTo>
                  <a:lnTo>
                    <a:pt x="10539" y="1407"/>
                  </a:lnTo>
                  <a:lnTo>
                    <a:pt x="10528" y="1429"/>
                  </a:lnTo>
                  <a:lnTo>
                    <a:pt x="10518" y="1450"/>
                  </a:lnTo>
                  <a:lnTo>
                    <a:pt x="10505" y="1470"/>
                  </a:lnTo>
                  <a:lnTo>
                    <a:pt x="10492" y="1491"/>
                  </a:lnTo>
                  <a:lnTo>
                    <a:pt x="10477" y="1510"/>
                  </a:lnTo>
                  <a:lnTo>
                    <a:pt x="10462" y="1529"/>
                  </a:lnTo>
                  <a:lnTo>
                    <a:pt x="10445" y="1546"/>
                  </a:lnTo>
                  <a:lnTo>
                    <a:pt x="10427" y="1562"/>
                  </a:lnTo>
                  <a:lnTo>
                    <a:pt x="10408" y="1577"/>
                  </a:lnTo>
                  <a:lnTo>
                    <a:pt x="10388" y="1591"/>
                  </a:lnTo>
                  <a:lnTo>
                    <a:pt x="10367" y="1603"/>
                  </a:lnTo>
                  <a:lnTo>
                    <a:pt x="10344" y="1614"/>
                  </a:lnTo>
                  <a:lnTo>
                    <a:pt x="10322" y="1623"/>
                  </a:lnTo>
                  <a:lnTo>
                    <a:pt x="10298" y="1631"/>
                  </a:lnTo>
                  <a:lnTo>
                    <a:pt x="10276" y="1636"/>
                  </a:lnTo>
                  <a:lnTo>
                    <a:pt x="10253" y="1639"/>
                  </a:lnTo>
                  <a:lnTo>
                    <a:pt x="10230" y="1641"/>
                  </a:lnTo>
                  <a:lnTo>
                    <a:pt x="10207" y="1641"/>
                  </a:lnTo>
                  <a:lnTo>
                    <a:pt x="10184" y="1639"/>
                  </a:lnTo>
                  <a:lnTo>
                    <a:pt x="10160" y="1636"/>
                  </a:lnTo>
                  <a:lnTo>
                    <a:pt x="10137" y="1632"/>
                  </a:lnTo>
                  <a:lnTo>
                    <a:pt x="10117" y="1635"/>
                  </a:lnTo>
                  <a:lnTo>
                    <a:pt x="10098" y="1637"/>
                  </a:lnTo>
                  <a:lnTo>
                    <a:pt x="10079" y="1638"/>
                  </a:lnTo>
                  <a:lnTo>
                    <a:pt x="10059" y="1639"/>
                  </a:lnTo>
                  <a:lnTo>
                    <a:pt x="10021" y="1639"/>
                  </a:lnTo>
                  <a:lnTo>
                    <a:pt x="9983" y="1638"/>
                  </a:lnTo>
                  <a:lnTo>
                    <a:pt x="9944" y="1637"/>
                  </a:lnTo>
                  <a:lnTo>
                    <a:pt x="9905" y="1637"/>
                  </a:lnTo>
                  <a:lnTo>
                    <a:pt x="9885" y="1637"/>
                  </a:lnTo>
                  <a:lnTo>
                    <a:pt x="9866" y="1639"/>
                  </a:lnTo>
                  <a:lnTo>
                    <a:pt x="9846" y="1641"/>
                  </a:lnTo>
                  <a:lnTo>
                    <a:pt x="9826" y="1644"/>
                  </a:lnTo>
                  <a:lnTo>
                    <a:pt x="9804" y="1644"/>
                  </a:lnTo>
                  <a:lnTo>
                    <a:pt x="9781" y="1644"/>
                  </a:lnTo>
                  <a:lnTo>
                    <a:pt x="9759" y="1644"/>
                  </a:lnTo>
                  <a:lnTo>
                    <a:pt x="9737" y="1645"/>
                  </a:lnTo>
                  <a:lnTo>
                    <a:pt x="9715" y="1645"/>
                  </a:lnTo>
                  <a:lnTo>
                    <a:pt x="9692" y="1645"/>
                  </a:lnTo>
                  <a:lnTo>
                    <a:pt x="9671" y="1645"/>
                  </a:lnTo>
                  <a:lnTo>
                    <a:pt x="9647" y="1643"/>
                  </a:lnTo>
                  <a:lnTo>
                    <a:pt x="9638" y="1645"/>
                  </a:lnTo>
                  <a:lnTo>
                    <a:pt x="9629" y="1647"/>
                  </a:lnTo>
                  <a:lnTo>
                    <a:pt x="9620" y="1647"/>
                  </a:lnTo>
                  <a:lnTo>
                    <a:pt x="9611" y="1648"/>
                  </a:lnTo>
                  <a:lnTo>
                    <a:pt x="9593" y="1648"/>
                  </a:lnTo>
                  <a:lnTo>
                    <a:pt x="9575" y="1647"/>
                  </a:lnTo>
                  <a:lnTo>
                    <a:pt x="9556" y="1646"/>
                  </a:lnTo>
                  <a:lnTo>
                    <a:pt x="9538" y="1645"/>
                  </a:lnTo>
                  <a:lnTo>
                    <a:pt x="9519" y="1645"/>
                  </a:lnTo>
                  <a:lnTo>
                    <a:pt x="9500" y="1648"/>
                  </a:lnTo>
                  <a:lnTo>
                    <a:pt x="9394" y="1649"/>
                  </a:lnTo>
                  <a:lnTo>
                    <a:pt x="9188" y="1649"/>
                  </a:lnTo>
                  <a:lnTo>
                    <a:pt x="8898" y="1650"/>
                  </a:lnTo>
                  <a:lnTo>
                    <a:pt x="8536" y="1651"/>
                  </a:lnTo>
                  <a:lnTo>
                    <a:pt x="8118" y="1652"/>
                  </a:lnTo>
                  <a:lnTo>
                    <a:pt x="7657" y="1652"/>
                  </a:lnTo>
                  <a:lnTo>
                    <a:pt x="7168" y="1653"/>
                  </a:lnTo>
                  <a:lnTo>
                    <a:pt x="6665" y="1654"/>
                  </a:lnTo>
                  <a:lnTo>
                    <a:pt x="6161" y="1655"/>
                  </a:lnTo>
                  <a:lnTo>
                    <a:pt x="5673" y="1656"/>
                  </a:lnTo>
                  <a:lnTo>
                    <a:pt x="5212" y="1658"/>
                  </a:lnTo>
                  <a:lnTo>
                    <a:pt x="4793" y="1659"/>
                  </a:lnTo>
                  <a:lnTo>
                    <a:pt x="4431" y="1660"/>
                  </a:lnTo>
                  <a:lnTo>
                    <a:pt x="4139" y="1660"/>
                  </a:lnTo>
                  <a:lnTo>
                    <a:pt x="3933" y="1661"/>
                  </a:lnTo>
                  <a:lnTo>
                    <a:pt x="3826" y="1662"/>
                  </a:lnTo>
                  <a:lnTo>
                    <a:pt x="3805" y="1660"/>
                  </a:lnTo>
                  <a:lnTo>
                    <a:pt x="3784" y="1659"/>
                  </a:lnTo>
                  <a:lnTo>
                    <a:pt x="3763" y="1659"/>
                  </a:lnTo>
                  <a:lnTo>
                    <a:pt x="3743" y="1659"/>
                  </a:lnTo>
                  <a:lnTo>
                    <a:pt x="3701" y="1661"/>
                  </a:lnTo>
                  <a:lnTo>
                    <a:pt x="3659" y="1664"/>
                  </a:lnTo>
                  <a:lnTo>
                    <a:pt x="3616" y="1666"/>
                  </a:lnTo>
                  <a:lnTo>
                    <a:pt x="3574" y="1668"/>
                  </a:lnTo>
                  <a:lnTo>
                    <a:pt x="3553" y="1668"/>
                  </a:lnTo>
                  <a:lnTo>
                    <a:pt x="3531" y="1668"/>
                  </a:lnTo>
                  <a:lnTo>
                    <a:pt x="3509" y="1667"/>
                  </a:lnTo>
                  <a:lnTo>
                    <a:pt x="3487" y="1666"/>
                  </a:lnTo>
                  <a:lnTo>
                    <a:pt x="3463" y="1666"/>
                  </a:lnTo>
                  <a:lnTo>
                    <a:pt x="3438" y="1666"/>
                  </a:lnTo>
                  <a:lnTo>
                    <a:pt x="3414" y="1666"/>
                  </a:lnTo>
                  <a:lnTo>
                    <a:pt x="3388" y="1666"/>
                  </a:lnTo>
                  <a:lnTo>
                    <a:pt x="3363" y="1666"/>
                  </a:lnTo>
                  <a:lnTo>
                    <a:pt x="3338" y="1666"/>
                  </a:lnTo>
                  <a:lnTo>
                    <a:pt x="3312" y="1667"/>
                  </a:lnTo>
                  <a:lnTo>
                    <a:pt x="3287" y="1668"/>
                  </a:lnTo>
                  <a:lnTo>
                    <a:pt x="3252" y="1668"/>
                  </a:lnTo>
                  <a:lnTo>
                    <a:pt x="3217" y="1668"/>
                  </a:lnTo>
                  <a:lnTo>
                    <a:pt x="3201" y="1668"/>
                  </a:lnTo>
                  <a:lnTo>
                    <a:pt x="3185" y="1669"/>
                  </a:lnTo>
                  <a:lnTo>
                    <a:pt x="3169" y="1670"/>
                  </a:lnTo>
                  <a:lnTo>
                    <a:pt x="3155" y="1672"/>
                  </a:lnTo>
                  <a:lnTo>
                    <a:pt x="3099" y="1673"/>
                  </a:lnTo>
                  <a:lnTo>
                    <a:pt x="3042" y="1673"/>
                  </a:lnTo>
                  <a:lnTo>
                    <a:pt x="2986" y="1673"/>
                  </a:lnTo>
                  <a:lnTo>
                    <a:pt x="2931" y="1674"/>
                  </a:lnTo>
                  <a:lnTo>
                    <a:pt x="2876" y="1674"/>
                  </a:lnTo>
                  <a:lnTo>
                    <a:pt x="2821" y="1675"/>
                  </a:lnTo>
                  <a:lnTo>
                    <a:pt x="2766" y="1675"/>
                  </a:lnTo>
                  <a:lnTo>
                    <a:pt x="2711" y="1676"/>
                  </a:lnTo>
                  <a:lnTo>
                    <a:pt x="2657" y="1677"/>
                  </a:lnTo>
                  <a:lnTo>
                    <a:pt x="2603" y="1677"/>
                  </a:lnTo>
                  <a:lnTo>
                    <a:pt x="2549" y="1678"/>
                  </a:lnTo>
                  <a:lnTo>
                    <a:pt x="2495" y="1678"/>
                  </a:lnTo>
                  <a:lnTo>
                    <a:pt x="2440" y="1679"/>
                  </a:lnTo>
                  <a:lnTo>
                    <a:pt x="2386" y="1679"/>
                  </a:lnTo>
                  <a:lnTo>
                    <a:pt x="2332" y="1679"/>
                  </a:lnTo>
                  <a:lnTo>
                    <a:pt x="2278" y="1679"/>
                  </a:lnTo>
                  <a:lnTo>
                    <a:pt x="2197" y="1680"/>
                  </a:lnTo>
                  <a:lnTo>
                    <a:pt x="2118" y="1680"/>
                  </a:lnTo>
                  <a:lnTo>
                    <a:pt x="2041" y="1681"/>
                  </a:lnTo>
                  <a:lnTo>
                    <a:pt x="1965" y="1682"/>
                  </a:lnTo>
                  <a:lnTo>
                    <a:pt x="1888" y="1683"/>
                  </a:lnTo>
                  <a:lnTo>
                    <a:pt x="1811" y="1684"/>
                  </a:lnTo>
                  <a:lnTo>
                    <a:pt x="1731" y="1686"/>
                  </a:lnTo>
                  <a:lnTo>
                    <a:pt x="1649" y="1687"/>
                  </a:lnTo>
                  <a:lnTo>
                    <a:pt x="1564" y="1687"/>
                  </a:lnTo>
                  <a:lnTo>
                    <a:pt x="1478" y="1687"/>
                  </a:lnTo>
                  <a:lnTo>
                    <a:pt x="1392" y="1687"/>
                  </a:lnTo>
                  <a:lnTo>
                    <a:pt x="1306" y="1688"/>
                  </a:lnTo>
                  <a:lnTo>
                    <a:pt x="1219" y="1688"/>
                  </a:lnTo>
                  <a:lnTo>
                    <a:pt x="1132" y="1688"/>
                  </a:lnTo>
                  <a:lnTo>
                    <a:pt x="1045" y="1689"/>
                  </a:lnTo>
                  <a:lnTo>
                    <a:pt x="957" y="1689"/>
                  </a:lnTo>
                  <a:lnTo>
                    <a:pt x="929" y="1690"/>
                  </a:lnTo>
                  <a:lnTo>
                    <a:pt x="902" y="1689"/>
                  </a:lnTo>
                  <a:lnTo>
                    <a:pt x="874" y="1688"/>
                  </a:lnTo>
                  <a:lnTo>
                    <a:pt x="848" y="1685"/>
                  </a:lnTo>
                  <a:lnTo>
                    <a:pt x="821" y="1681"/>
                  </a:lnTo>
                  <a:lnTo>
                    <a:pt x="796" y="1676"/>
                  </a:lnTo>
                  <a:lnTo>
                    <a:pt x="769" y="1670"/>
                  </a:lnTo>
                  <a:lnTo>
                    <a:pt x="744" y="1662"/>
                  </a:lnTo>
                  <a:lnTo>
                    <a:pt x="720" y="1653"/>
                  </a:lnTo>
                  <a:lnTo>
                    <a:pt x="695" y="1643"/>
                  </a:lnTo>
                  <a:lnTo>
                    <a:pt x="672" y="1631"/>
                  </a:lnTo>
                  <a:lnTo>
                    <a:pt x="649" y="1618"/>
                  </a:lnTo>
                  <a:lnTo>
                    <a:pt x="627" y="1603"/>
                  </a:lnTo>
                  <a:lnTo>
                    <a:pt x="606" y="1588"/>
                  </a:lnTo>
                  <a:lnTo>
                    <a:pt x="586" y="1571"/>
                  </a:lnTo>
                  <a:lnTo>
                    <a:pt x="567" y="1552"/>
                  </a:lnTo>
                  <a:lnTo>
                    <a:pt x="553" y="1536"/>
                  </a:lnTo>
                  <a:lnTo>
                    <a:pt x="541" y="1519"/>
                  </a:lnTo>
                  <a:lnTo>
                    <a:pt x="531" y="1500"/>
                  </a:lnTo>
                  <a:lnTo>
                    <a:pt x="522" y="1481"/>
                  </a:lnTo>
                  <a:lnTo>
                    <a:pt x="518" y="1470"/>
                  </a:lnTo>
                  <a:lnTo>
                    <a:pt x="514" y="1461"/>
                  </a:lnTo>
                  <a:lnTo>
                    <a:pt x="511" y="1451"/>
                  </a:lnTo>
                  <a:lnTo>
                    <a:pt x="509" y="1440"/>
                  </a:lnTo>
                  <a:lnTo>
                    <a:pt x="507" y="1430"/>
                  </a:lnTo>
                  <a:lnTo>
                    <a:pt x="505" y="1418"/>
                  </a:lnTo>
                  <a:lnTo>
                    <a:pt x="505" y="1407"/>
                  </a:lnTo>
                  <a:lnTo>
                    <a:pt x="504" y="1396"/>
                  </a:lnTo>
                  <a:lnTo>
                    <a:pt x="501" y="1392"/>
                  </a:lnTo>
                  <a:lnTo>
                    <a:pt x="499" y="1390"/>
                  </a:lnTo>
                  <a:lnTo>
                    <a:pt x="496" y="1389"/>
                  </a:lnTo>
                  <a:lnTo>
                    <a:pt x="493" y="1388"/>
                  </a:lnTo>
                  <a:lnTo>
                    <a:pt x="486" y="1388"/>
                  </a:lnTo>
                  <a:lnTo>
                    <a:pt x="480" y="1390"/>
                  </a:lnTo>
                  <a:lnTo>
                    <a:pt x="473" y="1393"/>
                  </a:lnTo>
                  <a:lnTo>
                    <a:pt x="466" y="1395"/>
                  </a:lnTo>
                  <a:lnTo>
                    <a:pt x="462" y="1395"/>
                  </a:lnTo>
                  <a:lnTo>
                    <a:pt x="459" y="1395"/>
                  </a:lnTo>
                  <a:lnTo>
                    <a:pt x="456" y="1395"/>
                  </a:lnTo>
                  <a:lnTo>
                    <a:pt x="452" y="1393"/>
                  </a:lnTo>
                  <a:lnTo>
                    <a:pt x="440" y="1395"/>
                  </a:lnTo>
                  <a:lnTo>
                    <a:pt x="428" y="1394"/>
                  </a:lnTo>
                  <a:lnTo>
                    <a:pt x="415" y="1392"/>
                  </a:lnTo>
                  <a:lnTo>
                    <a:pt x="404" y="1388"/>
                  </a:lnTo>
                  <a:lnTo>
                    <a:pt x="393" y="1383"/>
                  </a:lnTo>
                  <a:lnTo>
                    <a:pt x="383" y="1375"/>
                  </a:lnTo>
                  <a:lnTo>
                    <a:pt x="372" y="1367"/>
                  </a:lnTo>
                  <a:lnTo>
                    <a:pt x="363" y="1357"/>
                  </a:lnTo>
                  <a:lnTo>
                    <a:pt x="359" y="1352"/>
                  </a:lnTo>
                  <a:lnTo>
                    <a:pt x="356" y="1346"/>
                  </a:lnTo>
                  <a:lnTo>
                    <a:pt x="354" y="1340"/>
                  </a:lnTo>
                  <a:lnTo>
                    <a:pt x="353" y="1334"/>
                  </a:lnTo>
                  <a:lnTo>
                    <a:pt x="351" y="1320"/>
                  </a:lnTo>
                  <a:lnTo>
                    <a:pt x="350" y="1306"/>
                  </a:lnTo>
                  <a:lnTo>
                    <a:pt x="350" y="1293"/>
                  </a:lnTo>
                  <a:lnTo>
                    <a:pt x="350" y="1278"/>
                  </a:lnTo>
                  <a:lnTo>
                    <a:pt x="348" y="1265"/>
                  </a:lnTo>
                  <a:lnTo>
                    <a:pt x="345" y="1253"/>
                  </a:lnTo>
                  <a:lnTo>
                    <a:pt x="327" y="1249"/>
                  </a:lnTo>
                  <a:lnTo>
                    <a:pt x="309" y="1246"/>
                  </a:lnTo>
                  <a:lnTo>
                    <a:pt x="290" y="1244"/>
                  </a:lnTo>
                  <a:lnTo>
                    <a:pt x="270" y="1242"/>
                  </a:lnTo>
                  <a:lnTo>
                    <a:pt x="248" y="1232"/>
                  </a:lnTo>
                  <a:lnTo>
                    <a:pt x="224" y="1221"/>
                  </a:lnTo>
                  <a:lnTo>
                    <a:pt x="202" y="1210"/>
                  </a:lnTo>
                  <a:lnTo>
                    <a:pt x="178" y="1197"/>
                  </a:lnTo>
                  <a:lnTo>
                    <a:pt x="174" y="1190"/>
                  </a:lnTo>
                  <a:lnTo>
                    <a:pt x="169" y="1185"/>
                  </a:lnTo>
                  <a:lnTo>
                    <a:pt x="164" y="1180"/>
                  </a:lnTo>
                  <a:lnTo>
                    <a:pt x="158" y="1175"/>
                  </a:lnTo>
                  <a:lnTo>
                    <a:pt x="145" y="1165"/>
                  </a:lnTo>
                  <a:lnTo>
                    <a:pt x="135" y="1154"/>
                  </a:lnTo>
                  <a:lnTo>
                    <a:pt x="124" y="1140"/>
                  </a:lnTo>
                  <a:lnTo>
                    <a:pt x="113" y="1126"/>
                  </a:lnTo>
                  <a:lnTo>
                    <a:pt x="102" y="1112"/>
                  </a:lnTo>
                  <a:lnTo>
                    <a:pt x="92" y="1097"/>
                  </a:lnTo>
                  <a:lnTo>
                    <a:pt x="84" y="1082"/>
                  </a:lnTo>
                  <a:lnTo>
                    <a:pt x="76" y="1067"/>
                  </a:lnTo>
                  <a:lnTo>
                    <a:pt x="70" y="1051"/>
                  </a:lnTo>
                  <a:lnTo>
                    <a:pt x="64" y="1035"/>
                  </a:lnTo>
                  <a:lnTo>
                    <a:pt x="59" y="1019"/>
                  </a:lnTo>
                  <a:lnTo>
                    <a:pt x="53" y="1002"/>
                  </a:lnTo>
                  <a:lnTo>
                    <a:pt x="50" y="985"/>
                  </a:lnTo>
                  <a:lnTo>
                    <a:pt x="48" y="969"/>
                  </a:lnTo>
                  <a:lnTo>
                    <a:pt x="47" y="951"/>
                  </a:lnTo>
                  <a:lnTo>
                    <a:pt x="46" y="934"/>
                  </a:lnTo>
                  <a:lnTo>
                    <a:pt x="47" y="917"/>
                  </a:lnTo>
                  <a:lnTo>
                    <a:pt x="49" y="899"/>
                  </a:lnTo>
                  <a:lnTo>
                    <a:pt x="54" y="879"/>
                  </a:lnTo>
                  <a:lnTo>
                    <a:pt x="61" y="858"/>
                  </a:lnTo>
                  <a:lnTo>
                    <a:pt x="68" y="839"/>
                  </a:lnTo>
                  <a:lnTo>
                    <a:pt x="77" y="819"/>
                  </a:lnTo>
                  <a:lnTo>
                    <a:pt x="86" y="800"/>
                  </a:lnTo>
                  <a:lnTo>
                    <a:pt x="96" y="782"/>
                  </a:lnTo>
                  <a:lnTo>
                    <a:pt x="108" y="764"/>
                  </a:lnTo>
                  <a:lnTo>
                    <a:pt x="120" y="746"/>
                  </a:lnTo>
                  <a:lnTo>
                    <a:pt x="132" y="729"/>
                  </a:lnTo>
                  <a:lnTo>
                    <a:pt x="146" y="712"/>
                  </a:lnTo>
                  <a:lnTo>
                    <a:pt x="160" y="696"/>
                  </a:lnTo>
                  <a:lnTo>
                    <a:pt x="174" y="679"/>
                  </a:lnTo>
                  <a:lnTo>
                    <a:pt x="189" y="664"/>
                  </a:lnTo>
                  <a:lnTo>
                    <a:pt x="205" y="649"/>
                  </a:lnTo>
                  <a:lnTo>
                    <a:pt x="221" y="634"/>
                  </a:lnTo>
                  <a:lnTo>
                    <a:pt x="236" y="620"/>
                  </a:lnTo>
                  <a:lnTo>
                    <a:pt x="245" y="614"/>
                  </a:lnTo>
                  <a:lnTo>
                    <a:pt x="252" y="609"/>
                  </a:lnTo>
                  <a:lnTo>
                    <a:pt x="260" y="605"/>
                  </a:lnTo>
                  <a:lnTo>
                    <a:pt x="268" y="602"/>
                  </a:lnTo>
                  <a:lnTo>
                    <a:pt x="285" y="597"/>
                  </a:lnTo>
                  <a:lnTo>
                    <a:pt x="303" y="593"/>
                  </a:lnTo>
                  <a:lnTo>
                    <a:pt x="339" y="588"/>
                  </a:lnTo>
                  <a:lnTo>
                    <a:pt x="375" y="581"/>
                  </a:lnTo>
                  <a:lnTo>
                    <a:pt x="380" y="577"/>
                  </a:lnTo>
                  <a:lnTo>
                    <a:pt x="383" y="572"/>
                  </a:lnTo>
                  <a:lnTo>
                    <a:pt x="385" y="567"/>
                  </a:lnTo>
                  <a:lnTo>
                    <a:pt x="386" y="562"/>
                  </a:lnTo>
                  <a:lnTo>
                    <a:pt x="386" y="551"/>
                  </a:lnTo>
                  <a:lnTo>
                    <a:pt x="386" y="537"/>
                  </a:lnTo>
                  <a:lnTo>
                    <a:pt x="385" y="525"/>
                  </a:lnTo>
                  <a:lnTo>
                    <a:pt x="384" y="513"/>
                  </a:lnTo>
                  <a:lnTo>
                    <a:pt x="385" y="507"/>
                  </a:lnTo>
                  <a:lnTo>
                    <a:pt x="386" y="501"/>
                  </a:lnTo>
                  <a:lnTo>
                    <a:pt x="388" y="494"/>
                  </a:lnTo>
                  <a:lnTo>
                    <a:pt x="391" y="489"/>
                  </a:lnTo>
                  <a:lnTo>
                    <a:pt x="396" y="484"/>
                  </a:lnTo>
                  <a:lnTo>
                    <a:pt x="400" y="479"/>
                  </a:lnTo>
                  <a:lnTo>
                    <a:pt x="406" y="475"/>
                  </a:lnTo>
                  <a:lnTo>
                    <a:pt x="411" y="472"/>
                  </a:lnTo>
                  <a:lnTo>
                    <a:pt x="422" y="467"/>
                  </a:lnTo>
                  <a:lnTo>
                    <a:pt x="434" y="464"/>
                  </a:lnTo>
                  <a:lnTo>
                    <a:pt x="439" y="467"/>
                  </a:lnTo>
                  <a:lnTo>
                    <a:pt x="444" y="469"/>
                  </a:lnTo>
                  <a:lnTo>
                    <a:pt x="449" y="470"/>
                  </a:lnTo>
                  <a:lnTo>
                    <a:pt x="454" y="471"/>
                  </a:lnTo>
                  <a:lnTo>
                    <a:pt x="463" y="471"/>
                  </a:lnTo>
                  <a:lnTo>
                    <a:pt x="474" y="469"/>
                  </a:lnTo>
                  <a:lnTo>
                    <a:pt x="483" y="466"/>
                  </a:lnTo>
                  <a:lnTo>
                    <a:pt x="492" y="462"/>
                  </a:lnTo>
                  <a:lnTo>
                    <a:pt x="501" y="457"/>
                  </a:lnTo>
                  <a:lnTo>
                    <a:pt x="510" y="450"/>
                  </a:lnTo>
                  <a:lnTo>
                    <a:pt x="515" y="442"/>
                  </a:lnTo>
                  <a:lnTo>
                    <a:pt x="520" y="432"/>
                  </a:lnTo>
                  <a:lnTo>
                    <a:pt x="523" y="422"/>
                  </a:lnTo>
                  <a:lnTo>
                    <a:pt x="526" y="412"/>
                  </a:lnTo>
                  <a:lnTo>
                    <a:pt x="530" y="389"/>
                  </a:lnTo>
                  <a:lnTo>
                    <a:pt x="535" y="368"/>
                  </a:lnTo>
                  <a:lnTo>
                    <a:pt x="541" y="353"/>
                  </a:lnTo>
                  <a:lnTo>
                    <a:pt x="546" y="339"/>
                  </a:lnTo>
                  <a:lnTo>
                    <a:pt x="553" y="326"/>
                  </a:lnTo>
                  <a:lnTo>
                    <a:pt x="560" y="312"/>
                  </a:lnTo>
                  <a:lnTo>
                    <a:pt x="568" y="300"/>
                  </a:lnTo>
                  <a:lnTo>
                    <a:pt x="576" y="288"/>
                  </a:lnTo>
                  <a:lnTo>
                    <a:pt x="585" y="276"/>
                  </a:lnTo>
                  <a:lnTo>
                    <a:pt x="594" y="264"/>
                  </a:lnTo>
                  <a:lnTo>
                    <a:pt x="604" y="253"/>
                  </a:lnTo>
                  <a:lnTo>
                    <a:pt x="615" y="242"/>
                  </a:lnTo>
                  <a:lnTo>
                    <a:pt x="626" y="232"/>
                  </a:lnTo>
                  <a:lnTo>
                    <a:pt x="636" y="223"/>
                  </a:lnTo>
                  <a:lnTo>
                    <a:pt x="648" y="213"/>
                  </a:lnTo>
                  <a:lnTo>
                    <a:pt x="660" y="204"/>
                  </a:lnTo>
                  <a:lnTo>
                    <a:pt x="672" y="195"/>
                  </a:lnTo>
                  <a:lnTo>
                    <a:pt x="685" y="187"/>
                  </a:lnTo>
                  <a:lnTo>
                    <a:pt x="711" y="172"/>
                  </a:lnTo>
                  <a:lnTo>
                    <a:pt x="738" y="159"/>
                  </a:lnTo>
                  <a:lnTo>
                    <a:pt x="766" y="147"/>
                  </a:lnTo>
                  <a:lnTo>
                    <a:pt x="795" y="138"/>
                  </a:lnTo>
                  <a:lnTo>
                    <a:pt x="823" y="130"/>
                  </a:lnTo>
                  <a:lnTo>
                    <a:pt x="853" y="123"/>
                  </a:lnTo>
                  <a:lnTo>
                    <a:pt x="881" y="119"/>
                  </a:lnTo>
                  <a:lnTo>
                    <a:pt x="911" y="117"/>
                  </a:lnTo>
                  <a:lnTo>
                    <a:pt x="917" y="115"/>
                  </a:lnTo>
                  <a:lnTo>
                    <a:pt x="924" y="113"/>
                  </a:lnTo>
                  <a:lnTo>
                    <a:pt x="931" y="113"/>
                  </a:lnTo>
                  <a:lnTo>
                    <a:pt x="938" y="113"/>
                  </a:lnTo>
                  <a:lnTo>
                    <a:pt x="952" y="113"/>
                  </a:lnTo>
                  <a:lnTo>
                    <a:pt x="966" y="114"/>
                  </a:lnTo>
                  <a:lnTo>
                    <a:pt x="980" y="115"/>
                  </a:lnTo>
                  <a:lnTo>
                    <a:pt x="994" y="114"/>
                  </a:lnTo>
                  <a:lnTo>
                    <a:pt x="1000" y="112"/>
                  </a:lnTo>
                  <a:lnTo>
                    <a:pt x="1006" y="110"/>
                  </a:lnTo>
                  <a:lnTo>
                    <a:pt x="1012" y="107"/>
                  </a:lnTo>
                  <a:lnTo>
                    <a:pt x="1018" y="103"/>
                  </a:lnTo>
                  <a:lnTo>
                    <a:pt x="1055" y="106"/>
                  </a:lnTo>
                  <a:lnTo>
                    <a:pt x="1092" y="108"/>
                  </a:lnTo>
                  <a:lnTo>
                    <a:pt x="1128" y="109"/>
                  </a:lnTo>
                  <a:lnTo>
                    <a:pt x="1165" y="109"/>
                  </a:lnTo>
                  <a:lnTo>
                    <a:pt x="1235" y="109"/>
                  </a:lnTo>
                  <a:lnTo>
                    <a:pt x="1306" y="108"/>
                  </a:lnTo>
                  <a:lnTo>
                    <a:pt x="1376" y="106"/>
                  </a:lnTo>
                  <a:lnTo>
                    <a:pt x="1445" y="105"/>
                  </a:lnTo>
                  <a:lnTo>
                    <a:pt x="1513" y="104"/>
                  </a:lnTo>
                  <a:lnTo>
                    <a:pt x="1582" y="106"/>
                  </a:lnTo>
                  <a:lnTo>
                    <a:pt x="1647" y="103"/>
                  </a:lnTo>
                  <a:lnTo>
                    <a:pt x="1714" y="102"/>
                  </a:lnTo>
                  <a:lnTo>
                    <a:pt x="1782" y="101"/>
                  </a:lnTo>
                  <a:lnTo>
                    <a:pt x="1850" y="101"/>
                  </a:lnTo>
                  <a:lnTo>
                    <a:pt x="1918" y="101"/>
                  </a:lnTo>
                  <a:lnTo>
                    <a:pt x="1986" y="100"/>
                  </a:lnTo>
                  <a:lnTo>
                    <a:pt x="2054" y="99"/>
                  </a:lnTo>
                  <a:lnTo>
                    <a:pt x="2120" y="97"/>
                  </a:lnTo>
                  <a:lnTo>
                    <a:pt x="2205" y="96"/>
                  </a:lnTo>
                  <a:lnTo>
                    <a:pt x="2291" y="95"/>
                  </a:lnTo>
                  <a:lnTo>
                    <a:pt x="2379" y="93"/>
                  </a:lnTo>
                  <a:lnTo>
                    <a:pt x="2467" y="91"/>
                  </a:lnTo>
                  <a:lnTo>
                    <a:pt x="2555" y="90"/>
                  </a:lnTo>
                  <a:lnTo>
                    <a:pt x="2641" y="88"/>
                  </a:lnTo>
                  <a:lnTo>
                    <a:pt x="2726" y="88"/>
                  </a:lnTo>
                  <a:lnTo>
                    <a:pt x="2807" y="89"/>
                  </a:lnTo>
                  <a:lnTo>
                    <a:pt x="2957" y="88"/>
                  </a:lnTo>
                  <a:lnTo>
                    <a:pt x="3205" y="87"/>
                  </a:lnTo>
                  <a:lnTo>
                    <a:pt x="3539" y="86"/>
                  </a:lnTo>
                  <a:lnTo>
                    <a:pt x="3944" y="85"/>
                  </a:lnTo>
                  <a:lnTo>
                    <a:pt x="4405" y="84"/>
                  </a:lnTo>
                  <a:lnTo>
                    <a:pt x="4909" y="81"/>
                  </a:lnTo>
                  <a:lnTo>
                    <a:pt x="5442" y="80"/>
                  </a:lnTo>
                  <a:lnTo>
                    <a:pt x="5989" y="78"/>
                  </a:lnTo>
                  <a:lnTo>
                    <a:pt x="6536" y="77"/>
                  </a:lnTo>
                  <a:lnTo>
                    <a:pt x="7068" y="75"/>
                  </a:lnTo>
                  <a:lnTo>
                    <a:pt x="7572" y="74"/>
                  </a:lnTo>
                  <a:lnTo>
                    <a:pt x="8034" y="72"/>
                  </a:lnTo>
                  <a:lnTo>
                    <a:pt x="8440" y="71"/>
                  </a:lnTo>
                  <a:lnTo>
                    <a:pt x="8775" y="69"/>
                  </a:lnTo>
                  <a:lnTo>
                    <a:pt x="9026" y="68"/>
                  </a:lnTo>
                  <a:lnTo>
                    <a:pt x="9177" y="67"/>
                  </a:lnTo>
                  <a:lnTo>
                    <a:pt x="9264" y="64"/>
                  </a:lnTo>
                  <a:lnTo>
                    <a:pt x="9352" y="62"/>
                  </a:lnTo>
                  <a:lnTo>
                    <a:pt x="9441" y="61"/>
                  </a:lnTo>
                  <a:lnTo>
                    <a:pt x="9530" y="61"/>
                  </a:lnTo>
                  <a:lnTo>
                    <a:pt x="9619" y="61"/>
                  </a:lnTo>
                  <a:lnTo>
                    <a:pt x="9708" y="61"/>
                  </a:lnTo>
                  <a:lnTo>
                    <a:pt x="9796" y="62"/>
                  </a:lnTo>
                  <a:lnTo>
                    <a:pt x="9884" y="62"/>
                  </a:lnTo>
                  <a:lnTo>
                    <a:pt x="9917" y="64"/>
                  </a:lnTo>
                  <a:lnTo>
                    <a:pt x="9949" y="67"/>
                  </a:lnTo>
                  <a:lnTo>
                    <a:pt x="9965" y="69"/>
                  </a:lnTo>
                  <a:lnTo>
                    <a:pt x="9982" y="70"/>
                  </a:lnTo>
                  <a:lnTo>
                    <a:pt x="9998" y="69"/>
                  </a:lnTo>
                  <a:lnTo>
                    <a:pt x="10014" y="66"/>
                  </a:lnTo>
                  <a:lnTo>
                    <a:pt x="10031" y="70"/>
                  </a:lnTo>
                  <a:lnTo>
                    <a:pt x="10048" y="72"/>
                  </a:lnTo>
                  <a:lnTo>
                    <a:pt x="10065" y="73"/>
                  </a:lnTo>
                  <a:lnTo>
                    <a:pt x="10083" y="73"/>
                  </a:lnTo>
                  <a:lnTo>
                    <a:pt x="10117" y="72"/>
                  </a:lnTo>
                  <a:lnTo>
                    <a:pt x="10151" y="70"/>
                  </a:lnTo>
                  <a:lnTo>
                    <a:pt x="10168" y="69"/>
                  </a:lnTo>
                  <a:lnTo>
                    <a:pt x="10184" y="69"/>
                  </a:lnTo>
                  <a:lnTo>
                    <a:pt x="10200" y="69"/>
                  </a:lnTo>
                  <a:lnTo>
                    <a:pt x="10217" y="71"/>
                  </a:lnTo>
                  <a:lnTo>
                    <a:pt x="10232" y="74"/>
                  </a:lnTo>
                  <a:lnTo>
                    <a:pt x="10248" y="79"/>
                  </a:lnTo>
                  <a:lnTo>
                    <a:pt x="10264" y="86"/>
                  </a:lnTo>
                  <a:lnTo>
                    <a:pt x="10278" y="94"/>
                  </a:lnTo>
                  <a:lnTo>
                    <a:pt x="10294" y="101"/>
                  </a:lnTo>
                  <a:lnTo>
                    <a:pt x="10310" y="109"/>
                  </a:lnTo>
                  <a:lnTo>
                    <a:pt x="10325" y="117"/>
                  </a:lnTo>
                  <a:lnTo>
                    <a:pt x="10340" y="126"/>
                  </a:lnTo>
                  <a:lnTo>
                    <a:pt x="10356" y="136"/>
                  </a:lnTo>
                  <a:lnTo>
                    <a:pt x="10370" y="146"/>
                  </a:lnTo>
                  <a:lnTo>
                    <a:pt x="10385" y="157"/>
                  </a:lnTo>
                  <a:lnTo>
                    <a:pt x="10399" y="168"/>
                  </a:lnTo>
                  <a:lnTo>
                    <a:pt x="10412" y="180"/>
                  </a:lnTo>
                  <a:lnTo>
                    <a:pt x="10425" y="193"/>
                  </a:lnTo>
                  <a:lnTo>
                    <a:pt x="10437" y="206"/>
                  </a:lnTo>
                  <a:lnTo>
                    <a:pt x="10449" y="219"/>
                  </a:lnTo>
                  <a:lnTo>
                    <a:pt x="10459" y="234"/>
                  </a:lnTo>
                  <a:lnTo>
                    <a:pt x="10468" y="248"/>
                  </a:lnTo>
                  <a:lnTo>
                    <a:pt x="10477" y="263"/>
                  </a:lnTo>
                  <a:lnTo>
                    <a:pt x="10484" y="280"/>
                  </a:lnTo>
                  <a:lnTo>
                    <a:pt x="10493" y="284"/>
                  </a:lnTo>
                  <a:lnTo>
                    <a:pt x="10500" y="289"/>
                  </a:lnTo>
                  <a:lnTo>
                    <a:pt x="10506" y="295"/>
                  </a:lnTo>
                  <a:lnTo>
                    <a:pt x="10511" y="301"/>
                  </a:lnTo>
                  <a:lnTo>
                    <a:pt x="10517" y="307"/>
                  </a:lnTo>
                  <a:lnTo>
                    <a:pt x="10523" y="312"/>
                  </a:lnTo>
                  <a:lnTo>
                    <a:pt x="10526" y="315"/>
                  </a:lnTo>
                  <a:lnTo>
                    <a:pt x="10530" y="317"/>
                  </a:lnTo>
                  <a:lnTo>
                    <a:pt x="10536" y="318"/>
                  </a:lnTo>
                  <a:lnTo>
                    <a:pt x="10540" y="319"/>
                  </a:lnTo>
                  <a:lnTo>
                    <a:pt x="10547" y="317"/>
                  </a:lnTo>
                  <a:lnTo>
                    <a:pt x="10553" y="316"/>
                  </a:lnTo>
                  <a:lnTo>
                    <a:pt x="10558" y="316"/>
                  </a:lnTo>
                  <a:lnTo>
                    <a:pt x="10564" y="316"/>
                  </a:lnTo>
                  <a:lnTo>
                    <a:pt x="10576" y="318"/>
                  </a:lnTo>
                  <a:lnTo>
                    <a:pt x="10588" y="322"/>
                  </a:lnTo>
                  <a:lnTo>
                    <a:pt x="10599" y="326"/>
                  </a:lnTo>
                  <a:lnTo>
                    <a:pt x="10610" y="329"/>
                  </a:lnTo>
                  <a:lnTo>
                    <a:pt x="10621" y="332"/>
                  </a:lnTo>
                  <a:lnTo>
                    <a:pt x="10633" y="333"/>
                  </a:lnTo>
                  <a:lnTo>
                    <a:pt x="10640" y="333"/>
                  </a:lnTo>
                  <a:lnTo>
                    <a:pt x="10647" y="334"/>
                  </a:lnTo>
                  <a:lnTo>
                    <a:pt x="10653" y="335"/>
                  </a:lnTo>
                  <a:lnTo>
                    <a:pt x="10659" y="337"/>
                  </a:lnTo>
                  <a:lnTo>
                    <a:pt x="10665" y="339"/>
                  </a:lnTo>
                  <a:lnTo>
                    <a:pt x="10672" y="343"/>
                  </a:lnTo>
                  <a:lnTo>
                    <a:pt x="10677" y="346"/>
                  </a:lnTo>
                  <a:lnTo>
                    <a:pt x="10682" y="350"/>
                  </a:lnTo>
                  <a:lnTo>
                    <a:pt x="10691" y="361"/>
                  </a:lnTo>
                  <a:lnTo>
                    <a:pt x="10699" y="371"/>
                  </a:lnTo>
                  <a:lnTo>
                    <a:pt x="10706" y="382"/>
                  </a:lnTo>
                  <a:lnTo>
                    <a:pt x="10712" y="393"/>
                  </a:lnTo>
                  <a:lnTo>
                    <a:pt x="10715" y="403"/>
                  </a:lnTo>
                  <a:lnTo>
                    <a:pt x="10718" y="414"/>
                  </a:lnTo>
                  <a:lnTo>
                    <a:pt x="10719" y="425"/>
                  </a:lnTo>
                  <a:lnTo>
                    <a:pt x="10720" y="435"/>
                  </a:lnTo>
                  <a:lnTo>
                    <a:pt x="10721" y="440"/>
                  </a:lnTo>
                  <a:lnTo>
                    <a:pt x="10722" y="445"/>
                  </a:lnTo>
                  <a:lnTo>
                    <a:pt x="10724" y="449"/>
                  </a:lnTo>
                  <a:lnTo>
                    <a:pt x="10726" y="455"/>
                  </a:lnTo>
                  <a:lnTo>
                    <a:pt x="10729" y="459"/>
                  </a:lnTo>
                  <a:lnTo>
                    <a:pt x="10733" y="462"/>
                  </a:lnTo>
                  <a:lnTo>
                    <a:pt x="10737" y="465"/>
                  </a:lnTo>
                  <a:lnTo>
                    <a:pt x="10743" y="467"/>
                  </a:lnTo>
                  <a:lnTo>
                    <a:pt x="10784" y="481"/>
                  </a:lnTo>
                  <a:lnTo>
                    <a:pt x="10826" y="495"/>
                  </a:lnTo>
                  <a:lnTo>
                    <a:pt x="10836" y="500"/>
                  </a:lnTo>
                  <a:lnTo>
                    <a:pt x="10846" y="505"/>
                  </a:lnTo>
                  <a:lnTo>
                    <a:pt x="10855" y="511"/>
                  </a:lnTo>
                  <a:lnTo>
                    <a:pt x="10864" y="517"/>
                  </a:lnTo>
                  <a:lnTo>
                    <a:pt x="10872" y="524"/>
                  </a:lnTo>
                  <a:lnTo>
                    <a:pt x="10879" y="532"/>
                  </a:lnTo>
                  <a:lnTo>
                    <a:pt x="10885" y="541"/>
                  </a:lnTo>
                  <a:lnTo>
                    <a:pt x="10891" y="552"/>
                  </a:lnTo>
                  <a:lnTo>
                    <a:pt x="10903" y="568"/>
                  </a:lnTo>
                  <a:lnTo>
                    <a:pt x="10913" y="584"/>
                  </a:lnTo>
                  <a:lnTo>
                    <a:pt x="10922" y="601"/>
                  </a:lnTo>
                  <a:lnTo>
                    <a:pt x="10930" y="619"/>
                  </a:lnTo>
                  <a:lnTo>
                    <a:pt x="10943" y="656"/>
                  </a:lnTo>
                  <a:lnTo>
                    <a:pt x="10956" y="693"/>
                  </a:lnTo>
                  <a:lnTo>
                    <a:pt x="10967" y="731"/>
                  </a:lnTo>
                  <a:lnTo>
                    <a:pt x="10981" y="767"/>
                  </a:lnTo>
                  <a:lnTo>
                    <a:pt x="10989" y="786"/>
                  </a:lnTo>
                  <a:lnTo>
                    <a:pt x="10998" y="803"/>
                  </a:lnTo>
                  <a:lnTo>
                    <a:pt x="11008" y="820"/>
                  </a:lnTo>
                  <a:lnTo>
                    <a:pt x="11020" y="837"/>
                  </a:lnTo>
                  <a:lnTo>
                    <a:pt x="11014" y="852"/>
                  </a:lnTo>
                  <a:lnTo>
                    <a:pt x="11008" y="868"/>
                  </a:lnTo>
                  <a:lnTo>
                    <a:pt x="11001" y="884"/>
                  </a:lnTo>
                  <a:lnTo>
                    <a:pt x="10993" y="900"/>
                  </a:lnTo>
                  <a:lnTo>
                    <a:pt x="10976" y="931"/>
                  </a:lnTo>
                  <a:lnTo>
                    <a:pt x="10959" y="960"/>
                  </a:lnTo>
                  <a:lnTo>
                    <a:pt x="10939" y="991"/>
                  </a:lnTo>
                  <a:lnTo>
                    <a:pt x="10921" y="1021"/>
                  </a:lnTo>
                  <a:lnTo>
                    <a:pt x="10903" y="1051"/>
                  </a:lnTo>
                  <a:lnTo>
                    <a:pt x="10885" y="1081"/>
                  </a:lnTo>
                  <a:close/>
                  <a:moveTo>
                    <a:pt x="10879" y="859"/>
                  </a:moveTo>
                  <a:lnTo>
                    <a:pt x="10877" y="877"/>
                  </a:lnTo>
                  <a:lnTo>
                    <a:pt x="10874" y="894"/>
                  </a:lnTo>
                  <a:lnTo>
                    <a:pt x="10870" y="911"/>
                  </a:lnTo>
                  <a:lnTo>
                    <a:pt x="10865" y="929"/>
                  </a:lnTo>
                  <a:lnTo>
                    <a:pt x="10859" y="945"/>
                  </a:lnTo>
                  <a:lnTo>
                    <a:pt x="10851" y="961"/>
                  </a:lnTo>
                  <a:lnTo>
                    <a:pt x="10844" y="978"/>
                  </a:lnTo>
                  <a:lnTo>
                    <a:pt x="10835" y="993"/>
                  </a:lnTo>
                  <a:lnTo>
                    <a:pt x="10825" y="1007"/>
                  </a:lnTo>
                  <a:lnTo>
                    <a:pt x="10814" y="1021"/>
                  </a:lnTo>
                  <a:lnTo>
                    <a:pt x="10802" y="1034"/>
                  </a:lnTo>
                  <a:lnTo>
                    <a:pt x="10789" y="1046"/>
                  </a:lnTo>
                  <a:lnTo>
                    <a:pt x="10776" y="1058"/>
                  </a:lnTo>
                  <a:lnTo>
                    <a:pt x="10761" y="1067"/>
                  </a:lnTo>
                  <a:lnTo>
                    <a:pt x="10747" y="1076"/>
                  </a:lnTo>
                  <a:lnTo>
                    <a:pt x="10731" y="1083"/>
                  </a:lnTo>
                  <a:lnTo>
                    <a:pt x="10723" y="1085"/>
                  </a:lnTo>
                  <a:lnTo>
                    <a:pt x="10713" y="1087"/>
                  </a:lnTo>
                  <a:lnTo>
                    <a:pt x="10704" y="1089"/>
                  </a:lnTo>
                  <a:lnTo>
                    <a:pt x="10695" y="1090"/>
                  </a:lnTo>
                  <a:lnTo>
                    <a:pt x="10687" y="1090"/>
                  </a:lnTo>
                  <a:lnTo>
                    <a:pt x="10678" y="1090"/>
                  </a:lnTo>
                  <a:lnTo>
                    <a:pt x="10668" y="1089"/>
                  </a:lnTo>
                  <a:lnTo>
                    <a:pt x="10660" y="1088"/>
                  </a:lnTo>
                  <a:lnTo>
                    <a:pt x="10651" y="1086"/>
                  </a:lnTo>
                  <a:lnTo>
                    <a:pt x="10643" y="1084"/>
                  </a:lnTo>
                  <a:lnTo>
                    <a:pt x="10635" y="1081"/>
                  </a:lnTo>
                  <a:lnTo>
                    <a:pt x="10627" y="1077"/>
                  </a:lnTo>
                  <a:lnTo>
                    <a:pt x="10619" y="1073"/>
                  </a:lnTo>
                  <a:lnTo>
                    <a:pt x="10612" y="1068"/>
                  </a:lnTo>
                  <a:lnTo>
                    <a:pt x="10605" y="1063"/>
                  </a:lnTo>
                  <a:lnTo>
                    <a:pt x="10599" y="1057"/>
                  </a:lnTo>
                  <a:lnTo>
                    <a:pt x="10594" y="1050"/>
                  </a:lnTo>
                  <a:lnTo>
                    <a:pt x="10589" y="1044"/>
                  </a:lnTo>
                  <a:lnTo>
                    <a:pt x="10585" y="1037"/>
                  </a:lnTo>
                  <a:lnTo>
                    <a:pt x="10582" y="1030"/>
                  </a:lnTo>
                  <a:lnTo>
                    <a:pt x="10579" y="1023"/>
                  </a:lnTo>
                  <a:lnTo>
                    <a:pt x="10575" y="1016"/>
                  </a:lnTo>
                  <a:lnTo>
                    <a:pt x="10573" y="1007"/>
                  </a:lnTo>
                  <a:lnTo>
                    <a:pt x="10572" y="999"/>
                  </a:lnTo>
                  <a:lnTo>
                    <a:pt x="10571" y="991"/>
                  </a:lnTo>
                  <a:lnTo>
                    <a:pt x="10571" y="983"/>
                  </a:lnTo>
                  <a:lnTo>
                    <a:pt x="10571" y="975"/>
                  </a:lnTo>
                  <a:lnTo>
                    <a:pt x="10572" y="967"/>
                  </a:lnTo>
                  <a:lnTo>
                    <a:pt x="10574" y="959"/>
                  </a:lnTo>
                  <a:lnTo>
                    <a:pt x="10576" y="951"/>
                  </a:lnTo>
                  <a:lnTo>
                    <a:pt x="10580" y="944"/>
                  </a:lnTo>
                  <a:lnTo>
                    <a:pt x="10584" y="937"/>
                  </a:lnTo>
                  <a:lnTo>
                    <a:pt x="10590" y="928"/>
                  </a:lnTo>
                  <a:lnTo>
                    <a:pt x="10598" y="922"/>
                  </a:lnTo>
                  <a:lnTo>
                    <a:pt x="10606" y="917"/>
                  </a:lnTo>
                  <a:lnTo>
                    <a:pt x="10614" y="913"/>
                  </a:lnTo>
                  <a:lnTo>
                    <a:pt x="10634" y="909"/>
                  </a:lnTo>
                  <a:lnTo>
                    <a:pt x="10653" y="908"/>
                  </a:lnTo>
                  <a:lnTo>
                    <a:pt x="10662" y="907"/>
                  </a:lnTo>
                  <a:lnTo>
                    <a:pt x="10672" y="905"/>
                  </a:lnTo>
                  <a:lnTo>
                    <a:pt x="10681" y="903"/>
                  </a:lnTo>
                  <a:lnTo>
                    <a:pt x="10689" y="900"/>
                  </a:lnTo>
                  <a:lnTo>
                    <a:pt x="10697" y="895"/>
                  </a:lnTo>
                  <a:lnTo>
                    <a:pt x="10704" y="888"/>
                  </a:lnTo>
                  <a:lnTo>
                    <a:pt x="10707" y="884"/>
                  </a:lnTo>
                  <a:lnTo>
                    <a:pt x="10710" y="879"/>
                  </a:lnTo>
                  <a:lnTo>
                    <a:pt x="10713" y="874"/>
                  </a:lnTo>
                  <a:lnTo>
                    <a:pt x="10715" y="867"/>
                  </a:lnTo>
                  <a:lnTo>
                    <a:pt x="10718" y="849"/>
                  </a:lnTo>
                  <a:lnTo>
                    <a:pt x="10719" y="830"/>
                  </a:lnTo>
                  <a:lnTo>
                    <a:pt x="10720" y="810"/>
                  </a:lnTo>
                  <a:lnTo>
                    <a:pt x="10718" y="791"/>
                  </a:lnTo>
                  <a:lnTo>
                    <a:pt x="10717" y="782"/>
                  </a:lnTo>
                  <a:lnTo>
                    <a:pt x="10714" y="772"/>
                  </a:lnTo>
                  <a:lnTo>
                    <a:pt x="10711" y="763"/>
                  </a:lnTo>
                  <a:lnTo>
                    <a:pt x="10708" y="754"/>
                  </a:lnTo>
                  <a:lnTo>
                    <a:pt x="10704" y="746"/>
                  </a:lnTo>
                  <a:lnTo>
                    <a:pt x="10700" y="738"/>
                  </a:lnTo>
                  <a:lnTo>
                    <a:pt x="10694" y="731"/>
                  </a:lnTo>
                  <a:lnTo>
                    <a:pt x="10688" y="723"/>
                  </a:lnTo>
                  <a:lnTo>
                    <a:pt x="10682" y="721"/>
                  </a:lnTo>
                  <a:lnTo>
                    <a:pt x="10675" y="719"/>
                  </a:lnTo>
                  <a:lnTo>
                    <a:pt x="10668" y="717"/>
                  </a:lnTo>
                  <a:lnTo>
                    <a:pt x="10661" y="716"/>
                  </a:lnTo>
                  <a:lnTo>
                    <a:pt x="10647" y="715"/>
                  </a:lnTo>
                  <a:lnTo>
                    <a:pt x="10634" y="715"/>
                  </a:lnTo>
                  <a:lnTo>
                    <a:pt x="10620" y="713"/>
                  </a:lnTo>
                  <a:lnTo>
                    <a:pt x="10608" y="710"/>
                  </a:lnTo>
                  <a:lnTo>
                    <a:pt x="10602" y="708"/>
                  </a:lnTo>
                  <a:lnTo>
                    <a:pt x="10596" y="705"/>
                  </a:lnTo>
                  <a:lnTo>
                    <a:pt x="10591" y="702"/>
                  </a:lnTo>
                  <a:lnTo>
                    <a:pt x="10587" y="697"/>
                  </a:lnTo>
                  <a:lnTo>
                    <a:pt x="10581" y="688"/>
                  </a:lnTo>
                  <a:lnTo>
                    <a:pt x="10576" y="677"/>
                  </a:lnTo>
                  <a:lnTo>
                    <a:pt x="10572" y="667"/>
                  </a:lnTo>
                  <a:lnTo>
                    <a:pt x="10569" y="656"/>
                  </a:lnTo>
                  <a:lnTo>
                    <a:pt x="10567" y="645"/>
                  </a:lnTo>
                  <a:lnTo>
                    <a:pt x="10567" y="633"/>
                  </a:lnTo>
                  <a:lnTo>
                    <a:pt x="10568" y="622"/>
                  </a:lnTo>
                  <a:lnTo>
                    <a:pt x="10570" y="611"/>
                  </a:lnTo>
                  <a:lnTo>
                    <a:pt x="10573" y="605"/>
                  </a:lnTo>
                  <a:lnTo>
                    <a:pt x="10575" y="600"/>
                  </a:lnTo>
                  <a:lnTo>
                    <a:pt x="10579" y="595"/>
                  </a:lnTo>
                  <a:lnTo>
                    <a:pt x="10583" y="589"/>
                  </a:lnTo>
                  <a:lnTo>
                    <a:pt x="10592" y="581"/>
                  </a:lnTo>
                  <a:lnTo>
                    <a:pt x="10602" y="575"/>
                  </a:lnTo>
                  <a:lnTo>
                    <a:pt x="10626" y="565"/>
                  </a:lnTo>
                  <a:lnTo>
                    <a:pt x="10648" y="558"/>
                  </a:lnTo>
                  <a:lnTo>
                    <a:pt x="10658" y="558"/>
                  </a:lnTo>
                  <a:lnTo>
                    <a:pt x="10669" y="559"/>
                  </a:lnTo>
                  <a:lnTo>
                    <a:pt x="10680" y="561"/>
                  </a:lnTo>
                  <a:lnTo>
                    <a:pt x="10690" y="563"/>
                  </a:lnTo>
                  <a:lnTo>
                    <a:pt x="10700" y="566"/>
                  </a:lnTo>
                  <a:lnTo>
                    <a:pt x="10709" y="570"/>
                  </a:lnTo>
                  <a:lnTo>
                    <a:pt x="10719" y="574"/>
                  </a:lnTo>
                  <a:lnTo>
                    <a:pt x="10728" y="578"/>
                  </a:lnTo>
                  <a:lnTo>
                    <a:pt x="10746" y="589"/>
                  </a:lnTo>
                  <a:lnTo>
                    <a:pt x="10763" y="602"/>
                  </a:lnTo>
                  <a:lnTo>
                    <a:pt x="10778" y="615"/>
                  </a:lnTo>
                  <a:lnTo>
                    <a:pt x="10792" y="629"/>
                  </a:lnTo>
                  <a:lnTo>
                    <a:pt x="10803" y="643"/>
                  </a:lnTo>
                  <a:lnTo>
                    <a:pt x="10815" y="657"/>
                  </a:lnTo>
                  <a:lnTo>
                    <a:pt x="10825" y="670"/>
                  </a:lnTo>
                  <a:lnTo>
                    <a:pt x="10835" y="686"/>
                  </a:lnTo>
                  <a:lnTo>
                    <a:pt x="10853" y="715"/>
                  </a:lnTo>
                  <a:lnTo>
                    <a:pt x="10873" y="746"/>
                  </a:lnTo>
                  <a:lnTo>
                    <a:pt x="10881" y="769"/>
                  </a:lnTo>
                  <a:lnTo>
                    <a:pt x="10890" y="794"/>
                  </a:lnTo>
                  <a:lnTo>
                    <a:pt x="10893" y="807"/>
                  </a:lnTo>
                  <a:lnTo>
                    <a:pt x="10894" y="819"/>
                  </a:lnTo>
                  <a:lnTo>
                    <a:pt x="10894" y="827"/>
                  </a:lnTo>
                  <a:lnTo>
                    <a:pt x="10894" y="834"/>
                  </a:lnTo>
                  <a:lnTo>
                    <a:pt x="10893" y="840"/>
                  </a:lnTo>
                  <a:lnTo>
                    <a:pt x="10891" y="847"/>
                  </a:lnTo>
                  <a:lnTo>
                    <a:pt x="10879" y="859"/>
                  </a:lnTo>
                  <a:close/>
                  <a:moveTo>
                    <a:pt x="10728" y="1046"/>
                  </a:moveTo>
                  <a:lnTo>
                    <a:pt x="10721" y="1049"/>
                  </a:lnTo>
                  <a:lnTo>
                    <a:pt x="10714" y="1050"/>
                  </a:lnTo>
                  <a:lnTo>
                    <a:pt x="10708" y="1051"/>
                  </a:lnTo>
                  <a:lnTo>
                    <a:pt x="10701" y="1052"/>
                  </a:lnTo>
                  <a:lnTo>
                    <a:pt x="10689" y="1050"/>
                  </a:lnTo>
                  <a:lnTo>
                    <a:pt x="10676" y="1046"/>
                  </a:lnTo>
                  <a:lnTo>
                    <a:pt x="10668" y="1042"/>
                  </a:lnTo>
                  <a:lnTo>
                    <a:pt x="10661" y="1037"/>
                  </a:lnTo>
                  <a:lnTo>
                    <a:pt x="10655" y="1031"/>
                  </a:lnTo>
                  <a:lnTo>
                    <a:pt x="10649" y="1025"/>
                  </a:lnTo>
                  <a:lnTo>
                    <a:pt x="10643" y="1019"/>
                  </a:lnTo>
                  <a:lnTo>
                    <a:pt x="10639" y="1012"/>
                  </a:lnTo>
                  <a:lnTo>
                    <a:pt x="10637" y="1003"/>
                  </a:lnTo>
                  <a:lnTo>
                    <a:pt x="10636" y="995"/>
                  </a:lnTo>
                  <a:lnTo>
                    <a:pt x="10636" y="988"/>
                  </a:lnTo>
                  <a:lnTo>
                    <a:pt x="10637" y="982"/>
                  </a:lnTo>
                  <a:lnTo>
                    <a:pt x="10638" y="975"/>
                  </a:lnTo>
                  <a:lnTo>
                    <a:pt x="10640" y="968"/>
                  </a:lnTo>
                  <a:lnTo>
                    <a:pt x="10643" y="961"/>
                  </a:lnTo>
                  <a:lnTo>
                    <a:pt x="10647" y="956"/>
                  </a:lnTo>
                  <a:lnTo>
                    <a:pt x="10650" y="954"/>
                  </a:lnTo>
                  <a:lnTo>
                    <a:pt x="10653" y="952"/>
                  </a:lnTo>
                  <a:lnTo>
                    <a:pt x="10656" y="951"/>
                  </a:lnTo>
                  <a:lnTo>
                    <a:pt x="10660" y="951"/>
                  </a:lnTo>
                  <a:lnTo>
                    <a:pt x="10672" y="956"/>
                  </a:lnTo>
                  <a:lnTo>
                    <a:pt x="10683" y="961"/>
                  </a:lnTo>
                  <a:lnTo>
                    <a:pt x="10688" y="964"/>
                  </a:lnTo>
                  <a:lnTo>
                    <a:pt x="10695" y="965"/>
                  </a:lnTo>
                  <a:lnTo>
                    <a:pt x="10701" y="965"/>
                  </a:lnTo>
                  <a:lnTo>
                    <a:pt x="10709" y="964"/>
                  </a:lnTo>
                  <a:lnTo>
                    <a:pt x="10717" y="947"/>
                  </a:lnTo>
                  <a:lnTo>
                    <a:pt x="10722" y="931"/>
                  </a:lnTo>
                  <a:lnTo>
                    <a:pt x="10726" y="923"/>
                  </a:lnTo>
                  <a:lnTo>
                    <a:pt x="10731" y="917"/>
                  </a:lnTo>
                  <a:lnTo>
                    <a:pt x="10734" y="913"/>
                  </a:lnTo>
                  <a:lnTo>
                    <a:pt x="10737" y="910"/>
                  </a:lnTo>
                  <a:lnTo>
                    <a:pt x="10741" y="908"/>
                  </a:lnTo>
                  <a:lnTo>
                    <a:pt x="10746" y="907"/>
                  </a:lnTo>
                  <a:lnTo>
                    <a:pt x="10751" y="893"/>
                  </a:lnTo>
                  <a:lnTo>
                    <a:pt x="10754" y="878"/>
                  </a:lnTo>
                  <a:lnTo>
                    <a:pt x="10757" y="862"/>
                  </a:lnTo>
                  <a:lnTo>
                    <a:pt x="10759" y="848"/>
                  </a:lnTo>
                  <a:lnTo>
                    <a:pt x="10760" y="833"/>
                  </a:lnTo>
                  <a:lnTo>
                    <a:pt x="10760" y="817"/>
                  </a:lnTo>
                  <a:lnTo>
                    <a:pt x="10759" y="802"/>
                  </a:lnTo>
                  <a:lnTo>
                    <a:pt x="10758" y="787"/>
                  </a:lnTo>
                  <a:lnTo>
                    <a:pt x="10755" y="772"/>
                  </a:lnTo>
                  <a:lnTo>
                    <a:pt x="10752" y="757"/>
                  </a:lnTo>
                  <a:lnTo>
                    <a:pt x="10747" y="743"/>
                  </a:lnTo>
                  <a:lnTo>
                    <a:pt x="10742" y="729"/>
                  </a:lnTo>
                  <a:lnTo>
                    <a:pt x="10736" y="715"/>
                  </a:lnTo>
                  <a:lnTo>
                    <a:pt x="10729" y="702"/>
                  </a:lnTo>
                  <a:lnTo>
                    <a:pt x="10722" y="690"/>
                  </a:lnTo>
                  <a:lnTo>
                    <a:pt x="10712" y="677"/>
                  </a:lnTo>
                  <a:lnTo>
                    <a:pt x="10707" y="673"/>
                  </a:lnTo>
                  <a:lnTo>
                    <a:pt x="10701" y="672"/>
                  </a:lnTo>
                  <a:lnTo>
                    <a:pt x="10695" y="671"/>
                  </a:lnTo>
                  <a:lnTo>
                    <a:pt x="10688" y="671"/>
                  </a:lnTo>
                  <a:lnTo>
                    <a:pt x="10675" y="673"/>
                  </a:lnTo>
                  <a:lnTo>
                    <a:pt x="10660" y="676"/>
                  </a:lnTo>
                  <a:lnTo>
                    <a:pt x="10653" y="677"/>
                  </a:lnTo>
                  <a:lnTo>
                    <a:pt x="10647" y="677"/>
                  </a:lnTo>
                  <a:lnTo>
                    <a:pt x="10641" y="676"/>
                  </a:lnTo>
                  <a:lnTo>
                    <a:pt x="10635" y="674"/>
                  </a:lnTo>
                  <a:lnTo>
                    <a:pt x="10630" y="671"/>
                  </a:lnTo>
                  <a:lnTo>
                    <a:pt x="10625" y="666"/>
                  </a:lnTo>
                  <a:lnTo>
                    <a:pt x="10620" y="659"/>
                  </a:lnTo>
                  <a:lnTo>
                    <a:pt x="10617" y="651"/>
                  </a:lnTo>
                  <a:lnTo>
                    <a:pt x="10615" y="644"/>
                  </a:lnTo>
                  <a:lnTo>
                    <a:pt x="10616" y="636"/>
                  </a:lnTo>
                  <a:lnTo>
                    <a:pt x="10618" y="630"/>
                  </a:lnTo>
                  <a:lnTo>
                    <a:pt x="10621" y="623"/>
                  </a:lnTo>
                  <a:lnTo>
                    <a:pt x="10626" y="618"/>
                  </a:lnTo>
                  <a:lnTo>
                    <a:pt x="10631" y="613"/>
                  </a:lnTo>
                  <a:lnTo>
                    <a:pt x="10636" y="608"/>
                  </a:lnTo>
                  <a:lnTo>
                    <a:pt x="10642" y="604"/>
                  </a:lnTo>
                  <a:lnTo>
                    <a:pt x="10655" y="603"/>
                  </a:lnTo>
                  <a:lnTo>
                    <a:pt x="10668" y="603"/>
                  </a:lnTo>
                  <a:lnTo>
                    <a:pt x="10681" y="605"/>
                  </a:lnTo>
                  <a:lnTo>
                    <a:pt x="10693" y="608"/>
                  </a:lnTo>
                  <a:lnTo>
                    <a:pt x="10705" y="612"/>
                  </a:lnTo>
                  <a:lnTo>
                    <a:pt x="10717" y="618"/>
                  </a:lnTo>
                  <a:lnTo>
                    <a:pt x="10729" y="624"/>
                  </a:lnTo>
                  <a:lnTo>
                    <a:pt x="10740" y="630"/>
                  </a:lnTo>
                  <a:lnTo>
                    <a:pt x="10759" y="651"/>
                  </a:lnTo>
                  <a:lnTo>
                    <a:pt x="10777" y="671"/>
                  </a:lnTo>
                  <a:lnTo>
                    <a:pt x="10794" y="694"/>
                  </a:lnTo>
                  <a:lnTo>
                    <a:pt x="10809" y="717"/>
                  </a:lnTo>
                  <a:lnTo>
                    <a:pt x="10816" y="728"/>
                  </a:lnTo>
                  <a:lnTo>
                    <a:pt x="10822" y="741"/>
                  </a:lnTo>
                  <a:lnTo>
                    <a:pt x="10827" y="754"/>
                  </a:lnTo>
                  <a:lnTo>
                    <a:pt x="10832" y="766"/>
                  </a:lnTo>
                  <a:lnTo>
                    <a:pt x="10836" y="780"/>
                  </a:lnTo>
                  <a:lnTo>
                    <a:pt x="10840" y="793"/>
                  </a:lnTo>
                  <a:lnTo>
                    <a:pt x="10842" y="806"/>
                  </a:lnTo>
                  <a:lnTo>
                    <a:pt x="10844" y="819"/>
                  </a:lnTo>
                  <a:lnTo>
                    <a:pt x="10843" y="836"/>
                  </a:lnTo>
                  <a:lnTo>
                    <a:pt x="10841" y="852"/>
                  </a:lnTo>
                  <a:lnTo>
                    <a:pt x="10839" y="870"/>
                  </a:lnTo>
                  <a:lnTo>
                    <a:pt x="10836" y="886"/>
                  </a:lnTo>
                  <a:lnTo>
                    <a:pt x="10832" y="901"/>
                  </a:lnTo>
                  <a:lnTo>
                    <a:pt x="10828" y="918"/>
                  </a:lnTo>
                  <a:lnTo>
                    <a:pt x="10823" y="934"/>
                  </a:lnTo>
                  <a:lnTo>
                    <a:pt x="10817" y="949"/>
                  </a:lnTo>
                  <a:lnTo>
                    <a:pt x="10810" y="964"/>
                  </a:lnTo>
                  <a:lnTo>
                    <a:pt x="10801" y="978"/>
                  </a:lnTo>
                  <a:lnTo>
                    <a:pt x="10792" y="991"/>
                  </a:lnTo>
                  <a:lnTo>
                    <a:pt x="10782" y="1004"/>
                  </a:lnTo>
                  <a:lnTo>
                    <a:pt x="10770" y="1016"/>
                  </a:lnTo>
                  <a:lnTo>
                    <a:pt x="10757" y="1027"/>
                  </a:lnTo>
                  <a:lnTo>
                    <a:pt x="10743" y="1037"/>
                  </a:lnTo>
                  <a:lnTo>
                    <a:pt x="10728" y="1046"/>
                  </a:lnTo>
                  <a:close/>
                  <a:moveTo>
                    <a:pt x="10426" y="1382"/>
                  </a:moveTo>
                  <a:lnTo>
                    <a:pt x="10359" y="1441"/>
                  </a:lnTo>
                  <a:lnTo>
                    <a:pt x="10336" y="1449"/>
                  </a:lnTo>
                  <a:lnTo>
                    <a:pt x="10315" y="1458"/>
                  </a:lnTo>
                  <a:lnTo>
                    <a:pt x="10292" y="1466"/>
                  </a:lnTo>
                  <a:lnTo>
                    <a:pt x="10270" y="1474"/>
                  </a:lnTo>
                  <a:lnTo>
                    <a:pt x="10259" y="1477"/>
                  </a:lnTo>
                  <a:lnTo>
                    <a:pt x="10246" y="1480"/>
                  </a:lnTo>
                  <a:lnTo>
                    <a:pt x="10235" y="1481"/>
                  </a:lnTo>
                  <a:lnTo>
                    <a:pt x="10223" y="1482"/>
                  </a:lnTo>
                  <a:lnTo>
                    <a:pt x="10211" y="1482"/>
                  </a:lnTo>
                  <a:lnTo>
                    <a:pt x="10199" y="1481"/>
                  </a:lnTo>
                  <a:lnTo>
                    <a:pt x="10186" y="1478"/>
                  </a:lnTo>
                  <a:lnTo>
                    <a:pt x="10174" y="1475"/>
                  </a:lnTo>
                  <a:lnTo>
                    <a:pt x="10149" y="1460"/>
                  </a:lnTo>
                  <a:lnTo>
                    <a:pt x="10123" y="1446"/>
                  </a:lnTo>
                  <a:lnTo>
                    <a:pt x="10117" y="1441"/>
                  </a:lnTo>
                  <a:lnTo>
                    <a:pt x="10111" y="1437"/>
                  </a:lnTo>
                  <a:lnTo>
                    <a:pt x="10106" y="1432"/>
                  </a:lnTo>
                  <a:lnTo>
                    <a:pt x="10102" y="1426"/>
                  </a:lnTo>
                  <a:lnTo>
                    <a:pt x="10098" y="1419"/>
                  </a:lnTo>
                  <a:lnTo>
                    <a:pt x="10095" y="1413"/>
                  </a:lnTo>
                  <a:lnTo>
                    <a:pt x="10092" y="1406"/>
                  </a:lnTo>
                  <a:lnTo>
                    <a:pt x="10091" y="1398"/>
                  </a:lnTo>
                  <a:lnTo>
                    <a:pt x="10088" y="1386"/>
                  </a:lnTo>
                  <a:lnTo>
                    <a:pt x="10087" y="1374"/>
                  </a:lnTo>
                  <a:lnTo>
                    <a:pt x="10088" y="1362"/>
                  </a:lnTo>
                  <a:lnTo>
                    <a:pt x="10090" y="1352"/>
                  </a:lnTo>
                  <a:lnTo>
                    <a:pt x="10093" y="1342"/>
                  </a:lnTo>
                  <a:lnTo>
                    <a:pt x="10097" y="1331"/>
                  </a:lnTo>
                  <a:lnTo>
                    <a:pt x="10102" y="1322"/>
                  </a:lnTo>
                  <a:lnTo>
                    <a:pt x="10108" y="1313"/>
                  </a:lnTo>
                  <a:lnTo>
                    <a:pt x="10114" y="1304"/>
                  </a:lnTo>
                  <a:lnTo>
                    <a:pt x="10123" y="1296"/>
                  </a:lnTo>
                  <a:lnTo>
                    <a:pt x="10131" y="1288"/>
                  </a:lnTo>
                  <a:lnTo>
                    <a:pt x="10139" y="1280"/>
                  </a:lnTo>
                  <a:lnTo>
                    <a:pt x="10156" y="1266"/>
                  </a:lnTo>
                  <a:lnTo>
                    <a:pt x="10174" y="1253"/>
                  </a:lnTo>
                  <a:lnTo>
                    <a:pt x="10182" y="1250"/>
                  </a:lnTo>
                  <a:lnTo>
                    <a:pt x="10190" y="1249"/>
                  </a:lnTo>
                  <a:lnTo>
                    <a:pt x="10197" y="1248"/>
                  </a:lnTo>
                  <a:lnTo>
                    <a:pt x="10205" y="1248"/>
                  </a:lnTo>
                  <a:lnTo>
                    <a:pt x="10221" y="1250"/>
                  </a:lnTo>
                  <a:lnTo>
                    <a:pt x="10236" y="1254"/>
                  </a:lnTo>
                  <a:lnTo>
                    <a:pt x="10266" y="1264"/>
                  </a:lnTo>
                  <a:lnTo>
                    <a:pt x="10294" y="1272"/>
                  </a:lnTo>
                  <a:lnTo>
                    <a:pt x="10299" y="1269"/>
                  </a:lnTo>
                  <a:lnTo>
                    <a:pt x="10305" y="1265"/>
                  </a:lnTo>
                  <a:lnTo>
                    <a:pt x="10309" y="1261"/>
                  </a:lnTo>
                  <a:lnTo>
                    <a:pt x="10312" y="1256"/>
                  </a:lnTo>
                  <a:lnTo>
                    <a:pt x="10315" y="1251"/>
                  </a:lnTo>
                  <a:lnTo>
                    <a:pt x="10316" y="1245"/>
                  </a:lnTo>
                  <a:lnTo>
                    <a:pt x="10318" y="1238"/>
                  </a:lnTo>
                  <a:lnTo>
                    <a:pt x="10318" y="1232"/>
                  </a:lnTo>
                  <a:lnTo>
                    <a:pt x="10318" y="1219"/>
                  </a:lnTo>
                  <a:lnTo>
                    <a:pt x="10317" y="1207"/>
                  </a:lnTo>
                  <a:lnTo>
                    <a:pt x="10315" y="1195"/>
                  </a:lnTo>
                  <a:lnTo>
                    <a:pt x="10313" y="1183"/>
                  </a:lnTo>
                  <a:lnTo>
                    <a:pt x="10304" y="1171"/>
                  </a:lnTo>
                  <a:lnTo>
                    <a:pt x="10294" y="1158"/>
                  </a:lnTo>
                  <a:lnTo>
                    <a:pt x="10289" y="1152"/>
                  </a:lnTo>
                  <a:lnTo>
                    <a:pt x="10283" y="1146"/>
                  </a:lnTo>
                  <a:lnTo>
                    <a:pt x="10277" y="1142"/>
                  </a:lnTo>
                  <a:lnTo>
                    <a:pt x="10269" y="1140"/>
                  </a:lnTo>
                  <a:lnTo>
                    <a:pt x="10249" y="1143"/>
                  </a:lnTo>
                  <a:lnTo>
                    <a:pt x="10229" y="1144"/>
                  </a:lnTo>
                  <a:lnTo>
                    <a:pt x="10219" y="1143"/>
                  </a:lnTo>
                  <a:lnTo>
                    <a:pt x="10209" y="1140"/>
                  </a:lnTo>
                  <a:lnTo>
                    <a:pt x="10205" y="1138"/>
                  </a:lnTo>
                  <a:lnTo>
                    <a:pt x="10202" y="1136"/>
                  </a:lnTo>
                  <a:lnTo>
                    <a:pt x="10198" y="1133"/>
                  </a:lnTo>
                  <a:lnTo>
                    <a:pt x="10195" y="1129"/>
                  </a:lnTo>
                  <a:lnTo>
                    <a:pt x="10197" y="1118"/>
                  </a:lnTo>
                  <a:lnTo>
                    <a:pt x="10200" y="1108"/>
                  </a:lnTo>
                  <a:lnTo>
                    <a:pt x="10204" y="1097"/>
                  </a:lnTo>
                  <a:lnTo>
                    <a:pt x="10209" y="1088"/>
                  </a:lnTo>
                  <a:lnTo>
                    <a:pt x="10222" y="1071"/>
                  </a:lnTo>
                  <a:lnTo>
                    <a:pt x="10235" y="1054"/>
                  </a:lnTo>
                  <a:lnTo>
                    <a:pt x="10240" y="1041"/>
                  </a:lnTo>
                  <a:lnTo>
                    <a:pt x="10243" y="1028"/>
                  </a:lnTo>
                  <a:lnTo>
                    <a:pt x="10245" y="1016"/>
                  </a:lnTo>
                  <a:lnTo>
                    <a:pt x="10246" y="1002"/>
                  </a:lnTo>
                  <a:lnTo>
                    <a:pt x="10245" y="990"/>
                  </a:lnTo>
                  <a:lnTo>
                    <a:pt x="10244" y="977"/>
                  </a:lnTo>
                  <a:lnTo>
                    <a:pt x="10242" y="965"/>
                  </a:lnTo>
                  <a:lnTo>
                    <a:pt x="10239" y="952"/>
                  </a:lnTo>
                  <a:lnTo>
                    <a:pt x="10235" y="940"/>
                  </a:lnTo>
                  <a:lnTo>
                    <a:pt x="10230" y="929"/>
                  </a:lnTo>
                  <a:lnTo>
                    <a:pt x="10225" y="918"/>
                  </a:lnTo>
                  <a:lnTo>
                    <a:pt x="10219" y="906"/>
                  </a:lnTo>
                  <a:lnTo>
                    <a:pt x="10212" y="895"/>
                  </a:lnTo>
                  <a:lnTo>
                    <a:pt x="10204" y="885"/>
                  </a:lnTo>
                  <a:lnTo>
                    <a:pt x="10197" y="875"/>
                  </a:lnTo>
                  <a:lnTo>
                    <a:pt x="10189" y="864"/>
                  </a:lnTo>
                  <a:lnTo>
                    <a:pt x="10175" y="855"/>
                  </a:lnTo>
                  <a:lnTo>
                    <a:pt x="10158" y="843"/>
                  </a:lnTo>
                  <a:lnTo>
                    <a:pt x="10154" y="840"/>
                  </a:lnTo>
                  <a:lnTo>
                    <a:pt x="10152" y="836"/>
                  </a:lnTo>
                  <a:lnTo>
                    <a:pt x="10149" y="833"/>
                  </a:lnTo>
                  <a:lnTo>
                    <a:pt x="10148" y="829"/>
                  </a:lnTo>
                  <a:lnTo>
                    <a:pt x="10147" y="825"/>
                  </a:lnTo>
                  <a:lnTo>
                    <a:pt x="10148" y="819"/>
                  </a:lnTo>
                  <a:lnTo>
                    <a:pt x="10149" y="814"/>
                  </a:lnTo>
                  <a:lnTo>
                    <a:pt x="10152" y="809"/>
                  </a:lnTo>
                  <a:lnTo>
                    <a:pt x="10164" y="804"/>
                  </a:lnTo>
                  <a:lnTo>
                    <a:pt x="10178" y="797"/>
                  </a:lnTo>
                  <a:lnTo>
                    <a:pt x="10189" y="789"/>
                  </a:lnTo>
                  <a:lnTo>
                    <a:pt x="10200" y="780"/>
                  </a:lnTo>
                  <a:lnTo>
                    <a:pt x="10211" y="768"/>
                  </a:lnTo>
                  <a:lnTo>
                    <a:pt x="10220" y="756"/>
                  </a:lnTo>
                  <a:lnTo>
                    <a:pt x="10223" y="750"/>
                  </a:lnTo>
                  <a:lnTo>
                    <a:pt x="10227" y="743"/>
                  </a:lnTo>
                  <a:lnTo>
                    <a:pt x="10230" y="736"/>
                  </a:lnTo>
                  <a:lnTo>
                    <a:pt x="10232" y="728"/>
                  </a:lnTo>
                  <a:lnTo>
                    <a:pt x="10236" y="720"/>
                  </a:lnTo>
                  <a:lnTo>
                    <a:pt x="10239" y="711"/>
                  </a:lnTo>
                  <a:lnTo>
                    <a:pt x="10241" y="703"/>
                  </a:lnTo>
                  <a:lnTo>
                    <a:pt x="10242" y="694"/>
                  </a:lnTo>
                  <a:lnTo>
                    <a:pt x="10242" y="686"/>
                  </a:lnTo>
                  <a:lnTo>
                    <a:pt x="10241" y="676"/>
                  </a:lnTo>
                  <a:lnTo>
                    <a:pt x="10240" y="668"/>
                  </a:lnTo>
                  <a:lnTo>
                    <a:pt x="10238" y="659"/>
                  </a:lnTo>
                  <a:lnTo>
                    <a:pt x="10235" y="642"/>
                  </a:lnTo>
                  <a:lnTo>
                    <a:pt x="10231" y="625"/>
                  </a:lnTo>
                  <a:lnTo>
                    <a:pt x="10228" y="608"/>
                  </a:lnTo>
                  <a:lnTo>
                    <a:pt x="10226" y="590"/>
                  </a:lnTo>
                  <a:lnTo>
                    <a:pt x="10220" y="581"/>
                  </a:lnTo>
                  <a:lnTo>
                    <a:pt x="10215" y="571"/>
                  </a:lnTo>
                  <a:lnTo>
                    <a:pt x="10208" y="562"/>
                  </a:lnTo>
                  <a:lnTo>
                    <a:pt x="10204" y="552"/>
                  </a:lnTo>
                  <a:lnTo>
                    <a:pt x="10202" y="547"/>
                  </a:lnTo>
                  <a:lnTo>
                    <a:pt x="10201" y="541"/>
                  </a:lnTo>
                  <a:lnTo>
                    <a:pt x="10200" y="536"/>
                  </a:lnTo>
                  <a:lnTo>
                    <a:pt x="10200" y="531"/>
                  </a:lnTo>
                  <a:lnTo>
                    <a:pt x="10201" y="526"/>
                  </a:lnTo>
                  <a:lnTo>
                    <a:pt x="10202" y="521"/>
                  </a:lnTo>
                  <a:lnTo>
                    <a:pt x="10204" y="516"/>
                  </a:lnTo>
                  <a:lnTo>
                    <a:pt x="10207" y="511"/>
                  </a:lnTo>
                  <a:lnTo>
                    <a:pt x="10218" y="506"/>
                  </a:lnTo>
                  <a:lnTo>
                    <a:pt x="10228" y="501"/>
                  </a:lnTo>
                  <a:lnTo>
                    <a:pt x="10237" y="493"/>
                  </a:lnTo>
                  <a:lnTo>
                    <a:pt x="10245" y="485"/>
                  </a:lnTo>
                  <a:lnTo>
                    <a:pt x="10253" y="476"/>
                  </a:lnTo>
                  <a:lnTo>
                    <a:pt x="10260" y="467"/>
                  </a:lnTo>
                  <a:lnTo>
                    <a:pt x="10265" y="458"/>
                  </a:lnTo>
                  <a:lnTo>
                    <a:pt x="10269" y="448"/>
                  </a:lnTo>
                  <a:lnTo>
                    <a:pt x="10273" y="439"/>
                  </a:lnTo>
                  <a:lnTo>
                    <a:pt x="10275" y="429"/>
                  </a:lnTo>
                  <a:lnTo>
                    <a:pt x="10275" y="420"/>
                  </a:lnTo>
                  <a:lnTo>
                    <a:pt x="10274" y="411"/>
                  </a:lnTo>
                  <a:lnTo>
                    <a:pt x="10272" y="401"/>
                  </a:lnTo>
                  <a:lnTo>
                    <a:pt x="10270" y="393"/>
                  </a:lnTo>
                  <a:lnTo>
                    <a:pt x="10267" y="385"/>
                  </a:lnTo>
                  <a:lnTo>
                    <a:pt x="10263" y="378"/>
                  </a:lnTo>
                  <a:lnTo>
                    <a:pt x="10259" y="370"/>
                  </a:lnTo>
                  <a:lnTo>
                    <a:pt x="10252" y="364"/>
                  </a:lnTo>
                  <a:lnTo>
                    <a:pt x="10246" y="359"/>
                  </a:lnTo>
                  <a:lnTo>
                    <a:pt x="10240" y="357"/>
                  </a:lnTo>
                  <a:lnTo>
                    <a:pt x="10234" y="356"/>
                  </a:lnTo>
                  <a:lnTo>
                    <a:pt x="10226" y="357"/>
                  </a:lnTo>
                  <a:lnTo>
                    <a:pt x="10219" y="359"/>
                  </a:lnTo>
                  <a:lnTo>
                    <a:pt x="10211" y="363"/>
                  </a:lnTo>
                  <a:lnTo>
                    <a:pt x="10205" y="365"/>
                  </a:lnTo>
                  <a:lnTo>
                    <a:pt x="10200" y="368"/>
                  </a:lnTo>
                  <a:lnTo>
                    <a:pt x="10195" y="372"/>
                  </a:lnTo>
                  <a:lnTo>
                    <a:pt x="10190" y="376"/>
                  </a:lnTo>
                  <a:lnTo>
                    <a:pt x="10181" y="385"/>
                  </a:lnTo>
                  <a:lnTo>
                    <a:pt x="10173" y="394"/>
                  </a:lnTo>
                  <a:lnTo>
                    <a:pt x="10168" y="399"/>
                  </a:lnTo>
                  <a:lnTo>
                    <a:pt x="10162" y="402"/>
                  </a:lnTo>
                  <a:lnTo>
                    <a:pt x="10157" y="405"/>
                  </a:lnTo>
                  <a:lnTo>
                    <a:pt x="10152" y="408"/>
                  </a:lnTo>
                  <a:lnTo>
                    <a:pt x="10146" y="409"/>
                  </a:lnTo>
                  <a:lnTo>
                    <a:pt x="10139" y="409"/>
                  </a:lnTo>
                  <a:lnTo>
                    <a:pt x="10132" y="407"/>
                  </a:lnTo>
                  <a:lnTo>
                    <a:pt x="10125" y="403"/>
                  </a:lnTo>
                  <a:lnTo>
                    <a:pt x="10109" y="399"/>
                  </a:lnTo>
                  <a:lnTo>
                    <a:pt x="10095" y="393"/>
                  </a:lnTo>
                  <a:lnTo>
                    <a:pt x="10081" y="384"/>
                  </a:lnTo>
                  <a:lnTo>
                    <a:pt x="10066" y="375"/>
                  </a:lnTo>
                  <a:lnTo>
                    <a:pt x="10060" y="369"/>
                  </a:lnTo>
                  <a:lnTo>
                    <a:pt x="10055" y="363"/>
                  </a:lnTo>
                  <a:lnTo>
                    <a:pt x="10050" y="356"/>
                  </a:lnTo>
                  <a:lnTo>
                    <a:pt x="10045" y="350"/>
                  </a:lnTo>
                  <a:lnTo>
                    <a:pt x="10041" y="343"/>
                  </a:lnTo>
                  <a:lnTo>
                    <a:pt x="10037" y="336"/>
                  </a:lnTo>
                  <a:lnTo>
                    <a:pt x="10035" y="329"/>
                  </a:lnTo>
                  <a:lnTo>
                    <a:pt x="10033" y="322"/>
                  </a:lnTo>
                  <a:lnTo>
                    <a:pt x="10029" y="309"/>
                  </a:lnTo>
                  <a:lnTo>
                    <a:pt x="10025" y="296"/>
                  </a:lnTo>
                  <a:lnTo>
                    <a:pt x="10025" y="283"/>
                  </a:lnTo>
                  <a:lnTo>
                    <a:pt x="10025" y="271"/>
                  </a:lnTo>
                  <a:lnTo>
                    <a:pt x="10028" y="257"/>
                  </a:lnTo>
                  <a:lnTo>
                    <a:pt x="10032" y="246"/>
                  </a:lnTo>
                  <a:lnTo>
                    <a:pt x="10038" y="234"/>
                  </a:lnTo>
                  <a:lnTo>
                    <a:pt x="10045" y="224"/>
                  </a:lnTo>
                  <a:lnTo>
                    <a:pt x="10052" y="214"/>
                  </a:lnTo>
                  <a:lnTo>
                    <a:pt x="10061" y="206"/>
                  </a:lnTo>
                  <a:lnTo>
                    <a:pt x="10069" y="198"/>
                  </a:lnTo>
                  <a:lnTo>
                    <a:pt x="10079" y="192"/>
                  </a:lnTo>
                  <a:lnTo>
                    <a:pt x="10089" y="186"/>
                  </a:lnTo>
                  <a:lnTo>
                    <a:pt x="10099" y="181"/>
                  </a:lnTo>
                  <a:lnTo>
                    <a:pt x="10110" y="177"/>
                  </a:lnTo>
                  <a:lnTo>
                    <a:pt x="10121" y="172"/>
                  </a:lnTo>
                  <a:lnTo>
                    <a:pt x="10132" y="169"/>
                  </a:lnTo>
                  <a:lnTo>
                    <a:pt x="10143" y="168"/>
                  </a:lnTo>
                  <a:lnTo>
                    <a:pt x="10154" y="167"/>
                  </a:lnTo>
                  <a:lnTo>
                    <a:pt x="10166" y="166"/>
                  </a:lnTo>
                  <a:lnTo>
                    <a:pt x="10177" y="167"/>
                  </a:lnTo>
                  <a:lnTo>
                    <a:pt x="10188" y="169"/>
                  </a:lnTo>
                  <a:lnTo>
                    <a:pt x="10199" y="171"/>
                  </a:lnTo>
                  <a:lnTo>
                    <a:pt x="10211" y="175"/>
                  </a:lnTo>
                  <a:lnTo>
                    <a:pt x="10227" y="179"/>
                  </a:lnTo>
                  <a:lnTo>
                    <a:pt x="10243" y="185"/>
                  </a:lnTo>
                  <a:lnTo>
                    <a:pt x="10259" y="191"/>
                  </a:lnTo>
                  <a:lnTo>
                    <a:pt x="10274" y="199"/>
                  </a:lnTo>
                  <a:lnTo>
                    <a:pt x="10288" y="208"/>
                  </a:lnTo>
                  <a:lnTo>
                    <a:pt x="10301" y="218"/>
                  </a:lnTo>
                  <a:lnTo>
                    <a:pt x="10315" y="230"/>
                  </a:lnTo>
                  <a:lnTo>
                    <a:pt x="10327" y="242"/>
                  </a:lnTo>
                  <a:lnTo>
                    <a:pt x="10338" y="254"/>
                  </a:lnTo>
                  <a:lnTo>
                    <a:pt x="10349" y="268"/>
                  </a:lnTo>
                  <a:lnTo>
                    <a:pt x="10359" y="282"/>
                  </a:lnTo>
                  <a:lnTo>
                    <a:pt x="10367" y="296"/>
                  </a:lnTo>
                  <a:lnTo>
                    <a:pt x="10375" y="311"/>
                  </a:lnTo>
                  <a:lnTo>
                    <a:pt x="10382" y="327"/>
                  </a:lnTo>
                  <a:lnTo>
                    <a:pt x="10387" y="342"/>
                  </a:lnTo>
                  <a:lnTo>
                    <a:pt x="10392" y="357"/>
                  </a:lnTo>
                  <a:lnTo>
                    <a:pt x="10411" y="380"/>
                  </a:lnTo>
                  <a:lnTo>
                    <a:pt x="10429" y="401"/>
                  </a:lnTo>
                  <a:lnTo>
                    <a:pt x="10441" y="411"/>
                  </a:lnTo>
                  <a:lnTo>
                    <a:pt x="10452" y="418"/>
                  </a:lnTo>
                  <a:lnTo>
                    <a:pt x="10464" y="425"/>
                  </a:lnTo>
                  <a:lnTo>
                    <a:pt x="10478" y="430"/>
                  </a:lnTo>
                  <a:lnTo>
                    <a:pt x="10481" y="435"/>
                  </a:lnTo>
                  <a:lnTo>
                    <a:pt x="10484" y="440"/>
                  </a:lnTo>
                  <a:lnTo>
                    <a:pt x="10485" y="445"/>
                  </a:lnTo>
                  <a:lnTo>
                    <a:pt x="10485" y="450"/>
                  </a:lnTo>
                  <a:lnTo>
                    <a:pt x="10484" y="455"/>
                  </a:lnTo>
                  <a:lnTo>
                    <a:pt x="10482" y="460"/>
                  </a:lnTo>
                  <a:lnTo>
                    <a:pt x="10480" y="464"/>
                  </a:lnTo>
                  <a:lnTo>
                    <a:pt x="10478" y="469"/>
                  </a:lnTo>
                  <a:lnTo>
                    <a:pt x="10472" y="477"/>
                  </a:lnTo>
                  <a:lnTo>
                    <a:pt x="10466" y="486"/>
                  </a:lnTo>
                  <a:lnTo>
                    <a:pt x="10461" y="495"/>
                  </a:lnTo>
                  <a:lnTo>
                    <a:pt x="10457" y="505"/>
                  </a:lnTo>
                  <a:lnTo>
                    <a:pt x="10449" y="525"/>
                  </a:lnTo>
                  <a:lnTo>
                    <a:pt x="10443" y="547"/>
                  </a:lnTo>
                  <a:lnTo>
                    <a:pt x="10438" y="568"/>
                  </a:lnTo>
                  <a:lnTo>
                    <a:pt x="10435" y="589"/>
                  </a:lnTo>
                  <a:lnTo>
                    <a:pt x="10434" y="612"/>
                  </a:lnTo>
                  <a:lnTo>
                    <a:pt x="10435" y="633"/>
                  </a:lnTo>
                  <a:lnTo>
                    <a:pt x="10437" y="655"/>
                  </a:lnTo>
                  <a:lnTo>
                    <a:pt x="10442" y="677"/>
                  </a:lnTo>
                  <a:lnTo>
                    <a:pt x="10444" y="685"/>
                  </a:lnTo>
                  <a:lnTo>
                    <a:pt x="10446" y="692"/>
                  </a:lnTo>
                  <a:lnTo>
                    <a:pt x="10450" y="699"/>
                  </a:lnTo>
                  <a:lnTo>
                    <a:pt x="10454" y="705"/>
                  </a:lnTo>
                  <a:lnTo>
                    <a:pt x="10465" y="716"/>
                  </a:lnTo>
                  <a:lnTo>
                    <a:pt x="10476" y="727"/>
                  </a:lnTo>
                  <a:lnTo>
                    <a:pt x="10487" y="739"/>
                  </a:lnTo>
                  <a:lnTo>
                    <a:pt x="10496" y="750"/>
                  </a:lnTo>
                  <a:lnTo>
                    <a:pt x="10499" y="756"/>
                  </a:lnTo>
                  <a:lnTo>
                    <a:pt x="10502" y="763"/>
                  </a:lnTo>
                  <a:lnTo>
                    <a:pt x="10503" y="770"/>
                  </a:lnTo>
                  <a:lnTo>
                    <a:pt x="10503" y="778"/>
                  </a:lnTo>
                  <a:lnTo>
                    <a:pt x="10494" y="800"/>
                  </a:lnTo>
                  <a:lnTo>
                    <a:pt x="10483" y="821"/>
                  </a:lnTo>
                  <a:lnTo>
                    <a:pt x="10474" y="843"/>
                  </a:lnTo>
                  <a:lnTo>
                    <a:pt x="10466" y="864"/>
                  </a:lnTo>
                  <a:lnTo>
                    <a:pt x="10463" y="876"/>
                  </a:lnTo>
                  <a:lnTo>
                    <a:pt x="10460" y="887"/>
                  </a:lnTo>
                  <a:lnTo>
                    <a:pt x="10457" y="898"/>
                  </a:lnTo>
                  <a:lnTo>
                    <a:pt x="10456" y="910"/>
                  </a:lnTo>
                  <a:lnTo>
                    <a:pt x="10455" y="922"/>
                  </a:lnTo>
                  <a:lnTo>
                    <a:pt x="10455" y="934"/>
                  </a:lnTo>
                  <a:lnTo>
                    <a:pt x="10455" y="947"/>
                  </a:lnTo>
                  <a:lnTo>
                    <a:pt x="10457" y="959"/>
                  </a:lnTo>
                  <a:lnTo>
                    <a:pt x="10462" y="975"/>
                  </a:lnTo>
                  <a:lnTo>
                    <a:pt x="10468" y="989"/>
                  </a:lnTo>
                  <a:lnTo>
                    <a:pt x="10475" y="1003"/>
                  </a:lnTo>
                  <a:lnTo>
                    <a:pt x="10482" y="1018"/>
                  </a:lnTo>
                  <a:lnTo>
                    <a:pt x="10499" y="1045"/>
                  </a:lnTo>
                  <a:lnTo>
                    <a:pt x="10515" y="1073"/>
                  </a:lnTo>
                  <a:lnTo>
                    <a:pt x="10527" y="1137"/>
                  </a:lnTo>
                  <a:lnTo>
                    <a:pt x="10520" y="1153"/>
                  </a:lnTo>
                  <a:lnTo>
                    <a:pt x="10513" y="1168"/>
                  </a:lnTo>
                  <a:lnTo>
                    <a:pt x="10507" y="1183"/>
                  </a:lnTo>
                  <a:lnTo>
                    <a:pt x="10502" y="1199"/>
                  </a:lnTo>
                  <a:lnTo>
                    <a:pt x="10494" y="1231"/>
                  </a:lnTo>
                  <a:lnTo>
                    <a:pt x="10485" y="1263"/>
                  </a:lnTo>
                  <a:lnTo>
                    <a:pt x="10480" y="1279"/>
                  </a:lnTo>
                  <a:lnTo>
                    <a:pt x="10476" y="1295"/>
                  </a:lnTo>
                  <a:lnTo>
                    <a:pt x="10470" y="1310"/>
                  </a:lnTo>
                  <a:lnTo>
                    <a:pt x="10464" y="1325"/>
                  </a:lnTo>
                  <a:lnTo>
                    <a:pt x="10457" y="1341"/>
                  </a:lnTo>
                  <a:lnTo>
                    <a:pt x="10448" y="1355"/>
                  </a:lnTo>
                  <a:lnTo>
                    <a:pt x="10438" y="1368"/>
                  </a:lnTo>
                  <a:lnTo>
                    <a:pt x="10426" y="1382"/>
                  </a:lnTo>
                  <a:close/>
                  <a:moveTo>
                    <a:pt x="10423" y="1299"/>
                  </a:moveTo>
                  <a:lnTo>
                    <a:pt x="10386" y="1373"/>
                  </a:lnTo>
                  <a:lnTo>
                    <a:pt x="10377" y="1383"/>
                  </a:lnTo>
                  <a:lnTo>
                    <a:pt x="10368" y="1392"/>
                  </a:lnTo>
                  <a:lnTo>
                    <a:pt x="10358" y="1400"/>
                  </a:lnTo>
                  <a:lnTo>
                    <a:pt x="10347" y="1408"/>
                  </a:lnTo>
                  <a:lnTo>
                    <a:pt x="10337" y="1415"/>
                  </a:lnTo>
                  <a:lnTo>
                    <a:pt x="10326" y="1421"/>
                  </a:lnTo>
                  <a:lnTo>
                    <a:pt x="10315" y="1428"/>
                  </a:lnTo>
                  <a:lnTo>
                    <a:pt x="10304" y="1433"/>
                  </a:lnTo>
                  <a:lnTo>
                    <a:pt x="10291" y="1437"/>
                  </a:lnTo>
                  <a:lnTo>
                    <a:pt x="10279" y="1441"/>
                  </a:lnTo>
                  <a:lnTo>
                    <a:pt x="10267" y="1444"/>
                  </a:lnTo>
                  <a:lnTo>
                    <a:pt x="10253" y="1446"/>
                  </a:lnTo>
                  <a:lnTo>
                    <a:pt x="10241" y="1447"/>
                  </a:lnTo>
                  <a:lnTo>
                    <a:pt x="10228" y="1448"/>
                  </a:lnTo>
                  <a:lnTo>
                    <a:pt x="10215" y="1447"/>
                  </a:lnTo>
                  <a:lnTo>
                    <a:pt x="10201" y="1446"/>
                  </a:lnTo>
                  <a:lnTo>
                    <a:pt x="10193" y="1443"/>
                  </a:lnTo>
                  <a:lnTo>
                    <a:pt x="10185" y="1440"/>
                  </a:lnTo>
                  <a:lnTo>
                    <a:pt x="10177" y="1435"/>
                  </a:lnTo>
                  <a:lnTo>
                    <a:pt x="10170" y="1430"/>
                  </a:lnTo>
                  <a:lnTo>
                    <a:pt x="10156" y="1417"/>
                  </a:lnTo>
                  <a:lnTo>
                    <a:pt x="10143" y="1404"/>
                  </a:lnTo>
                  <a:lnTo>
                    <a:pt x="10139" y="1392"/>
                  </a:lnTo>
                  <a:lnTo>
                    <a:pt x="10137" y="1378"/>
                  </a:lnTo>
                  <a:lnTo>
                    <a:pt x="10136" y="1365"/>
                  </a:lnTo>
                  <a:lnTo>
                    <a:pt x="10137" y="1352"/>
                  </a:lnTo>
                  <a:lnTo>
                    <a:pt x="10149" y="1339"/>
                  </a:lnTo>
                  <a:lnTo>
                    <a:pt x="10162" y="1328"/>
                  </a:lnTo>
                  <a:lnTo>
                    <a:pt x="10170" y="1323"/>
                  </a:lnTo>
                  <a:lnTo>
                    <a:pt x="10177" y="1318"/>
                  </a:lnTo>
                  <a:lnTo>
                    <a:pt x="10185" y="1314"/>
                  </a:lnTo>
                  <a:lnTo>
                    <a:pt x="10192" y="1311"/>
                  </a:lnTo>
                  <a:lnTo>
                    <a:pt x="10200" y="1308"/>
                  </a:lnTo>
                  <a:lnTo>
                    <a:pt x="10208" y="1306"/>
                  </a:lnTo>
                  <a:lnTo>
                    <a:pt x="10217" y="1305"/>
                  </a:lnTo>
                  <a:lnTo>
                    <a:pt x="10224" y="1304"/>
                  </a:lnTo>
                  <a:lnTo>
                    <a:pt x="10232" y="1304"/>
                  </a:lnTo>
                  <a:lnTo>
                    <a:pt x="10240" y="1305"/>
                  </a:lnTo>
                  <a:lnTo>
                    <a:pt x="10248" y="1307"/>
                  </a:lnTo>
                  <a:lnTo>
                    <a:pt x="10257" y="1310"/>
                  </a:lnTo>
                  <a:lnTo>
                    <a:pt x="10271" y="1315"/>
                  </a:lnTo>
                  <a:lnTo>
                    <a:pt x="10286" y="1318"/>
                  </a:lnTo>
                  <a:lnTo>
                    <a:pt x="10294" y="1319"/>
                  </a:lnTo>
                  <a:lnTo>
                    <a:pt x="10303" y="1319"/>
                  </a:lnTo>
                  <a:lnTo>
                    <a:pt x="10311" y="1318"/>
                  </a:lnTo>
                  <a:lnTo>
                    <a:pt x="10319" y="1315"/>
                  </a:lnTo>
                  <a:lnTo>
                    <a:pt x="10328" y="1305"/>
                  </a:lnTo>
                  <a:lnTo>
                    <a:pt x="10336" y="1294"/>
                  </a:lnTo>
                  <a:lnTo>
                    <a:pt x="10342" y="1282"/>
                  </a:lnTo>
                  <a:lnTo>
                    <a:pt x="10347" y="1270"/>
                  </a:lnTo>
                  <a:lnTo>
                    <a:pt x="10352" y="1258"/>
                  </a:lnTo>
                  <a:lnTo>
                    <a:pt x="10355" y="1245"/>
                  </a:lnTo>
                  <a:lnTo>
                    <a:pt x="10357" y="1231"/>
                  </a:lnTo>
                  <a:lnTo>
                    <a:pt x="10359" y="1217"/>
                  </a:lnTo>
                  <a:lnTo>
                    <a:pt x="10357" y="1207"/>
                  </a:lnTo>
                  <a:lnTo>
                    <a:pt x="10355" y="1199"/>
                  </a:lnTo>
                  <a:lnTo>
                    <a:pt x="10353" y="1189"/>
                  </a:lnTo>
                  <a:lnTo>
                    <a:pt x="10349" y="1180"/>
                  </a:lnTo>
                  <a:lnTo>
                    <a:pt x="10345" y="1171"/>
                  </a:lnTo>
                  <a:lnTo>
                    <a:pt x="10340" y="1163"/>
                  </a:lnTo>
                  <a:lnTo>
                    <a:pt x="10336" y="1155"/>
                  </a:lnTo>
                  <a:lnTo>
                    <a:pt x="10330" y="1146"/>
                  </a:lnTo>
                  <a:lnTo>
                    <a:pt x="10325" y="1138"/>
                  </a:lnTo>
                  <a:lnTo>
                    <a:pt x="10318" y="1131"/>
                  </a:lnTo>
                  <a:lnTo>
                    <a:pt x="10312" y="1124"/>
                  </a:lnTo>
                  <a:lnTo>
                    <a:pt x="10305" y="1117"/>
                  </a:lnTo>
                  <a:lnTo>
                    <a:pt x="10296" y="1111"/>
                  </a:lnTo>
                  <a:lnTo>
                    <a:pt x="10289" y="1105"/>
                  </a:lnTo>
                  <a:lnTo>
                    <a:pt x="10281" y="1099"/>
                  </a:lnTo>
                  <a:lnTo>
                    <a:pt x="10272" y="1094"/>
                  </a:lnTo>
                  <a:lnTo>
                    <a:pt x="10279" y="1060"/>
                  </a:lnTo>
                  <a:lnTo>
                    <a:pt x="10285" y="1023"/>
                  </a:lnTo>
                  <a:lnTo>
                    <a:pt x="10286" y="1004"/>
                  </a:lnTo>
                  <a:lnTo>
                    <a:pt x="10286" y="986"/>
                  </a:lnTo>
                  <a:lnTo>
                    <a:pt x="10285" y="968"/>
                  </a:lnTo>
                  <a:lnTo>
                    <a:pt x="10281" y="949"/>
                  </a:lnTo>
                  <a:lnTo>
                    <a:pt x="10275" y="933"/>
                  </a:lnTo>
                  <a:lnTo>
                    <a:pt x="10268" y="917"/>
                  </a:lnTo>
                  <a:lnTo>
                    <a:pt x="10260" y="901"/>
                  </a:lnTo>
                  <a:lnTo>
                    <a:pt x="10251" y="885"/>
                  </a:lnTo>
                  <a:lnTo>
                    <a:pt x="10243" y="870"/>
                  </a:lnTo>
                  <a:lnTo>
                    <a:pt x="10236" y="853"/>
                  </a:lnTo>
                  <a:lnTo>
                    <a:pt x="10231" y="836"/>
                  </a:lnTo>
                  <a:lnTo>
                    <a:pt x="10226" y="818"/>
                  </a:lnTo>
                  <a:lnTo>
                    <a:pt x="10238" y="805"/>
                  </a:lnTo>
                  <a:lnTo>
                    <a:pt x="10248" y="791"/>
                  </a:lnTo>
                  <a:lnTo>
                    <a:pt x="10257" y="775"/>
                  </a:lnTo>
                  <a:lnTo>
                    <a:pt x="10265" y="760"/>
                  </a:lnTo>
                  <a:lnTo>
                    <a:pt x="10270" y="744"/>
                  </a:lnTo>
                  <a:lnTo>
                    <a:pt x="10275" y="727"/>
                  </a:lnTo>
                  <a:lnTo>
                    <a:pt x="10278" y="711"/>
                  </a:lnTo>
                  <a:lnTo>
                    <a:pt x="10280" y="694"/>
                  </a:lnTo>
                  <a:lnTo>
                    <a:pt x="10280" y="676"/>
                  </a:lnTo>
                  <a:lnTo>
                    <a:pt x="10280" y="659"/>
                  </a:lnTo>
                  <a:lnTo>
                    <a:pt x="10278" y="642"/>
                  </a:lnTo>
                  <a:lnTo>
                    <a:pt x="10276" y="625"/>
                  </a:lnTo>
                  <a:lnTo>
                    <a:pt x="10273" y="608"/>
                  </a:lnTo>
                  <a:lnTo>
                    <a:pt x="10268" y="592"/>
                  </a:lnTo>
                  <a:lnTo>
                    <a:pt x="10263" y="575"/>
                  </a:lnTo>
                  <a:lnTo>
                    <a:pt x="10257" y="559"/>
                  </a:lnTo>
                  <a:lnTo>
                    <a:pt x="10259" y="549"/>
                  </a:lnTo>
                  <a:lnTo>
                    <a:pt x="10262" y="539"/>
                  </a:lnTo>
                  <a:lnTo>
                    <a:pt x="10265" y="530"/>
                  </a:lnTo>
                  <a:lnTo>
                    <a:pt x="10270" y="522"/>
                  </a:lnTo>
                  <a:lnTo>
                    <a:pt x="10280" y="506"/>
                  </a:lnTo>
                  <a:lnTo>
                    <a:pt x="10290" y="489"/>
                  </a:lnTo>
                  <a:lnTo>
                    <a:pt x="10295" y="481"/>
                  </a:lnTo>
                  <a:lnTo>
                    <a:pt x="10300" y="473"/>
                  </a:lnTo>
                  <a:lnTo>
                    <a:pt x="10305" y="465"/>
                  </a:lnTo>
                  <a:lnTo>
                    <a:pt x="10309" y="456"/>
                  </a:lnTo>
                  <a:lnTo>
                    <a:pt x="10311" y="447"/>
                  </a:lnTo>
                  <a:lnTo>
                    <a:pt x="10313" y="437"/>
                  </a:lnTo>
                  <a:lnTo>
                    <a:pt x="10314" y="428"/>
                  </a:lnTo>
                  <a:lnTo>
                    <a:pt x="10313" y="417"/>
                  </a:lnTo>
                  <a:lnTo>
                    <a:pt x="10313" y="409"/>
                  </a:lnTo>
                  <a:lnTo>
                    <a:pt x="10312" y="400"/>
                  </a:lnTo>
                  <a:lnTo>
                    <a:pt x="10310" y="392"/>
                  </a:lnTo>
                  <a:lnTo>
                    <a:pt x="10308" y="384"/>
                  </a:lnTo>
                  <a:lnTo>
                    <a:pt x="10305" y="377"/>
                  </a:lnTo>
                  <a:lnTo>
                    <a:pt x="10301" y="369"/>
                  </a:lnTo>
                  <a:lnTo>
                    <a:pt x="10297" y="363"/>
                  </a:lnTo>
                  <a:lnTo>
                    <a:pt x="10292" y="355"/>
                  </a:lnTo>
                  <a:lnTo>
                    <a:pt x="10282" y="342"/>
                  </a:lnTo>
                  <a:lnTo>
                    <a:pt x="10271" y="331"/>
                  </a:lnTo>
                  <a:lnTo>
                    <a:pt x="10260" y="320"/>
                  </a:lnTo>
                  <a:lnTo>
                    <a:pt x="10247" y="310"/>
                  </a:lnTo>
                  <a:lnTo>
                    <a:pt x="10231" y="314"/>
                  </a:lnTo>
                  <a:lnTo>
                    <a:pt x="10215" y="319"/>
                  </a:lnTo>
                  <a:lnTo>
                    <a:pt x="10198" y="323"/>
                  </a:lnTo>
                  <a:lnTo>
                    <a:pt x="10183" y="329"/>
                  </a:lnTo>
                  <a:lnTo>
                    <a:pt x="10167" y="336"/>
                  </a:lnTo>
                  <a:lnTo>
                    <a:pt x="10152" y="345"/>
                  </a:lnTo>
                  <a:lnTo>
                    <a:pt x="10138" y="355"/>
                  </a:lnTo>
                  <a:lnTo>
                    <a:pt x="10125" y="367"/>
                  </a:lnTo>
                  <a:lnTo>
                    <a:pt x="10112" y="359"/>
                  </a:lnTo>
                  <a:lnTo>
                    <a:pt x="10101" y="350"/>
                  </a:lnTo>
                  <a:lnTo>
                    <a:pt x="10091" y="340"/>
                  </a:lnTo>
                  <a:lnTo>
                    <a:pt x="10083" y="330"/>
                  </a:lnTo>
                  <a:lnTo>
                    <a:pt x="10080" y="324"/>
                  </a:lnTo>
                  <a:lnTo>
                    <a:pt x="10077" y="318"/>
                  </a:lnTo>
                  <a:lnTo>
                    <a:pt x="10074" y="311"/>
                  </a:lnTo>
                  <a:lnTo>
                    <a:pt x="10071" y="305"/>
                  </a:lnTo>
                  <a:lnTo>
                    <a:pt x="10070" y="298"/>
                  </a:lnTo>
                  <a:lnTo>
                    <a:pt x="10069" y="292"/>
                  </a:lnTo>
                  <a:lnTo>
                    <a:pt x="10068" y="285"/>
                  </a:lnTo>
                  <a:lnTo>
                    <a:pt x="10069" y="278"/>
                  </a:lnTo>
                  <a:lnTo>
                    <a:pt x="10071" y="269"/>
                  </a:lnTo>
                  <a:lnTo>
                    <a:pt x="10076" y="259"/>
                  </a:lnTo>
                  <a:lnTo>
                    <a:pt x="10080" y="250"/>
                  </a:lnTo>
                  <a:lnTo>
                    <a:pt x="10086" y="242"/>
                  </a:lnTo>
                  <a:lnTo>
                    <a:pt x="10092" y="234"/>
                  </a:lnTo>
                  <a:lnTo>
                    <a:pt x="10100" y="228"/>
                  </a:lnTo>
                  <a:lnTo>
                    <a:pt x="10108" y="223"/>
                  </a:lnTo>
                  <a:lnTo>
                    <a:pt x="10118" y="219"/>
                  </a:lnTo>
                  <a:lnTo>
                    <a:pt x="10132" y="216"/>
                  </a:lnTo>
                  <a:lnTo>
                    <a:pt x="10145" y="214"/>
                  </a:lnTo>
                  <a:lnTo>
                    <a:pt x="10158" y="212"/>
                  </a:lnTo>
                  <a:lnTo>
                    <a:pt x="10172" y="212"/>
                  </a:lnTo>
                  <a:lnTo>
                    <a:pt x="10185" y="213"/>
                  </a:lnTo>
                  <a:lnTo>
                    <a:pt x="10197" y="215"/>
                  </a:lnTo>
                  <a:lnTo>
                    <a:pt x="10211" y="217"/>
                  </a:lnTo>
                  <a:lnTo>
                    <a:pt x="10223" y="220"/>
                  </a:lnTo>
                  <a:lnTo>
                    <a:pt x="10235" y="226"/>
                  </a:lnTo>
                  <a:lnTo>
                    <a:pt x="10247" y="231"/>
                  </a:lnTo>
                  <a:lnTo>
                    <a:pt x="10259" y="237"/>
                  </a:lnTo>
                  <a:lnTo>
                    <a:pt x="10270" y="243"/>
                  </a:lnTo>
                  <a:lnTo>
                    <a:pt x="10281" y="251"/>
                  </a:lnTo>
                  <a:lnTo>
                    <a:pt x="10290" y="259"/>
                  </a:lnTo>
                  <a:lnTo>
                    <a:pt x="10300" y="269"/>
                  </a:lnTo>
                  <a:lnTo>
                    <a:pt x="10310" y="279"/>
                  </a:lnTo>
                  <a:lnTo>
                    <a:pt x="10316" y="289"/>
                  </a:lnTo>
                  <a:lnTo>
                    <a:pt x="10323" y="300"/>
                  </a:lnTo>
                  <a:lnTo>
                    <a:pt x="10328" y="311"/>
                  </a:lnTo>
                  <a:lnTo>
                    <a:pt x="10333" y="324"/>
                  </a:lnTo>
                  <a:lnTo>
                    <a:pt x="10343" y="347"/>
                  </a:lnTo>
                  <a:lnTo>
                    <a:pt x="10354" y="371"/>
                  </a:lnTo>
                  <a:lnTo>
                    <a:pt x="10360" y="382"/>
                  </a:lnTo>
                  <a:lnTo>
                    <a:pt x="10366" y="393"/>
                  </a:lnTo>
                  <a:lnTo>
                    <a:pt x="10373" y="403"/>
                  </a:lnTo>
                  <a:lnTo>
                    <a:pt x="10381" y="414"/>
                  </a:lnTo>
                  <a:lnTo>
                    <a:pt x="10390" y="423"/>
                  </a:lnTo>
                  <a:lnTo>
                    <a:pt x="10401" y="432"/>
                  </a:lnTo>
                  <a:lnTo>
                    <a:pt x="10413" y="439"/>
                  </a:lnTo>
                  <a:lnTo>
                    <a:pt x="10426" y="446"/>
                  </a:lnTo>
                  <a:lnTo>
                    <a:pt x="10432" y="459"/>
                  </a:lnTo>
                  <a:lnTo>
                    <a:pt x="10420" y="496"/>
                  </a:lnTo>
                  <a:lnTo>
                    <a:pt x="10409" y="536"/>
                  </a:lnTo>
                  <a:lnTo>
                    <a:pt x="10405" y="557"/>
                  </a:lnTo>
                  <a:lnTo>
                    <a:pt x="10401" y="578"/>
                  </a:lnTo>
                  <a:lnTo>
                    <a:pt x="10397" y="600"/>
                  </a:lnTo>
                  <a:lnTo>
                    <a:pt x="10395" y="620"/>
                  </a:lnTo>
                  <a:lnTo>
                    <a:pt x="10395" y="641"/>
                  </a:lnTo>
                  <a:lnTo>
                    <a:pt x="10396" y="661"/>
                  </a:lnTo>
                  <a:lnTo>
                    <a:pt x="10397" y="671"/>
                  </a:lnTo>
                  <a:lnTo>
                    <a:pt x="10399" y="681"/>
                  </a:lnTo>
                  <a:lnTo>
                    <a:pt x="10401" y="692"/>
                  </a:lnTo>
                  <a:lnTo>
                    <a:pt x="10404" y="701"/>
                  </a:lnTo>
                  <a:lnTo>
                    <a:pt x="10407" y="710"/>
                  </a:lnTo>
                  <a:lnTo>
                    <a:pt x="10411" y="719"/>
                  </a:lnTo>
                  <a:lnTo>
                    <a:pt x="10415" y="728"/>
                  </a:lnTo>
                  <a:lnTo>
                    <a:pt x="10420" y="737"/>
                  </a:lnTo>
                  <a:lnTo>
                    <a:pt x="10426" y="746"/>
                  </a:lnTo>
                  <a:lnTo>
                    <a:pt x="10432" y="754"/>
                  </a:lnTo>
                  <a:lnTo>
                    <a:pt x="10439" y="761"/>
                  </a:lnTo>
                  <a:lnTo>
                    <a:pt x="10448" y="769"/>
                  </a:lnTo>
                  <a:lnTo>
                    <a:pt x="10450" y="775"/>
                  </a:lnTo>
                  <a:lnTo>
                    <a:pt x="10451" y="782"/>
                  </a:lnTo>
                  <a:lnTo>
                    <a:pt x="10451" y="787"/>
                  </a:lnTo>
                  <a:lnTo>
                    <a:pt x="10450" y="792"/>
                  </a:lnTo>
                  <a:lnTo>
                    <a:pt x="10447" y="802"/>
                  </a:lnTo>
                  <a:lnTo>
                    <a:pt x="10442" y="812"/>
                  </a:lnTo>
                  <a:lnTo>
                    <a:pt x="10436" y="821"/>
                  </a:lnTo>
                  <a:lnTo>
                    <a:pt x="10431" y="832"/>
                  </a:lnTo>
                  <a:lnTo>
                    <a:pt x="10429" y="837"/>
                  </a:lnTo>
                  <a:lnTo>
                    <a:pt x="10427" y="842"/>
                  </a:lnTo>
                  <a:lnTo>
                    <a:pt x="10426" y="847"/>
                  </a:lnTo>
                  <a:lnTo>
                    <a:pt x="10426" y="852"/>
                  </a:lnTo>
                  <a:lnTo>
                    <a:pt x="10422" y="868"/>
                  </a:lnTo>
                  <a:lnTo>
                    <a:pt x="10419" y="884"/>
                  </a:lnTo>
                  <a:lnTo>
                    <a:pt x="10416" y="899"/>
                  </a:lnTo>
                  <a:lnTo>
                    <a:pt x="10414" y="914"/>
                  </a:lnTo>
                  <a:lnTo>
                    <a:pt x="10414" y="930"/>
                  </a:lnTo>
                  <a:lnTo>
                    <a:pt x="10414" y="945"/>
                  </a:lnTo>
                  <a:lnTo>
                    <a:pt x="10415" y="960"/>
                  </a:lnTo>
                  <a:lnTo>
                    <a:pt x="10417" y="975"/>
                  </a:lnTo>
                  <a:lnTo>
                    <a:pt x="10419" y="989"/>
                  </a:lnTo>
                  <a:lnTo>
                    <a:pt x="10423" y="1003"/>
                  </a:lnTo>
                  <a:lnTo>
                    <a:pt x="10428" y="1018"/>
                  </a:lnTo>
                  <a:lnTo>
                    <a:pt x="10434" y="1032"/>
                  </a:lnTo>
                  <a:lnTo>
                    <a:pt x="10442" y="1045"/>
                  </a:lnTo>
                  <a:lnTo>
                    <a:pt x="10450" y="1058"/>
                  </a:lnTo>
                  <a:lnTo>
                    <a:pt x="10459" y="1071"/>
                  </a:lnTo>
                  <a:lnTo>
                    <a:pt x="10469" y="1083"/>
                  </a:lnTo>
                  <a:lnTo>
                    <a:pt x="10471" y="1089"/>
                  </a:lnTo>
                  <a:lnTo>
                    <a:pt x="10473" y="1095"/>
                  </a:lnTo>
                  <a:lnTo>
                    <a:pt x="10473" y="1102"/>
                  </a:lnTo>
                  <a:lnTo>
                    <a:pt x="10473" y="1108"/>
                  </a:lnTo>
                  <a:lnTo>
                    <a:pt x="10470" y="1119"/>
                  </a:lnTo>
                  <a:lnTo>
                    <a:pt x="10465" y="1130"/>
                  </a:lnTo>
                  <a:lnTo>
                    <a:pt x="10459" y="1142"/>
                  </a:lnTo>
                  <a:lnTo>
                    <a:pt x="10453" y="1154"/>
                  </a:lnTo>
                  <a:lnTo>
                    <a:pt x="10448" y="1166"/>
                  </a:lnTo>
                  <a:lnTo>
                    <a:pt x="10445" y="1178"/>
                  </a:lnTo>
                  <a:lnTo>
                    <a:pt x="10441" y="1208"/>
                  </a:lnTo>
                  <a:lnTo>
                    <a:pt x="10436" y="1238"/>
                  </a:lnTo>
                  <a:lnTo>
                    <a:pt x="10433" y="1254"/>
                  </a:lnTo>
                  <a:lnTo>
                    <a:pt x="10431" y="1269"/>
                  </a:lnTo>
                  <a:lnTo>
                    <a:pt x="10427" y="1284"/>
                  </a:lnTo>
                  <a:lnTo>
                    <a:pt x="10423" y="1299"/>
                  </a:lnTo>
                  <a:close/>
                  <a:moveTo>
                    <a:pt x="10152" y="699"/>
                  </a:moveTo>
                  <a:lnTo>
                    <a:pt x="10139" y="719"/>
                  </a:lnTo>
                  <a:lnTo>
                    <a:pt x="10124" y="739"/>
                  </a:lnTo>
                  <a:lnTo>
                    <a:pt x="10120" y="743"/>
                  </a:lnTo>
                  <a:lnTo>
                    <a:pt x="10114" y="747"/>
                  </a:lnTo>
                  <a:lnTo>
                    <a:pt x="10109" y="750"/>
                  </a:lnTo>
                  <a:lnTo>
                    <a:pt x="10104" y="752"/>
                  </a:lnTo>
                  <a:lnTo>
                    <a:pt x="10098" y="754"/>
                  </a:lnTo>
                  <a:lnTo>
                    <a:pt x="10092" y="755"/>
                  </a:lnTo>
                  <a:lnTo>
                    <a:pt x="10086" y="756"/>
                  </a:lnTo>
                  <a:lnTo>
                    <a:pt x="10079" y="755"/>
                  </a:lnTo>
                  <a:lnTo>
                    <a:pt x="10071" y="756"/>
                  </a:lnTo>
                  <a:lnTo>
                    <a:pt x="10065" y="757"/>
                  </a:lnTo>
                  <a:lnTo>
                    <a:pt x="10059" y="757"/>
                  </a:lnTo>
                  <a:lnTo>
                    <a:pt x="10053" y="756"/>
                  </a:lnTo>
                  <a:lnTo>
                    <a:pt x="10047" y="755"/>
                  </a:lnTo>
                  <a:lnTo>
                    <a:pt x="10042" y="753"/>
                  </a:lnTo>
                  <a:lnTo>
                    <a:pt x="10037" y="750"/>
                  </a:lnTo>
                  <a:lnTo>
                    <a:pt x="10032" y="748"/>
                  </a:lnTo>
                  <a:lnTo>
                    <a:pt x="10022" y="741"/>
                  </a:lnTo>
                  <a:lnTo>
                    <a:pt x="10013" y="733"/>
                  </a:lnTo>
                  <a:lnTo>
                    <a:pt x="10004" y="724"/>
                  </a:lnTo>
                  <a:lnTo>
                    <a:pt x="9996" y="716"/>
                  </a:lnTo>
                  <a:lnTo>
                    <a:pt x="9987" y="708"/>
                  </a:lnTo>
                  <a:lnTo>
                    <a:pt x="9978" y="700"/>
                  </a:lnTo>
                  <a:lnTo>
                    <a:pt x="9969" y="695"/>
                  </a:lnTo>
                  <a:lnTo>
                    <a:pt x="9960" y="691"/>
                  </a:lnTo>
                  <a:lnTo>
                    <a:pt x="9955" y="689"/>
                  </a:lnTo>
                  <a:lnTo>
                    <a:pt x="9950" y="689"/>
                  </a:lnTo>
                  <a:lnTo>
                    <a:pt x="9945" y="689"/>
                  </a:lnTo>
                  <a:lnTo>
                    <a:pt x="9940" y="690"/>
                  </a:lnTo>
                  <a:lnTo>
                    <a:pt x="9933" y="691"/>
                  </a:lnTo>
                  <a:lnTo>
                    <a:pt x="9928" y="694"/>
                  </a:lnTo>
                  <a:lnTo>
                    <a:pt x="9922" y="697"/>
                  </a:lnTo>
                  <a:lnTo>
                    <a:pt x="9915" y="702"/>
                  </a:lnTo>
                  <a:lnTo>
                    <a:pt x="9910" y="708"/>
                  </a:lnTo>
                  <a:lnTo>
                    <a:pt x="9907" y="715"/>
                  </a:lnTo>
                  <a:lnTo>
                    <a:pt x="9905" y="723"/>
                  </a:lnTo>
                  <a:lnTo>
                    <a:pt x="9904" y="732"/>
                  </a:lnTo>
                  <a:lnTo>
                    <a:pt x="9904" y="749"/>
                  </a:lnTo>
                  <a:lnTo>
                    <a:pt x="9906" y="766"/>
                  </a:lnTo>
                  <a:lnTo>
                    <a:pt x="9907" y="775"/>
                  </a:lnTo>
                  <a:lnTo>
                    <a:pt x="9909" y="784"/>
                  </a:lnTo>
                  <a:lnTo>
                    <a:pt x="9913" y="791"/>
                  </a:lnTo>
                  <a:lnTo>
                    <a:pt x="9918" y="797"/>
                  </a:lnTo>
                  <a:lnTo>
                    <a:pt x="9929" y="807"/>
                  </a:lnTo>
                  <a:lnTo>
                    <a:pt x="9943" y="816"/>
                  </a:lnTo>
                  <a:lnTo>
                    <a:pt x="9950" y="821"/>
                  </a:lnTo>
                  <a:lnTo>
                    <a:pt x="9956" y="826"/>
                  </a:lnTo>
                  <a:lnTo>
                    <a:pt x="9961" y="831"/>
                  </a:lnTo>
                  <a:lnTo>
                    <a:pt x="9966" y="837"/>
                  </a:lnTo>
                  <a:lnTo>
                    <a:pt x="9969" y="843"/>
                  </a:lnTo>
                  <a:lnTo>
                    <a:pt x="9971" y="850"/>
                  </a:lnTo>
                  <a:lnTo>
                    <a:pt x="9972" y="858"/>
                  </a:lnTo>
                  <a:lnTo>
                    <a:pt x="9970" y="867"/>
                  </a:lnTo>
                  <a:lnTo>
                    <a:pt x="9959" y="873"/>
                  </a:lnTo>
                  <a:lnTo>
                    <a:pt x="9948" y="880"/>
                  </a:lnTo>
                  <a:lnTo>
                    <a:pt x="9937" y="887"/>
                  </a:lnTo>
                  <a:lnTo>
                    <a:pt x="9925" y="896"/>
                  </a:lnTo>
                  <a:lnTo>
                    <a:pt x="9916" y="906"/>
                  </a:lnTo>
                  <a:lnTo>
                    <a:pt x="9908" y="917"/>
                  </a:lnTo>
                  <a:lnTo>
                    <a:pt x="9902" y="928"/>
                  </a:lnTo>
                  <a:lnTo>
                    <a:pt x="9897" y="939"/>
                  </a:lnTo>
                  <a:lnTo>
                    <a:pt x="9895" y="946"/>
                  </a:lnTo>
                  <a:lnTo>
                    <a:pt x="9894" y="952"/>
                  </a:lnTo>
                  <a:lnTo>
                    <a:pt x="9893" y="959"/>
                  </a:lnTo>
                  <a:lnTo>
                    <a:pt x="9893" y="966"/>
                  </a:lnTo>
                  <a:lnTo>
                    <a:pt x="9894" y="978"/>
                  </a:lnTo>
                  <a:lnTo>
                    <a:pt x="9897" y="990"/>
                  </a:lnTo>
                  <a:lnTo>
                    <a:pt x="9901" y="1001"/>
                  </a:lnTo>
                  <a:lnTo>
                    <a:pt x="9907" y="1013"/>
                  </a:lnTo>
                  <a:lnTo>
                    <a:pt x="9914" y="1024"/>
                  </a:lnTo>
                  <a:lnTo>
                    <a:pt x="9921" y="1034"/>
                  </a:lnTo>
                  <a:lnTo>
                    <a:pt x="9930" y="1038"/>
                  </a:lnTo>
                  <a:lnTo>
                    <a:pt x="9941" y="1043"/>
                  </a:lnTo>
                  <a:lnTo>
                    <a:pt x="9946" y="1045"/>
                  </a:lnTo>
                  <a:lnTo>
                    <a:pt x="9951" y="1045"/>
                  </a:lnTo>
                  <a:lnTo>
                    <a:pt x="9956" y="1045"/>
                  </a:lnTo>
                  <a:lnTo>
                    <a:pt x="9961" y="1042"/>
                  </a:lnTo>
                  <a:lnTo>
                    <a:pt x="9968" y="1037"/>
                  </a:lnTo>
                  <a:lnTo>
                    <a:pt x="9974" y="1031"/>
                  </a:lnTo>
                  <a:lnTo>
                    <a:pt x="9979" y="1024"/>
                  </a:lnTo>
                  <a:lnTo>
                    <a:pt x="9984" y="1016"/>
                  </a:lnTo>
                  <a:lnTo>
                    <a:pt x="9992" y="1000"/>
                  </a:lnTo>
                  <a:lnTo>
                    <a:pt x="9999" y="985"/>
                  </a:lnTo>
                  <a:lnTo>
                    <a:pt x="10003" y="977"/>
                  </a:lnTo>
                  <a:lnTo>
                    <a:pt x="10007" y="971"/>
                  </a:lnTo>
                  <a:lnTo>
                    <a:pt x="10012" y="965"/>
                  </a:lnTo>
                  <a:lnTo>
                    <a:pt x="10017" y="958"/>
                  </a:lnTo>
                  <a:lnTo>
                    <a:pt x="10024" y="954"/>
                  </a:lnTo>
                  <a:lnTo>
                    <a:pt x="10032" y="951"/>
                  </a:lnTo>
                  <a:lnTo>
                    <a:pt x="10041" y="949"/>
                  </a:lnTo>
                  <a:lnTo>
                    <a:pt x="10051" y="949"/>
                  </a:lnTo>
                  <a:lnTo>
                    <a:pt x="10058" y="948"/>
                  </a:lnTo>
                  <a:lnTo>
                    <a:pt x="10065" y="948"/>
                  </a:lnTo>
                  <a:lnTo>
                    <a:pt x="10071" y="949"/>
                  </a:lnTo>
                  <a:lnTo>
                    <a:pt x="10078" y="950"/>
                  </a:lnTo>
                  <a:lnTo>
                    <a:pt x="10084" y="952"/>
                  </a:lnTo>
                  <a:lnTo>
                    <a:pt x="10090" y="955"/>
                  </a:lnTo>
                  <a:lnTo>
                    <a:pt x="10095" y="958"/>
                  </a:lnTo>
                  <a:lnTo>
                    <a:pt x="10100" y="963"/>
                  </a:lnTo>
                  <a:lnTo>
                    <a:pt x="10110" y="971"/>
                  </a:lnTo>
                  <a:lnTo>
                    <a:pt x="10118" y="980"/>
                  </a:lnTo>
                  <a:lnTo>
                    <a:pt x="10127" y="990"/>
                  </a:lnTo>
                  <a:lnTo>
                    <a:pt x="10134" y="1000"/>
                  </a:lnTo>
                  <a:lnTo>
                    <a:pt x="10139" y="1010"/>
                  </a:lnTo>
                  <a:lnTo>
                    <a:pt x="10142" y="1020"/>
                  </a:lnTo>
                  <a:lnTo>
                    <a:pt x="10145" y="1029"/>
                  </a:lnTo>
                  <a:lnTo>
                    <a:pt x="10146" y="1038"/>
                  </a:lnTo>
                  <a:lnTo>
                    <a:pt x="10146" y="1048"/>
                  </a:lnTo>
                  <a:lnTo>
                    <a:pt x="10145" y="1058"/>
                  </a:lnTo>
                  <a:lnTo>
                    <a:pt x="10143" y="1068"/>
                  </a:lnTo>
                  <a:lnTo>
                    <a:pt x="10141" y="1077"/>
                  </a:lnTo>
                  <a:lnTo>
                    <a:pt x="10135" y="1096"/>
                  </a:lnTo>
                  <a:lnTo>
                    <a:pt x="10127" y="1116"/>
                  </a:lnTo>
                  <a:lnTo>
                    <a:pt x="10117" y="1134"/>
                  </a:lnTo>
                  <a:lnTo>
                    <a:pt x="10109" y="1152"/>
                  </a:lnTo>
                  <a:lnTo>
                    <a:pt x="10083" y="1178"/>
                  </a:lnTo>
                  <a:lnTo>
                    <a:pt x="10056" y="1206"/>
                  </a:lnTo>
                  <a:lnTo>
                    <a:pt x="10044" y="1220"/>
                  </a:lnTo>
                  <a:lnTo>
                    <a:pt x="10032" y="1235"/>
                  </a:lnTo>
                  <a:lnTo>
                    <a:pt x="10020" y="1251"/>
                  </a:lnTo>
                  <a:lnTo>
                    <a:pt x="10009" y="1266"/>
                  </a:lnTo>
                  <a:lnTo>
                    <a:pt x="9999" y="1281"/>
                  </a:lnTo>
                  <a:lnTo>
                    <a:pt x="9990" y="1298"/>
                  </a:lnTo>
                  <a:lnTo>
                    <a:pt x="9982" y="1315"/>
                  </a:lnTo>
                  <a:lnTo>
                    <a:pt x="9974" y="1331"/>
                  </a:lnTo>
                  <a:lnTo>
                    <a:pt x="9968" y="1349"/>
                  </a:lnTo>
                  <a:lnTo>
                    <a:pt x="9964" y="1366"/>
                  </a:lnTo>
                  <a:lnTo>
                    <a:pt x="9960" y="1385"/>
                  </a:lnTo>
                  <a:lnTo>
                    <a:pt x="9958" y="1403"/>
                  </a:lnTo>
                  <a:lnTo>
                    <a:pt x="9961" y="1437"/>
                  </a:lnTo>
                  <a:lnTo>
                    <a:pt x="9963" y="1474"/>
                  </a:lnTo>
                  <a:lnTo>
                    <a:pt x="9964" y="1492"/>
                  </a:lnTo>
                  <a:lnTo>
                    <a:pt x="9967" y="1510"/>
                  </a:lnTo>
                  <a:lnTo>
                    <a:pt x="9969" y="1519"/>
                  </a:lnTo>
                  <a:lnTo>
                    <a:pt x="9971" y="1528"/>
                  </a:lnTo>
                  <a:lnTo>
                    <a:pt x="9973" y="1536"/>
                  </a:lnTo>
                  <a:lnTo>
                    <a:pt x="9976" y="1544"/>
                  </a:lnTo>
                  <a:lnTo>
                    <a:pt x="9970" y="1554"/>
                  </a:lnTo>
                  <a:lnTo>
                    <a:pt x="9963" y="1561"/>
                  </a:lnTo>
                  <a:lnTo>
                    <a:pt x="9955" y="1568"/>
                  </a:lnTo>
                  <a:lnTo>
                    <a:pt x="9947" y="1572"/>
                  </a:lnTo>
                  <a:lnTo>
                    <a:pt x="9939" y="1575"/>
                  </a:lnTo>
                  <a:lnTo>
                    <a:pt x="9930" y="1576"/>
                  </a:lnTo>
                  <a:lnTo>
                    <a:pt x="9921" y="1577"/>
                  </a:lnTo>
                  <a:lnTo>
                    <a:pt x="9911" y="1576"/>
                  </a:lnTo>
                  <a:lnTo>
                    <a:pt x="9892" y="1574"/>
                  </a:lnTo>
                  <a:lnTo>
                    <a:pt x="9872" y="1572"/>
                  </a:lnTo>
                  <a:lnTo>
                    <a:pt x="9862" y="1571"/>
                  </a:lnTo>
                  <a:lnTo>
                    <a:pt x="9852" y="1571"/>
                  </a:lnTo>
                  <a:lnTo>
                    <a:pt x="9842" y="1572"/>
                  </a:lnTo>
                  <a:lnTo>
                    <a:pt x="9832" y="1574"/>
                  </a:lnTo>
                  <a:lnTo>
                    <a:pt x="9682" y="1575"/>
                  </a:lnTo>
                  <a:lnTo>
                    <a:pt x="9433" y="1577"/>
                  </a:lnTo>
                  <a:lnTo>
                    <a:pt x="9098" y="1579"/>
                  </a:lnTo>
                  <a:lnTo>
                    <a:pt x="8693" y="1580"/>
                  </a:lnTo>
                  <a:lnTo>
                    <a:pt x="8231" y="1581"/>
                  </a:lnTo>
                  <a:lnTo>
                    <a:pt x="7727" y="1583"/>
                  </a:lnTo>
                  <a:lnTo>
                    <a:pt x="7195" y="1584"/>
                  </a:lnTo>
                  <a:lnTo>
                    <a:pt x="6648" y="1585"/>
                  </a:lnTo>
                  <a:lnTo>
                    <a:pt x="6101" y="1587"/>
                  </a:lnTo>
                  <a:lnTo>
                    <a:pt x="5568" y="1588"/>
                  </a:lnTo>
                  <a:lnTo>
                    <a:pt x="5064" y="1589"/>
                  </a:lnTo>
                  <a:lnTo>
                    <a:pt x="4602" y="1590"/>
                  </a:lnTo>
                  <a:lnTo>
                    <a:pt x="4198" y="1591"/>
                  </a:lnTo>
                  <a:lnTo>
                    <a:pt x="3864" y="1592"/>
                  </a:lnTo>
                  <a:lnTo>
                    <a:pt x="3615" y="1593"/>
                  </a:lnTo>
                  <a:lnTo>
                    <a:pt x="3466" y="1595"/>
                  </a:lnTo>
                  <a:lnTo>
                    <a:pt x="3433" y="1595"/>
                  </a:lnTo>
                  <a:lnTo>
                    <a:pt x="3400" y="1597"/>
                  </a:lnTo>
                  <a:lnTo>
                    <a:pt x="3368" y="1598"/>
                  </a:lnTo>
                  <a:lnTo>
                    <a:pt x="3334" y="1600"/>
                  </a:lnTo>
                  <a:lnTo>
                    <a:pt x="3300" y="1601"/>
                  </a:lnTo>
                  <a:lnTo>
                    <a:pt x="3266" y="1602"/>
                  </a:lnTo>
                  <a:lnTo>
                    <a:pt x="3233" y="1602"/>
                  </a:lnTo>
                  <a:lnTo>
                    <a:pt x="3198" y="1601"/>
                  </a:lnTo>
                  <a:lnTo>
                    <a:pt x="3081" y="1601"/>
                  </a:lnTo>
                  <a:lnTo>
                    <a:pt x="2966" y="1602"/>
                  </a:lnTo>
                  <a:lnTo>
                    <a:pt x="2849" y="1603"/>
                  </a:lnTo>
                  <a:lnTo>
                    <a:pt x="2732" y="1605"/>
                  </a:lnTo>
                  <a:lnTo>
                    <a:pt x="2615" y="1606"/>
                  </a:lnTo>
                  <a:lnTo>
                    <a:pt x="2499" y="1607"/>
                  </a:lnTo>
                  <a:lnTo>
                    <a:pt x="2381" y="1609"/>
                  </a:lnTo>
                  <a:lnTo>
                    <a:pt x="2264" y="1610"/>
                  </a:lnTo>
                  <a:lnTo>
                    <a:pt x="2147" y="1613"/>
                  </a:lnTo>
                  <a:lnTo>
                    <a:pt x="2029" y="1614"/>
                  </a:lnTo>
                  <a:lnTo>
                    <a:pt x="1912" y="1616"/>
                  </a:lnTo>
                  <a:lnTo>
                    <a:pt x="1794" y="1617"/>
                  </a:lnTo>
                  <a:lnTo>
                    <a:pt x="1677" y="1619"/>
                  </a:lnTo>
                  <a:lnTo>
                    <a:pt x="1559" y="1620"/>
                  </a:lnTo>
                  <a:lnTo>
                    <a:pt x="1441" y="1622"/>
                  </a:lnTo>
                  <a:lnTo>
                    <a:pt x="1323" y="1623"/>
                  </a:lnTo>
                  <a:lnTo>
                    <a:pt x="1296" y="1624"/>
                  </a:lnTo>
                  <a:lnTo>
                    <a:pt x="1269" y="1625"/>
                  </a:lnTo>
                  <a:lnTo>
                    <a:pt x="1240" y="1625"/>
                  </a:lnTo>
                  <a:lnTo>
                    <a:pt x="1213" y="1625"/>
                  </a:lnTo>
                  <a:lnTo>
                    <a:pt x="1184" y="1625"/>
                  </a:lnTo>
                  <a:lnTo>
                    <a:pt x="1156" y="1626"/>
                  </a:lnTo>
                  <a:lnTo>
                    <a:pt x="1129" y="1627"/>
                  </a:lnTo>
                  <a:lnTo>
                    <a:pt x="1101" y="1629"/>
                  </a:lnTo>
                  <a:lnTo>
                    <a:pt x="1097" y="1623"/>
                  </a:lnTo>
                  <a:lnTo>
                    <a:pt x="1093" y="1618"/>
                  </a:lnTo>
                  <a:lnTo>
                    <a:pt x="1090" y="1612"/>
                  </a:lnTo>
                  <a:lnTo>
                    <a:pt x="1088" y="1606"/>
                  </a:lnTo>
                  <a:lnTo>
                    <a:pt x="1084" y="1594"/>
                  </a:lnTo>
                  <a:lnTo>
                    <a:pt x="1083" y="1582"/>
                  </a:lnTo>
                  <a:lnTo>
                    <a:pt x="1083" y="1569"/>
                  </a:lnTo>
                  <a:lnTo>
                    <a:pt x="1084" y="1555"/>
                  </a:lnTo>
                  <a:lnTo>
                    <a:pt x="1086" y="1542"/>
                  </a:lnTo>
                  <a:lnTo>
                    <a:pt x="1089" y="1529"/>
                  </a:lnTo>
                  <a:lnTo>
                    <a:pt x="1094" y="1500"/>
                  </a:lnTo>
                  <a:lnTo>
                    <a:pt x="1098" y="1473"/>
                  </a:lnTo>
                  <a:lnTo>
                    <a:pt x="1098" y="1458"/>
                  </a:lnTo>
                  <a:lnTo>
                    <a:pt x="1097" y="1444"/>
                  </a:lnTo>
                  <a:lnTo>
                    <a:pt x="1096" y="1438"/>
                  </a:lnTo>
                  <a:lnTo>
                    <a:pt x="1094" y="1431"/>
                  </a:lnTo>
                  <a:lnTo>
                    <a:pt x="1092" y="1423"/>
                  </a:lnTo>
                  <a:lnTo>
                    <a:pt x="1089" y="1416"/>
                  </a:lnTo>
                  <a:lnTo>
                    <a:pt x="1086" y="1402"/>
                  </a:lnTo>
                  <a:lnTo>
                    <a:pt x="1081" y="1388"/>
                  </a:lnTo>
                  <a:lnTo>
                    <a:pt x="1076" y="1374"/>
                  </a:lnTo>
                  <a:lnTo>
                    <a:pt x="1069" y="1361"/>
                  </a:lnTo>
                  <a:lnTo>
                    <a:pt x="1060" y="1349"/>
                  </a:lnTo>
                  <a:lnTo>
                    <a:pt x="1052" y="1338"/>
                  </a:lnTo>
                  <a:lnTo>
                    <a:pt x="1043" y="1326"/>
                  </a:lnTo>
                  <a:lnTo>
                    <a:pt x="1033" y="1315"/>
                  </a:lnTo>
                  <a:lnTo>
                    <a:pt x="1012" y="1295"/>
                  </a:lnTo>
                  <a:lnTo>
                    <a:pt x="990" y="1275"/>
                  </a:lnTo>
                  <a:lnTo>
                    <a:pt x="967" y="1257"/>
                  </a:lnTo>
                  <a:lnTo>
                    <a:pt x="945" y="1239"/>
                  </a:lnTo>
                  <a:lnTo>
                    <a:pt x="936" y="1215"/>
                  </a:lnTo>
                  <a:lnTo>
                    <a:pt x="928" y="1190"/>
                  </a:lnTo>
                  <a:lnTo>
                    <a:pt x="924" y="1177"/>
                  </a:lnTo>
                  <a:lnTo>
                    <a:pt x="922" y="1165"/>
                  </a:lnTo>
                  <a:lnTo>
                    <a:pt x="920" y="1153"/>
                  </a:lnTo>
                  <a:lnTo>
                    <a:pt x="919" y="1139"/>
                  </a:lnTo>
                  <a:lnTo>
                    <a:pt x="919" y="1127"/>
                  </a:lnTo>
                  <a:lnTo>
                    <a:pt x="920" y="1115"/>
                  </a:lnTo>
                  <a:lnTo>
                    <a:pt x="922" y="1103"/>
                  </a:lnTo>
                  <a:lnTo>
                    <a:pt x="925" y="1090"/>
                  </a:lnTo>
                  <a:lnTo>
                    <a:pt x="931" y="1079"/>
                  </a:lnTo>
                  <a:lnTo>
                    <a:pt x="937" y="1068"/>
                  </a:lnTo>
                  <a:lnTo>
                    <a:pt x="945" y="1057"/>
                  </a:lnTo>
                  <a:lnTo>
                    <a:pt x="954" y="1045"/>
                  </a:lnTo>
                  <a:lnTo>
                    <a:pt x="958" y="1040"/>
                  </a:lnTo>
                  <a:lnTo>
                    <a:pt x="962" y="1036"/>
                  </a:lnTo>
                  <a:lnTo>
                    <a:pt x="967" y="1033"/>
                  </a:lnTo>
                  <a:lnTo>
                    <a:pt x="972" y="1030"/>
                  </a:lnTo>
                  <a:lnTo>
                    <a:pt x="983" y="1027"/>
                  </a:lnTo>
                  <a:lnTo>
                    <a:pt x="993" y="1026"/>
                  </a:lnTo>
                  <a:lnTo>
                    <a:pt x="1003" y="1026"/>
                  </a:lnTo>
                  <a:lnTo>
                    <a:pt x="1014" y="1025"/>
                  </a:lnTo>
                  <a:lnTo>
                    <a:pt x="1025" y="1024"/>
                  </a:lnTo>
                  <a:lnTo>
                    <a:pt x="1034" y="1020"/>
                  </a:lnTo>
                  <a:lnTo>
                    <a:pt x="1041" y="1022"/>
                  </a:lnTo>
                  <a:lnTo>
                    <a:pt x="1047" y="1024"/>
                  </a:lnTo>
                  <a:lnTo>
                    <a:pt x="1052" y="1027"/>
                  </a:lnTo>
                  <a:lnTo>
                    <a:pt x="1057" y="1031"/>
                  </a:lnTo>
                  <a:lnTo>
                    <a:pt x="1061" y="1036"/>
                  </a:lnTo>
                  <a:lnTo>
                    <a:pt x="1065" y="1041"/>
                  </a:lnTo>
                  <a:lnTo>
                    <a:pt x="1069" y="1047"/>
                  </a:lnTo>
                  <a:lnTo>
                    <a:pt x="1071" y="1053"/>
                  </a:lnTo>
                  <a:lnTo>
                    <a:pt x="1072" y="1073"/>
                  </a:lnTo>
                  <a:lnTo>
                    <a:pt x="1072" y="1091"/>
                  </a:lnTo>
                  <a:lnTo>
                    <a:pt x="1072" y="1102"/>
                  </a:lnTo>
                  <a:lnTo>
                    <a:pt x="1074" y="1110"/>
                  </a:lnTo>
                  <a:lnTo>
                    <a:pt x="1076" y="1115"/>
                  </a:lnTo>
                  <a:lnTo>
                    <a:pt x="1078" y="1119"/>
                  </a:lnTo>
                  <a:lnTo>
                    <a:pt x="1080" y="1123"/>
                  </a:lnTo>
                  <a:lnTo>
                    <a:pt x="1083" y="1127"/>
                  </a:lnTo>
                  <a:lnTo>
                    <a:pt x="1089" y="1128"/>
                  </a:lnTo>
                  <a:lnTo>
                    <a:pt x="1094" y="1128"/>
                  </a:lnTo>
                  <a:lnTo>
                    <a:pt x="1099" y="1127"/>
                  </a:lnTo>
                  <a:lnTo>
                    <a:pt x="1104" y="1124"/>
                  </a:lnTo>
                  <a:lnTo>
                    <a:pt x="1113" y="1119"/>
                  </a:lnTo>
                  <a:lnTo>
                    <a:pt x="1124" y="1115"/>
                  </a:lnTo>
                  <a:lnTo>
                    <a:pt x="1127" y="1109"/>
                  </a:lnTo>
                  <a:lnTo>
                    <a:pt x="1130" y="1103"/>
                  </a:lnTo>
                  <a:lnTo>
                    <a:pt x="1132" y="1095"/>
                  </a:lnTo>
                  <a:lnTo>
                    <a:pt x="1134" y="1089"/>
                  </a:lnTo>
                  <a:lnTo>
                    <a:pt x="1136" y="1075"/>
                  </a:lnTo>
                  <a:lnTo>
                    <a:pt x="1137" y="1061"/>
                  </a:lnTo>
                  <a:lnTo>
                    <a:pt x="1135" y="1031"/>
                  </a:lnTo>
                  <a:lnTo>
                    <a:pt x="1133" y="1000"/>
                  </a:lnTo>
                  <a:lnTo>
                    <a:pt x="1132" y="993"/>
                  </a:lnTo>
                  <a:lnTo>
                    <a:pt x="1130" y="987"/>
                  </a:lnTo>
                  <a:lnTo>
                    <a:pt x="1127" y="981"/>
                  </a:lnTo>
                  <a:lnTo>
                    <a:pt x="1123" y="976"/>
                  </a:lnTo>
                  <a:lnTo>
                    <a:pt x="1113" y="967"/>
                  </a:lnTo>
                  <a:lnTo>
                    <a:pt x="1102" y="958"/>
                  </a:lnTo>
                  <a:lnTo>
                    <a:pt x="1097" y="953"/>
                  </a:lnTo>
                  <a:lnTo>
                    <a:pt x="1093" y="949"/>
                  </a:lnTo>
                  <a:lnTo>
                    <a:pt x="1089" y="944"/>
                  </a:lnTo>
                  <a:lnTo>
                    <a:pt x="1086" y="938"/>
                  </a:lnTo>
                  <a:lnTo>
                    <a:pt x="1084" y="932"/>
                  </a:lnTo>
                  <a:lnTo>
                    <a:pt x="1083" y="926"/>
                  </a:lnTo>
                  <a:lnTo>
                    <a:pt x="1084" y="918"/>
                  </a:lnTo>
                  <a:lnTo>
                    <a:pt x="1086" y="908"/>
                  </a:lnTo>
                  <a:lnTo>
                    <a:pt x="1100" y="888"/>
                  </a:lnTo>
                  <a:lnTo>
                    <a:pt x="1113" y="867"/>
                  </a:lnTo>
                  <a:lnTo>
                    <a:pt x="1120" y="856"/>
                  </a:lnTo>
                  <a:lnTo>
                    <a:pt x="1125" y="845"/>
                  </a:lnTo>
                  <a:lnTo>
                    <a:pt x="1130" y="834"/>
                  </a:lnTo>
                  <a:lnTo>
                    <a:pt x="1134" y="821"/>
                  </a:lnTo>
                  <a:lnTo>
                    <a:pt x="1138" y="810"/>
                  </a:lnTo>
                  <a:lnTo>
                    <a:pt x="1140" y="798"/>
                  </a:lnTo>
                  <a:lnTo>
                    <a:pt x="1142" y="786"/>
                  </a:lnTo>
                  <a:lnTo>
                    <a:pt x="1142" y="773"/>
                  </a:lnTo>
                  <a:lnTo>
                    <a:pt x="1141" y="761"/>
                  </a:lnTo>
                  <a:lnTo>
                    <a:pt x="1139" y="749"/>
                  </a:lnTo>
                  <a:lnTo>
                    <a:pt x="1135" y="737"/>
                  </a:lnTo>
                  <a:lnTo>
                    <a:pt x="1130" y="723"/>
                  </a:lnTo>
                  <a:lnTo>
                    <a:pt x="1120" y="706"/>
                  </a:lnTo>
                  <a:lnTo>
                    <a:pt x="1108" y="688"/>
                  </a:lnTo>
                  <a:lnTo>
                    <a:pt x="1104" y="683"/>
                  </a:lnTo>
                  <a:lnTo>
                    <a:pt x="1101" y="679"/>
                  </a:lnTo>
                  <a:lnTo>
                    <a:pt x="1097" y="676"/>
                  </a:lnTo>
                  <a:lnTo>
                    <a:pt x="1093" y="674"/>
                  </a:lnTo>
                  <a:lnTo>
                    <a:pt x="1088" y="672"/>
                  </a:lnTo>
                  <a:lnTo>
                    <a:pt x="1083" y="671"/>
                  </a:lnTo>
                  <a:lnTo>
                    <a:pt x="1077" y="671"/>
                  </a:lnTo>
                  <a:lnTo>
                    <a:pt x="1071" y="672"/>
                  </a:lnTo>
                  <a:lnTo>
                    <a:pt x="1063" y="676"/>
                  </a:lnTo>
                  <a:lnTo>
                    <a:pt x="1056" y="681"/>
                  </a:lnTo>
                  <a:lnTo>
                    <a:pt x="1051" y="688"/>
                  </a:lnTo>
                  <a:lnTo>
                    <a:pt x="1047" y="694"/>
                  </a:lnTo>
                  <a:lnTo>
                    <a:pt x="1044" y="701"/>
                  </a:lnTo>
                  <a:lnTo>
                    <a:pt x="1042" y="709"/>
                  </a:lnTo>
                  <a:lnTo>
                    <a:pt x="1040" y="717"/>
                  </a:lnTo>
                  <a:lnTo>
                    <a:pt x="1038" y="725"/>
                  </a:lnTo>
                  <a:lnTo>
                    <a:pt x="1034" y="743"/>
                  </a:lnTo>
                  <a:lnTo>
                    <a:pt x="1030" y="759"/>
                  </a:lnTo>
                  <a:lnTo>
                    <a:pt x="1026" y="767"/>
                  </a:lnTo>
                  <a:lnTo>
                    <a:pt x="1021" y="774"/>
                  </a:lnTo>
                  <a:lnTo>
                    <a:pt x="1016" y="781"/>
                  </a:lnTo>
                  <a:lnTo>
                    <a:pt x="1009" y="787"/>
                  </a:lnTo>
                  <a:lnTo>
                    <a:pt x="1004" y="791"/>
                  </a:lnTo>
                  <a:lnTo>
                    <a:pt x="1000" y="795"/>
                  </a:lnTo>
                  <a:lnTo>
                    <a:pt x="994" y="798"/>
                  </a:lnTo>
                  <a:lnTo>
                    <a:pt x="989" y="801"/>
                  </a:lnTo>
                  <a:lnTo>
                    <a:pt x="978" y="805"/>
                  </a:lnTo>
                  <a:lnTo>
                    <a:pt x="965" y="807"/>
                  </a:lnTo>
                  <a:lnTo>
                    <a:pt x="953" y="808"/>
                  </a:lnTo>
                  <a:lnTo>
                    <a:pt x="940" y="808"/>
                  </a:lnTo>
                  <a:lnTo>
                    <a:pt x="926" y="806"/>
                  </a:lnTo>
                  <a:lnTo>
                    <a:pt x="914" y="803"/>
                  </a:lnTo>
                  <a:lnTo>
                    <a:pt x="901" y="782"/>
                  </a:lnTo>
                  <a:lnTo>
                    <a:pt x="888" y="759"/>
                  </a:lnTo>
                  <a:lnTo>
                    <a:pt x="882" y="747"/>
                  </a:lnTo>
                  <a:lnTo>
                    <a:pt x="879" y="735"/>
                  </a:lnTo>
                  <a:lnTo>
                    <a:pt x="878" y="728"/>
                  </a:lnTo>
                  <a:lnTo>
                    <a:pt x="878" y="721"/>
                  </a:lnTo>
                  <a:lnTo>
                    <a:pt x="878" y="715"/>
                  </a:lnTo>
                  <a:lnTo>
                    <a:pt x="880" y="708"/>
                  </a:lnTo>
                  <a:lnTo>
                    <a:pt x="886" y="706"/>
                  </a:lnTo>
                  <a:lnTo>
                    <a:pt x="892" y="703"/>
                  </a:lnTo>
                  <a:lnTo>
                    <a:pt x="894" y="701"/>
                  </a:lnTo>
                  <a:lnTo>
                    <a:pt x="895" y="699"/>
                  </a:lnTo>
                  <a:lnTo>
                    <a:pt x="896" y="696"/>
                  </a:lnTo>
                  <a:lnTo>
                    <a:pt x="896" y="693"/>
                  </a:lnTo>
                  <a:lnTo>
                    <a:pt x="883" y="687"/>
                  </a:lnTo>
                  <a:lnTo>
                    <a:pt x="888" y="674"/>
                  </a:lnTo>
                  <a:lnTo>
                    <a:pt x="893" y="663"/>
                  </a:lnTo>
                  <a:lnTo>
                    <a:pt x="898" y="651"/>
                  </a:lnTo>
                  <a:lnTo>
                    <a:pt x="904" y="640"/>
                  </a:lnTo>
                  <a:lnTo>
                    <a:pt x="917" y="618"/>
                  </a:lnTo>
                  <a:lnTo>
                    <a:pt x="933" y="597"/>
                  </a:lnTo>
                  <a:lnTo>
                    <a:pt x="966" y="556"/>
                  </a:lnTo>
                  <a:lnTo>
                    <a:pt x="1000" y="516"/>
                  </a:lnTo>
                  <a:lnTo>
                    <a:pt x="1017" y="495"/>
                  </a:lnTo>
                  <a:lnTo>
                    <a:pt x="1034" y="475"/>
                  </a:lnTo>
                  <a:lnTo>
                    <a:pt x="1048" y="455"/>
                  </a:lnTo>
                  <a:lnTo>
                    <a:pt x="1062" y="432"/>
                  </a:lnTo>
                  <a:lnTo>
                    <a:pt x="1067" y="422"/>
                  </a:lnTo>
                  <a:lnTo>
                    <a:pt x="1074" y="410"/>
                  </a:lnTo>
                  <a:lnTo>
                    <a:pt x="1079" y="398"/>
                  </a:lnTo>
                  <a:lnTo>
                    <a:pt x="1083" y="387"/>
                  </a:lnTo>
                  <a:lnTo>
                    <a:pt x="1086" y="375"/>
                  </a:lnTo>
                  <a:lnTo>
                    <a:pt x="1089" y="363"/>
                  </a:lnTo>
                  <a:lnTo>
                    <a:pt x="1091" y="349"/>
                  </a:lnTo>
                  <a:lnTo>
                    <a:pt x="1092" y="336"/>
                  </a:lnTo>
                  <a:lnTo>
                    <a:pt x="1095" y="325"/>
                  </a:lnTo>
                  <a:lnTo>
                    <a:pt x="1095" y="315"/>
                  </a:lnTo>
                  <a:lnTo>
                    <a:pt x="1094" y="303"/>
                  </a:lnTo>
                  <a:lnTo>
                    <a:pt x="1091" y="293"/>
                  </a:lnTo>
                  <a:lnTo>
                    <a:pt x="1089" y="284"/>
                  </a:lnTo>
                  <a:lnTo>
                    <a:pt x="1086" y="274"/>
                  </a:lnTo>
                  <a:lnTo>
                    <a:pt x="1084" y="263"/>
                  </a:lnTo>
                  <a:lnTo>
                    <a:pt x="1083" y="253"/>
                  </a:lnTo>
                  <a:lnTo>
                    <a:pt x="1088" y="249"/>
                  </a:lnTo>
                  <a:lnTo>
                    <a:pt x="1091" y="245"/>
                  </a:lnTo>
                  <a:lnTo>
                    <a:pt x="1093" y="240"/>
                  </a:lnTo>
                  <a:lnTo>
                    <a:pt x="1095" y="235"/>
                  </a:lnTo>
                  <a:lnTo>
                    <a:pt x="1097" y="224"/>
                  </a:lnTo>
                  <a:lnTo>
                    <a:pt x="1098" y="211"/>
                  </a:lnTo>
                  <a:lnTo>
                    <a:pt x="1098" y="205"/>
                  </a:lnTo>
                  <a:lnTo>
                    <a:pt x="1099" y="200"/>
                  </a:lnTo>
                  <a:lnTo>
                    <a:pt x="1101" y="194"/>
                  </a:lnTo>
                  <a:lnTo>
                    <a:pt x="1104" y="190"/>
                  </a:lnTo>
                  <a:lnTo>
                    <a:pt x="1107" y="185"/>
                  </a:lnTo>
                  <a:lnTo>
                    <a:pt x="1112" y="182"/>
                  </a:lnTo>
                  <a:lnTo>
                    <a:pt x="1119" y="179"/>
                  </a:lnTo>
                  <a:lnTo>
                    <a:pt x="1127" y="176"/>
                  </a:lnTo>
                  <a:lnTo>
                    <a:pt x="1176" y="175"/>
                  </a:lnTo>
                  <a:lnTo>
                    <a:pt x="1226" y="173"/>
                  </a:lnTo>
                  <a:lnTo>
                    <a:pt x="1277" y="173"/>
                  </a:lnTo>
                  <a:lnTo>
                    <a:pt x="1327" y="172"/>
                  </a:lnTo>
                  <a:lnTo>
                    <a:pt x="1378" y="172"/>
                  </a:lnTo>
                  <a:lnTo>
                    <a:pt x="1428" y="171"/>
                  </a:lnTo>
                  <a:lnTo>
                    <a:pt x="1479" y="171"/>
                  </a:lnTo>
                  <a:lnTo>
                    <a:pt x="1531" y="171"/>
                  </a:lnTo>
                  <a:lnTo>
                    <a:pt x="1582" y="170"/>
                  </a:lnTo>
                  <a:lnTo>
                    <a:pt x="1633" y="170"/>
                  </a:lnTo>
                  <a:lnTo>
                    <a:pt x="1683" y="170"/>
                  </a:lnTo>
                  <a:lnTo>
                    <a:pt x="1734" y="169"/>
                  </a:lnTo>
                  <a:lnTo>
                    <a:pt x="1784" y="169"/>
                  </a:lnTo>
                  <a:lnTo>
                    <a:pt x="1834" y="168"/>
                  </a:lnTo>
                  <a:lnTo>
                    <a:pt x="1883" y="167"/>
                  </a:lnTo>
                  <a:lnTo>
                    <a:pt x="1932" y="166"/>
                  </a:lnTo>
                  <a:lnTo>
                    <a:pt x="1962" y="167"/>
                  </a:lnTo>
                  <a:lnTo>
                    <a:pt x="1991" y="167"/>
                  </a:lnTo>
                  <a:lnTo>
                    <a:pt x="2018" y="168"/>
                  </a:lnTo>
                  <a:lnTo>
                    <a:pt x="2046" y="168"/>
                  </a:lnTo>
                  <a:lnTo>
                    <a:pt x="2072" y="167"/>
                  </a:lnTo>
                  <a:lnTo>
                    <a:pt x="2100" y="166"/>
                  </a:lnTo>
                  <a:lnTo>
                    <a:pt x="2127" y="164"/>
                  </a:lnTo>
                  <a:lnTo>
                    <a:pt x="2154" y="160"/>
                  </a:lnTo>
                  <a:lnTo>
                    <a:pt x="2202" y="163"/>
                  </a:lnTo>
                  <a:lnTo>
                    <a:pt x="2250" y="164"/>
                  </a:lnTo>
                  <a:lnTo>
                    <a:pt x="2298" y="164"/>
                  </a:lnTo>
                  <a:lnTo>
                    <a:pt x="2346" y="162"/>
                  </a:lnTo>
                  <a:lnTo>
                    <a:pt x="2393" y="161"/>
                  </a:lnTo>
                  <a:lnTo>
                    <a:pt x="2440" y="160"/>
                  </a:lnTo>
                  <a:lnTo>
                    <a:pt x="2486" y="160"/>
                  </a:lnTo>
                  <a:lnTo>
                    <a:pt x="2533" y="162"/>
                  </a:lnTo>
                  <a:lnTo>
                    <a:pt x="2570" y="159"/>
                  </a:lnTo>
                  <a:lnTo>
                    <a:pt x="2608" y="157"/>
                  </a:lnTo>
                  <a:lnTo>
                    <a:pt x="2627" y="156"/>
                  </a:lnTo>
                  <a:lnTo>
                    <a:pt x="2646" y="157"/>
                  </a:lnTo>
                  <a:lnTo>
                    <a:pt x="2665" y="158"/>
                  </a:lnTo>
                  <a:lnTo>
                    <a:pt x="2684" y="160"/>
                  </a:lnTo>
                  <a:lnTo>
                    <a:pt x="2695" y="158"/>
                  </a:lnTo>
                  <a:lnTo>
                    <a:pt x="2707" y="157"/>
                  </a:lnTo>
                  <a:lnTo>
                    <a:pt x="2719" y="156"/>
                  </a:lnTo>
                  <a:lnTo>
                    <a:pt x="2732" y="156"/>
                  </a:lnTo>
                  <a:lnTo>
                    <a:pt x="2756" y="156"/>
                  </a:lnTo>
                  <a:lnTo>
                    <a:pt x="2781" y="157"/>
                  </a:lnTo>
                  <a:lnTo>
                    <a:pt x="2804" y="158"/>
                  </a:lnTo>
                  <a:lnTo>
                    <a:pt x="2829" y="158"/>
                  </a:lnTo>
                  <a:lnTo>
                    <a:pt x="2852" y="158"/>
                  </a:lnTo>
                  <a:lnTo>
                    <a:pt x="2875" y="155"/>
                  </a:lnTo>
                  <a:lnTo>
                    <a:pt x="3087" y="153"/>
                  </a:lnTo>
                  <a:lnTo>
                    <a:pt x="3138" y="150"/>
                  </a:lnTo>
                  <a:lnTo>
                    <a:pt x="3188" y="149"/>
                  </a:lnTo>
                  <a:lnTo>
                    <a:pt x="3236" y="149"/>
                  </a:lnTo>
                  <a:lnTo>
                    <a:pt x="3284" y="149"/>
                  </a:lnTo>
                  <a:lnTo>
                    <a:pt x="3331" y="149"/>
                  </a:lnTo>
                  <a:lnTo>
                    <a:pt x="3379" y="148"/>
                  </a:lnTo>
                  <a:lnTo>
                    <a:pt x="3428" y="147"/>
                  </a:lnTo>
                  <a:lnTo>
                    <a:pt x="3478" y="145"/>
                  </a:lnTo>
                  <a:lnTo>
                    <a:pt x="3536" y="144"/>
                  </a:lnTo>
                  <a:lnTo>
                    <a:pt x="3594" y="144"/>
                  </a:lnTo>
                  <a:lnTo>
                    <a:pt x="3654" y="145"/>
                  </a:lnTo>
                  <a:lnTo>
                    <a:pt x="3713" y="146"/>
                  </a:lnTo>
                  <a:lnTo>
                    <a:pt x="3772" y="146"/>
                  </a:lnTo>
                  <a:lnTo>
                    <a:pt x="3831" y="146"/>
                  </a:lnTo>
                  <a:lnTo>
                    <a:pt x="3859" y="145"/>
                  </a:lnTo>
                  <a:lnTo>
                    <a:pt x="3889" y="144"/>
                  </a:lnTo>
                  <a:lnTo>
                    <a:pt x="3918" y="142"/>
                  </a:lnTo>
                  <a:lnTo>
                    <a:pt x="3946" y="140"/>
                  </a:lnTo>
                  <a:lnTo>
                    <a:pt x="3968" y="142"/>
                  </a:lnTo>
                  <a:lnTo>
                    <a:pt x="3990" y="143"/>
                  </a:lnTo>
                  <a:lnTo>
                    <a:pt x="4013" y="143"/>
                  </a:lnTo>
                  <a:lnTo>
                    <a:pt x="4035" y="142"/>
                  </a:lnTo>
                  <a:lnTo>
                    <a:pt x="4057" y="141"/>
                  </a:lnTo>
                  <a:lnTo>
                    <a:pt x="4079" y="140"/>
                  </a:lnTo>
                  <a:lnTo>
                    <a:pt x="4101" y="138"/>
                  </a:lnTo>
                  <a:lnTo>
                    <a:pt x="4121" y="138"/>
                  </a:lnTo>
                  <a:lnTo>
                    <a:pt x="4186" y="139"/>
                  </a:lnTo>
                  <a:lnTo>
                    <a:pt x="4351" y="140"/>
                  </a:lnTo>
                  <a:lnTo>
                    <a:pt x="4600" y="140"/>
                  </a:lnTo>
                  <a:lnTo>
                    <a:pt x="4920" y="141"/>
                  </a:lnTo>
                  <a:lnTo>
                    <a:pt x="5298" y="141"/>
                  </a:lnTo>
                  <a:lnTo>
                    <a:pt x="5716" y="140"/>
                  </a:lnTo>
                  <a:lnTo>
                    <a:pt x="6163" y="140"/>
                  </a:lnTo>
                  <a:lnTo>
                    <a:pt x="6624" y="139"/>
                  </a:lnTo>
                  <a:lnTo>
                    <a:pt x="7085" y="139"/>
                  </a:lnTo>
                  <a:lnTo>
                    <a:pt x="7532" y="138"/>
                  </a:lnTo>
                  <a:lnTo>
                    <a:pt x="7951" y="138"/>
                  </a:lnTo>
                  <a:lnTo>
                    <a:pt x="8328" y="138"/>
                  </a:lnTo>
                  <a:lnTo>
                    <a:pt x="8647" y="137"/>
                  </a:lnTo>
                  <a:lnTo>
                    <a:pt x="8897" y="138"/>
                  </a:lnTo>
                  <a:lnTo>
                    <a:pt x="9061" y="138"/>
                  </a:lnTo>
                  <a:lnTo>
                    <a:pt x="9127" y="139"/>
                  </a:lnTo>
                  <a:lnTo>
                    <a:pt x="9177" y="138"/>
                  </a:lnTo>
                  <a:lnTo>
                    <a:pt x="9226" y="137"/>
                  </a:lnTo>
                  <a:lnTo>
                    <a:pt x="9274" y="135"/>
                  </a:lnTo>
                  <a:lnTo>
                    <a:pt x="9322" y="134"/>
                  </a:lnTo>
                  <a:lnTo>
                    <a:pt x="9370" y="133"/>
                  </a:lnTo>
                  <a:lnTo>
                    <a:pt x="9417" y="133"/>
                  </a:lnTo>
                  <a:lnTo>
                    <a:pt x="9466" y="133"/>
                  </a:lnTo>
                  <a:lnTo>
                    <a:pt x="9515" y="134"/>
                  </a:lnTo>
                  <a:lnTo>
                    <a:pt x="9538" y="132"/>
                  </a:lnTo>
                  <a:lnTo>
                    <a:pt x="9561" y="131"/>
                  </a:lnTo>
                  <a:lnTo>
                    <a:pt x="9586" y="130"/>
                  </a:lnTo>
                  <a:lnTo>
                    <a:pt x="9610" y="129"/>
                  </a:lnTo>
                  <a:lnTo>
                    <a:pt x="9636" y="127"/>
                  </a:lnTo>
                  <a:lnTo>
                    <a:pt x="9661" y="126"/>
                  </a:lnTo>
                  <a:lnTo>
                    <a:pt x="9685" y="124"/>
                  </a:lnTo>
                  <a:lnTo>
                    <a:pt x="9709" y="122"/>
                  </a:lnTo>
                  <a:lnTo>
                    <a:pt x="9891" y="114"/>
                  </a:lnTo>
                  <a:lnTo>
                    <a:pt x="9900" y="118"/>
                  </a:lnTo>
                  <a:lnTo>
                    <a:pt x="9908" y="122"/>
                  </a:lnTo>
                  <a:lnTo>
                    <a:pt x="9916" y="127"/>
                  </a:lnTo>
                  <a:lnTo>
                    <a:pt x="9923" y="134"/>
                  </a:lnTo>
                  <a:lnTo>
                    <a:pt x="9930" y="141"/>
                  </a:lnTo>
                  <a:lnTo>
                    <a:pt x="9936" y="149"/>
                  </a:lnTo>
                  <a:lnTo>
                    <a:pt x="9940" y="157"/>
                  </a:lnTo>
                  <a:lnTo>
                    <a:pt x="9943" y="166"/>
                  </a:lnTo>
                  <a:lnTo>
                    <a:pt x="9941" y="184"/>
                  </a:lnTo>
                  <a:lnTo>
                    <a:pt x="9940" y="201"/>
                  </a:lnTo>
                  <a:lnTo>
                    <a:pt x="9938" y="218"/>
                  </a:lnTo>
                  <a:lnTo>
                    <a:pt x="9938" y="237"/>
                  </a:lnTo>
                  <a:lnTo>
                    <a:pt x="9938" y="254"/>
                  </a:lnTo>
                  <a:lnTo>
                    <a:pt x="9940" y="273"/>
                  </a:lnTo>
                  <a:lnTo>
                    <a:pt x="9942" y="290"/>
                  </a:lnTo>
                  <a:lnTo>
                    <a:pt x="9946" y="307"/>
                  </a:lnTo>
                  <a:lnTo>
                    <a:pt x="9950" y="328"/>
                  </a:lnTo>
                  <a:lnTo>
                    <a:pt x="9954" y="347"/>
                  </a:lnTo>
                  <a:lnTo>
                    <a:pt x="9960" y="367"/>
                  </a:lnTo>
                  <a:lnTo>
                    <a:pt x="9967" y="385"/>
                  </a:lnTo>
                  <a:lnTo>
                    <a:pt x="9975" y="404"/>
                  </a:lnTo>
                  <a:lnTo>
                    <a:pt x="9985" y="422"/>
                  </a:lnTo>
                  <a:lnTo>
                    <a:pt x="9995" y="440"/>
                  </a:lnTo>
                  <a:lnTo>
                    <a:pt x="10006" y="458"/>
                  </a:lnTo>
                  <a:lnTo>
                    <a:pt x="10017" y="474"/>
                  </a:lnTo>
                  <a:lnTo>
                    <a:pt x="10030" y="491"/>
                  </a:lnTo>
                  <a:lnTo>
                    <a:pt x="10043" y="507"/>
                  </a:lnTo>
                  <a:lnTo>
                    <a:pt x="10057" y="522"/>
                  </a:lnTo>
                  <a:lnTo>
                    <a:pt x="10071" y="537"/>
                  </a:lnTo>
                  <a:lnTo>
                    <a:pt x="10087" y="552"/>
                  </a:lnTo>
                  <a:lnTo>
                    <a:pt x="10102" y="566"/>
                  </a:lnTo>
                  <a:lnTo>
                    <a:pt x="10118" y="579"/>
                  </a:lnTo>
                  <a:lnTo>
                    <a:pt x="10128" y="593"/>
                  </a:lnTo>
                  <a:lnTo>
                    <a:pt x="10135" y="606"/>
                  </a:lnTo>
                  <a:lnTo>
                    <a:pt x="10141" y="620"/>
                  </a:lnTo>
                  <a:lnTo>
                    <a:pt x="10146" y="634"/>
                  </a:lnTo>
                  <a:lnTo>
                    <a:pt x="10149" y="650"/>
                  </a:lnTo>
                  <a:lnTo>
                    <a:pt x="10151" y="665"/>
                  </a:lnTo>
                  <a:lnTo>
                    <a:pt x="10152" y="681"/>
                  </a:lnTo>
                  <a:lnTo>
                    <a:pt x="10152" y="699"/>
                  </a:lnTo>
                  <a:close/>
                  <a:moveTo>
                    <a:pt x="9921" y="1369"/>
                  </a:moveTo>
                  <a:lnTo>
                    <a:pt x="9919" y="1378"/>
                  </a:lnTo>
                  <a:lnTo>
                    <a:pt x="9918" y="1388"/>
                  </a:lnTo>
                  <a:lnTo>
                    <a:pt x="9917" y="1397"/>
                  </a:lnTo>
                  <a:lnTo>
                    <a:pt x="9917" y="1406"/>
                  </a:lnTo>
                  <a:lnTo>
                    <a:pt x="9918" y="1424"/>
                  </a:lnTo>
                  <a:lnTo>
                    <a:pt x="9919" y="1443"/>
                  </a:lnTo>
                  <a:lnTo>
                    <a:pt x="9921" y="1461"/>
                  </a:lnTo>
                  <a:lnTo>
                    <a:pt x="9921" y="1479"/>
                  </a:lnTo>
                  <a:lnTo>
                    <a:pt x="9920" y="1488"/>
                  </a:lnTo>
                  <a:lnTo>
                    <a:pt x="9919" y="1497"/>
                  </a:lnTo>
                  <a:lnTo>
                    <a:pt x="9918" y="1505"/>
                  </a:lnTo>
                  <a:lnTo>
                    <a:pt x="9915" y="1514"/>
                  </a:lnTo>
                  <a:lnTo>
                    <a:pt x="9798" y="1516"/>
                  </a:lnTo>
                  <a:lnTo>
                    <a:pt x="9581" y="1519"/>
                  </a:lnTo>
                  <a:lnTo>
                    <a:pt x="9279" y="1520"/>
                  </a:lnTo>
                  <a:lnTo>
                    <a:pt x="8906" y="1521"/>
                  </a:lnTo>
                  <a:lnTo>
                    <a:pt x="8477" y="1523"/>
                  </a:lnTo>
                  <a:lnTo>
                    <a:pt x="8004" y="1523"/>
                  </a:lnTo>
                  <a:lnTo>
                    <a:pt x="7504" y="1524"/>
                  </a:lnTo>
                  <a:lnTo>
                    <a:pt x="6989" y="1525"/>
                  </a:lnTo>
                  <a:lnTo>
                    <a:pt x="6474" y="1525"/>
                  </a:lnTo>
                  <a:lnTo>
                    <a:pt x="5974" y="1526"/>
                  </a:lnTo>
                  <a:lnTo>
                    <a:pt x="5503" y="1527"/>
                  </a:lnTo>
                  <a:lnTo>
                    <a:pt x="5074" y="1527"/>
                  </a:lnTo>
                  <a:lnTo>
                    <a:pt x="4703" y="1528"/>
                  </a:lnTo>
                  <a:lnTo>
                    <a:pt x="4402" y="1529"/>
                  </a:lnTo>
                  <a:lnTo>
                    <a:pt x="4187" y="1531"/>
                  </a:lnTo>
                  <a:lnTo>
                    <a:pt x="4072" y="1532"/>
                  </a:lnTo>
                  <a:lnTo>
                    <a:pt x="3995" y="1534"/>
                  </a:lnTo>
                  <a:lnTo>
                    <a:pt x="3918" y="1535"/>
                  </a:lnTo>
                  <a:lnTo>
                    <a:pt x="3841" y="1536"/>
                  </a:lnTo>
                  <a:lnTo>
                    <a:pt x="3765" y="1537"/>
                  </a:lnTo>
                  <a:lnTo>
                    <a:pt x="3689" y="1538"/>
                  </a:lnTo>
                  <a:lnTo>
                    <a:pt x="3613" y="1539"/>
                  </a:lnTo>
                  <a:lnTo>
                    <a:pt x="3537" y="1540"/>
                  </a:lnTo>
                  <a:lnTo>
                    <a:pt x="3462" y="1541"/>
                  </a:lnTo>
                  <a:lnTo>
                    <a:pt x="3386" y="1542"/>
                  </a:lnTo>
                  <a:lnTo>
                    <a:pt x="3310" y="1543"/>
                  </a:lnTo>
                  <a:lnTo>
                    <a:pt x="3235" y="1544"/>
                  </a:lnTo>
                  <a:lnTo>
                    <a:pt x="3159" y="1545"/>
                  </a:lnTo>
                  <a:lnTo>
                    <a:pt x="3083" y="1546"/>
                  </a:lnTo>
                  <a:lnTo>
                    <a:pt x="3008" y="1547"/>
                  </a:lnTo>
                  <a:lnTo>
                    <a:pt x="2932" y="1548"/>
                  </a:lnTo>
                  <a:lnTo>
                    <a:pt x="2856" y="1549"/>
                  </a:lnTo>
                  <a:lnTo>
                    <a:pt x="2789" y="1550"/>
                  </a:lnTo>
                  <a:lnTo>
                    <a:pt x="2720" y="1551"/>
                  </a:lnTo>
                  <a:lnTo>
                    <a:pt x="2653" y="1551"/>
                  </a:lnTo>
                  <a:lnTo>
                    <a:pt x="2586" y="1551"/>
                  </a:lnTo>
                  <a:lnTo>
                    <a:pt x="2517" y="1551"/>
                  </a:lnTo>
                  <a:lnTo>
                    <a:pt x="2450" y="1551"/>
                  </a:lnTo>
                  <a:lnTo>
                    <a:pt x="2381" y="1551"/>
                  </a:lnTo>
                  <a:lnTo>
                    <a:pt x="2314" y="1551"/>
                  </a:lnTo>
                  <a:lnTo>
                    <a:pt x="2246" y="1552"/>
                  </a:lnTo>
                  <a:lnTo>
                    <a:pt x="2179" y="1552"/>
                  </a:lnTo>
                  <a:lnTo>
                    <a:pt x="2110" y="1552"/>
                  </a:lnTo>
                  <a:lnTo>
                    <a:pt x="2044" y="1552"/>
                  </a:lnTo>
                  <a:lnTo>
                    <a:pt x="1976" y="1553"/>
                  </a:lnTo>
                  <a:lnTo>
                    <a:pt x="1909" y="1554"/>
                  </a:lnTo>
                  <a:lnTo>
                    <a:pt x="1842" y="1555"/>
                  </a:lnTo>
                  <a:lnTo>
                    <a:pt x="1776" y="1556"/>
                  </a:lnTo>
                  <a:lnTo>
                    <a:pt x="1759" y="1558"/>
                  </a:lnTo>
                  <a:lnTo>
                    <a:pt x="1740" y="1559"/>
                  </a:lnTo>
                  <a:lnTo>
                    <a:pt x="1721" y="1559"/>
                  </a:lnTo>
                  <a:lnTo>
                    <a:pt x="1702" y="1558"/>
                  </a:lnTo>
                  <a:lnTo>
                    <a:pt x="1683" y="1558"/>
                  </a:lnTo>
                  <a:lnTo>
                    <a:pt x="1664" y="1558"/>
                  </a:lnTo>
                  <a:lnTo>
                    <a:pt x="1655" y="1559"/>
                  </a:lnTo>
                  <a:lnTo>
                    <a:pt x="1646" y="1560"/>
                  </a:lnTo>
                  <a:lnTo>
                    <a:pt x="1637" y="1561"/>
                  </a:lnTo>
                  <a:lnTo>
                    <a:pt x="1628" y="1563"/>
                  </a:lnTo>
                  <a:lnTo>
                    <a:pt x="1606" y="1561"/>
                  </a:lnTo>
                  <a:lnTo>
                    <a:pt x="1584" y="1561"/>
                  </a:lnTo>
                  <a:lnTo>
                    <a:pt x="1560" y="1562"/>
                  </a:lnTo>
                  <a:lnTo>
                    <a:pt x="1538" y="1563"/>
                  </a:lnTo>
                  <a:lnTo>
                    <a:pt x="1515" y="1565"/>
                  </a:lnTo>
                  <a:lnTo>
                    <a:pt x="1493" y="1565"/>
                  </a:lnTo>
                  <a:lnTo>
                    <a:pt x="1482" y="1563"/>
                  </a:lnTo>
                  <a:lnTo>
                    <a:pt x="1470" y="1563"/>
                  </a:lnTo>
                  <a:lnTo>
                    <a:pt x="1460" y="1561"/>
                  </a:lnTo>
                  <a:lnTo>
                    <a:pt x="1450" y="1560"/>
                  </a:lnTo>
                  <a:lnTo>
                    <a:pt x="1413" y="1561"/>
                  </a:lnTo>
                  <a:lnTo>
                    <a:pt x="1377" y="1561"/>
                  </a:lnTo>
                  <a:lnTo>
                    <a:pt x="1340" y="1561"/>
                  </a:lnTo>
                  <a:lnTo>
                    <a:pt x="1303" y="1560"/>
                  </a:lnTo>
                  <a:lnTo>
                    <a:pt x="1266" y="1561"/>
                  </a:lnTo>
                  <a:lnTo>
                    <a:pt x="1228" y="1561"/>
                  </a:lnTo>
                  <a:lnTo>
                    <a:pt x="1191" y="1563"/>
                  </a:lnTo>
                  <a:lnTo>
                    <a:pt x="1154" y="1567"/>
                  </a:lnTo>
                  <a:lnTo>
                    <a:pt x="1148" y="1562"/>
                  </a:lnTo>
                  <a:lnTo>
                    <a:pt x="1144" y="1558"/>
                  </a:lnTo>
                  <a:lnTo>
                    <a:pt x="1141" y="1554"/>
                  </a:lnTo>
                  <a:lnTo>
                    <a:pt x="1139" y="1549"/>
                  </a:lnTo>
                  <a:lnTo>
                    <a:pt x="1138" y="1544"/>
                  </a:lnTo>
                  <a:lnTo>
                    <a:pt x="1138" y="1538"/>
                  </a:lnTo>
                  <a:lnTo>
                    <a:pt x="1138" y="1533"/>
                  </a:lnTo>
                  <a:lnTo>
                    <a:pt x="1139" y="1527"/>
                  </a:lnTo>
                  <a:lnTo>
                    <a:pt x="1141" y="1514"/>
                  </a:lnTo>
                  <a:lnTo>
                    <a:pt x="1144" y="1502"/>
                  </a:lnTo>
                  <a:lnTo>
                    <a:pt x="1145" y="1495"/>
                  </a:lnTo>
                  <a:lnTo>
                    <a:pt x="1145" y="1489"/>
                  </a:lnTo>
                  <a:lnTo>
                    <a:pt x="1145" y="1483"/>
                  </a:lnTo>
                  <a:lnTo>
                    <a:pt x="1145" y="1478"/>
                  </a:lnTo>
                  <a:lnTo>
                    <a:pt x="1144" y="1458"/>
                  </a:lnTo>
                  <a:lnTo>
                    <a:pt x="1141" y="1440"/>
                  </a:lnTo>
                  <a:lnTo>
                    <a:pt x="1138" y="1422"/>
                  </a:lnTo>
                  <a:lnTo>
                    <a:pt x="1134" y="1404"/>
                  </a:lnTo>
                  <a:lnTo>
                    <a:pt x="1129" y="1388"/>
                  </a:lnTo>
                  <a:lnTo>
                    <a:pt x="1123" y="1371"/>
                  </a:lnTo>
                  <a:lnTo>
                    <a:pt x="1115" y="1355"/>
                  </a:lnTo>
                  <a:lnTo>
                    <a:pt x="1106" y="1340"/>
                  </a:lnTo>
                  <a:lnTo>
                    <a:pt x="1097" y="1324"/>
                  </a:lnTo>
                  <a:lnTo>
                    <a:pt x="1087" y="1310"/>
                  </a:lnTo>
                  <a:lnTo>
                    <a:pt x="1076" y="1297"/>
                  </a:lnTo>
                  <a:lnTo>
                    <a:pt x="1063" y="1283"/>
                  </a:lnTo>
                  <a:lnTo>
                    <a:pt x="1051" y="1271"/>
                  </a:lnTo>
                  <a:lnTo>
                    <a:pt x="1037" y="1260"/>
                  </a:lnTo>
                  <a:lnTo>
                    <a:pt x="1021" y="1249"/>
                  </a:lnTo>
                  <a:lnTo>
                    <a:pt x="1006" y="1238"/>
                  </a:lnTo>
                  <a:lnTo>
                    <a:pt x="999" y="1234"/>
                  </a:lnTo>
                  <a:lnTo>
                    <a:pt x="993" y="1230"/>
                  </a:lnTo>
                  <a:lnTo>
                    <a:pt x="987" y="1224"/>
                  </a:lnTo>
                  <a:lnTo>
                    <a:pt x="982" y="1219"/>
                  </a:lnTo>
                  <a:lnTo>
                    <a:pt x="977" y="1213"/>
                  </a:lnTo>
                  <a:lnTo>
                    <a:pt x="972" y="1207"/>
                  </a:lnTo>
                  <a:lnTo>
                    <a:pt x="968" y="1200"/>
                  </a:lnTo>
                  <a:lnTo>
                    <a:pt x="965" y="1192"/>
                  </a:lnTo>
                  <a:lnTo>
                    <a:pt x="960" y="1178"/>
                  </a:lnTo>
                  <a:lnTo>
                    <a:pt x="956" y="1163"/>
                  </a:lnTo>
                  <a:lnTo>
                    <a:pt x="955" y="1148"/>
                  </a:lnTo>
                  <a:lnTo>
                    <a:pt x="954" y="1132"/>
                  </a:lnTo>
                  <a:lnTo>
                    <a:pt x="954" y="1125"/>
                  </a:lnTo>
                  <a:lnTo>
                    <a:pt x="955" y="1119"/>
                  </a:lnTo>
                  <a:lnTo>
                    <a:pt x="956" y="1113"/>
                  </a:lnTo>
                  <a:lnTo>
                    <a:pt x="958" y="1107"/>
                  </a:lnTo>
                  <a:lnTo>
                    <a:pt x="961" y="1100"/>
                  </a:lnTo>
                  <a:lnTo>
                    <a:pt x="964" y="1095"/>
                  </a:lnTo>
                  <a:lnTo>
                    <a:pt x="968" y="1090"/>
                  </a:lnTo>
                  <a:lnTo>
                    <a:pt x="972" y="1085"/>
                  </a:lnTo>
                  <a:lnTo>
                    <a:pt x="977" y="1082"/>
                  </a:lnTo>
                  <a:lnTo>
                    <a:pt x="982" y="1080"/>
                  </a:lnTo>
                  <a:lnTo>
                    <a:pt x="987" y="1079"/>
                  </a:lnTo>
                  <a:lnTo>
                    <a:pt x="993" y="1078"/>
                  </a:lnTo>
                  <a:lnTo>
                    <a:pt x="998" y="1079"/>
                  </a:lnTo>
                  <a:lnTo>
                    <a:pt x="1003" y="1080"/>
                  </a:lnTo>
                  <a:lnTo>
                    <a:pt x="1008" y="1082"/>
                  </a:lnTo>
                  <a:lnTo>
                    <a:pt x="1012" y="1085"/>
                  </a:lnTo>
                  <a:lnTo>
                    <a:pt x="1017" y="1090"/>
                  </a:lnTo>
                  <a:lnTo>
                    <a:pt x="1021" y="1096"/>
                  </a:lnTo>
                  <a:lnTo>
                    <a:pt x="1025" y="1103"/>
                  </a:lnTo>
                  <a:lnTo>
                    <a:pt x="1027" y="1109"/>
                  </a:lnTo>
                  <a:lnTo>
                    <a:pt x="1031" y="1121"/>
                  </a:lnTo>
                  <a:lnTo>
                    <a:pt x="1035" y="1134"/>
                  </a:lnTo>
                  <a:lnTo>
                    <a:pt x="1037" y="1140"/>
                  </a:lnTo>
                  <a:lnTo>
                    <a:pt x="1040" y="1146"/>
                  </a:lnTo>
                  <a:lnTo>
                    <a:pt x="1043" y="1152"/>
                  </a:lnTo>
                  <a:lnTo>
                    <a:pt x="1046" y="1158"/>
                  </a:lnTo>
                  <a:lnTo>
                    <a:pt x="1051" y="1162"/>
                  </a:lnTo>
                  <a:lnTo>
                    <a:pt x="1056" y="1167"/>
                  </a:lnTo>
                  <a:lnTo>
                    <a:pt x="1063" y="1170"/>
                  </a:lnTo>
                  <a:lnTo>
                    <a:pt x="1071" y="1173"/>
                  </a:lnTo>
                  <a:lnTo>
                    <a:pt x="1083" y="1177"/>
                  </a:lnTo>
                  <a:lnTo>
                    <a:pt x="1096" y="1179"/>
                  </a:lnTo>
                  <a:lnTo>
                    <a:pt x="1109" y="1181"/>
                  </a:lnTo>
                  <a:lnTo>
                    <a:pt x="1122" y="1181"/>
                  </a:lnTo>
                  <a:lnTo>
                    <a:pt x="1129" y="1181"/>
                  </a:lnTo>
                  <a:lnTo>
                    <a:pt x="1135" y="1179"/>
                  </a:lnTo>
                  <a:lnTo>
                    <a:pt x="1141" y="1178"/>
                  </a:lnTo>
                  <a:lnTo>
                    <a:pt x="1146" y="1175"/>
                  </a:lnTo>
                  <a:lnTo>
                    <a:pt x="1152" y="1172"/>
                  </a:lnTo>
                  <a:lnTo>
                    <a:pt x="1157" y="1168"/>
                  </a:lnTo>
                  <a:lnTo>
                    <a:pt x="1162" y="1163"/>
                  </a:lnTo>
                  <a:lnTo>
                    <a:pt x="1167" y="1157"/>
                  </a:lnTo>
                  <a:lnTo>
                    <a:pt x="1175" y="1149"/>
                  </a:lnTo>
                  <a:lnTo>
                    <a:pt x="1181" y="1139"/>
                  </a:lnTo>
                  <a:lnTo>
                    <a:pt x="1187" y="1129"/>
                  </a:lnTo>
                  <a:lnTo>
                    <a:pt x="1191" y="1119"/>
                  </a:lnTo>
                  <a:lnTo>
                    <a:pt x="1194" y="1108"/>
                  </a:lnTo>
                  <a:lnTo>
                    <a:pt x="1197" y="1096"/>
                  </a:lnTo>
                  <a:lnTo>
                    <a:pt x="1198" y="1084"/>
                  </a:lnTo>
                  <a:lnTo>
                    <a:pt x="1199" y="1073"/>
                  </a:lnTo>
                  <a:lnTo>
                    <a:pt x="1199" y="1061"/>
                  </a:lnTo>
                  <a:lnTo>
                    <a:pt x="1198" y="1048"/>
                  </a:lnTo>
                  <a:lnTo>
                    <a:pt x="1197" y="1036"/>
                  </a:lnTo>
                  <a:lnTo>
                    <a:pt x="1195" y="1025"/>
                  </a:lnTo>
                  <a:lnTo>
                    <a:pt x="1192" y="1014"/>
                  </a:lnTo>
                  <a:lnTo>
                    <a:pt x="1189" y="1002"/>
                  </a:lnTo>
                  <a:lnTo>
                    <a:pt x="1186" y="991"/>
                  </a:lnTo>
                  <a:lnTo>
                    <a:pt x="1182" y="982"/>
                  </a:lnTo>
                  <a:lnTo>
                    <a:pt x="1180" y="976"/>
                  </a:lnTo>
                  <a:lnTo>
                    <a:pt x="1177" y="971"/>
                  </a:lnTo>
                  <a:lnTo>
                    <a:pt x="1174" y="966"/>
                  </a:lnTo>
                  <a:lnTo>
                    <a:pt x="1170" y="961"/>
                  </a:lnTo>
                  <a:lnTo>
                    <a:pt x="1163" y="952"/>
                  </a:lnTo>
                  <a:lnTo>
                    <a:pt x="1154" y="944"/>
                  </a:lnTo>
                  <a:lnTo>
                    <a:pt x="1147" y="936"/>
                  </a:lnTo>
                  <a:lnTo>
                    <a:pt x="1141" y="927"/>
                  </a:lnTo>
                  <a:lnTo>
                    <a:pt x="1139" y="922"/>
                  </a:lnTo>
                  <a:lnTo>
                    <a:pt x="1138" y="917"/>
                  </a:lnTo>
                  <a:lnTo>
                    <a:pt x="1138" y="911"/>
                  </a:lnTo>
                  <a:lnTo>
                    <a:pt x="1139" y="905"/>
                  </a:lnTo>
                  <a:lnTo>
                    <a:pt x="1150" y="887"/>
                  </a:lnTo>
                  <a:lnTo>
                    <a:pt x="1162" y="868"/>
                  </a:lnTo>
                  <a:lnTo>
                    <a:pt x="1171" y="849"/>
                  </a:lnTo>
                  <a:lnTo>
                    <a:pt x="1178" y="830"/>
                  </a:lnTo>
                  <a:lnTo>
                    <a:pt x="1180" y="819"/>
                  </a:lnTo>
                  <a:lnTo>
                    <a:pt x="1182" y="809"/>
                  </a:lnTo>
                  <a:lnTo>
                    <a:pt x="1184" y="799"/>
                  </a:lnTo>
                  <a:lnTo>
                    <a:pt x="1185" y="789"/>
                  </a:lnTo>
                  <a:lnTo>
                    <a:pt x="1185" y="779"/>
                  </a:lnTo>
                  <a:lnTo>
                    <a:pt x="1185" y="768"/>
                  </a:lnTo>
                  <a:lnTo>
                    <a:pt x="1184" y="758"/>
                  </a:lnTo>
                  <a:lnTo>
                    <a:pt x="1182" y="748"/>
                  </a:lnTo>
                  <a:lnTo>
                    <a:pt x="1178" y="732"/>
                  </a:lnTo>
                  <a:lnTo>
                    <a:pt x="1174" y="715"/>
                  </a:lnTo>
                  <a:lnTo>
                    <a:pt x="1169" y="700"/>
                  </a:lnTo>
                  <a:lnTo>
                    <a:pt x="1163" y="685"/>
                  </a:lnTo>
                  <a:lnTo>
                    <a:pt x="1158" y="677"/>
                  </a:lnTo>
                  <a:lnTo>
                    <a:pt x="1154" y="670"/>
                  </a:lnTo>
                  <a:lnTo>
                    <a:pt x="1149" y="664"/>
                  </a:lnTo>
                  <a:lnTo>
                    <a:pt x="1144" y="658"/>
                  </a:lnTo>
                  <a:lnTo>
                    <a:pt x="1138" y="652"/>
                  </a:lnTo>
                  <a:lnTo>
                    <a:pt x="1132" y="647"/>
                  </a:lnTo>
                  <a:lnTo>
                    <a:pt x="1125" y="642"/>
                  </a:lnTo>
                  <a:lnTo>
                    <a:pt x="1117" y="637"/>
                  </a:lnTo>
                  <a:lnTo>
                    <a:pt x="1098" y="634"/>
                  </a:lnTo>
                  <a:lnTo>
                    <a:pt x="1078" y="632"/>
                  </a:lnTo>
                  <a:lnTo>
                    <a:pt x="1069" y="632"/>
                  </a:lnTo>
                  <a:lnTo>
                    <a:pt x="1057" y="632"/>
                  </a:lnTo>
                  <a:lnTo>
                    <a:pt x="1047" y="634"/>
                  </a:lnTo>
                  <a:lnTo>
                    <a:pt x="1037" y="639"/>
                  </a:lnTo>
                  <a:lnTo>
                    <a:pt x="1025" y="649"/>
                  </a:lnTo>
                  <a:lnTo>
                    <a:pt x="1011" y="658"/>
                  </a:lnTo>
                  <a:lnTo>
                    <a:pt x="1005" y="664"/>
                  </a:lnTo>
                  <a:lnTo>
                    <a:pt x="1001" y="669"/>
                  </a:lnTo>
                  <a:lnTo>
                    <a:pt x="999" y="673"/>
                  </a:lnTo>
                  <a:lnTo>
                    <a:pt x="998" y="676"/>
                  </a:lnTo>
                  <a:lnTo>
                    <a:pt x="997" y="680"/>
                  </a:lnTo>
                  <a:lnTo>
                    <a:pt x="997" y="686"/>
                  </a:lnTo>
                  <a:lnTo>
                    <a:pt x="999" y="694"/>
                  </a:lnTo>
                  <a:lnTo>
                    <a:pt x="999" y="702"/>
                  </a:lnTo>
                  <a:lnTo>
                    <a:pt x="999" y="710"/>
                  </a:lnTo>
                  <a:lnTo>
                    <a:pt x="998" y="718"/>
                  </a:lnTo>
                  <a:lnTo>
                    <a:pt x="996" y="726"/>
                  </a:lnTo>
                  <a:lnTo>
                    <a:pt x="993" y="735"/>
                  </a:lnTo>
                  <a:lnTo>
                    <a:pt x="989" y="743"/>
                  </a:lnTo>
                  <a:lnTo>
                    <a:pt x="985" y="750"/>
                  </a:lnTo>
                  <a:lnTo>
                    <a:pt x="979" y="754"/>
                  </a:lnTo>
                  <a:lnTo>
                    <a:pt x="972" y="758"/>
                  </a:lnTo>
                  <a:lnTo>
                    <a:pt x="965" y="761"/>
                  </a:lnTo>
                  <a:lnTo>
                    <a:pt x="958" y="763"/>
                  </a:lnTo>
                  <a:lnTo>
                    <a:pt x="952" y="764"/>
                  </a:lnTo>
                  <a:lnTo>
                    <a:pt x="945" y="764"/>
                  </a:lnTo>
                  <a:lnTo>
                    <a:pt x="939" y="762"/>
                  </a:lnTo>
                  <a:lnTo>
                    <a:pt x="933" y="760"/>
                  </a:lnTo>
                  <a:lnTo>
                    <a:pt x="927" y="751"/>
                  </a:lnTo>
                  <a:lnTo>
                    <a:pt x="923" y="743"/>
                  </a:lnTo>
                  <a:lnTo>
                    <a:pt x="921" y="734"/>
                  </a:lnTo>
                  <a:lnTo>
                    <a:pt x="919" y="723"/>
                  </a:lnTo>
                  <a:lnTo>
                    <a:pt x="919" y="714"/>
                  </a:lnTo>
                  <a:lnTo>
                    <a:pt x="920" y="704"/>
                  </a:lnTo>
                  <a:lnTo>
                    <a:pt x="921" y="694"/>
                  </a:lnTo>
                  <a:lnTo>
                    <a:pt x="923" y="682"/>
                  </a:lnTo>
                  <a:lnTo>
                    <a:pt x="934" y="663"/>
                  </a:lnTo>
                  <a:lnTo>
                    <a:pt x="946" y="645"/>
                  </a:lnTo>
                  <a:lnTo>
                    <a:pt x="959" y="626"/>
                  </a:lnTo>
                  <a:lnTo>
                    <a:pt x="973" y="609"/>
                  </a:lnTo>
                  <a:lnTo>
                    <a:pt x="1003" y="576"/>
                  </a:lnTo>
                  <a:lnTo>
                    <a:pt x="1034" y="543"/>
                  </a:lnTo>
                  <a:lnTo>
                    <a:pt x="1049" y="527"/>
                  </a:lnTo>
                  <a:lnTo>
                    <a:pt x="1063" y="510"/>
                  </a:lnTo>
                  <a:lnTo>
                    <a:pt x="1078" y="492"/>
                  </a:lnTo>
                  <a:lnTo>
                    <a:pt x="1090" y="475"/>
                  </a:lnTo>
                  <a:lnTo>
                    <a:pt x="1102" y="457"/>
                  </a:lnTo>
                  <a:lnTo>
                    <a:pt x="1111" y="437"/>
                  </a:lnTo>
                  <a:lnTo>
                    <a:pt x="1117" y="427"/>
                  </a:lnTo>
                  <a:lnTo>
                    <a:pt x="1120" y="416"/>
                  </a:lnTo>
                  <a:lnTo>
                    <a:pt x="1124" y="405"/>
                  </a:lnTo>
                  <a:lnTo>
                    <a:pt x="1127" y="394"/>
                  </a:lnTo>
                  <a:lnTo>
                    <a:pt x="1132" y="377"/>
                  </a:lnTo>
                  <a:lnTo>
                    <a:pt x="1136" y="358"/>
                  </a:lnTo>
                  <a:lnTo>
                    <a:pt x="1139" y="340"/>
                  </a:lnTo>
                  <a:lnTo>
                    <a:pt x="1140" y="322"/>
                  </a:lnTo>
                  <a:lnTo>
                    <a:pt x="1139" y="303"/>
                  </a:lnTo>
                  <a:lnTo>
                    <a:pt x="1138" y="285"/>
                  </a:lnTo>
                  <a:lnTo>
                    <a:pt x="1136" y="268"/>
                  </a:lnTo>
                  <a:lnTo>
                    <a:pt x="1133" y="249"/>
                  </a:lnTo>
                  <a:lnTo>
                    <a:pt x="1138" y="244"/>
                  </a:lnTo>
                  <a:lnTo>
                    <a:pt x="1144" y="240"/>
                  </a:lnTo>
                  <a:lnTo>
                    <a:pt x="1151" y="237"/>
                  </a:lnTo>
                  <a:lnTo>
                    <a:pt x="1157" y="235"/>
                  </a:lnTo>
                  <a:lnTo>
                    <a:pt x="1165" y="234"/>
                  </a:lnTo>
                  <a:lnTo>
                    <a:pt x="1173" y="234"/>
                  </a:lnTo>
                  <a:lnTo>
                    <a:pt x="1180" y="235"/>
                  </a:lnTo>
                  <a:lnTo>
                    <a:pt x="1188" y="237"/>
                  </a:lnTo>
                  <a:lnTo>
                    <a:pt x="1252" y="234"/>
                  </a:lnTo>
                  <a:lnTo>
                    <a:pt x="1314" y="232"/>
                  </a:lnTo>
                  <a:lnTo>
                    <a:pt x="1375" y="232"/>
                  </a:lnTo>
                  <a:lnTo>
                    <a:pt x="1437" y="232"/>
                  </a:lnTo>
                  <a:lnTo>
                    <a:pt x="1496" y="233"/>
                  </a:lnTo>
                  <a:lnTo>
                    <a:pt x="1556" y="233"/>
                  </a:lnTo>
                  <a:lnTo>
                    <a:pt x="1616" y="231"/>
                  </a:lnTo>
                  <a:lnTo>
                    <a:pt x="1677" y="228"/>
                  </a:lnTo>
                  <a:lnTo>
                    <a:pt x="1754" y="227"/>
                  </a:lnTo>
                  <a:lnTo>
                    <a:pt x="1831" y="226"/>
                  </a:lnTo>
                  <a:lnTo>
                    <a:pt x="1908" y="225"/>
                  </a:lnTo>
                  <a:lnTo>
                    <a:pt x="1985" y="224"/>
                  </a:lnTo>
                  <a:lnTo>
                    <a:pt x="2062" y="223"/>
                  </a:lnTo>
                  <a:lnTo>
                    <a:pt x="2140" y="222"/>
                  </a:lnTo>
                  <a:lnTo>
                    <a:pt x="2218" y="220"/>
                  </a:lnTo>
                  <a:lnTo>
                    <a:pt x="2294" y="219"/>
                  </a:lnTo>
                  <a:lnTo>
                    <a:pt x="2372" y="217"/>
                  </a:lnTo>
                  <a:lnTo>
                    <a:pt x="2449" y="216"/>
                  </a:lnTo>
                  <a:lnTo>
                    <a:pt x="2526" y="215"/>
                  </a:lnTo>
                  <a:lnTo>
                    <a:pt x="2604" y="214"/>
                  </a:lnTo>
                  <a:lnTo>
                    <a:pt x="2681" y="213"/>
                  </a:lnTo>
                  <a:lnTo>
                    <a:pt x="2757" y="212"/>
                  </a:lnTo>
                  <a:lnTo>
                    <a:pt x="2835" y="211"/>
                  </a:lnTo>
                  <a:lnTo>
                    <a:pt x="2912" y="210"/>
                  </a:lnTo>
                  <a:lnTo>
                    <a:pt x="2981" y="209"/>
                  </a:lnTo>
                  <a:lnTo>
                    <a:pt x="3052" y="208"/>
                  </a:lnTo>
                  <a:lnTo>
                    <a:pt x="3124" y="209"/>
                  </a:lnTo>
                  <a:lnTo>
                    <a:pt x="3197" y="209"/>
                  </a:lnTo>
                  <a:lnTo>
                    <a:pt x="3270" y="210"/>
                  </a:lnTo>
                  <a:lnTo>
                    <a:pt x="3343" y="210"/>
                  </a:lnTo>
                  <a:lnTo>
                    <a:pt x="3416" y="209"/>
                  </a:lnTo>
                  <a:lnTo>
                    <a:pt x="3487" y="206"/>
                  </a:lnTo>
                  <a:lnTo>
                    <a:pt x="3635" y="205"/>
                  </a:lnTo>
                  <a:lnTo>
                    <a:pt x="3883" y="204"/>
                  </a:lnTo>
                  <a:lnTo>
                    <a:pt x="4213" y="203"/>
                  </a:lnTo>
                  <a:lnTo>
                    <a:pt x="4615" y="201"/>
                  </a:lnTo>
                  <a:lnTo>
                    <a:pt x="5072" y="200"/>
                  </a:lnTo>
                  <a:lnTo>
                    <a:pt x="5572" y="199"/>
                  </a:lnTo>
                  <a:lnTo>
                    <a:pt x="6098" y="197"/>
                  </a:lnTo>
                  <a:lnTo>
                    <a:pt x="6640" y="196"/>
                  </a:lnTo>
                  <a:lnTo>
                    <a:pt x="7181" y="194"/>
                  </a:lnTo>
                  <a:lnTo>
                    <a:pt x="7708" y="193"/>
                  </a:lnTo>
                  <a:lnTo>
                    <a:pt x="8206" y="191"/>
                  </a:lnTo>
                  <a:lnTo>
                    <a:pt x="8663" y="190"/>
                  </a:lnTo>
                  <a:lnTo>
                    <a:pt x="9063" y="188"/>
                  </a:lnTo>
                  <a:lnTo>
                    <a:pt x="9392" y="187"/>
                  </a:lnTo>
                  <a:lnTo>
                    <a:pt x="9637" y="185"/>
                  </a:lnTo>
                  <a:lnTo>
                    <a:pt x="9783" y="183"/>
                  </a:lnTo>
                  <a:lnTo>
                    <a:pt x="9795" y="185"/>
                  </a:lnTo>
                  <a:lnTo>
                    <a:pt x="9809" y="186"/>
                  </a:lnTo>
                  <a:lnTo>
                    <a:pt x="9822" y="185"/>
                  </a:lnTo>
                  <a:lnTo>
                    <a:pt x="9836" y="184"/>
                  </a:lnTo>
                  <a:lnTo>
                    <a:pt x="9844" y="184"/>
                  </a:lnTo>
                  <a:lnTo>
                    <a:pt x="9850" y="184"/>
                  </a:lnTo>
                  <a:lnTo>
                    <a:pt x="9856" y="185"/>
                  </a:lnTo>
                  <a:lnTo>
                    <a:pt x="9861" y="186"/>
                  </a:lnTo>
                  <a:lnTo>
                    <a:pt x="9866" y="188"/>
                  </a:lnTo>
                  <a:lnTo>
                    <a:pt x="9871" y="191"/>
                  </a:lnTo>
                  <a:lnTo>
                    <a:pt x="9875" y="195"/>
                  </a:lnTo>
                  <a:lnTo>
                    <a:pt x="9878" y="200"/>
                  </a:lnTo>
                  <a:lnTo>
                    <a:pt x="9877" y="223"/>
                  </a:lnTo>
                  <a:lnTo>
                    <a:pt x="9877" y="244"/>
                  </a:lnTo>
                  <a:lnTo>
                    <a:pt x="9877" y="265"/>
                  </a:lnTo>
                  <a:lnTo>
                    <a:pt x="9879" y="287"/>
                  </a:lnTo>
                  <a:lnTo>
                    <a:pt x="9881" y="307"/>
                  </a:lnTo>
                  <a:lnTo>
                    <a:pt x="9885" y="328"/>
                  </a:lnTo>
                  <a:lnTo>
                    <a:pt x="9891" y="348"/>
                  </a:lnTo>
                  <a:lnTo>
                    <a:pt x="9897" y="369"/>
                  </a:lnTo>
                  <a:lnTo>
                    <a:pt x="9904" y="388"/>
                  </a:lnTo>
                  <a:lnTo>
                    <a:pt x="9912" y="407"/>
                  </a:lnTo>
                  <a:lnTo>
                    <a:pt x="9921" y="425"/>
                  </a:lnTo>
                  <a:lnTo>
                    <a:pt x="9931" y="443"/>
                  </a:lnTo>
                  <a:lnTo>
                    <a:pt x="9944" y="461"/>
                  </a:lnTo>
                  <a:lnTo>
                    <a:pt x="9956" y="478"/>
                  </a:lnTo>
                  <a:lnTo>
                    <a:pt x="9970" y="494"/>
                  </a:lnTo>
                  <a:lnTo>
                    <a:pt x="9986" y="510"/>
                  </a:lnTo>
                  <a:lnTo>
                    <a:pt x="9994" y="520"/>
                  </a:lnTo>
                  <a:lnTo>
                    <a:pt x="10004" y="530"/>
                  </a:lnTo>
                  <a:lnTo>
                    <a:pt x="10013" y="540"/>
                  </a:lnTo>
                  <a:lnTo>
                    <a:pt x="10024" y="550"/>
                  </a:lnTo>
                  <a:lnTo>
                    <a:pt x="10046" y="570"/>
                  </a:lnTo>
                  <a:lnTo>
                    <a:pt x="10066" y="590"/>
                  </a:lnTo>
                  <a:lnTo>
                    <a:pt x="10076" y="602"/>
                  </a:lnTo>
                  <a:lnTo>
                    <a:pt x="10084" y="613"/>
                  </a:lnTo>
                  <a:lnTo>
                    <a:pt x="10090" y="625"/>
                  </a:lnTo>
                  <a:lnTo>
                    <a:pt x="10094" y="637"/>
                  </a:lnTo>
                  <a:lnTo>
                    <a:pt x="10096" y="644"/>
                  </a:lnTo>
                  <a:lnTo>
                    <a:pt x="10097" y="650"/>
                  </a:lnTo>
                  <a:lnTo>
                    <a:pt x="10097" y="657"/>
                  </a:lnTo>
                  <a:lnTo>
                    <a:pt x="10096" y="664"/>
                  </a:lnTo>
                  <a:lnTo>
                    <a:pt x="10095" y="671"/>
                  </a:lnTo>
                  <a:lnTo>
                    <a:pt x="10094" y="678"/>
                  </a:lnTo>
                  <a:lnTo>
                    <a:pt x="10091" y="686"/>
                  </a:lnTo>
                  <a:lnTo>
                    <a:pt x="10088" y="694"/>
                  </a:lnTo>
                  <a:lnTo>
                    <a:pt x="10083" y="695"/>
                  </a:lnTo>
                  <a:lnTo>
                    <a:pt x="10078" y="697"/>
                  </a:lnTo>
                  <a:lnTo>
                    <a:pt x="10072" y="697"/>
                  </a:lnTo>
                  <a:lnTo>
                    <a:pt x="10068" y="697"/>
                  </a:lnTo>
                  <a:lnTo>
                    <a:pt x="10059" y="695"/>
                  </a:lnTo>
                  <a:lnTo>
                    <a:pt x="10051" y="692"/>
                  </a:lnTo>
                  <a:lnTo>
                    <a:pt x="10043" y="687"/>
                  </a:lnTo>
                  <a:lnTo>
                    <a:pt x="10035" y="681"/>
                  </a:lnTo>
                  <a:lnTo>
                    <a:pt x="10026" y="674"/>
                  </a:lnTo>
                  <a:lnTo>
                    <a:pt x="10019" y="667"/>
                  </a:lnTo>
                  <a:lnTo>
                    <a:pt x="10011" y="660"/>
                  </a:lnTo>
                  <a:lnTo>
                    <a:pt x="10003" y="654"/>
                  </a:lnTo>
                  <a:lnTo>
                    <a:pt x="9995" y="647"/>
                  </a:lnTo>
                  <a:lnTo>
                    <a:pt x="9987" y="642"/>
                  </a:lnTo>
                  <a:lnTo>
                    <a:pt x="9977" y="637"/>
                  </a:lnTo>
                  <a:lnTo>
                    <a:pt x="9967" y="635"/>
                  </a:lnTo>
                  <a:lnTo>
                    <a:pt x="9962" y="634"/>
                  </a:lnTo>
                  <a:lnTo>
                    <a:pt x="9957" y="634"/>
                  </a:lnTo>
                  <a:lnTo>
                    <a:pt x="9952" y="635"/>
                  </a:lnTo>
                  <a:lnTo>
                    <a:pt x="9946" y="636"/>
                  </a:lnTo>
                  <a:lnTo>
                    <a:pt x="9932" y="641"/>
                  </a:lnTo>
                  <a:lnTo>
                    <a:pt x="9920" y="646"/>
                  </a:lnTo>
                  <a:lnTo>
                    <a:pt x="9908" y="652"/>
                  </a:lnTo>
                  <a:lnTo>
                    <a:pt x="9897" y="660"/>
                  </a:lnTo>
                  <a:lnTo>
                    <a:pt x="9893" y="664"/>
                  </a:lnTo>
                  <a:lnTo>
                    <a:pt x="9887" y="668"/>
                  </a:lnTo>
                  <a:lnTo>
                    <a:pt x="9883" y="673"/>
                  </a:lnTo>
                  <a:lnTo>
                    <a:pt x="9879" y="679"/>
                  </a:lnTo>
                  <a:lnTo>
                    <a:pt x="9876" y="685"/>
                  </a:lnTo>
                  <a:lnTo>
                    <a:pt x="9873" y="692"/>
                  </a:lnTo>
                  <a:lnTo>
                    <a:pt x="9871" y="698"/>
                  </a:lnTo>
                  <a:lnTo>
                    <a:pt x="9869" y="705"/>
                  </a:lnTo>
                  <a:lnTo>
                    <a:pt x="9867" y="715"/>
                  </a:lnTo>
                  <a:lnTo>
                    <a:pt x="9865" y="724"/>
                  </a:lnTo>
                  <a:lnTo>
                    <a:pt x="9865" y="735"/>
                  </a:lnTo>
                  <a:lnTo>
                    <a:pt x="9865" y="744"/>
                  </a:lnTo>
                  <a:lnTo>
                    <a:pt x="9866" y="753"/>
                  </a:lnTo>
                  <a:lnTo>
                    <a:pt x="9868" y="762"/>
                  </a:lnTo>
                  <a:lnTo>
                    <a:pt x="9870" y="771"/>
                  </a:lnTo>
                  <a:lnTo>
                    <a:pt x="9873" y="781"/>
                  </a:lnTo>
                  <a:lnTo>
                    <a:pt x="9881" y="797"/>
                  </a:lnTo>
                  <a:lnTo>
                    <a:pt x="9891" y="813"/>
                  </a:lnTo>
                  <a:lnTo>
                    <a:pt x="9901" y="829"/>
                  </a:lnTo>
                  <a:lnTo>
                    <a:pt x="9912" y="843"/>
                  </a:lnTo>
                  <a:lnTo>
                    <a:pt x="9911" y="849"/>
                  </a:lnTo>
                  <a:lnTo>
                    <a:pt x="9910" y="854"/>
                  </a:lnTo>
                  <a:lnTo>
                    <a:pt x="9907" y="859"/>
                  </a:lnTo>
                  <a:lnTo>
                    <a:pt x="9905" y="863"/>
                  </a:lnTo>
                  <a:lnTo>
                    <a:pt x="9898" y="872"/>
                  </a:lnTo>
                  <a:lnTo>
                    <a:pt x="9890" y="880"/>
                  </a:lnTo>
                  <a:lnTo>
                    <a:pt x="9881" y="888"/>
                  </a:lnTo>
                  <a:lnTo>
                    <a:pt x="9874" y="896"/>
                  </a:lnTo>
                  <a:lnTo>
                    <a:pt x="9871" y="900"/>
                  </a:lnTo>
                  <a:lnTo>
                    <a:pt x="9868" y="905"/>
                  </a:lnTo>
                  <a:lnTo>
                    <a:pt x="9865" y="909"/>
                  </a:lnTo>
                  <a:lnTo>
                    <a:pt x="9863" y="914"/>
                  </a:lnTo>
                  <a:lnTo>
                    <a:pt x="9860" y="924"/>
                  </a:lnTo>
                  <a:lnTo>
                    <a:pt x="9857" y="934"/>
                  </a:lnTo>
                  <a:lnTo>
                    <a:pt x="9855" y="943"/>
                  </a:lnTo>
                  <a:lnTo>
                    <a:pt x="9855" y="953"/>
                  </a:lnTo>
                  <a:lnTo>
                    <a:pt x="9855" y="963"/>
                  </a:lnTo>
                  <a:lnTo>
                    <a:pt x="9855" y="973"/>
                  </a:lnTo>
                  <a:lnTo>
                    <a:pt x="9857" y="982"/>
                  </a:lnTo>
                  <a:lnTo>
                    <a:pt x="9859" y="991"/>
                  </a:lnTo>
                  <a:lnTo>
                    <a:pt x="9862" y="1001"/>
                  </a:lnTo>
                  <a:lnTo>
                    <a:pt x="9866" y="1011"/>
                  </a:lnTo>
                  <a:lnTo>
                    <a:pt x="9869" y="1019"/>
                  </a:lnTo>
                  <a:lnTo>
                    <a:pt x="9874" y="1028"/>
                  </a:lnTo>
                  <a:lnTo>
                    <a:pt x="9879" y="1036"/>
                  </a:lnTo>
                  <a:lnTo>
                    <a:pt x="9884" y="1044"/>
                  </a:lnTo>
                  <a:lnTo>
                    <a:pt x="9891" y="1051"/>
                  </a:lnTo>
                  <a:lnTo>
                    <a:pt x="9897" y="1059"/>
                  </a:lnTo>
                  <a:lnTo>
                    <a:pt x="9918" y="1068"/>
                  </a:lnTo>
                  <a:lnTo>
                    <a:pt x="9941" y="1078"/>
                  </a:lnTo>
                  <a:lnTo>
                    <a:pt x="9952" y="1081"/>
                  </a:lnTo>
                  <a:lnTo>
                    <a:pt x="9963" y="1083"/>
                  </a:lnTo>
                  <a:lnTo>
                    <a:pt x="9969" y="1082"/>
                  </a:lnTo>
                  <a:lnTo>
                    <a:pt x="9974" y="1081"/>
                  </a:lnTo>
                  <a:lnTo>
                    <a:pt x="9980" y="1079"/>
                  </a:lnTo>
                  <a:lnTo>
                    <a:pt x="9986" y="1076"/>
                  </a:lnTo>
                  <a:lnTo>
                    <a:pt x="9995" y="1070"/>
                  </a:lnTo>
                  <a:lnTo>
                    <a:pt x="10003" y="1064"/>
                  </a:lnTo>
                  <a:lnTo>
                    <a:pt x="10011" y="1056"/>
                  </a:lnTo>
                  <a:lnTo>
                    <a:pt x="10018" y="1047"/>
                  </a:lnTo>
                  <a:lnTo>
                    <a:pt x="10024" y="1038"/>
                  </a:lnTo>
                  <a:lnTo>
                    <a:pt x="10030" y="1028"/>
                  </a:lnTo>
                  <a:lnTo>
                    <a:pt x="10031" y="1023"/>
                  </a:lnTo>
                  <a:lnTo>
                    <a:pt x="10032" y="1017"/>
                  </a:lnTo>
                  <a:lnTo>
                    <a:pt x="10033" y="1012"/>
                  </a:lnTo>
                  <a:lnTo>
                    <a:pt x="10033" y="1004"/>
                  </a:lnTo>
                  <a:lnTo>
                    <a:pt x="10037" y="1001"/>
                  </a:lnTo>
                  <a:lnTo>
                    <a:pt x="10043" y="998"/>
                  </a:lnTo>
                  <a:lnTo>
                    <a:pt x="10049" y="997"/>
                  </a:lnTo>
                  <a:lnTo>
                    <a:pt x="10056" y="997"/>
                  </a:lnTo>
                  <a:lnTo>
                    <a:pt x="10062" y="998"/>
                  </a:lnTo>
                  <a:lnTo>
                    <a:pt x="10069" y="1000"/>
                  </a:lnTo>
                  <a:lnTo>
                    <a:pt x="10076" y="1003"/>
                  </a:lnTo>
                  <a:lnTo>
                    <a:pt x="10082" y="1007"/>
                  </a:lnTo>
                  <a:lnTo>
                    <a:pt x="10089" y="1016"/>
                  </a:lnTo>
                  <a:lnTo>
                    <a:pt x="10095" y="1025"/>
                  </a:lnTo>
                  <a:lnTo>
                    <a:pt x="10099" y="1035"/>
                  </a:lnTo>
                  <a:lnTo>
                    <a:pt x="10102" y="1045"/>
                  </a:lnTo>
                  <a:lnTo>
                    <a:pt x="10103" y="1056"/>
                  </a:lnTo>
                  <a:lnTo>
                    <a:pt x="10103" y="1066"/>
                  </a:lnTo>
                  <a:lnTo>
                    <a:pt x="10100" y="1077"/>
                  </a:lnTo>
                  <a:lnTo>
                    <a:pt x="10097" y="1087"/>
                  </a:lnTo>
                  <a:lnTo>
                    <a:pt x="10089" y="1104"/>
                  </a:lnTo>
                  <a:lnTo>
                    <a:pt x="10081" y="1119"/>
                  </a:lnTo>
                  <a:lnTo>
                    <a:pt x="10070" y="1133"/>
                  </a:lnTo>
                  <a:lnTo>
                    <a:pt x="10059" y="1148"/>
                  </a:lnTo>
                  <a:lnTo>
                    <a:pt x="10036" y="1174"/>
                  </a:lnTo>
                  <a:lnTo>
                    <a:pt x="10011" y="1200"/>
                  </a:lnTo>
                  <a:lnTo>
                    <a:pt x="9998" y="1213"/>
                  </a:lnTo>
                  <a:lnTo>
                    <a:pt x="9987" y="1226"/>
                  </a:lnTo>
                  <a:lnTo>
                    <a:pt x="9975" y="1239"/>
                  </a:lnTo>
                  <a:lnTo>
                    <a:pt x="9964" y="1253"/>
                  </a:lnTo>
                  <a:lnTo>
                    <a:pt x="9955" y="1268"/>
                  </a:lnTo>
                  <a:lnTo>
                    <a:pt x="9947" y="1283"/>
                  </a:lnTo>
                  <a:lnTo>
                    <a:pt x="9940" y="1300"/>
                  </a:lnTo>
                  <a:lnTo>
                    <a:pt x="9933" y="1317"/>
                  </a:lnTo>
                  <a:lnTo>
                    <a:pt x="9921" y="1369"/>
                  </a:lnTo>
                  <a:close/>
                  <a:moveTo>
                    <a:pt x="9912" y="1231"/>
                  </a:moveTo>
                  <a:lnTo>
                    <a:pt x="9905" y="1243"/>
                  </a:lnTo>
                  <a:lnTo>
                    <a:pt x="9899" y="1254"/>
                  </a:lnTo>
                  <a:lnTo>
                    <a:pt x="9893" y="1266"/>
                  </a:lnTo>
                  <a:lnTo>
                    <a:pt x="9887" y="1277"/>
                  </a:lnTo>
                  <a:lnTo>
                    <a:pt x="9878" y="1303"/>
                  </a:lnTo>
                  <a:lnTo>
                    <a:pt x="9871" y="1328"/>
                  </a:lnTo>
                  <a:lnTo>
                    <a:pt x="9864" y="1355"/>
                  </a:lnTo>
                  <a:lnTo>
                    <a:pt x="9859" y="1382"/>
                  </a:lnTo>
                  <a:lnTo>
                    <a:pt x="9853" y="1408"/>
                  </a:lnTo>
                  <a:lnTo>
                    <a:pt x="9848" y="1435"/>
                  </a:lnTo>
                  <a:lnTo>
                    <a:pt x="9829" y="1450"/>
                  </a:lnTo>
                  <a:lnTo>
                    <a:pt x="9784" y="1452"/>
                  </a:lnTo>
                  <a:lnTo>
                    <a:pt x="9739" y="1453"/>
                  </a:lnTo>
                  <a:lnTo>
                    <a:pt x="9694" y="1454"/>
                  </a:lnTo>
                  <a:lnTo>
                    <a:pt x="9649" y="1455"/>
                  </a:lnTo>
                  <a:lnTo>
                    <a:pt x="9603" y="1456"/>
                  </a:lnTo>
                  <a:lnTo>
                    <a:pt x="9558" y="1456"/>
                  </a:lnTo>
                  <a:lnTo>
                    <a:pt x="9512" y="1457"/>
                  </a:lnTo>
                  <a:lnTo>
                    <a:pt x="9467" y="1457"/>
                  </a:lnTo>
                  <a:lnTo>
                    <a:pt x="9421" y="1457"/>
                  </a:lnTo>
                  <a:lnTo>
                    <a:pt x="9376" y="1457"/>
                  </a:lnTo>
                  <a:lnTo>
                    <a:pt x="9331" y="1457"/>
                  </a:lnTo>
                  <a:lnTo>
                    <a:pt x="9286" y="1458"/>
                  </a:lnTo>
                  <a:lnTo>
                    <a:pt x="9242" y="1458"/>
                  </a:lnTo>
                  <a:lnTo>
                    <a:pt x="9198" y="1458"/>
                  </a:lnTo>
                  <a:lnTo>
                    <a:pt x="9155" y="1458"/>
                  </a:lnTo>
                  <a:lnTo>
                    <a:pt x="9112" y="1459"/>
                  </a:lnTo>
                  <a:lnTo>
                    <a:pt x="3106" y="1473"/>
                  </a:lnTo>
                  <a:lnTo>
                    <a:pt x="2985" y="1475"/>
                  </a:lnTo>
                  <a:lnTo>
                    <a:pt x="1954" y="1480"/>
                  </a:lnTo>
                  <a:lnTo>
                    <a:pt x="1906" y="1480"/>
                  </a:lnTo>
                  <a:lnTo>
                    <a:pt x="1859" y="1480"/>
                  </a:lnTo>
                  <a:lnTo>
                    <a:pt x="1812" y="1480"/>
                  </a:lnTo>
                  <a:lnTo>
                    <a:pt x="1765" y="1481"/>
                  </a:lnTo>
                  <a:lnTo>
                    <a:pt x="1719" y="1482"/>
                  </a:lnTo>
                  <a:lnTo>
                    <a:pt x="1673" y="1483"/>
                  </a:lnTo>
                  <a:lnTo>
                    <a:pt x="1627" y="1484"/>
                  </a:lnTo>
                  <a:lnTo>
                    <a:pt x="1581" y="1485"/>
                  </a:lnTo>
                  <a:lnTo>
                    <a:pt x="1536" y="1486"/>
                  </a:lnTo>
                  <a:lnTo>
                    <a:pt x="1490" y="1487"/>
                  </a:lnTo>
                  <a:lnTo>
                    <a:pt x="1445" y="1488"/>
                  </a:lnTo>
                  <a:lnTo>
                    <a:pt x="1399" y="1489"/>
                  </a:lnTo>
                  <a:lnTo>
                    <a:pt x="1353" y="1489"/>
                  </a:lnTo>
                  <a:lnTo>
                    <a:pt x="1307" y="1489"/>
                  </a:lnTo>
                  <a:lnTo>
                    <a:pt x="1260" y="1489"/>
                  </a:lnTo>
                  <a:lnTo>
                    <a:pt x="1213" y="1489"/>
                  </a:lnTo>
                  <a:lnTo>
                    <a:pt x="1209" y="1484"/>
                  </a:lnTo>
                  <a:lnTo>
                    <a:pt x="1207" y="1480"/>
                  </a:lnTo>
                  <a:lnTo>
                    <a:pt x="1204" y="1475"/>
                  </a:lnTo>
                  <a:lnTo>
                    <a:pt x="1203" y="1469"/>
                  </a:lnTo>
                  <a:lnTo>
                    <a:pt x="1203" y="1458"/>
                  </a:lnTo>
                  <a:lnTo>
                    <a:pt x="1204" y="1447"/>
                  </a:lnTo>
                  <a:lnTo>
                    <a:pt x="1205" y="1436"/>
                  </a:lnTo>
                  <a:lnTo>
                    <a:pt x="1205" y="1424"/>
                  </a:lnTo>
                  <a:lnTo>
                    <a:pt x="1205" y="1419"/>
                  </a:lnTo>
                  <a:lnTo>
                    <a:pt x="1204" y="1413"/>
                  </a:lnTo>
                  <a:lnTo>
                    <a:pt x="1202" y="1408"/>
                  </a:lnTo>
                  <a:lnTo>
                    <a:pt x="1200" y="1403"/>
                  </a:lnTo>
                  <a:lnTo>
                    <a:pt x="1196" y="1384"/>
                  </a:lnTo>
                  <a:lnTo>
                    <a:pt x="1191" y="1364"/>
                  </a:lnTo>
                  <a:lnTo>
                    <a:pt x="1186" y="1346"/>
                  </a:lnTo>
                  <a:lnTo>
                    <a:pt x="1179" y="1327"/>
                  </a:lnTo>
                  <a:lnTo>
                    <a:pt x="1171" y="1310"/>
                  </a:lnTo>
                  <a:lnTo>
                    <a:pt x="1162" y="1294"/>
                  </a:lnTo>
                  <a:lnTo>
                    <a:pt x="1150" y="1277"/>
                  </a:lnTo>
                  <a:lnTo>
                    <a:pt x="1139" y="1262"/>
                  </a:lnTo>
                  <a:lnTo>
                    <a:pt x="1139" y="1257"/>
                  </a:lnTo>
                  <a:lnTo>
                    <a:pt x="1140" y="1253"/>
                  </a:lnTo>
                  <a:lnTo>
                    <a:pt x="1142" y="1249"/>
                  </a:lnTo>
                  <a:lnTo>
                    <a:pt x="1144" y="1246"/>
                  </a:lnTo>
                  <a:lnTo>
                    <a:pt x="1151" y="1242"/>
                  </a:lnTo>
                  <a:lnTo>
                    <a:pt x="1158" y="1238"/>
                  </a:lnTo>
                  <a:lnTo>
                    <a:pt x="1167" y="1235"/>
                  </a:lnTo>
                  <a:lnTo>
                    <a:pt x="1175" y="1232"/>
                  </a:lnTo>
                  <a:lnTo>
                    <a:pt x="1179" y="1230"/>
                  </a:lnTo>
                  <a:lnTo>
                    <a:pt x="1182" y="1228"/>
                  </a:lnTo>
                  <a:lnTo>
                    <a:pt x="1185" y="1225"/>
                  </a:lnTo>
                  <a:lnTo>
                    <a:pt x="1188" y="1221"/>
                  </a:lnTo>
                  <a:lnTo>
                    <a:pt x="1196" y="1215"/>
                  </a:lnTo>
                  <a:lnTo>
                    <a:pt x="1202" y="1208"/>
                  </a:lnTo>
                  <a:lnTo>
                    <a:pt x="1209" y="1201"/>
                  </a:lnTo>
                  <a:lnTo>
                    <a:pt x="1214" y="1192"/>
                  </a:lnTo>
                  <a:lnTo>
                    <a:pt x="1218" y="1184"/>
                  </a:lnTo>
                  <a:lnTo>
                    <a:pt x="1222" y="1176"/>
                  </a:lnTo>
                  <a:lnTo>
                    <a:pt x="1225" y="1168"/>
                  </a:lnTo>
                  <a:lnTo>
                    <a:pt x="1227" y="1160"/>
                  </a:lnTo>
                  <a:lnTo>
                    <a:pt x="1234" y="1124"/>
                  </a:lnTo>
                  <a:lnTo>
                    <a:pt x="1243" y="1088"/>
                  </a:lnTo>
                  <a:lnTo>
                    <a:pt x="1248" y="1084"/>
                  </a:lnTo>
                  <a:lnTo>
                    <a:pt x="1254" y="1081"/>
                  </a:lnTo>
                  <a:lnTo>
                    <a:pt x="1259" y="1079"/>
                  </a:lnTo>
                  <a:lnTo>
                    <a:pt x="1264" y="1077"/>
                  </a:lnTo>
                  <a:lnTo>
                    <a:pt x="1276" y="1075"/>
                  </a:lnTo>
                  <a:lnTo>
                    <a:pt x="1288" y="1075"/>
                  </a:lnTo>
                  <a:lnTo>
                    <a:pt x="1300" y="1075"/>
                  </a:lnTo>
                  <a:lnTo>
                    <a:pt x="1312" y="1074"/>
                  </a:lnTo>
                  <a:lnTo>
                    <a:pt x="1317" y="1073"/>
                  </a:lnTo>
                  <a:lnTo>
                    <a:pt x="1323" y="1071"/>
                  </a:lnTo>
                  <a:lnTo>
                    <a:pt x="1328" y="1069"/>
                  </a:lnTo>
                  <a:lnTo>
                    <a:pt x="1332" y="1066"/>
                  </a:lnTo>
                  <a:lnTo>
                    <a:pt x="1340" y="1068"/>
                  </a:lnTo>
                  <a:lnTo>
                    <a:pt x="1348" y="1068"/>
                  </a:lnTo>
                  <a:lnTo>
                    <a:pt x="1355" y="1068"/>
                  </a:lnTo>
                  <a:lnTo>
                    <a:pt x="1361" y="1067"/>
                  </a:lnTo>
                  <a:lnTo>
                    <a:pt x="1373" y="1062"/>
                  </a:lnTo>
                  <a:lnTo>
                    <a:pt x="1384" y="1056"/>
                  </a:lnTo>
                  <a:lnTo>
                    <a:pt x="1395" y="1048"/>
                  </a:lnTo>
                  <a:lnTo>
                    <a:pt x="1406" y="1042"/>
                  </a:lnTo>
                  <a:lnTo>
                    <a:pt x="1412" y="1039"/>
                  </a:lnTo>
                  <a:lnTo>
                    <a:pt x="1418" y="1037"/>
                  </a:lnTo>
                  <a:lnTo>
                    <a:pt x="1424" y="1035"/>
                  </a:lnTo>
                  <a:lnTo>
                    <a:pt x="1431" y="1034"/>
                  </a:lnTo>
                  <a:lnTo>
                    <a:pt x="1439" y="1030"/>
                  </a:lnTo>
                  <a:lnTo>
                    <a:pt x="1446" y="1025"/>
                  </a:lnTo>
                  <a:lnTo>
                    <a:pt x="1452" y="1020"/>
                  </a:lnTo>
                  <a:lnTo>
                    <a:pt x="1458" y="1014"/>
                  </a:lnTo>
                  <a:lnTo>
                    <a:pt x="1468" y="1001"/>
                  </a:lnTo>
                  <a:lnTo>
                    <a:pt x="1476" y="988"/>
                  </a:lnTo>
                  <a:lnTo>
                    <a:pt x="1492" y="960"/>
                  </a:lnTo>
                  <a:lnTo>
                    <a:pt x="1508" y="932"/>
                  </a:lnTo>
                  <a:lnTo>
                    <a:pt x="1509" y="922"/>
                  </a:lnTo>
                  <a:lnTo>
                    <a:pt x="1509" y="912"/>
                  </a:lnTo>
                  <a:lnTo>
                    <a:pt x="1509" y="902"/>
                  </a:lnTo>
                  <a:lnTo>
                    <a:pt x="1508" y="893"/>
                  </a:lnTo>
                  <a:lnTo>
                    <a:pt x="1507" y="884"/>
                  </a:lnTo>
                  <a:lnTo>
                    <a:pt x="1505" y="875"/>
                  </a:lnTo>
                  <a:lnTo>
                    <a:pt x="1502" y="865"/>
                  </a:lnTo>
                  <a:lnTo>
                    <a:pt x="1499" y="856"/>
                  </a:lnTo>
                  <a:lnTo>
                    <a:pt x="1496" y="847"/>
                  </a:lnTo>
                  <a:lnTo>
                    <a:pt x="1492" y="839"/>
                  </a:lnTo>
                  <a:lnTo>
                    <a:pt x="1487" y="831"/>
                  </a:lnTo>
                  <a:lnTo>
                    <a:pt x="1482" y="821"/>
                  </a:lnTo>
                  <a:lnTo>
                    <a:pt x="1475" y="813"/>
                  </a:lnTo>
                  <a:lnTo>
                    <a:pt x="1469" y="806"/>
                  </a:lnTo>
                  <a:lnTo>
                    <a:pt x="1463" y="798"/>
                  </a:lnTo>
                  <a:lnTo>
                    <a:pt x="1456" y="791"/>
                  </a:lnTo>
                  <a:lnTo>
                    <a:pt x="1438" y="783"/>
                  </a:lnTo>
                  <a:lnTo>
                    <a:pt x="1417" y="774"/>
                  </a:lnTo>
                  <a:lnTo>
                    <a:pt x="1407" y="770"/>
                  </a:lnTo>
                  <a:lnTo>
                    <a:pt x="1396" y="767"/>
                  </a:lnTo>
                  <a:lnTo>
                    <a:pt x="1384" y="764"/>
                  </a:lnTo>
                  <a:lnTo>
                    <a:pt x="1374" y="762"/>
                  </a:lnTo>
                  <a:lnTo>
                    <a:pt x="1363" y="761"/>
                  </a:lnTo>
                  <a:lnTo>
                    <a:pt x="1352" y="761"/>
                  </a:lnTo>
                  <a:lnTo>
                    <a:pt x="1340" y="761"/>
                  </a:lnTo>
                  <a:lnTo>
                    <a:pt x="1329" y="763"/>
                  </a:lnTo>
                  <a:lnTo>
                    <a:pt x="1319" y="766"/>
                  </a:lnTo>
                  <a:lnTo>
                    <a:pt x="1309" y="770"/>
                  </a:lnTo>
                  <a:lnTo>
                    <a:pt x="1299" y="775"/>
                  </a:lnTo>
                  <a:lnTo>
                    <a:pt x="1289" y="784"/>
                  </a:lnTo>
                  <a:lnTo>
                    <a:pt x="1286" y="782"/>
                  </a:lnTo>
                  <a:lnTo>
                    <a:pt x="1283" y="781"/>
                  </a:lnTo>
                  <a:lnTo>
                    <a:pt x="1280" y="780"/>
                  </a:lnTo>
                  <a:lnTo>
                    <a:pt x="1277" y="780"/>
                  </a:lnTo>
                  <a:lnTo>
                    <a:pt x="1271" y="780"/>
                  </a:lnTo>
                  <a:lnTo>
                    <a:pt x="1265" y="781"/>
                  </a:lnTo>
                  <a:lnTo>
                    <a:pt x="1259" y="781"/>
                  </a:lnTo>
                  <a:lnTo>
                    <a:pt x="1254" y="780"/>
                  </a:lnTo>
                  <a:lnTo>
                    <a:pt x="1252" y="778"/>
                  </a:lnTo>
                  <a:lnTo>
                    <a:pt x="1249" y="775"/>
                  </a:lnTo>
                  <a:lnTo>
                    <a:pt x="1247" y="772"/>
                  </a:lnTo>
                  <a:lnTo>
                    <a:pt x="1246" y="768"/>
                  </a:lnTo>
                  <a:lnTo>
                    <a:pt x="1247" y="760"/>
                  </a:lnTo>
                  <a:lnTo>
                    <a:pt x="1247" y="752"/>
                  </a:lnTo>
                  <a:lnTo>
                    <a:pt x="1247" y="744"/>
                  </a:lnTo>
                  <a:lnTo>
                    <a:pt x="1246" y="737"/>
                  </a:lnTo>
                  <a:lnTo>
                    <a:pt x="1243" y="721"/>
                  </a:lnTo>
                  <a:lnTo>
                    <a:pt x="1238" y="708"/>
                  </a:lnTo>
                  <a:lnTo>
                    <a:pt x="1231" y="694"/>
                  </a:lnTo>
                  <a:lnTo>
                    <a:pt x="1223" y="681"/>
                  </a:lnTo>
                  <a:lnTo>
                    <a:pt x="1214" y="669"/>
                  </a:lnTo>
                  <a:lnTo>
                    <a:pt x="1203" y="658"/>
                  </a:lnTo>
                  <a:lnTo>
                    <a:pt x="1192" y="647"/>
                  </a:lnTo>
                  <a:lnTo>
                    <a:pt x="1180" y="636"/>
                  </a:lnTo>
                  <a:lnTo>
                    <a:pt x="1168" y="626"/>
                  </a:lnTo>
                  <a:lnTo>
                    <a:pt x="1154" y="617"/>
                  </a:lnTo>
                  <a:lnTo>
                    <a:pt x="1129" y="599"/>
                  </a:lnTo>
                  <a:lnTo>
                    <a:pt x="1104" y="582"/>
                  </a:lnTo>
                  <a:lnTo>
                    <a:pt x="1102" y="573"/>
                  </a:lnTo>
                  <a:lnTo>
                    <a:pt x="1101" y="565"/>
                  </a:lnTo>
                  <a:lnTo>
                    <a:pt x="1102" y="557"/>
                  </a:lnTo>
                  <a:lnTo>
                    <a:pt x="1104" y="550"/>
                  </a:lnTo>
                  <a:lnTo>
                    <a:pt x="1107" y="542"/>
                  </a:lnTo>
                  <a:lnTo>
                    <a:pt x="1111" y="536"/>
                  </a:lnTo>
                  <a:lnTo>
                    <a:pt x="1116" y="529"/>
                  </a:lnTo>
                  <a:lnTo>
                    <a:pt x="1122" y="523"/>
                  </a:lnTo>
                  <a:lnTo>
                    <a:pt x="1133" y="511"/>
                  </a:lnTo>
                  <a:lnTo>
                    <a:pt x="1145" y="498"/>
                  </a:lnTo>
                  <a:lnTo>
                    <a:pt x="1150" y="491"/>
                  </a:lnTo>
                  <a:lnTo>
                    <a:pt x="1155" y="485"/>
                  </a:lnTo>
                  <a:lnTo>
                    <a:pt x="1159" y="478"/>
                  </a:lnTo>
                  <a:lnTo>
                    <a:pt x="1164" y="471"/>
                  </a:lnTo>
                  <a:lnTo>
                    <a:pt x="1171" y="449"/>
                  </a:lnTo>
                  <a:lnTo>
                    <a:pt x="1178" y="429"/>
                  </a:lnTo>
                  <a:lnTo>
                    <a:pt x="1184" y="408"/>
                  </a:lnTo>
                  <a:lnTo>
                    <a:pt x="1189" y="387"/>
                  </a:lnTo>
                  <a:lnTo>
                    <a:pt x="1193" y="365"/>
                  </a:lnTo>
                  <a:lnTo>
                    <a:pt x="1196" y="343"/>
                  </a:lnTo>
                  <a:lnTo>
                    <a:pt x="1197" y="321"/>
                  </a:lnTo>
                  <a:lnTo>
                    <a:pt x="1197" y="298"/>
                  </a:lnTo>
                  <a:lnTo>
                    <a:pt x="1199" y="294"/>
                  </a:lnTo>
                  <a:lnTo>
                    <a:pt x="1201" y="291"/>
                  </a:lnTo>
                  <a:lnTo>
                    <a:pt x="1204" y="289"/>
                  </a:lnTo>
                  <a:lnTo>
                    <a:pt x="1208" y="286"/>
                  </a:lnTo>
                  <a:lnTo>
                    <a:pt x="1214" y="284"/>
                  </a:lnTo>
                  <a:lnTo>
                    <a:pt x="1221" y="282"/>
                  </a:lnTo>
                  <a:lnTo>
                    <a:pt x="1237" y="280"/>
                  </a:lnTo>
                  <a:lnTo>
                    <a:pt x="1253" y="279"/>
                  </a:lnTo>
                  <a:lnTo>
                    <a:pt x="1283" y="282"/>
                  </a:lnTo>
                  <a:lnTo>
                    <a:pt x="1314" y="284"/>
                  </a:lnTo>
                  <a:lnTo>
                    <a:pt x="1344" y="285"/>
                  </a:lnTo>
                  <a:lnTo>
                    <a:pt x="1374" y="286"/>
                  </a:lnTo>
                  <a:lnTo>
                    <a:pt x="1432" y="286"/>
                  </a:lnTo>
                  <a:lnTo>
                    <a:pt x="1491" y="284"/>
                  </a:lnTo>
                  <a:lnTo>
                    <a:pt x="1549" y="283"/>
                  </a:lnTo>
                  <a:lnTo>
                    <a:pt x="1607" y="281"/>
                  </a:lnTo>
                  <a:lnTo>
                    <a:pt x="1667" y="281"/>
                  </a:lnTo>
                  <a:lnTo>
                    <a:pt x="1727" y="283"/>
                  </a:lnTo>
                  <a:lnTo>
                    <a:pt x="1768" y="282"/>
                  </a:lnTo>
                  <a:lnTo>
                    <a:pt x="1809" y="281"/>
                  </a:lnTo>
                  <a:lnTo>
                    <a:pt x="1851" y="279"/>
                  </a:lnTo>
                  <a:lnTo>
                    <a:pt x="1890" y="277"/>
                  </a:lnTo>
                  <a:lnTo>
                    <a:pt x="1931" y="276"/>
                  </a:lnTo>
                  <a:lnTo>
                    <a:pt x="1972" y="276"/>
                  </a:lnTo>
                  <a:lnTo>
                    <a:pt x="2012" y="277"/>
                  </a:lnTo>
                  <a:lnTo>
                    <a:pt x="2053" y="279"/>
                  </a:lnTo>
                  <a:lnTo>
                    <a:pt x="2130" y="277"/>
                  </a:lnTo>
                  <a:lnTo>
                    <a:pt x="2207" y="276"/>
                  </a:lnTo>
                  <a:lnTo>
                    <a:pt x="2284" y="274"/>
                  </a:lnTo>
                  <a:lnTo>
                    <a:pt x="2361" y="273"/>
                  </a:lnTo>
                  <a:lnTo>
                    <a:pt x="2437" y="273"/>
                  </a:lnTo>
                  <a:lnTo>
                    <a:pt x="2514" y="272"/>
                  </a:lnTo>
                  <a:lnTo>
                    <a:pt x="2591" y="271"/>
                  </a:lnTo>
                  <a:lnTo>
                    <a:pt x="2667" y="271"/>
                  </a:lnTo>
                  <a:lnTo>
                    <a:pt x="2744" y="270"/>
                  </a:lnTo>
                  <a:lnTo>
                    <a:pt x="2821" y="270"/>
                  </a:lnTo>
                  <a:lnTo>
                    <a:pt x="2897" y="269"/>
                  </a:lnTo>
                  <a:lnTo>
                    <a:pt x="2974" y="269"/>
                  </a:lnTo>
                  <a:lnTo>
                    <a:pt x="3052" y="268"/>
                  </a:lnTo>
                  <a:lnTo>
                    <a:pt x="3128" y="266"/>
                  </a:lnTo>
                  <a:lnTo>
                    <a:pt x="3206" y="265"/>
                  </a:lnTo>
                  <a:lnTo>
                    <a:pt x="3284" y="264"/>
                  </a:lnTo>
                  <a:lnTo>
                    <a:pt x="3333" y="261"/>
                  </a:lnTo>
                  <a:lnTo>
                    <a:pt x="3381" y="260"/>
                  </a:lnTo>
                  <a:lnTo>
                    <a:pt x="3430" y="260"/>
                  </a:lnTo>
                  <a:lnTo>
                    <a:pt x="3479" y="261"/>
                  </a:lnTo>
                  <a:lnTo>
                    <a:pt x="3528" y="262"/>
                  </a:lnTo>
                  <a:lnTo>
                    <a:pt x="3577" y="262"/>
                  </a:lnTo>
                  <a:lnTo>
                    <a:pt x="3603" y="261"/>
                  </a:lnTo>
                  <a:lnTo>
                    <a:pt x="3627" y="260"/>
                  </a:lnTo>
                  <a:lnTo>
                    <a:pt x="3653" y="258"/>
                  </a:lnTo>
                  <a:lnTo>
                    <a:pt x="3678" y="256"/>
                  </a:lnTo>
                  <a:lnTo>
                    <a:pt x="3689" y="258"/>
                  </a:lnTo>
                  <a:lnTo>
                    <a:pt x="3699" y="259"/>
                  </a:lnTo>
                  <a:lnTo>
                    <a:pt x="3709" y="260"/>
                  </a:lnTo>
                  <a:lnTo>
                    <a:pt x="3720" y="260"/>
                  </a:lnTo>
                  <a:lnTo>
                    <a:pt x="3742" y="260"/>
                  </a:lnTo>
                  <a:lnTo>
                    <a:pt x="3763" y="259"/>
                  </a:lnTo>
                  <a:lnTo>
                    <a:pt x="3785" y="257"/>
                  </a:lnTo>
                  <a:lnTo>
                    <a:pt x="3806" y="255"/>
                  </a:lnTo>
                  <a:lnTo>
                    <a:pt x="3829" y="254"/>
                  </a:lnTo>
                  <a:lnTo>
                    <a:pt x="3850" y="254"/>
                  </a:lnTo>
                  <a:lnTo>
                    <a:pt x="3948" y="254"/>
                  </a:lnTo>
                  <a:lnTo>
                    <a:pt x="4145" y="254"/>
                  </a:lnTo>
                  <a:lnTo>
                    <a:pt x="4428" y="254"/>
                  </a:lnTo>
                  <a:lnTo>
                    <a:pt x="4781" y="254"/>
                  </a:lnTo>
                  <a:lnTo>
                    <a:pt x="5191" y="253"/>
                  </a:lnTo>
                  <a:lnTo>
                    <a:pt x="5643" y="253"/>
                  </a:lnTo>
                  <a:lnTo>
                    <a:pt x="6125" y="252"/>
                  </a:lnTo>
                  <a:lnTo>
                    <a:pt x="6619" y="251"/>
                  </a:lnTo>
                  <a:lnTo>
                    <a:pt x="7114" y="251"/>
                  </a:lnTo>
                  <a:lnTo>
                    <a:pt x="7596" y="250"/>
                  </a:lnTo>
                  <a:lnTo>
                    <a:pt x="8048" y="249"/>
                  </a:lnTo>
                  <a:lnTo>
                    <a:pt x="8459" y="249"/>
                  </a:lnTo>
                  <a:lnTo>
                    <a:pt x="8813" y="248"/>
                  </a:lnTo>
                  <a:lnTo>
                    <a:pt x="9096" y="247"/>
                  </a:lnTo>
                  <a:lnTo>
                    <a:pt x="9296" y="247"/>
                  </a:lnTo>
                  <a:lnTo>
                    <a:pt x="9395" y="246"/>
                  </a:lnTo>
                  <a:lnTo>
                    <a:pt x="9434" y="247"/>
                  </a:lnTo>
                  <a:lnTo>
                    <a:pt x="9474" y="247"/>
                  </a:lnTo>
                  <a:lnTo>
                    <a:pt x="9515" y="246"/>
                  </a:lnTo>
                  <a:lnTo>
                    <a:pt x="9556" y="245"/>
                  </a:lnTo>
                  <a:lnTo>
                    <a:pt x="9597" y="243"/>
                  </a:lnTo>
                  <a:lnTo>
                    <a:pt x="9638" y="243"/>
                  </a:lnTo>
                  <a:lnTo>
                    <a:pt x="9677" y="243"/>
                  </a:lnTo>
                  <a:lnTo>
                    <a:pt x="9715" y="245"/>
                  </a:lnTo>
                  <a:lnTo>
                    <a:pt x="9735" y="244"/>
                  </a:lnTo>
                  <a:lnTo>
                    <a:pt x="9754" y="243"/>
                  </a:lnTo>
                  <a:lnTo>
                    <a:pt x="9772" y="243"/>
                  </a:lnTo>
                  <a:lnTo>
                    <a:pt x="9792" y="242"/>
                  </a:lnTo>
                  <a:lnTo>
                    <a:pt x="9800" y="251"/>
                  </a:lnTo>
                  <a:lnTo>
                    <a:pt x="9806" y="261"/>
                  </a:lnTo>
                  <a:lnTo>
                    <a:pt x="9811" y="274"/>
                  </a:lnTo>
                  <a:lnTo>
                    <a:pt x="9815" y="286"/>
                  </a:lnTo>
                  <a:lnTo>
                    <a:pt x="9822" y="310"/>
                  </a:lnTo>
                  <a:lnTo>
                    <a:pt x="9829" y="336"/>
                  </a:lnTo>
                  <a:lnTo>
                    <a:pt x="9832" y="350"/>
                  </a:lnTo>
                  <a:lnTo>
                    <a:pt x="9836" y="364"/>
                  </a:lnTo>
                  <a:lnTo>
                    <a:pt x="9841" y="377"/>
                  </a:lnTo>
                  <a:lnTo>
                    <a:pt x="9847" y="389"/>
                  </a:lnTo>
                  <a:lnTo>
                    <a:pt x="9860" y="415"/>
                  </a:lnTo>
                  <a:lnTo>
                    <a:pt x="9874" y="439"/>
                  </a:lnTo>
                  <a:lnTo>
                    <a:pt x="9890" y="464"/>
                  </a:lnTo>
                  <a:lnTo>
                    <a:pt x="9905" y="487"/>
                  </a:lnTo>
                  <a:lnTo>
                    <a:pt x="9921" y="511"/>
                  </a:lnTo>
                  <a:lnTo>
                    <a:pt x="9937" y="535"/>
                  </a:lnTo>
                  <a:lnTo>
                    <a:pt x="9945" y="539"/>
                  </a:lnTo>
                  <a:lnTo>
                    <a:pt x="9953" y="543"/>
                  </a:lnTo>
                  <a:lnTo>
                    <a:pt x="9957" y="547"/>
                  </a:lnTo>
                  <a:lnTo>
                    <a:pt x="9959" y="550"/>
                  </a:lnTo>
                  <a:lnTo>
                    <a:pt x="9960" y="555"/>
                  </a:lnTo>
                  <a:lnTo>
                    <a:pt x="9958" y="560"/>
                  </a:lnTo>
                  <a:lnTo>
                    <a:pt x="9957" y="566"/>
                  </a:lnTo>
                  <a:lnTo>
                    <a:pt x="9955" y="571"/>
                  </a:lnTo>
                  <a:lnTo>
                    <a:pt x="9952" y="575"/>
                  </a:lnTo>
                  <a:lnTo>
                    <a:pt x="9948" y="577"/>
                  </a:lnTo>
                  <a:lnTo>
                    <a:pt x="9944" y="578"/>
                  </a:lnTo>
                  <a:lnTo>
                    <a:pt x="9940" y="579"/>
                  </a:lnTo>
                  <a:lnTo>
                    <a:pt x="9934" y="579"/>
                  </a:lnTo>
                  <a:lnTo>
                    <a:pt x="9929" y="578"/>
                  </a:lnTo>
                  <a:lnTo>
                    <a:pt x="9919" y="576"/>
                  </a:lnTo>
                  <a:lnTo>
                    <a:pt x="9908" y="573"/>
                  </a:lnTo>
                  <a:lnTo>
                    <a:pt x="9903" y="573"/>
                  </a:lnTo>
                  <a:lnTo>
                    <a:pt x="9898" y="573"/>
                  </a:lnTo>
                  <a:lnTo>
                    <a:pt x="9893" y="574"/>
                  </a:lnTo>
                  <a:lnTo>
                    <a:pt x="9887" y="576"/>
                  </a:lnTo>
                  <a:lnTo>
                    <a:pt x="9877" y="580"/>
                  </a:lnTo>
                  <a:lnTo>
                    <a:pt x="9868" y="585"/>
                  </a:lnTo>
                  <a:lnTo>
                    <a:pt x="9859" y="592"/>
                  </a:lnTo>
                  <a:lnTo>
                    <a:pt x="9852" y="598"/>
                  </a:lnTo>
                  <a:lnTo>
                    <a:pt x="9844" y="605"/>
                  </a:lnTo>
                  <a:lnTo>
                    <a:pt x="9837" y="613"/>
                  </a:lnTo>
                  <a:lnTo>
                    <a:pt x="9831" y="621"/>
                  </a:lnTo>
                  <a:lnTo>
                    <a:pt x="9825" y="629"/>
                  </a:lnTo>
                  <a:lnTo>
                    <a:pt x="9820" y="639"/>
                  </a:lnTo>
                  <a:lnTo>
                    <a:pt x="9816" y="648"/>
                  </a:lnTo>
                  <a:lnTo>
                    <a:pt x="9813" y="657"/>
                  </a:lnTo>
                  <a:lnTo>
                    <a:pt x="9810" y="667"/>
                  </a:lnTo>
                  <a:lnTo>
                    <a:pt x="9808" y="676"/>
                  </a:lnTo>
                  <a:lnTo>
                    <a:pt x="9806" y="687"/>
                  </a:lnTo>
                  <a:lnTo>
                    <a:pt x="9805" y="696"/>
                  </a:lnTo>
                  <a:lnTo>
                    <a:pt x="9805" y="706"/>
                  </a:lnTo>
                  <a:lnTo>
                    <a:pt x="9807" y="711"/>
                  </a:lnTo>
                  <a:lnTo>
                    <a:pt x="9808" y="718"/>
                  </a:lnTo>
                  <a:lnTo>
                    <a:pt x="9807" y="721"/>
                  </a:lnTo>
                  <a:lnTo>
                    <a:pt x="9806" y="723"/>
                  </a:lnTo>
                  <a:lnTo>
                    <a:pt x="9805" y="726"/>
                  </a:lnTo>
                  <a:lnTo>
                    <a:pt x="9802" y="727"/>
                  </a:lnTo>
                  <a:lnTo>
                    <a:pt x="9798" y="729"/>
                  </a:lnTo>
                  <a:lnTo>
                    <a:pt x="9793" y="729"/>
                  </a:lnTo>
                  <a:lnTo>
                    <a:pt x="9790" y="729"/>
                  </a:lnTo>
                  <a:lnTo>
                    <a:pt x="9786" y="729"/>
                  </a:lnTo>
                  <a:lnTo>
                    <a:pt x="9780" y="726"/>
                  </a:lnTo>
                  <a:lnTo>
                    <a:pt x="9774" y="723"/>
                  </a:lnTo>
                  <a:lnTo>
                    <a:pt x="9768" y="718"/>
                  </a:lnTo>
                  <a:lnTo>
                    <a:pt x="9762" y="714"/>
                  </a:lnTo>
                  <a:lnTo>
                    <a:pt x="9756" y="710"/>
                  </a:lnTo>
                  <a:lnTo>
                    <a:pt x="9749" y="707"/>
                  </a:lnTo>
                  <a:lnTo>
                    <a:pt x="9737" y="706"/>
                  </a:lnTo>
                  <a:lnTo>
                    <a:pt x="9726" y="706"/>
                  </a:lnTo>
                  <a:lnTo>
                    <a:pt x="9715" y="707"/>
                  </a:lnTo>
                  <a:lnTo>
                    <a:pt x="9703" y="708"/>
                  </a:lnTo>
                  <a:lnTo>
                    <a:pt x="9693" y="711"/>
                  </a:lnTo>
                  <a:lnTo>
                    <a:pt x="9682" y="713"/>
                  </a:lnTo>
                  <a:lnTo>
                    <a:pt x="9672" y="717"/>
                  </a:lnTo>
                  <a:lnTo>
                    <a:pt x="9663" y="721"/>
                  </a:lnTo>
                  <a:lnTo>
                    <a:pt x="9652" y="726"/>
                  </a:lnTo>
                  <a:lnTo>
                    <a:pt x="9643" y="733"/>
                  </a:lnTo>
                  <a:lnTo>
                    <a:pt x="9634" y="739"/>
                  </a:lnTo>
                  <a:lnTo>
                    <a:pt x="9626" y="746"/>
                  </a:lnTo>
                  <a:lnTo>
                    <a:pt x="9619" y="754"/>
                  </a:lnTo>
                  <a:lnTo>
                    <a:pt x="9611" y="763"/>
                  </a:lnTo>
                  <a:lnTo>
                    <a:pt x="9604" y="772"/>
                  </a:lnTo>
                  <a:lnTo>
                    <a:pt x="9598" y="783"/>
                  </a:lnTo>
                  <a:lnTo>
                    <a:pt x="9594" y="803"/>
                  </a:lnTo>
                  <a:lnTo>
                    <a:pt x="9591" y="824"/>
                  </a:lnTo>
                  <a:lnTo>
                    <a:pt x="9590" y="843"/>
                  </a:lnTo>
                  <a:lnTo>
                    <a:pt x="9591" y="863"/>
                  </a:lnTo>
                  <a:lnTo>
                    <a:pt x="9593" y="883"/>
                  </a:lnTo>
                  <a:lnTo>
                    <a:pt x="9596" y="902"/>
                  </a:lnTo>
                  <a:lnTo>
                    <a:pt x="9599" y="911"/>
                  </a:lnTo>
                  <a:lnTo>
                    <a:pt x="9602" y="921"/>
                  </a:lnTo>
                  <a:lnTo>
                    <a:pt x="9606" y="930"/>
                  </a:lnTo>
                  <a:lnTo>
                    <a:pt x="9610" y="939"/>
                  </a:lnTo>
                  <a:lnTo>
                    <a:pt x="9618" y="950"/>
                  </a:lnTo>
                  <a:lnTo>
                    <a:pt x="9626" y="960"/>
                  </a:lnTo>
                  <a:lnTo>
                    <a:pt x="9635" y="969"/>
                  </a:lnTo>
                  <a:lnTo>
                    <a:pt x="9644" y="975"/>
                  </a:lnTo>
                  <a:lnTo>
                    <a:pt x="9655" y="979"/>
                  </a:lnTo>
                  <a:lnTo>
                    <a:pt x="9667" y="983"/>
                  </a:lnTo>
                  <a:lnTo>
                    <a:pt x="9678" y="985"/>
                  </a:lnTo>
                  <a:lnTo>
                    <a:pt x="9690" y="986"/>
                  </a:lnTo>
                  <a:lnTo>
                    <a:pt x="9702" y="987"/>
                  </a:lnTo>
                  <a:lnTo>
                    <a:pt x="9715" y="986"/>
                  </a:lnTo>
                  <a:lnTo>
                    <a:pt x="9728" y="986"/>
                  </a:lnTo>
                  <a:lnTo>
                    <a:pt x="9740" y="985"/>
                  </a:lnTo>
                  <a:lnTo>
                    <a:pt x="9764" y="982"/>
                  </a:lnTo>
                  <a:lnTo>
                    <a:pt x="9786" y="980"/>
                  </a:lnTo>
                  <a:lnTo>
                    <a:pt x="9790" y="983"/>
                  </a:lnTo>
                  <a:lnTo>
                    <a:pt x="9793" y="987"/>
                  </a:lnTo>
                  <a:lnTo>
                    <a:pt x="9795" y="991"/>
                  </a:lnTo>
                  <a:lnTo>
                    <a:pt x="9796" y="995"/>
                  </a:lnTo>
                  <a:lnTo>
                    <a:pt x="9798" y="1004"/>
                  </a:lnTo>
                  <a:lnTo>
                    <a:pt x="9798" y="1015"/>
                  </a:lnTo>
                  <a:lnTo>
                    <a:pt x="9796" y="1026"/>
                  </a:lnTo>
                  <a:lnTo>
                    <a:pt x="9795" y="1037"/>
                  </a:lnTo>
                  <a:lnTo>
                    <a:pt x="9796" y="1042"/>
                  </a:lnTo>
                  <a:lnTo>
                    <a:pt x="9798" y="1047"/>
                  </a:lnTo>
                  <a:lnTo>
                    <a:pt x="9799" y="1052"/>
                  </a:lnTo>
                  <a:lnTo>
                    <a:pt x="9802" y="1057"/>
                  </a:lnTo>
                  <a:lnTo>
                    <a:pt x="9808" y="1067"/>
                  </a:lnTo>
                  <a:lnTo>
                    <a:pt x="9814" y="1076"/>
                  </a:lnTo>
                  <a:lnTo>
                    <a:pt x="9821" y="1085"/>
                  </a:lnTo>
                  <a:lnTo>
                    <a:pt x="9828" y="1094"/>
                  </a:lnTo>
                  <a:lnTo>
                    <a:pt x="9836" y="1102"/>
                  </a:lnTo>
                  <a:lnTo>
                    <a:pt x="9845" y="1109"/>
                  </a:lnTo>
                  <a:lnTo>
                    <a:pt x="9854" y="1116"/>
                  </a:lnTo>
                  <a:lnTo>
                    <a:pt x="9863" y="1122"/>
                  </a:lnTo>
                  <a:lnTo>
                    <a:pt x="9873" y="1127"/>
                  </a:lnTo>
                  <a:lnTo>
                    <a:pt x="9882" y="1131"/>
                  </a:lnTo>
                  <a:lnTo>
                    <a:pt x="9894" y="1135"/>
                  </a:lnTo>
                  <a:lnTo>
                    <a:pt x="9905" y="1138"/>
                  </a:lnTo>
                  <a:lnTo>
                    <a:pt x="9916" y="1141"/>
                  </a:lnTo>
                  <a:lnTo>
                    <a:pt x="9927" y="1143"/>
                  </a:lnTo>
                  <a:lnTo>
                    <a:pt x="9940" y="1144"/>
                  </a:lnTo>
                  <a:lnTo>
                    <a:pt x="9952" y="1144"/>
                  </a:lnTo>
                  <a:lnTo>
                    <a:pt x="9957" y="1151"/>
                  </a:lnTo>
                  <a:lnTo>
                    <a:pt x="9960" y="1157"/>
                  </a:lnTo>
                  <a:lnTo>
                    <a:pt x="9961" y="1162"/>
                  </a:lnTo>
                  <a:lnTo>
                    <a:pt x="9961" y="1167"/>
                  </a:lnTo>
                  <a:lnTo>
                    <a:pt x="9959" y="1172"/>
                  </a:lnTo>
                  <a:lnTo>
                    <a:pt x="9955" y="1177"/>
                  </a:lnTo>
                  <a:lnTo>
                    <a:pt x="9951" y="1182"/>
                  </a:lnTo>
                  <a:lnTo>
                    <a:pt x="9946" y="1187"/>
                  </a:lnTo>
                  <a:lnTo>
                    <a:pt x="9936" y="1198"/>
                  </a:lnTo>
                  <a:lnTo>
                    <a:pt x="9924" y="1208"/>
                  </a:lnTo>
                  <a:lnTo>
                    <a:pt x="9920" y="1213"/>
                  </a:lnTo>
                  <a:lnTo>
                    <a:pt x="9916" y="1219"/>
                  </a:lnTo>
                  <a:lnTo>
                    <a:pt x="9913" y="1225"/>
                  </a:lnTo>
                  <a:lnTo>
                    <a:pt x="9912" y="1231"/>
                  </a:lnTo>
                  <a:close/>
                  <a:moveTo>
                    <a:pt x="9860" y="564"/>
                  </a:moveTo>
                  <a:lnTo>
                    <a:pt x="9847" y="576"/>
                  </a:lnTo>
                  <a:lnTo>
                    <a:pt x="9834" y="587"/>
                  </a:lnTo>
                  <a:lnTo>
                    <a:pt x="9823" y="601"/>
                  </a:lnTo>
                  <a:lnTo>
                    <a:pt x="9813" y="614"/>
                  </a:lnTo>
                  <a:lnTo>
                    <a:pt x="9804" y="628"/>
                  </a:lnTo>
                  <a:lnTo>
                    <a:pt x="9796" y="643"/>
                  </a:lnTo>
                  <a:lnTo>
                    <a:pt x="9790" y="659"/>
                  </a:lnTo>
                  <a:lnTo>
                    <a:pt x="9786" y="675"/>
                  </a:lnTo>
                  <a:lnTo>
                    <a:pt x="9782" y="680"/>
                  </a:lnTo>
                  <a:lnTo>
                    <a:pt x="9777" y="683"/>
                  </a:lnTo>
                  <a:lnTo>
                    <a:pt x="9772" y="686"/>
                  </a:lnTo>
                  <a:lnTo>
                    <a:pt x="9767" y="688"/>
                  </a:lnTo>
                  <a:lnTo>
                    <a:pt x="9762" y="688"/>
                  </a:lnTo>
                  <a:lnTo>
                    <a:pt x="9756" y="688"/>
                  </a:lnTo>
                  <a:lnTo>
                    <a:pt x="9749" y="688"/>
                  </a:lnTo>
                  <a:lnTo>
                    <a:pt x="9743" y="687"/>
                  </a:lnTo>
                  <a:lnTo>
                    <a:pt x="9731" y="683"/>
                  </a:lnTo>
                  <a:lnTo>
                    <a:pt x="9719" y="680"/>
                  </a:lnTo>
                  <a:lnTo>
                    <a:pt x="9708" y="677"/>
                  </a:lnTo>
                  <a:lnTo>
                    <a:pt x="9696" y="676"/>
                  </a:lnTo>
                  <a:lnTo>
                    <a:pt x="9685" y="679"/>
                  </a:lnTo>
                  <a:lnTo>
                    <a:pt x="9675" y="682"/>
                  </a:lnTo>
                  <a:lnTo>
                    <a:pt x="9664" y="688"/>
                  </a:lnTo>
                  <a:lnTo>
                    <a:pt x="9654" y="693"/>
                  </a:lnTo>
                  <a:lnTo>
                    <a:pt x="9644" y="698"/>
                  </a:lnTo>
                  <a:lnTo>
                    <a:pt x="9635" y="704"/>
                  </a:lnTo>
                  <a:lnTo>
                    <a:pt x="9627" y="711"/>
                  </a:lnTo>
                  <a:lnTo>
                    <a:pt x="9619" y="718"/>
                  </a:lnTo>
                  <a:lnTo>
                    <a:pt x="9610" y="726"/>
                  </a:lnTo>
                  <a:lnTo>
                    <a:pt x="9603" y="735"/>
                  </a:lnTo>
                  <a:lnTo>
                    <a:pt x="9597" y="743"/>
                  </a:lnTo>
                  <a:lnTo>
                    <a:pt x="9591" y="752"/>
                  </a:lnTo>
                  <a:lnTo>
                    <a:pt x="9585" y="761"/>
                  </a:lnTo>
                  <a:lnTo>
                    <a:pt x="9580" y="771"/>
                  </a:lnTo>
                  <a:lnTo>
                    <a:pt x="9575" y="782"/>
                  </a:lnTo>
                  <a:lnTo>
                    <a:pt x="9571" y="792"/>
                  </a:lnTo>
                  <a:lnTo>
                    <a:pt x="9566" y="805"/>
                  </a:lnTo>
                  <a:lnTo>
                    <a:pt x="9562" y="818"/>
                  </a:lnTo>
                  <a:lnTo>
                    <a:pt x="9559" y="834"/>
                  </a:lnTo>
                  <a:lnTo>
                    <a:pt x="9557" y="848"/>
                  </a:lnTo>
                  <a:lnTo>
                    <a:pt x="9556" y="863"/>
                  </a:lnTo>
                  <a:lnTo>
                    <a:pt x="9557" y="879"/>
                  </a:lnTo>
                  <a:lnTo>
                    <a:pt x="9559" y="894"/>
                  </a:lnTo>
                  <a:lnTo>
                    <a:pt x="9564" y="909"/>
                  </a:lnTo>
                  <a:lnTo>
                    <a:pt x="9568" y="918"/>
                  </a:lnTo>
                  <a:lnTo>
                    <a:pt x="9571" y="926"/>
                  </a:lnTo>
                  <a:lnTo>
                    <a:pt x="9575" y="933"/>
                  </a:lnTo>
                  <a:lnTo>
                    <a:pt x="9580" y="940"/>
                  </a:lnTo>
                  <a:lnTo>
                    <a:pt x="9585" y="947"/>
                  </a:lnTo>
                  <a:lnTo>
                    <a:pt x="9591" y="953"/>
                  </a:lnTo>
                  <a:lnTo>
                    <a:pt x="9598" y="960"/>
                  </a:lnTo>
                  <a:lnTo>
                    <a:pt x="9604" y="967"/>
                  </a:lnTo>
                  <a:lnTo>
                    <a:pt x="9635" y="988"/>
                  </a:lnTo>
                  <a:lnTo>
                    <a:pt x="9666" y="1010"/>
                  </a:lnTo>
                  <a:lnTo>
                    <a:pt x="9762" y="1012"/>
                  </a:lnTo>
                  <a:lnTo>
                    <a:pt x="9767" y="1027"/>
                  </a:lnTo>
                  <a:lnTo>
                    <a:pt x="9771" y="1043"/>
                  </a:lnTo>
                  <a:lnTo>
                    <a:pt x="9773" y="1051"/>
                  </a:lnTo>
                  <a:lnTo>
                    <a:pt x="9776" y="1060"/>
                  </a:lnTo>
                  <a:lnTo>
                    <a:pt x="9779" y="1068"/>
                  </a:lnTo>
                  <a:lnTo>
                    <a:pt x="9783" y="1076"/>
                  </a:lnTo>
                  <a:lnTo>
                    <a:pt x="9793" y="1091"/>
                  </a:lnTo>
                  <a:lnTo>
                    <a:pt x="9805" y="1107"/>
                  </a:lnTo>
                  <a:lnTo>
                    <a:pt x="9811" y="1114"/>
                  </a:lnTo>
                  <a:lnTo>
                    <a:pt x="9818" y="1121"/>
                  </a:lnTo>
                  <a:lnTo>
                    <a:pt x="9825" y="1127"/>
                  </a:lnTo>
                  <a:lnTo>
                    <a:pt x="9832" y="1133"/>
                  </a:lnTo>
                  <a:lnTo>
                    <a:pt x="9840" y="1138"/>
                  </a:lnTo>
                  <a:lnTo>
                    <a:pt x="9849" y="1143"/>
                  </a:lnTo>
                  <a:lnTo>
                    <a:pt x="9857" y="1149"/>
                  </a:lnTo>
                  <a:lnTo>
                    <a:pt x="9866" y="1152"/>
                  </a:lnTo>
                  <a:lnTo>
                    <a:pt x="9874" y="1156"/>
                  </a:lnTo>
                  <a:lnTo>
                    <a:pt x="9883" y="1158"/>
                  </a:lnTo>
                  <a:lnTo>
                    <a:pt x="9894" y="1160"/>
                  </a:lnTo>
                  <a:lnTo>
                    <a:pt x="9903" y="1161"/>
                  </a:lnTo>
                  <a:lnTo>
                    <a:pt x="9906" y="1166"/>
                  </a:lnTo>
                  <a:lnTo>
                    <a:pt x="9907" y="1171"/>
                  </a:lnTo>
                  <a:lnTo>
                    <a:pt x="9908" y="1177"/>
                  </a:lnTo>
                  <a:lnTo>
                    <a:pt x="9907" y="1182"/>
                  </a:lnTo>
                  <a:lnTo>
                    <a:pt x="9905" y="1187"/>
                  </a:lnTo>
                  <a:lnTo>
                    <a:pt x="9903" y="1191"/>
                  </a:lnTo>
                  <a:lnTo>
                    <a:pt x="9901" y="1197"/>
                  </a:lnTo>
                  <a:lnTo>
                    <a:pt x="9897" y="1202"/>
                  </a:lnTo>
                  <a:lnTo>
                    <a:pt x="9891" y="1211"/>
                  </a:lnTo>
                  <a:lnTo>
                    <a:pt x="9883" y="1221"/>
                  </a:lnTo>
                  <a:lnTo>
                    <a:pt x="9880" y="1225"/>
                  </a:lnTo>
                  <a:lnTo>
                    <a:pt x="9878" y="1230"/>
                  </a:lnTo>
                  <a:lnTo>
                    <a:pt x="9876" y="1235"/>
                  </a:lnTo>
                  <a:lnTo>
                    <a:pt x="9875" y="1241"/>
                  </a:lnTo>
                  <a:lnTo>
                    <a:pt x="9866" y="1262"/>
                  </a:lnTo>
                  <a:lnTo>
                    <a:pt x="9858" y="1283"/>
                  </a:lnTo>
                  <a:lnTo>
                    <a:pt x="9852" y="1305"/>
                  </a:lnTo>
                  <a:lnTo>
                    <a:pt x="9846" y="1327"/>
                  </a:lnTo>
                  <a:lnTo>
                    <a:pt x="9840" y="1350"/>
                  </a:lnTo>
                  <a:lnTo>
                    <a:pt x="9835" y="1372"/>
                  </a:lnTo>
                  <a:lnTo>
                    <a:pt x="9829" y="1395"/>
                  </a:lnTo>
                  <a:lnTo>
                    <a:pt x="9823" y="1416"/>
                  </a:lnTo>
                  <a:lnTo>
                    <a:pt x="9815" y="1420"/>
                  </a:lnTo>
                  <a:lnTo>
                    <a:pt x="9806" y="1423"/>
                  </a:lnTo>
                  <a:lnTo>
                    <a:pt x="9796" y="1426"/>
                  </a:lnTo>
                  <a:lnTo>
                    <a:pt x="9786" y="1428"/>
                  </a:lnTo>
                  <a:lnTo>
                    <a:pt x="9765" y="1430"/>
                  </a:lnTo>
                  <a:lnTo>
                    <a:pt x="9743" y="1430"/>
                  </a:lnTo>
                  <a:lnTo>
                    <a:pt x="9720" y="1430"/>
                  </a:lnTo>
                  <a:lnTo>
                    <a:pt x="9697" y="1429"/>
                  </a:lnTo>
                  <a:lnTo>
                    <a:pt x="9675" y="1430"/>
                  </a:lnTo>
                  <a:lnTo>
                    <a:pt x="9653" y="1431"/>
                  </a:lnTo>
                  <a:lnTo>
                    <a:pt x="9592" y="1430"/>
                  </a:lnTo>
                  <a:lnTo>
                    <a:pt x="9532" y="1431"/>
                  </a:lnTo>
                  <a:lnTo>
                    <a:pt x="9470" y="1431"/>
                  </a:lnTo>
                  <a:lnTo>
                    <a:pt x="9409" y="1432"/>
                  </a:lnTo>
                  <a:lnTo>
                    <a:pt x="9349" y="1433"/>
                  </a:lnTo>
                  <a:lnTo>
                    <a:pt x="9287" y="1433"/>
                  </a:lnTo>
                  <a:lnTo>
                    <a:pt x="9227" y="1433"/>
                  </a:lnTo>
                  <a:lnTo>
                    <a:pt x="9168" y="1431"/>
                  </a:lnTo>
                  <a:lnTo>
                    <a:pt x="9164" y="1433"/>
                  </a:lnTo>
                  <a:lnTo>
                    <a:pt x="9161" y="1434"/>
                  </a:lnTo>
                  <a:lnTo>
                    <a:pt x="9157" y="1435"/>
                  </a:lnTo>
                  <a:lnTo>
                    <a:pt x="9153" y="1436"/>
                  </a:lnTo>
                  <a:lnTo>
                    <a:pt x="9150" y="1435"/>
                  </a:lnTo>
                  <a:lnTo>
                    <a:pt x="9147" y="1435"/>
                  </a:lnTo>
                  <a:lnTo>
                    <a:pt x="9145" y="1433"/>
                  </a:lnTo>
                  <a:lnTo>
                    <a:pt x="9142" y="1431"/>
                  </a:lnTo>
                  <a:lnTo>
                    <a:pt x="2998" y="1449"/>
                  </a:lnTo>
                  <a:lnTo>
                    <a:pt x="2906" y="1450"/>
                  </a:lnTo>
                  <a:lnTo>
                    <a:pt x="2813" y="1450"/>
                  </a:lnTo>
                  <a:lnTo>
                    <a:pt x="2723" y="1451"/>
                  </a:lnTo>
                  <a:lnTo>
                    <a:pt x="2632" y="1451"/>
                  </a:lnTo>
                  <a:lnTo>
                    <a:pt x="2542" y="1452"/>
                  </a:lnTo>
                  <a:lnTo>
                    <a:pt x="2451" y="1453"/>
                  </a:lnTo>
                  <a:lnTo>
                    <a:pt x="2361" y="1453"/>
                  </a:lnTo>
                  <a:lnTo>
                    <a:pt x="2270" y="1454"/>
                  </a:lnTo>
                  <a:lnTo>
                    <a:pt x="2180" y="1455"/>
                  </a:lnTo>
                  <a:lnTo>
                    <a:pt x="2090" y="1456"/>
                  </a:lnTo>
                  <a:lnTo>
                    <a:pt x="2000" y="1457"/>
                  </a:lnTo>
                  <a:lnTo>
                    <a:pt x="1909" y="1458"/>
                  </a:lnTo>
                  <a:lnTo>
                    <a:pt x="1819" y="1459"/>
                  </a:lnTo>
                  <a:lnTo>
                    <a:pt x="1728" y="1460"/>
                  </a:lnTo>
                  <a:lnTo>
                    <a:pt x="1637" y="1462"/>
                  </a:lnTo>
                  <a:lnTo>
                    <a:pt x="1545" y="1463"/>
                  </a:lnTo>
                  <a:lnTo>
                    <a:pt x="1508" y="1464"/>
                  </a:lnTo>
                  <a:lnTo>
                    <a:pt x="1470" y="1463"/>
                  </a:lnTo>
                  <a:lnTo>
                    <a:pt x="1432" y="1462"/>
                  </a:lnTo>
                  <a:lnTo>
                    <a:pt x="1394" y="1461"/>
                  </a:lnTo>
                  <a:lnTo>
                    <a:pt x="1356" y="1459"/>
                  </a:lnTo>
                  <a:lnTo>
                    <a:pt x="1318" y="1459"/>
                  </a:lnTo>
                  <a:lnTo>
                    <a:pt x="1280" y="1459"/>
                  </a:lnTo>
                  <a:lnTo>
                    <a:pt x="1243" y="1461"/>
                  </a:lnTo>
                  <a:lnTo>
                    <a:pt x="1236" y="1437"/>
                  </a:lnTo>
                  <a:lnTo>
                    <a:pt x="1230" y="1411"/>
                  </a:lnTo>
                  <a:lnTo>
                    <a:pt x="1224" y="1386"/>
                  </a:lnTo>
                  <a:lnTo>
                    <a:pt x="1218" y="1361"/>
                  </a:lnTo>
                  <a:lnTo>
                    <a:pt x="1212" y="1336"/>
                  </a:lnTo>
                  <a:lnTo>
                    <a:pt x="1203" y="1312"/>
                  </a:lnTo>
                  <a:lnTo>
                    <a:pt x="1199" y="1301"/>
                  </a:lnTo>
                  <a:lnTo>
                    <a:pt x="1194" y="1290"/>
                  </a:lnTo>
                  <a:lnTo>
                    <a:pt x="1188" y="1278"/>
                  </a:lnTo>
                  <a:lnTo>
                    <a:pt x="1182" y="1268"/>
                  </a:lnTo>
                  <a:lnTo>
                    <a:pt x="1192" y="1261"/>
                  </a:lnTo>
                  <a:lnTo>
                    <a:pt x="1201" y="1254"/>
                  </a:lnTo>
                  <a:lnTo>
                    <a:pt x="1210" y="1246"/>
                  </a:lnTo>
                  <a:lnTo>
                    <a:pt x="1218" y="1237"/>
                  </a:lnTo>
                  <a:lnTo>
                    <a:pt x="1226" y="1228"/>
                  </a:lnTo>
                  <a:lnTo>
                    <a:pt x="1233" y="1219"/>
                  </a:lnTo>
                  <a:lnTo>
                    <a:pt x="1239" y="1209"/>
                  </a:lnTo>
                  <a:lnTo>
                    <a:pt x="1245" y="1199"/>
                  </a:lnTo>
                  <a:lnTo>
                    <a:pt x="1250" y="1188"/>
                  </a:lnTo>
                  <a:lnTo>
                    <a:pt x="1256" y="1177"/>
                  </a:lnTo>
                  <a:lnTo>
                    <a:pt x="1260" y="1167"/>
                  </a:lnTo>
                  <a:lnTo>
                    <a:pt x="1264" y="1156"/>
                  </a:lnTo>
                  <a:lnTo>
                    <a:pt x="1270" y="1132"/>
                  </a:lnTo>
                  <a:lnTo>
                    <a:pt x="1274" y="1110"/>
                  </a:lnTo>
                  <a:lnTo>
                    <a:pt x="1278" y="1106"/>
                  </a:lnTo>
                  <a:lnTo>
                    <a:pt x="1281" y="1104"/>
                  </a:lnTo>
                  <a:lnTo>
                    <a:pt x="1285" y="1104"/>
                  </a:lnTo>
                  <a:lnTo>
                    <a:pt x="1289" y="1104"/>
                  </a:lnTo>
                  <a:lnTo>
                    <a:pt x="1299" y="1105"/>
                  </a:lnTo>
                  <a:lnTo>
                    <a:pt x="1308" y="1107"/>
                  </a:lnTo>
                  <a:lnTo>
                    <a:pt x="1340" y="1099"/>
                  </a:lnTo>
                  <a:lnTo>
                    <a:pt x="1374" y="1091"/>
                  </a:lnTo>
                  <a:lnTo>
                    <a:pt x="1391" y="1086"/>
                  </a:lnTo>
                  <a:lnTo>
                    <a:pt x="1407" y="1080"/>
                  </a:lnTo>
                  <a:lnTo>
                    <a:pt x="1422" y="1074"/>
                  </a:lnTo>
                  <a:lnTo>
                    <a:pt x="1438" y="1067"/>
                  </a:lnTo>
                  <a:lnTo>
                    <a:pt x="1453" y="1059"/>
                  </a:lnTo>
                  <a:lnTo>
                    <a:pt x="1466" y="1048"/>
                  </a:lnTo>
                  <a:lnTo>
                    <a:pt x="1479" y="1038"/>
                  </a:lnTo>
                  <a:lnTo>
                    <a:pt x="1492" y="1027"/>
                  </a:lnTo>
                  <a:lnTo>
                    <a:pt x="1502" y="1014"/>
                  </a:lnTo>
                  <a:lnTo>
                    <a:pt x="1512" y="999"/>
                  </a:lnTo>
                  <a:lnTo>
                    <a:pt x="1516" y="991"/>
                  </a:lnTo>
                  <a:lnTo>
                    <a:pt x="1520" y="983"/>
                  </a:lnTo>
                  <a:lnTo>
                    <a:pt x="1523" y="974"/>
                  </a:lnTo>
                  <a:lnTo>
                    <a:pt x="1526" y="966"/>
                  </a:lnTo>
                  <a:lnTo>
                    <a:pt x="1531" y="942"/>
                  </a:lnTo>
                  <a:lnTo>
                    <a:pt x="1533" y="918"/>
                  </a:lnTo>
                  <a:lnTo>
                    <a:pt x="1533" y="905"/>
                  </a:lnTo>
                  <a:lnTo>
                    <a:pt x="1533" y="893"/>
                  </a:lnTo>
                  <a:lnTo>
                    <a:pt x="1532" y="881"/>
                  </a:lnTo>
                  <a:lnTo>
                    <a:pt x="1531" y="868"/>
                  </a:lnTo>
                  <a:lnTo>
                    <a:pt x="1528" y="856"/>
                  </a:lnTo>
                  <a:lnTo>
                    <a:pt x="1524" y="845"/>
                  </a:lnTo>
                  <a:lnTo>
                    <a:pt x="1520" y="833"/>
                  </a:lnTo>
                  <a:lnTo>
                    <a:pt x="1515" y="821"/>
                  </a:lnTo>
                  <a:lnTo>
                    <a:pt x="1509" y="811"/>
                  </a:lnTo>
                  <a:lnTo>
                    <a:pt x="1502" y="802"/>
                  </a:lnTo>
                  <a:lnTo>
                    <a:pt x="1493" y="793"/>
                  </a:lnTo>
                  <a:lnTo>
                    <a:pt x="1484" y="784"/>
                  </a:lnTo>
                  <a:lnTo>
                    <a:pt x="1467" y="772"/>
                  </a:lnTo>
                  <a:lnTo>
                    <a:pt x="1451" y="762"/>
                  </a:lnTo>
                  <a:lnTo>
                    <a:pt x="1433" y="754"/>
                  </a:lnTo>
                  <a:lnTo>
                    <a:pt x="1416" y="747"/>
                  </a:lnTo>
                  <a:lnTo>
                    <a:pt x="1398" y="742"/>
                  </a:lnTo>
                  <a:lnTo>
                    <a:pt x="1378" y="738"/>
                  </a:lnTo>
                  <a:lnTo>
                    <a:pt x="1359" y="735"/>
                  </a:lnTo>
                  <a:lnTo>
                    <a:pt x="1338" y="734"/>
                  </a:lnTo>
                  <a:lnTo>
                    <a:pt x="1274" y="750"/>
                  </a:lnTo>
                  <a:lnTo>
                    <a:pt x="1270" y="741"/>
                  </a:lnTo>
                  <a:lnTo>
                    <a:pt x="1267" y="732"/>
                  </a:lnTo>
                  <a:lnTo>
                    <a:pt x="1264" y="722"/>
                  </a:lnTo>
                  <a:lnTo>
                    <a:pt x="1261" y="712"/>
                  </a:lnTo>
                  <a:lnTo>
                    <a:pt x="1257" y="693"/>
                  </a:lnTo>
                  <a:lnTo>
                    <a:pt x="1253" y="673"/>
                  </a:lnTo>
                  <a:lnTo>
                    <a:pt x="1228" y="646"/>
                  </a:lnTo>
                  <a:lnTo>
                    <a:pt x="1201" y="620"/>
                  </a:lnTo>
                  <a:lnTo>
                    <a:pt x="1174" y="594"/>
                  </a:lnTo>
                  <a:lnTo>
                    <a:pt x="1148" y="566"/>
                  </a:lnTo>
                  <a:lnTo>
                    <a:pt x="1147" y="561"/>
                  </a:lnTo>
                  <a:lnTo>
                    <a:pt x="1148" y="557"/>
                  </a:lnTo>
                  <a:lnTo>
                    <a:pt x="1149" y="552"/>
                  </a:lnTo>
                  <a:lnTo>
                    <a:pt x="1150" y="547"/>
                  </a:lnTo>
                  <a:lnTo>
                    <a:pt x="1154" y="537"/>
                  </a:lnTo>
                  <a:lnTo>
                    <a:pt x="1159" y="528"/>
                  </a:lnTo>
                  <a:lnTo>
                    <a:pt x="1172" y="512"/>
                  </a:lnTo>
                  <a:lnTo>
                    <a:pt x="1185" y="495"/>
                  </a:lnTo>
                  <a:lnTo>
                    <a:pt x="1192" y="474"/>
                  </a:lnTo>
                  <a:lnTo>
                    <a:pt x="1199" y="454"/>
                  </a:lnTo>
                  <a:lnTo>
                    <a:pt x="1208" y="433"/>
                  </a:lnTo>
                  <a:lnTo>
                    <a:pt x="1215" y="413"/>
                  </a:lnTo>
                  <a:lnTo>
                    <a:pt x="1221" y="391"/>
                  </a:lnTo>
                  <a:lnTo>
                    <a:pt x="1226" y="370"/>
                  </a:lnTo>
                  <a:lnTo>
                    <a:pt x="1228" y="359"/>
                  </a:lnTo>
                  <a:lnTo>
                    <a:pt x="1230" y="348"/>
                  </a:lnTo>
                  <a:lnTo>
                    <a:pt x="1231" y="337"/>
                  </a:lnTo>
                  <a:lnTo>
                    <a:pt x="1231" y="326"/>
                  </a:lnTo>
                  <a:lnTo>
                    <a:pt x="1248" y="323"/>
                  </a:lnTo>
                  <a:lnTo>
                    <a:pt x="1266" y="321"/>
                  </a:lnTo>
                  <a:lnTo>
                    <a:pt x="1284" y="321"/>
                  </a:lnTo>
                  <a:lnTo>
                    <a:pt x="1302" y="320"/>
                  </a:lnTo>
                  <a:lnTo>
                    <a:pt x="1338" y="321"/>
                  </a:lnTo>
                  <a:lnTo>
                    <a:pt x="1375" y="322"/>
                  </a:lnTo>
                  <a:lnTo>
                    <a:pt x="1412" y="323"/>
                  </a:lnTo>
                  <a:lnTo>
                    <a:pt x="1448" y="322"/>
                  </a:lnTo>
                  <a:lnTo>
                    <a:pt x="1465" y="321"/>
                  </a:lnTo>
                  <a:lnTo>
                    <a:pt x="1484" y="318"/>
                  </a:lnTo>
                  <a:lnTo>
                    <a:pt x="1500" y="315"/>
                  </a:lnTo>
                  <a:lnTo>
                    <a:pt x="1517" y="309"/>
                  </a:lnTo>
                  <a:lnTo>
                    <a:pt x="1718" y="310"/>
                  </a:lnTo>
                  <a:lnTo>
                    <a:pt x="1842" y="308"/>
                  </a:lnTo>
                  <a:lnTo>
                    <a:pt x="1966" y="306"/>
                  </a:lnTo>
                  <a:lnTo>
                    <a:pt x="2091" y="305"/>
                  </a:lnTo>
                  <a:lnTo>
                    <a:pt x="2215" y="303"/>
                  </a:lnTo>
                  <a:lnTo>
                    <a:pt x="2340" y="302"/>
                  </a:lnTo>
                  <a:lnTo>
                    <a:pt x="2464" y="301"/>
                  </a:lnTo>
                  <a:lnTo>
                    <a:pt x="2589" y="300"/>
                  </a:lnTo>
                  <a:lnTo>
                    <a:pt x="2712" y="298"/>
                  </a:lnTo>
                  <a:lnTo>
                    <a:pt x="2837" y="297"/>
                  </a:lnTo>
                  <a:lnTo>
                    <a:pt x="2961" y="296"/>
                  </a:lnTo>
                  <a:lnTo>
                    <a:pt x="3085" y="295"/>
                  </a:lnTo>
                  <a:lnTo>
                    <a:pt x="3209" y="294"/>
                  </a:lnTo>
                  <a:lnTo>
                    <a:pt x="3334" y="292"/>
                  </a:lnTo>
                  <a:lnTo>
                    <a:pt x="3458" y="291"/>
                  </a:lnTo>
                  <a:lnTo>
                    <a:pt x="3581" y="289"/>
                  </a:lnTo>
                  <a:lnTo>
                    <a:pt x="3706" y="287"/>
                  </a:lnTo>
                  <a:lnTo>
                    <a:pt x="3831" y="286"/>
                  </a:lnTo>
                  <a:lnTo>
                    <a:pt x="4056" y="286"/>
                  </a:lnTo>
                  <a:lnTo>
                    <a:pt x="4365" y="285"/>
                  </a:lnTo>
                  <a:lnTo>
                    <a:pt x="4747" y="284"/>
                  </a:lnTo>
                  <a:lnTo>
                    <a:pt x="5184" y="284"/>
                  </a:lnTo>
                  <a:lnTo>
                    <a:pt x="5665" y="283"/>
                  </a:lnTo>
                  <a:lnTo>
                    <a:pt x="6173" y="283"/>
                  </a:lnTo>
                  <a:lnTo>
                    <a:pt x="6696" y="282"/>
                  </a:lnTo>
                  <a:lnTo>
                    <a:pt x="7218" y="281"/>
                  </a:lnTo>
                  <a:lnTo>
                    <a:pt x="7727" y="281"/>
                  </a:lnTo>
                  <a:lnTo>
                    <a:pt x="8208" y="280"/>
                  </a:lnTo>
                  <a:lnTo>
                    <a:pt x="8646" y="280"/>
                  </a:lnTo>
                  <a:lnTo>
                    <a:pt x="9028" y="279"/>
                  </a:lnTo>
                  <a:lnTo>
                    <a:pt x="9339" y="278"/>
                  </a:lnTo>
                  <a:lnTo>
                    <a:pt x="9564" y="278"/>
                  </a:lnTo>
                  <a:lnTo>
                    <a:pt x="9690" y="277"/>
                  </a:lnTo>
                  <a:lnTo>
                    <a:pt x="9780" y="273"/>
                  </a:lnTo>
                  <a:lnTo>
                    <a:pt x="9787" y="284"/>
                  </a:lnTo>
                  <a:lnTo>
                    <a:pt x="9793" y="296"/>
                  </a:lnTo>
                  <a:lnTo>
                    <a:pt x="9799" y="308"/>
                  </a:lnTo>
                  <a:lnTo>
                    <a:pt x="9803" y="322"/>
                  </a:lnTo>
                  <a:lnTo>
                    <a:pt x="9807" y="335"/>
                  </a:lnTo>
                  <a:lnTo>
                    <a:pt x="9812" y="348"/>
                  </a:lnTo>
                  <a:lnTo>
                    <a:pt x="9817" y="361"/>
                  </a:lnTo>
                  <a:lnTo>
                    <a:pt x="9823" y="374"/>
                  </a:lnTo>
                  <a:lnTo>
                    <a:pt x="9832" y="395"/>
                  </a:lnTo>
                  <a:lnTo>
                    <a:pt x="9842" y="417"/>
                  </a:lnTo>
                  <a:lnTo>
                    <a:pt x="9853" y="438"/>
                  </a:lnTo>
                  <a:lnTo>
                    <a:pt x="9864" y="460"/>
                  </a:lnTo>
                  <a:lnTo>
                    <a:pt x="9876" y="480"/>
                  </a:lnTo>
                  <a:lnTo>
                    <a:pt x="9888" y="501"/>
                  </a:lnTo>
                  <a:lnTo>
                    <a:pt x="9902" y="520"/>
                  </a:lnTo>
                  <a:lnTo>
                    <a:pt x="9915" y="538"/>
                  </a:lnTo>
                  <a:lnTo>
                    <a:pt x="9910" y="544"/>
                  </a:lnTo>
                  <a:lnTo>
                    <a:pt x="9904" y="549"/>
                  </a:lnTo>
                  <a:lnTo>
                    <a:pt x="9897" y="553"/>
                  </a:lnTo>
                  <a:lnTo>
                    <a:pt x="9890" y="555"/>
                  </a:lnTo>
                  <a:lnTo>
                    <a:pt x="9874" y="559"/>
                  </a:lnTo>
                  <a:lnTo>
                    <a:pt x="9860" y="564"/>
                  </a:lnTo>
                  <a:close/>
                  <a:moveTo>
                    <a:pt x="9765" y="925"/>
                  </a:moveTo>
                  <a:lnTo>
                    <a:pt x="9753" y="928"/>
                  </a:lnTo>
                  <a:lnTo>
                    <a:pt x="9741" y="929"/>
                  </a:lnTo>
                  <a:lnTo>
                    <a:pt x="9729" y="929"/>
                  </a:lnTo>
                  <a:lnTo>
                    <a:pt x="9717" y="928"/>
                  </a:lnTo>
                  <a:lnTo>
                    <a:pt x="9706" y="926"/>
                  </a:lnTo>
                  <a:lnTo>
                    <a:pt x="9694" y="924"/>
                  </a:lnTo>
                  <a:lnTo>
                    <a:pt x="9683" y="921"/>
                  </a:lnTo>
                  <a:lnTo>
                    <a:pt x="9672" y="917"/>
                  </a:lnTo>
                  <a:lnTo>
                    <a:pt x="9665" y="911"/>
                  </a:lnTo>
                  <a:lnTo>
                    <a:pt x="9660" y="906"/>
                  </a:lnTo>
                  <a:lnTo>
                    <a:pt x="9654" y="900"/>
                  </a:lnTo>
                  <a:lnTo>
                    <a:pt x="9650" y="894"/>
                  </a:lnTo>
                  <a:lnTo>
                    <a:pt x="9646" y="887"/>
                  </a:lnTo>
                  <a:lnTo>
                    <a:pt x="9644" y="881"/>
                  </a:lnTo>
                  <a:lnTo>
                    <a:pt x="9642" y="874"/>
                  </a:lnTo>
                  <a:lnTo>
                    <a:pt x="9641" y="866"/>
                  </a:lnTo>
                  <a:lnTo>
                    <a:pt x="9640" y="852"/>
                  </a:lnTo>
                  <a:lnTo>
                    <a:pt x="9640" y="837"/>
                  </a:lnTo>
                  <a:lnTo>
                    <a:pt x="9642" y="821"/>
                  </a:lnTo>
                  <a:lnTo>
                    <a:pt x="9644" y="806"/>
                  </a:lnTo>
                  <a:lnTo>
                    <a:pt x="9647" y="798"/>
                  </a:lnTo>
                  <a:lnTo>
                    <a:pt x="9652" y="791"/>
                  </a:lnTo>
                  <a:lnTo>
                    <a:pt x="9658" y="785"/>
                  </a:lnTo>
                  <a:lnTo>
                    <a:pt x="9666" y="780"/>
                  </a:lnTo>
                  <a:lnTo>
                    <a:pt x="9673" y="775"/>
                  </a:lnTo>
                  <a:lnTo>
                    <a:pt x="9682" y="772"/>
                  </a:lnTo>
                  <a:lnTo>
                    <a:pt x="9690" y="770"/>
                  </a:lnTo>
                  <a:lnTo>
                    <a:pt x="9699" y="768"/>
                  </a:lnTo>
                  <a:lnTo>
                    <a:pt x="9712" y="767"/>
                  </a:lnTo>
                  <a:lnTo>
                    <a:pt x="9722" y="767"/>
                  </a:lnTo>
                  <a:lnTo>
                    <a:pt x="9733" y="768"/>
                  </a:lnTo>
                  <a:lnTo>
                    <a:pt x="9743" y="771"/>
                  </a:lnTo>
                  <a:lnTo>
                    <a:pt x="9754" y="775"/>
                  </a:lnTo>
                  <a:lnTo>
                    <a:pt x="9764" y="781"/>
                  </a:lnTo>
                  <a:lnTo>
                    <a:pt x="9774" y="786"/>
                  </a:lnTo>
                  <a:lnTo>
                    <a:pt x="9783" y="793"/>
                  </a:lnTo>
                  <a:lnTo>
                    <a:pt x="9789" y="799"/>
                  </a:lnTo>
                  <a:lnTo>
                    <a:pt x="9794" y="807"/>
                  </a:lnTo>
                  <a:lnTo>
                    <a:pt x="9799" y="815"/>
                  </a:lnTo>
                  <a:lnTo>
                    <a:pt x="9803" y="824"/>
                  </a:lnTo>
                  <a:lnTo>
                    <a:pt x="9806" y="833"/>
                  </a:lnTo>
                  <a:lnTo>
                    <a:pt x="9808" y="842"/>
                  </a:lnTo>
                  <a:lnTo>
                    <a:pt x="9809" y="852"/>
                  </a:lnTo>
                  <a:lnTo>
                    <a:pt x="9809" y="861"/>
                  </a:lnTo>
                  <a:lnTo>
                    <a:pt x="9807" y="872"/>
                  </a:lnTo>
                  <a:lnTo>
                    <a:pt x="9805" y="881"/>
                  </a:lnTo>
                  <a:lnTo>
                    <a:pt x="9802" y="890"/>
                  </a:lnTo>
                  <a:lnTo>
                    <a:pt x="9796" y="898"/>
                  </a:lnTo>
                  <a:lnTo>
                    <a:pt x="9790" y="906"/>
                  </a:lnTo>
                  <a:lnTo>
                    <a:pt x="9783" y="913"/>
                  </a:lnTo>
                  <a:lnTo>
                    <a:pt x="9775" y="920"/>
                  </a:lnTo>
                  <a:lnTo>
                    <a:pt x="9765" y="925"/>
                  </a:lnTo>
                  <a:close/>
                  <a:moveTo>
                    <a:pt x="9731" y="895"/>
                  </a:moveTo>
                  <a:lnTo>
                    <a:pt x="9724" y="894"/>
                  </a:lnTo>
                  <a:lnTo>
                    <a:pt x="9717" y="893"/>
                  </a:lnTo>
                  <a:lnTo>
                    <a:pt x="9710" y="890"/>
                  </a:lnTo>
                  <a:lnTo>
                    <a:pt x="9703" y="887"/>
                  </a:lnTo>
                  <a:lnTo>
                    <a:pt x="9698" y="882"/>
                  </a:lnTo>
                  <a:lnTo>
                    <a:pt x="9694" y="877"/>
                  </a:lnTo>
                  <a:lnTo>
                    <a:pt x="9691" y="871"/>
                  </a:lnTo>
                  <a:lnTo>
                    <a:pt x="9690" y="864"/>
                  </a:lnTo>
                  <a:lnTo>
                    <a:pt x="9691" y="850"/>
                  </a:lnTo>
                  <a:lnTo>
                    <a:pt x="9693" y="836"/>
                  </a:lnTo>
                  <a:lnTo>
                    <a:pt x="9696" y="830"/>
                  </a:lnTo>
                  <a:lnTo>
                    <a:pt x="9699" y="824"/>
                  </a:lnTo>
                  <a:lnTo>
                    <a:pt x="9702" y="821"/>
                  </a:lnTo>
                  <a:lnTo>
                    <a:pt x="9704" y="820"/>
                  </a:lnTo>
                  <a:lnTo>
                    <a:pt x="9709" y="818"/>
                  </a:lnTo>
                  <a:lnTo>
                    <a:pt x="9712" y="817"/>
                  </a:lnTo>
                  <a:lnTo>
                    <a:pt x="9719" y="819"/>
                  </a:lnTo>
                  <a:lnTo>
                    <a:pt x="9726" y="821"/>
                  </a:lnTo>
                  <a:lnTo>
                    <a:pt x="9733" y="825"/>
                  </a:lnTo>
                  <a:lnTo>
                    <a:pt x="9739" y="828"/>
                  </a:lnTo>
                  <a:lnTo>
                    <a:pt x="9745" y="832"/>
                  </a:lnTo>
                  <a:lnTo>
                    <a:pt x="9749" y="838"/>
                  </a:lnTo>
                  <a:lnTo>
                    <a:pt x="9754" y="844"/>
                  </a:lnTo>
                  <a:lnTo>
                    <a:pt x="9756" y="851"/>
                  </a:lnTo>
                  <a:lnTo>
                    <a:pt x="9756" y="857"/>
                  </a:lnTo>
                  <a:lnTo>
                    <a:pt x="9756" y="864"/>
                  </a:lnTo>
                  <a:lnTo>
                    <a:pt x="9755" y="871"/>
                  </a:lnTo>
                  <a:lnTo>
                    <a:pt x="9753" y="878"/>
                  </a:lnTo>
                  <a:lnTo>
                    <a:pt x="9748" y="884"/>
                  </a:lnTo>
                  <a:lnTo>
                    <a:pt x="9744" y="889"/>
                  </a:lnTo>
                  <a:lnTo>
                    <a:pt x="9741" y="891"/>
                  </a:lnTo>
                  <a:lnTo>
                    <a:pt x="9738" y="892"/>
                  </a:lnTo>
                  <a:lnTo>
                    <a:pt x="9734" y="894"/>
                  </a:lnTo>
                  <a:lnTo>
                    <a:pt x="9731" y="895"/>
                  </a:lnTo>
                  <a:close/>
                  <a:moveTo>
                    <a:pt x="3305" y="1689"/>
                  </a:moveTo>
                  <a:lnTo>
                    <a:pt x="3299" y="1686"/>
                  </a:lnTo>
                  <a:lnTo>
                    <a:pt x="3305" y="1674"/>
                  </a:lnTo>
                  <a:lnTo>
                    <a:pt x="3307" y="1674"/>
                  </a:lnTo>
                  <a:lnTo>
                    <a:pt x="3309" y="1676"/>
                  </a:lnTo>
                  <a:lnTo>
                    <a:pt x="3310" y="1678"/>
                  </a:lnTo>
                  <a:lnTo>
                    <a:pt x="3310" y="1680"/>
                  </a:lnTo>
                  <a:lnTo>
                    <a:pt x="3310" y="1683"/>
                  </a:lnTo>
                  <a:lnTo>
                    <a:pt x="3309" y="1685"/>
                  </a:lnTo>
                  <a:lnTo>
                    <a:pt x="3307" y="1687"/>
                  </a:lnTo>
                  <a:lnTo>
                    <a:pt x="3305" y="1689"/>
                  </a:lnTo>
                  <a:close/>
                  <a:moveTo>
                    <a:pt x="1372" y="1016"/>
                  </a:moveTo>
                  <a:lnTo>
                    <a:pt x="1367" y="1019"/>
                  </a:lnTo>
                  <a:lnTo>
                    <a:pt x="1362" y="1021"/>
                  </a:lnTo>
                  <a:lnTo>
                    <a:pt x="1356" y="1023"/>
                  </a:lnTo>
                  <a:lnTo>
                    <a:pt x="1350" y="1024"/>
                  </a:lnTo>
                  <a:lnTo>
                    <a:pt x="1337" y="1024"/>
                  </a:lnTo>
                  <a:lnTo>
                    <a:pt x="1325" y="1023"/>
                  </a:lnTo>
                  <a:lnTo>
                    <a:pt x="1314" y="1021"/>
                  </a:lnTo>
                  <a:lnTo>
                    <a:pt x="1303" y="1017"/>
                  </a:lnTo>
                  <a:lnTo>
                    <a:pt x="1292" y="1012"/>
                  </a:lnTo>
                  <a:lnTo>
                    <a:pt x="1283" y="1004"/>
                  </a:lnTo>
                  <a:lnTo>
                    <a:pt x="1278" y="1000"/>
                  </a:lnTo>
                  <a:lnTo>
                    <a:pt x="1273" y="996"/>
                  </a:lnTo>
                  <a:lnTo>
                    <a:pt x="1269" y="991"/>
                  </a:lnTo>
                  <a:lnTo>
                    <a:pt x="1266" y="986"/>
                  </a:lnTo>
                  <a:lnTo>
                    <a:pt x="1260" y="976"/>
                  </a:lnTo>
                  <a:lnTo>
                    <a:pt x="1256" y="964"/>
                  </a:lnTo>
                  <a:lnTo>
                    <a:pt x="1252" y="940"/>
                  </a:lnTo>
                  <a:lnTo>
                    <a:pt x="1249" y="917"/>
                  </a:lnTo>
                  <a:lnTo>
                    <a:pt x="1255" y="906"/>
                  </a:lnTo>
                  <a:lnTo>
                    <a:pt x="1258" y="896"/>
                  </a:lnTo>
                  <a:lnTo>
                    <a:pt x="1261" y="885"/>
                  </a:lnTo>
                  <a:lnTo>
                    <a:pt x="1263" y="875"/>
                  </a:lnTo>
                  <a:lnTo>
                    <a:pt x="1265" y="863"/>
                  </a:lnTo>
                  <a:lnTo>
                    <a:pt x="1267" y="853"/>
                  </a:lnTo>
                  <a:lnTo>
                    <a:pt x="1270" y="842"/>
                  </a:lnTo>
                  <a:lnTo>
                    <a:pt x="1274" y="833"/>
                  </a:lnTo>
                  <a:lnTo>
                    <a:pt x="1283" y="829"/>
                  </a:lnTo>
                  <a:lnTo>
                    <a:pt x="1293" y="825"/>
                  </a:lnTo>
                  <a:lnTo>
                    <a:pt x="1303" y="820"/>
                  </a:lnTo>
                  <a:lnTo>
                    <a:pt x="1313" y="817"/>
                  </a:lnTo>
                  <a:lnTo>
                    <a:pt x="1323" y="815"/>
                  </a:lnTo>
                  <a:lnTo>
                    <a:pt x="1333" y="813"/>
                  </a:lnTo>
                  <a:lnTo>
                    <a:pt x="1344" y="812"/>
                  </a:lnTo>
                  <a:lnTo>
                    <a:pt x="1354" y="812"/>
                  </a:lnTo>
                  <a:lnTo>
                    <a:pt x="1364" y="812"/>
                  </a:lnTo>
                  <a:lnTo>
                    <a:pt x="1374" y="813"/>
                  </a:lnTo>
                  <a:lnTo>
                    <a:pt x="1384" y="815"/>
                  </a:lnTo>
                  <a:lnTo>
                    <a:pt x="1394" y="818"/>
                  </a:lnTo>
                  <a:lnTo>
                    <a:pt x="1404" y="822"/>
                  </a:lnTo>
                  <a:lnTo>
                    <a:pt x="1413" y="828"/>
                  </a:lnTo>
                  <a:lnTo>
                    <a:pt x="1422" y="833"/>
                  </a:lnTo>
                  <a:lnTo>
                    <a:pt x="1431" y="840"/>
                  </a:lnTo>
                  <a:lnTo>
                    <a:pt x="1436" y="845"/>
                  </a:lnTo>
                  <a:lnTo>
                    <a:pt x="1439" y="851"/>
                  </a:lnTo>
                  <a:lnTo>
                    <a:pt x="1442" y="857"/>
                  </a:lnTo>
                  <a:lnTo>
                    <a:pt x="1444" y="863"/>
                  </a:lnTo>
                  <a:lnTo>
                    <a:pt x="1447" y="877"/>
                  </a:lnTo>
                  <a:lnTo>
                    <a:pt x="1449" y="890"/>
                  </a:lnTo>
                  <a:lnTo>
                    <a:pt x="1448" y="904"/>
                  </a:lnTo>
                  <a:lnTo>
                    <a:pt x="1446" y="918"/>
                  </a:lnTo>
                  <a:lnTo>
                    <a:pt x="1444" y="932"/>
                  </a:lnTo>
                  <a:lnTo>
                    <a:pt x="1441" y="944"/>
                  </a:lnTo>
                  <a:lnTo>
                    <a:pt x="1434" y="955"/>
                  </a:lnTo>
                  <a:lnTo>
                    <a:pt x="1427" y="967"/>
                  </a:lnTo>
                  <a:lnTo>
                    <a:pt x="1420" y="976"/>
                  </a:lnTo>
                  <a:lnTo>
                    <a:pt x="1412" y="985"/>
                  </a:lnTo>
                  <a:lnTo>
                    <a:pt x="1404" y="993"/>
                  </a:lnTo>
                  <a:lnTo>
                    <a:pt x="1394" y="1001"/>
                  </a:lnTo>
                  <a:lnTo>
                    <a:pt x="1383" y="1009"/>
                  </a:lnTo>
                  <a:lnTo>
                    <a:pt x="1372" y="1016"/>
                  </a:lnTo>
                  <a:close/>
                  <a:moveTo>
                    <a:pt x="1366" y="967"/>
                  </a:moveTo>
                  <a:lnTo>
                    <a:pt x="1359" y="970"/>
                  </a:lnTo>
                  <a:lnTo>
                    <a:pt x="1352" y="973"/>
                  </a:lnTo>
                  <a:lnTo>
                    <a:pt x="1344" y="974"/>
                  </a:lnTo>
                  <a:lnTo>
                    <a:pt x="1336" y="974"/>
                  </a:lnTo>
                  <a:lnTo>
                    <a:pt x="1328" y="974"/>
                  </a:lnTo>
                  <a:lnTo>
                    <a:pt x="1321" y="973"/>
                  </a:lnTo>
                  <a:lnTo>
                    <a:pt x="1314" y="971"/>
                  </a:lnTo>
                  <a:lnTo>
                    <a:pt x="1308" y="968"/>
                  </a:lnTo>
                  <a:lnTo>
                    <a:pt x="1302" y="959"/>
                  </a:lnTo>
                  <a:lnTo>
                    <a:pt x="1298" y="950"/>
                  </a:lnTo>
                  <a:lnTo>
                    <a:pt x="1294" y="941"/>
                  </a:lnTo>
                  <a:lnTo>
                    <a:pt x="1293" y="931"/>
                  </a:lnTo>
                  <a:lnTo>
                    <a:pt x="1293" y="921"/>
                  </a:lnTo>
                  <a:lnTo>
                    <a:pt x="1294" y="911"/>
                  </a:lnTo>
                  <a:lnTo>
                    <a:pt x="1298" y="902"/>
                  </a:lnTo>
                  <a:lnTo>
                    <a:pt x="1302" y="894"/>
                  </a:lnTo>
                  <a:lnTo>
                    <a:pt x="1310" y="883"/>
                  </a:lnTo>
                  <a:lnTo>
                    <a:pt x="1317" y="870"/>
                  </a:lnTo>
                  <a:lnTo>
                    <a:pt x="1321" y="863"/>
                  </a:lnTo>
                  <a:lnTo>
                    <a:pt x="1325" y="858"/>
                  </a:lnTo>
                  <a:lnTo>
                    <a:pt x="1331" y="853"/>
                  </a:lnTo>
                  <a:lnTo>
                    <a:pt x="1338" y="850"/>
                  </a:lnTo>
                  <a:lnTo>
                    <a:pt x="1348" y="853"/>
                  </a:lnTo>
                  <a:lnTo>
                    <a:pt x="1358" y="856"/>
                  </a:lnTo>
                  <a:lnTo>
                    <a:pt x="1367" y="860"/>
                  </a:lnTo>
                  <a:lnTo>
                    <a:pt x="1375" y="864"/>
                  </a:lnTo>
                  <a:lnTo>
                    <a:pt x="1384" y="871"/>
                  </a:lnTo>
                  <a:lnTo>
                    <a:pt x="1392" y="877"/>
                  </a:lnTo>
                  <a:lnTo>
                    <a:pt x="1398" y="884"/>
                  </a:lnTo>
                  <a:lnTo>
                    <a:pt x="1404" y="893"/>
                  </a:lnTo>
                  <a:lnTo>
                    <a:pt x="1404" y="903"/>
                  </a:lnTo>
                  <a:lnTo>
                    <a:pt x="1403" y="913"/>
                  </a:lnTo>
                  <a:lnTo>
                    <a:pt x="1400" y="924"/>
                  </a:lnTo>
                  <a:lnTo>
                    <a:pt x="1396" y="933"/>
                  </a:lnTo>
                  <a:lnTo>
                    <a:pt x="1390" y="942"/>
                  </a:lnTo>
                  <a:lnTo>
                    <a:pt x="1383" y="951"/>
                  </a:lnTo>
                  <a:lnTo>
                    <a:pt x="1375" y="959"/>
                  </a:lnTo>
                  <a:lnTo>
                    <a:pt x="1366" y="967"/>
                  </a:lnTo>
                  <a:close/>
                  <a:moveTo>
                    <a:pt x="933" y="427"/>
                  </a:moveTo>
                  <a:lnTo>
                    <a:pt x="923" y="433"/>
                  </a:lnTo>
                  <a:lnTo>
                    <a:pt x="914" y="438"/>
                  </a:lnTo>
                  <a:lnTo>
                    <a:pt x="905" y="441"/>
                  </a:lnTo>
                  <a:lnTo>
                    <a:pt x="896" y="442"/>
                  </a:lnTo>
                  <a:lnTo>
                    <a:pt x="887" y="442"/>
                  </a:lnTo>
                  <a:lnTo>
                    <a:pt x="877" y="441"/>
                  </a:lnTo>
                  <a:lnTo>
                    <a:pt x="868" y="438"/>
                  </a:lnTo>
                  <a:lnTo>
                    <a:pt x="859" y="434"/>
                  </a:lnTo>
                  <a:lnTo>
                    <a:pt x="853" y="427"/>
                  </a:lnTo>
                  <a:lnTo>
                    <a:pt x="848" y="418"/>
                  </a:lnTo>
                  <a:lnTo>
                    <a:pt x="843" y="410"/>
                  </a:lnTo>
                  <a:lnTo>
                    <a:pt x="839" y="400"/>
                  </a:lnTo>
                  <a:lnTo>
                    <a:pt x="835" y="396"/>
                  </a:lnTo>
                  <a:lnTo>
                    <a:pt x="832" y="393"/>
                  </a:lnTo>
                  <a:lnTo>
                    <a:pt x="829" y="389"/>
                  </a:lnTo>
                  <a:lnTo>
                    <a:pt x="826" y="387"/>
                  </a:lnTo>
                  <a:lnTo>
                    <a:pt x="822" y="385"/>
                  </a:lnTo>
                  <a:lnTo>
                    <a:pt x="817" y="383"/>
                  </a:lnTo>
                  <a:lnTo>
                    <a:pt x="812" y="383"/>
                  </a:lnTo>
                  <a:lnTo>
                    <a:pt x="806" y="383"/>
                  </a:lnTo>
                  <a:lnTo>
                    <a:pt x="800" y="384"/>
                  </a:lnTo>
                  <a:lnTo>
                    <a:pt x="793" y="387"/>
                  </a:lnTo>
                  <a:lnTo>
                    <a:pt x="785" y="391"/>
                  </a:lnTo>
                  <a:lnTo>
                    <a:pt x="779" y="395"/>
                  </a:lnTo>
                  <a:lnTo>
                    <a:pt x="773" y="401"/>
                  </a:lnTo>
                  <a:lnTo>
                    <a:pt x="767" y="407"/>
                  </a:lnTo>
                  <a:lnTo>
                    <a:pt x="762" y="414"/>
                  </a:lnTo>
                  <a:lnTo>
                    <a:pt x="757" y="420"/>
                  </a:lnTo>
                  <a:lnTo>
                    <a:pt x="756" y="450"/>
                  </a:lnTo>
                  <a:lnTo>
                    <a:pt x="755" y="479"/>
                  </a:lnTo>
                  <a:lnTo>
                    <a:pt x="756" y="486"/>
                  </a:lnTo>
                  <a:lnTo>
                    <a:pt x="757" y="492"/>
                  </a:lnTo>
                  <a:lnTo>
                    <a:pt x="759" y="500"/>
                  </a:lnTo>
                  <a:lnTo>
                    <a:pt x="762" y="505"/>
                  </a:lnTo>
                  <a:lnTo>
                    <a:pt x="766" y="511"/>
                  </a:lnTo>
                  <a:lnTo>
                    <a:pt x="771" y="516"/>
                  </a:lnTo>
                  <a:lnTo>
                    <a:pt x="777" y="520"/>
                  </a:lnTo>
                  <a:lnTo>
                    <a:pt x="784" y="524"/>
                  </a:lnTo>
                  <a:lnTo>
                    <a:pt x="789" y="530"/>
                  </a:lnTo>
                  <a:lnTo>
                    <a:pt x="797" y="534"/>
                  </a:lnTo>
                  <a:lnTo>
                    <a:pt x="804" y="537"/>
                  </a:lnTo>
                  <a:lnTo>
                    <a:pt x="811" y="540"/>
                  </a:lnTo>
                  <a:lnTo>
                    <a:pt x="818" y="543"/>
                  </a:lnTo>
                  <a:lnTo>
                    <a:pt x="825" y="548"/>
                  </a:lnTo>
                  <a:lnTo>
                    <a:pt x="828" y="550"/>
                  </a:lnTo>
                  <a:lnTo>
                    <a:pt x="831" y="553"/>
                  </a:lnTo>
                  <a:lnTo>
                    <a:pt x="834" y="557"/>
                  </a:lnTo>
                  <a:lnTo>
                    <a:pt x="836" y="561"/>
                  </a:lnTo>
                  <a:lnTo>
                    <a:pt x="836" y="572"/>
                  </a:lnTo>
                  <a:lnTo>
                    <a:pt x="834" y="582"/>
                  </a:lnTo>
                  <a:lnTo>
                    <a:pt x="831" y="593"/>
                  </a:lnTo>
                  <a:lnTo>
                    <a:pt x="828" y="602"/>
                  </a:lnTo>
                  <a:lnTo>
                    <a:pt x="819" y="621"/>
                  </a:lnTo>
                  <a:lnTo>
                    <a:pt x="809" y="640"/>
                  </a:lnTo>
                  <a:lnTo>
                    <a:pt x="799" y="658"/>
                  </a:lnTo>
                  <a:lnTo>
                    <a:pt x="789" y="677"/>
                  </a:lnTo>
                  <a:lnTo>
                    <a:pt x="785" y="688"/>
                  </a:lnTo>
                  <a:lnTo>
                    <a:pt x="782" y="697"/>
                  </a:lnTo>
                  <a:lnTo>
                    <a:pt x="779" y="708"/>
                  </a:lnTo>
                  <a:lnTo>
                    <a:pt x="778" y="718"/>
                  </a:lnTo>
                  <a:lnTo>
                    <a:pt x="776" y="731"/>
                  </a:lnTo>
                  <a:lnTo>
                    <a:pt x="776" y="743"/>
                  </a:lnTo>
                  <a:lnTo>
                    <a:pt x="776" y="755"/>
                  </a:lnTo>
                  <a:lnTo>
                    <a:pt x="776" y="767"/>
                  </a:lnTo>
                  <a:lnTo>
                    <a:pt x="778" y="780"/>
                  </a:lnTo>
                  <a:lnTo>
                    <a:pt x="780" y="791"/>
                  </a:lnTo>
                  <a:lnTo>
                    <a:pt x="783" y="803"/>
                  </a:lnTo>
                  <a:lnTo>
                    <a:pt x="787" y="814"/>
                  </a:lnTo>
                  <a:lnTo>
                    <a:pt x="791" y="826"/>
                  </a:lnTo>
                  <a:lnTo>
                    <a:pt x="797" y="837"/>
                  </a:lnTo>
                  <a:lnTo>
                    <a:pt x="803" y="848"/>
                  </a:lnTo>
                  <a:lnTo>
                    <a:pt x="809" y="858"/>
                  </a:lnTo>
                  <a:lnTo>
                    <a:pt x="816" y="868"/>
                  </a:lnTo>
                  <a:lnTo>
                    <a:pt x="823" y="878"/>
                  </a:lnTo>
                  <a:lnTo>
                    <a:pt x="831" y="888"/>
                  </a:lnTo>
                  <a:lnTo>
                    <a:pt x="841" y="896"/>
                  </a:lnTo>
                  <a:lnTo>
                    <a:pt x="848" y="900"/>
                  </a:lnTo>
                  <a:lnTo>
                    <a:pt x="855" y="903"/>
                  </a:lnTo>
                  <a:lnTo>
                    <a:pt x="862" y="908"/>
                  </a:lnTo>
                  <a:lnTo>
                    <a:pt x="867" y="913"/>
                  </a:lnTo>
                  <a:lnTo>
                    <a:pt x="872" y="919"/>
                  </a:lnTo>
                  <a:lnTo>
                    <a:pt x="877" y="926"/>
                  </a:lnTo>
                  <a:lnTo>
                    <a:pt x="880" y="933"/>
                  </a:lnTo>
                  <a:lnTo>
                    <a:pt x="883" y="942"/>
                  </a:lnTo>
                  <a:lnTo>
                    <a:pt x="881" y="947"/>
                  </a:lnTo>
                  <a:lnTo>
                    <a:pt x="879" y="951"/>
                  </a:lnTo>
                  <a:lnTo>
                    <a:pt x="877" y="955"/>
                  </a:lnTo>
                  <a:lnTo>
                    <a:pt x="875" y="959"/>
                  </a:lnTo>
                  <a:lnTo>
                    <a:pt x="869" y="968"/>
                  </a:lnTo>
                  <a:lnTo>
                    <a:pt x="862" y="974"/>
                  </a:lnTo>
                  <a:lnTo>
                    <a:pt x="854" y="981"/>
                  </a:lnTo>
                  <a:lnTo>
                    <a:pt x="846" y="988"/>
                  </a:lnTo>
                  <a:lnTo>
                    <a:pt x="839" y="995"/>
                  </a:lnTo>
                  <a:lnTo>
                    <a:pt x="830" y="1004"/>
                  </a:lnTo>
                  <a:lnTo>
                    <a:pt x="823" y="1014"/>
                  </a:lnTo>
                  <a:lnTo>
                    <a:pt x="817" y="1023"/>
                  </a:lnTo>
                  <a:lnTo>
                    <a:pt x="812" y="1034"/>
                  </a:lnTo>
                  <a:lnTo>
                    <a:pt x="808" y="1045"/>
                  </a:lnTo>
                  <a:lnTo>
                    <a:pt x="805" y="1058"/>
                  </a:lnTo>
                  <a:lnTo>
                    <a:pt x="803" y="1070"/>
                  </a:lnTo>
                  <a:lnTo>
                    <a:pt x="802" y="1082"/>
                  </a:lnTo>
                  <a:lnTo>
                    <a:pt x="801" y="1094"/>
                  </a:lnTo>
                  <a:lnTo>
                    <a:pt x="802" y="1108"/>
                  </a:lnTo>
                  <a:lnTo>
                    <a:pt x="803" y="1121"/>
                  </a:lnTo>
                  <a:lnTo>
                    <a:pt x="805" y="1133"/>
                  </a:lnTo>
                  <a:lnTo>
                    <a:pt x="808" y="1145"/>
                  </a:lnTo>
                  <a:lnTo>
                    <a:pt x="811" y="1158"/>
                  </a:lnTo>
                  <a:lnTo>
                    <a:pt x="815" y="1170"/>
                  </a:lnTo>
                  <a:lnTo>
                    <a:pt x="820" y="1181"/>
                  </a:lnTo>
                  <a:lnTo>
                    <a:pt x="824" y="1191"/>
                  </a:lnTo>
                  <a:lnTo>
                    <a:pt x="832" y="1202"/>
                  </a:lnTo>
                  <a:lnTo>
                    <a:pt x="840" y="1213"/>
                  </a:lnTo>
                  <a:lnTo>
                    <a:pt x="842" y="1218"/>
                  </a:lnTo>
                  <a:lnTo>
                    <a:pt x="843" y="1224"/>
                  </a:lnTo>
                  <a:lnTo>
                    <a:pt x="843" y="1231"/>
                  </a:lnTo>
                  <a:lnTo>
                    <a:pt x="841" y="1237"/>
                  </a:lnTo>
                  <a:lnTo>
                    <a:pt x="828" y="1248"/>
                  </a:lnTo>
                  <a:lnTo>
                    <a:pt x="816" y="1257"/>
                  </a:lnTo>
                  <a:lnTo>
                    <a:pt x="804" y="1268"/>
                  </a:lnTo>
                  <a:lnTo>
                    <a:pt x="793" y="1279"/>
                  </a:lnTo>
                  <a:lnTo>
                    <a:pt x="782" y="1292"/>
                  </a:lnTo>
                  <a:lnTo>
                    <a:pt x="773" y="1304"/>
                  </a:lnTo>
                  <a:lnTo>
                    <a:pt x="770" y="1311"/>
                  </a:lnTo>
                  <a:lnTo>
                    <a:pt x="767" y="1318"/>
                  </a:lnTo>
                  <a:lnTo>
                    <a:pt x="765" y="1326"/>
                  </a:lnTo>
                  <a:lnTo>
                    <a:pt x="763" y="1335"/>
                  </a:lnTo>
                  <a:lnTo>
                    <a:pt x="764" y="1348"/>
                  </a:lnTo>
                  <a:lnTo>
                    <a:pt x="766" y="1362"/>
                  </a:lnTo>
                  <a:lnTo>
                    <a:pt x="768" y="1375"/>
                  </a:lnTo>
                  <a:lnTo>
                    <a:pt x="772" y="1389"/>
                  </a:lnTo>
                  <a:lnTo>
                    <a:pt x="774" y="1394"/>
                  </a:lnTo>
                  <a:lnTo>
                    <a:pt x="776" y="1400"/>
                  </a:lnTo>
                  <a:lnTo>
                    <a:pt x="779" y="1405"/>
                  </a:lnTo>
                  <a:lnTo>
                    <a:pt x="783" y="1410"/>
                  </a:lnTo>
                  <a:lnTo>
                    <a:pt x="787" y="1415"/>
                  </a:lnTo>
                  <a:lnTo>
                    <a:pt x="791" y="1419"/>
                  </a:lnTo>
                  <a:lnTo>
                    <a:pt x="798" y="1422"/>
                  </a:lnTo>
                  <a:lnTo>
                    <a:pt x="803" y="1426"/>
                  </a:lnTo>
                  <a:lnTo>
                    <a:pt x="811" y="1428"/>
                  </a:lnTo>
                  <a:lnTo>
                    <a:pt x="818" y="1428"/>
                  </a:lnTo>
                  <a:lnTo>
                    <a:pt x="824" y="1427"/>
                  </a:lnTo>
                  <a:lnTo>
                    <a:pt x="829" y="1424"/>
                  </a:lnTo>
                  <a:lnTo>
                    <a:pt x="834" y="1421"/>
                  </a:lnTo>
                  <a:lnTo>
                    <a:pt x="839" y="1417"/>
                  </a:lnTo>
                  <a:lnTo>
                    <a:pt x="843" y="1413"/>
                  </a:lnTo>
                  <a:lnTo>
                    <a:pt x="847" y="1408"/>
                  </a:lnTo>
                  <a:lnTo>
                    <a:pt x="854" y="1398"/>
                  </a:lnTo>
                  <a:lnTo>
                    <a:pt x="861" y="1387"/>
                  </a:lnTo>
                  <a:lnTo>
                    <a:pt x="865" y="1382"/>
                  </a:lnTo>
                  <a:lnTo>
                    <a:pt x="868" y="1377"/>
                  </a:lnTo>
                  <a:lnTo>
                    <a:pt x="872" y="1373"/>
                  </a:lnTo>
                  <a:lnTo>
                    <a:pt x="877" y="1369"/>
                  </a:lnTo>
                  <a:lnTo>
                    <a:pt x="900" y="1374"/>
                  </a:lnTo>
                  <a:lnTo>
                    <a:pt x="924" y="1381"/>
                  </a:lnTo>
                  <a:lnTo>
                    <a:pt x="929" y="1383"/>
                  </a:lnTo>
                  <a:lnTo>
                    <a:pt x="935" y="1385"/>
                  </a:lnTo>
                  <a:lnTo>
                    <a:pt x="940" y="1388"/>
                  </a:lnTo>
                  <a:lnTo>
                    <a:pt x="943" y="1391"/>
                  </a:lnTo>
                  <a:lnTo>
                    <a:pt x="947" y="1395"/>
                  </a:lnTo>
                  <a:lnTo>
                    <a:pt x="949" y="1400"/>
                  </a:lnTo>
                  <a:lnTo>
                    <a:pt x="950" y="1405"/>
                  </a:lnTo>
                  <a:lnTo>
                    <a:pt x="951" y="1412"/>
                  </a:lnTo>
                  <a:lnTo>
                    <a:pt x="957" y="1417"/>
                  </a:lnTo>
                  <a:lnTo>
                    <a:pt x="962" y="1423"/>
                  </a:lnTo>
                  <a:lnTo>
                    <a:pt x="966" y="1430"/>
                  </a:lnTo>
                  <a:lnTo>
                    <a:pt x="970" y="1436"/>
                  </a:lnTo>
                  <a:lnTo>
                    <a:pt x="972" y="1443"/>
                  </a:lnTo>
                  <a:lnTo>
                    <a:pt x="974" y="1450"/>
                  </a:lnTo>
                  <a:lnTo>
                    <a:pt x="975" y="1458"/>
                  </a:lnTo>
                  <a:lnTo>
                    <a:pt x="975" y="1465"/>
                  </a:lnTo>
                  <a:lnTo>
                    <a:pt x="974" y="1482"/>
                  </a:lnTo>
                  <a:lnTo>
                    <a:pt x="971" y="1497"/>
                  </a:lnTo>
                  <a:lnTo>
                    <a:pt x="967" y="1513"/>
                  </a:lnTo>
                  <a:lnTo>
                    <a:pt x="963" y="1529"/>
                  </a:lnTo>
                  <a:lnTo>
                    <a:pt x="953" y="1545"/>
                  </a:lnTo>
                  <a:lnTo>
                    <a:pt x="943" y="1560"/>
                  </a:lnTo>
                  <a:lnTo>
                    <a:pt x="937" y="1568"/>
                  </a:lnTo>
                  <a:lnTo>
                    <a:pt x="931" y="1575"/>
                  </a:lnTo>
                  <a:lnTo>
                    <a:pt x="923" y="1581"/>
                  </a:lnTo>
                  <a:lnTo>
                    <a:pt x="916" y="1586"/>
                  </a:lnTo>
                  <a:lnTo>
                    <a:pt x="909" y="1591"/>
                  </a:lnTo>
                  <a:lnTo>
                    <a:pt x="902" y="1595"/>
                  </a:lnTo>
                  <a:lnTo>
                    <a:pt x="894" y="1598"/>
                  </a:lnTo>
                  <a:lnTo>
                    <a:pt x="886" y="1601"/>
                  </a:lnTo>
                  <a:lnTo>
                    <a:pt x="877" y="1603"/>
                  </a:lnTo>
                  <a:lnTo>
                    <a:pt x="868" y="1604"/>
                  </a:lnTo>
                  <a:lnTo>
                    <a:pt x="859" y="1604"/>
                  </a:lnTo>
                  <a:lnTo>
                    <a:pt x="850" y="1604"/>
                  </a:lnTo>
                  <a:lnTo>
                    <a:pt x="832" y="1603"/>
                  </a:lnTo>
                  <a:lnTo>
                    <a:pt x="815" y="1602"/>
                  </a:lnTo>
                  <a:lnTo>
                    <a:pt x="798" y="1599"/>
                  </a:lnTo>
                  <a:lnTo>
                    <a:pt x="781" y="1596"/>
                  </a:lnTo>
                  <a:lnTo>
                    <a:pt x="765" y="1591"/>
                  </a:lnTo>
                  <a:lnTo>
                    <a:pt x="749" y="1585"/>
                  </a:lnTo>
                  <a:lnTo>
                    <a:pt x="733" y="1578"/>
                  </a:lnTo>
                  <a:lnTo>
                    <a:pt x="719" y="1570"/>
                  </a:lnTo>
                  <a:lnTo>
                    <a:pt x="705" y="1561"/>
                  </a:lnTo>
                  <a:lnTo>
                    <a:pt x="691" y="1551"/>
                  </a:lnTo>
                  <a:lnTo>
                    <a:pt x="679" y="1540"/>
                  </a:lnTo>
                  <a:lnTo>
                    <a:pt x="668" y="1528"/>
                  </a:lnTo>
                  <a:lnTo>
                    <a:pt x="658" y="1515"/>
                  </a:lnTo>
                  <a:lnTo>
                    <a:pt x="648" y="1501"/>
                  </a:lnTo>
                  <a:lnTo>
                    <a:pt x="640" y="1487"/>
                  </a:lnTo>
                  <a:lnTo>
                    <a:pt x="634" y="1471"/>
                  </a:lnTo>
                  <a:lnTo>
                    <a:pt x="626" y="1461"/>
                  </a:lnTo>
                  <a:lnTo>
                    <a:pt x="619" y="1451"/>
                  </a:lnTo>
                  <a:lnTo>
                    <a:pt x="613" y="1441"/>
                  </a:lnTo>
                  <a:lnTo>
                    <a:pt x="606" y="1431"/>
                  </a:lnTo>
                  <a:lnTo>
                    <a:pt x="595" y="1409"/>
                  </a:lnTo>
                  <a:lnTo>
                    <a:pt x="586" y="1388"/>
                  </a:lnTo>
                  <a:lnTo>
                    <a:pt x="579" y="1365"/>
                  </a:lnTo>
                  <a:lnTo>
                    <a:pt x="572" y="1343"/>
                  </a:lnTo>
                  <a:lnTo>
                    <a:pt x="566" y="1319"/>
                  </a:lnTo>
                  <a:lnTo>
                    <a:pt x="560" y="1297"/>
                  </a:lnTo>
                  <a:lnTo>
                    <a:pt x="560" y="1287"/>
                  </a:lnTo>
                  <a:lnTo>
                    <a:pt x="559" y="1277"/>
                  </a:lnTo>
                  <a:lnTo>
                    <a:pt x="558" y="1268"/>
                  </a:lnTo>
                  <a:lnTo>
                    <a:pt x="556" y="1259"/>
                  </a:lnTo>
                  <a:lnTo>
                    <a:pt x="552" y="1241"/>
                  </a:lnTo>
                  <a:lnTo>
                    <a:pt x="549" y="1222"/>
                  </a:lnTo>
                  <a:lnTo>
                    <a:pt x="548" y="1214"/>
                  </a:lnTo>
                  <a:lnTo>
                    <a:pt x="547" y="1205"/>
                  </a:lnTo>
                  <a:lnTo>
                    <a:pt x="547" y="1197"/>
                  </a:lnTo>
                  <a:lnTo>
                    <a:pt x="549" y="1188"/>
                  </a:lnTo>
                  <a:lnTo>
                    <a:pt x="551" y="1179"/>
                  </a:lnTo>
                  <a:lnTo>
                    <a:pt x="554" y="1171"/>
                  </a:lnTo>
                  <a:lnTo>
                    <a:pt x="559" y="1163"/>
                  </a:lnTo>
                  <a:lnTo>
                    <a:pt x="567" y="1155"/>
                  </a:lnTo>
                  <a:lnTo>
                    <a:pt x="575" y="1128"/>
                  </a:lnTo>
                  <a:lnTo>
                    <a:pt x="583" y="1102"/>
                  </a:lnTo>
                  <a:lnTo>
                    <a:pt x="586" y="1087"/>
                  </a:lnTo>
                  <a:lnTo>
                    <a:pt x="589" y="1073"/>
                  </a:lnTo>
                  <a:lnTo>
                    <a:pt x="591" y="1059"/>
                  </a:lnTo>
                  <a:lnTo>
                    <a:pt x="593" y="1044"/>
                  </a:lnTo>
                  <a:lnTo>
                    <a:pt x="594" y="1029"/>
                  </a:lnTo>
                  <a:lnTo>
                    <a:pt x="593" y="1015"/>
                  </a:lnTo>
                  <a:lnTo>
                    <a:pt x="592" y="1000"/>
                  </a:lnTo>
                  <a:lnTo>
                    <a:pt x="590" y="987"/>
                  </a:lnTo>
                  <a:lnTo>
                    <a:pt x="587" y="973"/>
                  </a:lnTo>
                  <a:lnTo>
                    <a:pt x="583" y="959"/>
                  </a:lnTo>
                  <a:lnTo>
                    <a:pt x="577" y="946"/>
                  </a:lnTo>
                  <a:lnTo>
                    <a:pt x="570" y="933"/>
                  </a:lnTo>
                  <a:lnTo>
                    <a:pt x="564" y="929"/>
                  </a:lnTo>
                  <a:lnTo>
                    <a:pt x="557" y="924"/>
                  </a:lnTo>
                  <a:lnTo>
                    <a:pt x="551" y="919"/>
                  </a:lnTo>
                  <a:lnTo>
                    <a:pt x="547" y="912"/>
                  </a:lnTo>
                  <a:lnTo>
                    <a:pt x="544" y="906"/>
                  </a:lnTo>
                  <a:lnTo>
                    <a:pt x="542" y="899"/>
                  </a:lnTo>
                  <a:lnTo>
                    <a:pt x="543" y="896"/>
                  </a:lnTo>
                  <a:lnTo>
                    <a:pt x="543" y="892"/>
                  </a:lnTo>
                  <a:lnTo>
                    <a:pt x="545" y="888"/>
                  </a:lnTo>
                  <a:lnTo>
                    <a:pt x="547" y="884"/>
                  </a:lnTo>
                  <a:lnTo>
                    <a:pt x="560" y="866"/>
                  </a:lnTo>
                  <a:lnTo>
                    <a:pt x="573" y="849"/>
                  </a:lnTo>
                  <a:lnTo>
                    <a:pt x="584" y="830"/>
                  </a:lnTo>
                  <a:lnTo>
                    <a:pt x="594" y="811"/>
                  </a:lnTo>
                  <a:lnTo>
                    <a:pt x="599" y="801"/>
                  </a:lnTo>
                  <a:lnTo>
                    <a:pt x="602" y="791"/>
                  </a:lnTo>
                  <a:lnTo>
                    <a:pt x="605" y="781"/>
                  </a:lnTo>
                  <a:lnTo>
                    <a:pt x="609" y="770"/>
                  </a:lnTo>
                  <a:lnTo>
                    <a:pt x="610" y="760"/>
                  </a:lnTo>
                  <a:lnTo>
                    <a:pt x="611" y="749"/>
                  </a:lnTo>
                  <a:lnTo>
                    <a:pt x="611" y="738"/>
                  </a:lnTo>
                  <a:lnTo>
                    <a:pt x="610" y="726"/>
                  </a:lnTo>
                  <a:lnTo>
                    <a:pt x="600" y="707"/>
                  </a:lnTo>
                  <a:lnTo>
                    <a:pt x="590" y="688"/>
                  </a:lnTo>
                  <a:lnTo>
                    <a:pt x="580" y="668"/>
                  </a:lnTo>
                  <a:lnTo>
                    <a:pt x="570" y="649"/>
                  </a:lnTo>
                  <a:lnTo>
                    <a:pt x="566" y="639"/>
                  </a:lnTo>
                  <a:lnTo>
                    <a:pt x="563" y="629"/>
                  </a:lnTo>
                  <a:lnTo>
                    <a:pt x="559" y="619"/>
                  </a:lnTo>
                  <a:lnTo>
                    <a:pt x="558" y="608"/>
                  </a:lnTo>
                  <a:lnTo>
                    <a:pt x="557" y="598"/>
                  </a:lnTo>
                  <a:lnTo>
                    <a:pt x="558" y="586"/>
                  </a:lnTo>
                  <a:lnTo>
                    <a:pt x="559" y="575"/>
                  </a:lnTo>
                  <a:lnTo>
                    <a:pt x="564" y="564"/>
                  </a:lnTo>
                  <a:lnTo>
                    <a:pt x="565" y="550"/>
                  </a:lnTo>
                  <a:lnTo>
                    <a:pt x="567" y="535"/>
                  </a:lnTo>
                  <a:lnTo>
                    <a:pt x="572" y="522"/>
                  </a:lnTo>
                  <a:lnTo>
                    <a:pt x="577" y="510"/>
                  </a:lnTo>
                  <a:lnTo>
                    <a:pt x="589" y="484"/>
                  </a:lnTo>
                  <a:lnTo>
                    <a:pt x="600" y="459"/>
                  </a:lnTo>
                  <a:lnTo>
                    <a:pt x="607" y="439"/>
                  </a:lnTo>
                  <a:lnTo>
                    <a:pt x="617" y="420"/>
                  </a:lnTo>
                  <a:lnTo>
                    <a:pt x="626" y="401"/>
                  </a:lnTo>
                  <a:lnTo>
                    <a:pt x="637" y="383"/>
                  </a:lnTo>
                  <a:lnTo>
                    <a:pt x="648" y="366"/>
                  </a:lnTo>
                  <a:lnTo>
                    <a:pt x="662" y="348"/>
                  </a:lnTo>
                  <a:lnTo>
                    <a:pt x="675" y="332"/>
                  </a:lnTo>
                  <a:lnTo>
                    <a:pt x="690" y="316"/>
                  </a:lnTo>
                  <a:lnTo>
                    <a:pt x="706" y="301"/>
                  </a:lnTo>
                  <a:lnTo>
                    <a:pt x="722" y="287"/>
                  </a:lnTo>
                  <a:lnTo>
                    <a:pt x="738" y="274"/>
                  </a:lnTo>
                  <a:lnTo>
                    <a:pt x="756" y="262"/>
                  </a:lnTo>
                  <a:lnTo>
                    <a:pt x="774" y="251"/>
                  </a:lnTo>
                  <a:lnTo>
                    <a:pt x="793" y="241"/>
                  </a:lnTo>
                  <a:lnTo>
                    <a:pt x="811" y="233"/>
                  </a:lnTo>
                  <a:lnTo>
                    <a:pt x="830" y="226"/>
                  </a:lnTo>
                  <a:lnTo>
                    <a:pt x="863" y="222"/>
                  </a:lnTo>
                  <a:lnTo>
                    <a:pt x="896" y="220"/>
                  </a:lnTo>
                  <a:lnTo>
                    <a:pt x="904" y="220"/>
                  </a:lnTo>
                  <a:lnTo>
                    <a:pt x="911" y="222"/>
                  </a:lnTo>
                  <a:lnTo>
                    <a:pt x="919" y="223"/>
                  </a:lnTo>
                  <a:lnTo>
                    <a:pt x="926" y="226"/>
                  </a:lnTo>
                  <a:lnTo>
                    <a:pt x="934" y="229"/>
                  </a:lnTo>
                  <a:lnTo>
                    <a:pt x="941" y="232"/>
                  </a:lnTo>
                  <a:lnTo>
                    <a:pt x="948" y="237"/>
                  </a:lnTo>
                  <a:lnTo>
                    <a:pt x="954" y="242"/>
                  </a:lnTo>
                  <a:lnTo>
                    <a:pt x="991" y="288"/>
                  </a:lnTo>
                  <a:lnTo>
                    <a:pt x="991" y="307"/>
                  </a:lnTo>
                  <a:lnTo>
                    <a:pt x="990" y="327"/>
                  </a:lnTo>
                  <a:lnTo>
                    <a:pt x="989" y="337"/>
                  </a:lnTo>
                  <a:lnTo>
                    <a:pt x="987" y="347"/>
                  </a:lnTo>
                  <a:lnTo>
                    <a:pt x="985" y="357"/>
                  </a:lnTo>
                  <a:lnTo>
                    <a:pt x="983" y="367"/>
                  </a:lnTo>
                  <a:lnTo>
                    <a:pt x="980" y="376"/>
                  </a:lnTo>
                  <a:lnTo>
                    <a:pt x="975" y="385"/>
                  </a:lnTo>
                  <a:lnTo>
                    <a:pt x="970" y="394"/>
                  </a:lnTo>
                  <a:lnTo>
                    <a:pt x="965" y="401"/>
                  </a:lnTo>
                  <a:lnTo>
                    <a:pt x="958" y="410"/>
                  </a:lnTo>
                  <a:lnTo>
                    <a:pt x="951" y="416"/>
                  </a:lnTo>
                  <a:lnTo>
                    <a:pt x="942" y="422"/>
                  </a:lnTo>
                  <a:lnTo>
                    <a:pt x="933" y="427"/>
                  </a:lnTo>
                  <a:close/>
                  <a:moveTo>
                    <a:pt x="911" y="394"/>
                  </a:moveTo>
                  <a:lnTo>
                    <a:pt x="904" y="392"/>
                  </a:lnTo>
                  <a:lnTo>
                    <a:pt x="898" y="390"/>
                  </a:lnTo>
                  <a:lnTo>
                    <a:pt x="893" y="386"/>
                  </a:lnTo>
                  <a:lnTo>
                    <a:pt x="888" y="382"/>
                  </a:lnTo>
                  <a:lnTo>
                    <a:pt x="877" y="373"/>
                  </a:lnTo>
                  <a:lnTo>
                    <a:pt x="868" y="364"/>
                  </a:lnTo>
                  <a:lnTo>
                    <a:pt x="864" y="358"/>
                  </a:lnTo>
                  <a:lnTo>
                    <a:pt x="859" y="354"/>
                  </a:lnTo>
                  <a:lnTo>
                    <a:pt x="854" y="350"/>
                  </a:lnTo>
                  <a:lnTo>
                    <a:pt x="849" y="347"/>
                  </a:lnTo>
                  <a:lnTo>
                    <a:pt x="843" y="344"/>
                  </a:lnTo>
                  <a:lnTo>
                    <a:pt x="836" y="342"/>
                  </a:lnTo>
                  <a:lnTo>
                    <a:pt x="829" y="342"/>
                  </a:lnTo>
                  <a:lnTo>
                    <a:pt x="821" y="342"/>
                  </a:lnTo>
                  <a:lnTo>
                    <a:pt x="809" y="346"/>
                  </a:lnTo>
                  <a:lnTo>
                    <a:pt x="796" y="350"/>
                  </a:lnTo>
                  <a:lnTo>
                    <a:pt x="783" y="355"/>
                  </a:lnTo>
                  <a:lnTo>
                    <a:pt x="771" y="362"/>
                  </a:lnTo>
                  <a:lnTo>
                    <a:pt x="760" y="368"/>
                  </a:lnTo>
                  <a:lnTo>
                    <a:pt x="750" y="376"/>
                  </a:lnTo>
                  <a:lnTo>
                    <a:pt x="744" y="380"/>
                  </a:lnTo>
                  <a:lnTo>
                    <a:pt x="740" y="385"/>
                  </a:lnTo>
                  <a:lnTo>
                    <a:pt x="736" y="390"/>
                  </a:lnTo>
                  <a:lnTo>
                    <a:pt x="732" y="396"/>
                  </a:lnTo>
                  <a:lnTo>
                    <a:pt x="727" y="404"/>
                  </a:lnTo>
                  <a:lnTo>
                    <a:pt x="722" y="414"/>
                  </a:lnTo>
                  <a:lnTo>
                    <a:pt x="718" y="423"/>
                  </a:lnTo>
                  <a:lnTo>
                    <a:pt x="715" y="432"/>
                  </a:lnTo>
                  <a:lnTo>
                    <a:pt x="713" y="442"/>
                  </a:lnTo>
                  <a:lnTo>
                    <a:pt x="711" y="453"/>
                  </a:lnTo>
                  <a:lnTo>
                    <a:pt x="710" y="463"/>
                  </a:lnTo>
                  <a:lnTo>
                    <a:pt x="709" y="474"/>
                  </a:lnTo>
                  <a:lnTo>
                    <a:pt x="709" y="484"/>
                  </a:lnTo>
                  <a:lnTo>
                    <a:pt x="710" y="494"/>
                  </a:lnTo>
                  <a:lnTo>
                    <a:pt x="712" y="505"/>
                  </a:lnTo>
                  <a:lnTo>
                    <a:pt x="714" y="515"/>
                  </a:lnTo>
                  <a:lnTo>
                    <a:pt x="717" y="525"/>
                  </a:lnTo>
                  <a:lnTo>
                    <a:pt x="720" y="534"/>
                  </a:lnTo>
                  <a:lnTo>
                    <a:pt x="724" y="544"/>
                  </a:lnTo>
                  <a:lnTo>
                    <a:pt x="729" y="553"/>
                  </a:lnTo>
                  <a:lnTo>
                    <a:pt x="738" y="560"/>
                  </a:lnTo>
                  <a:lnTo>
                    <a:pt x="747" y="568"/>
                  </a:lnTo>
                  <a:lnTo>
                    <a:pt x="755" y="577"/>
                  </a:lnTo>
                  <a:lnTo>
                    <a:pt x="761" y="586"/>
                  </a:lnTo>
                  <a:lnTo>
                    <a:pt x="765" y="598"/>
                  </a:lnTo>
                  <a:lnTo>
                    <a:pt x="768" y="608"/>
                  </a:lnTo>
                  <a:lnTo>
                    <a:pt x="768" y="614"/>
                  </a:lnTo>
                  <a:lnTo>
                    <a:pt x="768" y="620"/>
                  </a:lnTo>
                  <a:lnTo>
                    <a:pt x="768" y="626"/>
                  </a:lnTo>
                  <a:lnTo>
                    <a:pt x="766" y="632"/>
                  </a:lnTo>
                  <a:lnTo>
                    <a:pt x="756" y="661"/>
                  </a:lnTo>
                  <a:lnTo>
                    <a:pt x="747" y="691"/>
                  </a:lnTo>
                  <a:lnTo>
                    <a:pt x="742" y="707"/>
                  </a:lnTo>
                  <a:lnTo>
                    <a:pt x="738" y="723"/>
                  </a:lnTo>
                  <a:lnTo>
                    <a:pt x="736" y="740"/>
                  </a:lnTo>
                  <a:lnTo>
                    <a:pt x="734" y="755"/>
                  </a:lnTo>
                  <a:lnTo>
                    <a:pt x="733" y="771"/>
                  </a:lnTo>
                  <a:lnTo>
                    <a:pt x="733" y="788"/>
                  </a:lnTo>
                  <a:lnTo>
                    <a:pt x="734" y="804"/>
                  </a:lnTo>
                  <a:lnTo>
                    <a:pt x="737" y="819"/>
                  </a:lnTo>
                  <a:lnTo>
                    <a:pt x="742" y="835"/>
                  </a:lnTo>
                  <a:lnTo>
                    <a:pt x="749" y="849"/>
                  </a:lnTo>
                  <a:lnTo>
                    <a:pt x="752" y="856"/>
                  </a:lnTo>
                  <a:lnTo>
                    <a:pt x="757" y="862"/>
                  </a:lnTo>
                  <a:lnTo>
                    <a:pt x="761" y="870"/>
                  </a:lnTo>
                  <a:lnTo>
                    <a:pt x="766" y="876"/>
                  </a:lnTo>
                  <a:lnTo>
                    <a:pt x="768" y="882"/>
                  </a:lnTo>
                  <a:lnTo>
                    <a:pt x="772" y="888"/>
                  </a:lnTo>
                  <a:lnTo>
                    <a:pt x="777" y="894"/>
                  </a:lnTo>
                  <a:lnTo>
                    <a:pt x="782" y="899"/>
                  </a:lnTo>
                  <a:lnTo>
                    <a:pt x="796" y="909"/>
                  </a:lnTo>
                  <a:lnTo>
                    <a:pt x="809" y="920"/>
                  </a:lnTo>
                  <a:lnTo>
                    <a:pt x="815" y="925"/>
                  </a:lnTo>
                  <a:lnTo>
                    <a:pt x="820" y="930"/>
                  </a:lnTo>
                  <a:lnTo>
                    <a:pt x="823" y="935"/>
                  </a:lnTo>
                  <a:lnTo>
                    <a:pt x="825" y="941"/>
                  </a:lnTo>
                  <a:lnTo>
                    <a:pt x="826" y="944"/>
                  </a:lnTo>
                  <a:lnTo>
                    <a:pt x="826" y="947"/>
                  </a:lnTo>
                  <a:lnTo>
                    <a:pt x="825" y="951"/>
                  </a:lnTo>
                  <a:lnTo>
                    <a:pt x="824" y="954"/>
                  </a:lnTo>
                  <a:lnTo>
                    <a:pt x="819" y="963"/>
                  </a:lnTo>
                  <a:lnTo>
                    <a:pt x="812" y="971"/>
                  </a:lnTo>
                  <a:lnTo>
                    <a:pt x="801" y="983"/>
                  </a:lnTo>
                  <a:lnTo>
                    <a:pt x="791" y="995"/>
                  </a:lnTo>
                  <a:lnTo>
                    <a:pt x="783" y="1010"/>
                  </a:lnTo>
                  <a:lnTo>
                    <a:pt x="776" y="1024"/>
                  </a:lnTo>
                  <a:lnTo>
                    <a:pt x="771" y="1038"/>
                  </a:lnTo>
                  <a:lnTo>
                    <a:pt x="767" y="1053"/>
                  </a:lnTo>
                  <a:lnTo>
                    <a:pt x="764" y="1069"/>
                  </a:lnTo>
                  <a:lnTo>
                    <a:pt x="763" y="1085"/>
                  </a:lnTo>
                  <a:lnTo>
                    <a:pt x="762" y="1102"/>
                  </a:lnTo>
                  <a:lnTo>
                    <a:pt x="763" y="1118"/>
                  </a:lnTo>
                  <a:lnTo>
                    <a:pt x="765" y="1133"/>
                  </a:lnTo>
                  <a:lnTo>
                    <a:pt x="767" y="1150"/>
                  </a:lnTo>
                  <a:lnTo>
                    <a:pt x="770" y="1166"/>
                  </a:lnTo>
                  <a:lnTo>
                    <a:pt x="774" y="1181"/>
                  </a:lnTo>
                  <a:lnTo>
                    <a:pt x="779" y="1197"/>
                  </a:lnTo>
                  <a:lnTo>
                    <a:pt x="784" y="1211"/>
                  </a:lnTo>
                  <a:lnTo>
                    <a:pt x="784" y="1216"/>
                  </a:lnTo>
                  <a:lnTo>
                    <a:pt x="784" y="1222"/>
                  </a:lnTo>
                  <a:lnTo>
                    <a:pt x="783" y="1226"/>
                  </a:lnTo>
                  <a:lnTo>
                    <a:pt x="781" y="1231"/>
                  </a:lnTo>
                  <a:lnTo>
                    <a:pt x="776" y="1241"/>
                  </a:lnTo>
                  <a:lnTo>
                    <a:pt x="770" y="1249"/>
                  </a:lnTo>
                  <a:lnTo>
                    <a:pt x="756" y="1263"/>
                  </a:lnTo>
                  <a:lnTo>
                    <a:pt x="741" y="1279"/>
                  </a:lnTo>
                  <a:lnTo>
                    <a:pt x="736" y="1288"/>
                  </a:lnTo>
                  <a:lnTo>
                    <a:pt x="732" y="1298"/>
                  </a:lnTo>
                  <a:lnTo>
                    <a:pt x="729" y="1307"/>
                  </a:lnTo>
                  <a:lnTo>
                    <a:pt x="726" y="1317"/>
                  </a:lnTo>
                  <a:lnTo>
                    <a:pt x="724" y="1327"/>
                  </a:lnTo>
                  <a:lnTo>
                    <a:pt x="722" y="1338"/>
                  </a:lnTo>
                  <a:lnTo>
                    <a:pt x="721" y="1349"/>
                  </a:lnTo>
                  <a:lnTo>
                    <a:pt x="721" y="1359"/>
                  </a:lnTo>
                  <a:lnTo>
                    <a:pt x="721" y="1370"/>
                  </a:lnTo>
                  <a:lnTo>
                    <a:pt x="722" y="1381"/>
                  </a:lnTo>
                  <a:lnTo>
                    <a:pt x="724" y="1391"/>
                  </a:lnTo>
                  <a:lnTo>
                    <a:pt x="726" y="1401"/>
                  </a:lnTo>
                  <a:lnTo>
                    <a:pt x="729" y="1411"/>
                  </a:lnTo>
                  <a:lnTo>
                    <a:pt x="732" y="1420"/>
                  </a:lnTo>
                  <a:lnTo>
                    <a:pt x="736" y="1431"/>
                  </a:lnTo>
                  <a:lnTo>
                    <a:pt x="741" y="1439"/>
                  </a:lnTo>
                  <a:lnTo>
                    <a:pt x="745" y="1444"/>
                  </a:lnTo>
                  <a:lnTo>
                    <a:pt x="751" y="1448"/>
                  </a:lnTo>
                  <a:lnTo>
                    <a:pt x="755" y="1452"/>
                  </a:lnTo>
                  <a:lnTo>
                    <a:pt x="760" y="1455"/>
                  </a:lnTo>
                  <a:lnTo>
                    <a:pt x="771" y="1460"/>
                  </a:lnTo>
                  <a:lnTo>
                    <a:pt x="782" y="1464"/>
                  </a:lnTo>
                  <a:lnTo>
                    <a:pt x="795" y="1466"/>
                  </a:lnTo>
                  <a:lnTo>
                    <a:pt x="807" y="1466"/>
                  </a:lnTo>
                  <a:lnTo>
                    <a:pt x="819" y="1466"/>
                  </a:lnTo>
                  <a:lnTo>
                    <a:pt x="830" y="1465"/>
                  </a:lnTo>
                  <a:lnTo>
                    <a:pt x="835" y="1466"/>
                  </a:lnTo>
                  <a:lnTo>
                    <a:pt x="840" y="1467"/>
                  </a:lnTo>
                  <a:lnTo>
                    <a:pt x="844" y="1466"/>
                  </a:lnTo>
                  <a:lnTo>
                    <a:pt x="848" y="1465"/>
                  </a:lnTo>
                  <a:lnTo>
                    <a:pt x="855" y="1462"/>
                  </a:lnTo>
                  <a:lnTo>
                    <a:pt x="863" y="1457"/>
                  </a:lnTo>
                  <a:lnTo>
                    <a:pt x="876" y="1445"/>
                  </a:lnTo>
                  <a:lnTo>
                    <a:pt x="890" y="1431"/>
                  </a:lnTo>
                  <a:lnTo>
                    <a:pt x="896" y="1426"/>
                  </a:lnTo>
                  <a:lnTo>
                    <a:pt x="902" y="1421"/>
                  </a:lnTo>
                  <a:lnTo>
                    <a:pt x="905" y="1419"/>
                  </a:lnTo>
                  <a:lnTo>
                    <a:pt x="907" y="1418"/>
                  </a:lnTo>
                  <a:lnTo>
                    <a:pt x="910" y="1418"/>
                  </a:lnTo>
                  <a:lnTo>
                    <a:pt x="913" y="1418"/>
                  </a:lnTo>
                  <a:lnTo>
                    <a:pt x="915" y="1419"/>
                  </a:lnTo>
                  <a:lnTo>
                    <a:pt x="918" y="1421"/>
                  </a:lnTo>
                  <a:lnTo>
                    <a:pt x="920" y="1424"/>
                  </a:lnTo>
                  <a:lnTo>
                    <a:pt x="923" y="1428"/>
                  </a:lnTo>
                  <a:lnTo>
                    <a:pt x="927" y="1438"/>
                  </a:lnTo>
                  <a:lnTo>
                    <a:pt x="933" y="1452"/>
                  </a:lnTo>
                  <a:lnTo>
                    <a:pt x="935" y="1460"/>
                  </a:lnTo>
                  <a:lnTo>
                    <a:pt x="936" y="1468"/>
                  </a:lnTo>
                  <a:lnTo>
                    <a:pt x="937" y="1476"/>
                  </a:lnTo>
                  <a:lnTo>
                    <a:pt x="936" y="1483"/>
                  </a:lnTo>
                  <a:lnTo>
                    <a:pt x="934" y="1491"/>
                  </a:lnTo>
                  <a:lnTo>
                    <a:pt x="932" y="1497"/>
                  </a:lnTo>
                  <a:lnTo>
                    <a:pt x="928" y="1504"/>
                  </a:lnTo>
                  <a:lnTo>
                    <a:pt x="925" y="1511"/>
                  </a:lnTo>
                  <a:lnTo>
                    <a:pt x="917" y="1524"/>
                  </a:lnTo>
                  <a:lnTo>
                    <a:pt x="907" y="1535"/>
                  </a:lnTo>
                  <a:lnTo>
                    <a:pt x="897" y="1545"/>
                  </a:lnTo>
                  <a:lnTo>
                    <a:pt x="887" y="1554"/>
                  </a:lnTo>
                  <a:lnTo>
                    <a:pt x="875" y="1556"/>
                  </a:lnTo>
                  <a:lnTo>
                    <a:pt x="865" y="1558"/>
                  </a:lnTo>
                  <a:lnTo>
                    <a:pt x="854" y="1559"/>
                  </a:lnTo>
                  <a:lnTo>
                    <a:pt x="844" y="1559"/>
                  </a:lnTo>
                  <a:lnTo>
                    <a:pt x="832" y="1559"/>
                  </a:lnTo>
                  <a:lnTo>
                    <a:pt x="821" y="1558"/>
                  </a:lnTo>
                  <a:lnTo>
                    <a:pt x="811" y="1557"/>
                  </a:lnTo>
                  <a:lnTo>
                    <a:pt x="800" y="1555"/>
                  </a:lnTo>
                  <a:lnTo>
                    <a:pt x="788" y="1553"/>
                  </a:lnTo>
                  <a:lnTo>
                    <a:pt x="778" y="1550"/>
                  </a:lnTo>
                  <a:lnTo>
                    <a:pt x="768" y="1546"/>
                  </a:lnTo>
                  <a:lnTo>
                    <a:pt x="758" y="1542"/>
                  </a:lnTo>
                  <a:lnTo>
                    <a:pt x="748" y="1537"/>
                  </a:lnTo>
                  <a:lnTo>
                    <a:pt x="738" y="1532"/>
                  </a:lnTo>
                  <a:lnTo>
                    <a:pt x="729" y="1526"/>
                  </a:lnTo>
                  <a:lnTo>
                    <a:pt x="720" y="1520"/>
                  </a:lnTo>
                  <a:lnTo>
                    <a:pt x="707" y="1503"/>
                  </a:lnTo>
                  <a:lnTo>
                    <a:pt x="693" y="1488"/>
                  </a:lnTo>
                  <a:lnTo>
                    <a:pt x="682" y="1470"/>
                  </a:lnTo>
                  <a:lnTo>
                    <a:pt x="671" y="1454"/>
                  </a:lnTo>
                  <a:lnTo>
                    <a:pt x="660" y="1437"/>
                  </a:lnTo>
                  <a:lnTo>
                    <a:pt x="649" y="1418"/>
                  </a:lnTo>
                  <a:lnTo>
                    <a:pt x="641" y="1400"/>
                  </a:lnTo>
                  <a:lnTo>
                    <a:pt x="632" y="1382"/>
                  </a:lnTo>
                  <a:lnTo>
                    <a:pt x="625" y="1362"/>
                  </a:lnTo>
                  <a:lnTo>
                    <a:pt x="618" y="1343"/>
                  </a:lnTo>
                  <a:lnTo>
                    <a:pt x="612" y="1323"/>
                  </a:lnTo>
                  <a:lnTo>
                    <a:pt x="605" y="1304"/>
                  </a:lnTo>
                  <a:lnTo>
                    <a:pt x="601" y="1283"/>
                  </a:lnTo>
                  <a:lnTo>
                    <a:pt x="597" y="1263"/>
                  </a:lnTo>
                  <a:lnTo>
                    <a:pt x="593" y="1243"/>
                  </a:lnTo>
                  <a:lnTo>
                    <a:pt x="591" y="1222"/>
                  </a:lnTo>
                  <a:lnTo>
                    <a:pt x="585" y="1207"/>
                  </a:lnTo>
                  <a:lnTo>
                    <a:pt x="593" y="1188"/>
                  </a:lnTo>
                  <a:lnTo>
                    <a:pt x="601" y="1170"/>
                  </a:lnTo>
                  <a:lnTo>
                    <a:pt x="610" y="1151"/>
                  </a:lnTo>
                  <a:lnTo>
                    <a:pt x="617" y="1131"/>
                  </a:lnTo>
                  <a:lnTo>
                    <a:pt x="623" y="1111"/>
                  </a:lnTo>
                  <a:lnTo>
                    <a:pt x="628" y="1090"/>
                  </a:lnTo>
                  <a:lnTo>
                    <a:pt x="633" y="1070"/>
                  </a:lnTo>
                  <a:lnTo>
                    <a:pt x="636" y="1049"/>
                  </a:lnTo>
                  <a:lnTo>
                    <a:pt x="638" y="1028"/>
                  </a:lnTo>
                  <a:lnTo>
                    <a:pt x="638" y="1007"/>
                  </a:lnTo>
                  <a:lnTo>
                    <a:pt x="637" y="987"/>
                  </a:lnTo>
                  <a:lnTo>
                    <a:pt x="634" y="967"/>
                  </a:lnTo>
                  <a:lnTo>
                    <a:pt x="632" y="957"/>
                  </a:lnTo>
                  <a:lnTo>
                    <a:pt x="629" y="947"/>
                  </a:lnTo>
                  <a:lnTo>
                    <a:pt x="626" y="937"/>
                  </a:lnTo>
                  <a:lnTo>
                    <a:pt x="622" y="928"/>
                  </a:lnTo>
                  <a:lnTo>
                    <a:pt x="617" y="918"/>
                  </a:lnTo>
                  <a:lnTo>
                    <a:pt x="612" y="908"/>
                  </a:lnTo>
                  <a:lnTo>
                    <a:pt x="606" y="899"/>
                  </a:lnTo>
                  <a:lnTo>
                    <a:pt x="600" y="890"/>
                  </a:lnTo>
                  <a:lnTo>
                    <a:pt x="613" y="868"/>
                  </a:lnTo>
                  <a:lnTo>
                    <a:pt x="625" y="847"/>
                  </a:lnTo>
                  <a:lnTo>
                    <a:pt x="634" y="825"/>
                  </a:lnTo>
                  <a:lnTo>
                    <a:pt x="642" y="801"/>
                  </a:lnTo>
                  <a:lnTo>
                    <a:pt x="645" y="790"/>
                  </a:lnTo>
                  <a:lnTo>
                    <a:pt x="648" y="778"/>
                  </a:lnTo>
                  <a:lnTo>
                    <a:pt x="650" y="765"/>
                  </a:lnTo>
                  <a:lnTo>
                    <a:pt x="651" y="753"/>
                  </a:lnTo>
                  <a:lnTo>
                    <a:pt x="652" y="741"/>
                  </a:lnTo>
                  <a:lnTo>
                    <a:pt x="653" y="727"/>
                  </a:lnTo>
                  <a:lnTo>
                    <a:pt x="653" y="714"/>
                  </a:lnTo>
                  <a:lnTo>
                    <a:pt x="652" y="702"/>
                  </a:lnTo>
                  <a:lnTo>
                    <a:pt x="633" y="672"/>
                  </a:lnTo>
                  <a:lnTo>
                    <a:pt x="615" y="642"/>
                  </a:lnTo>
                  <a:lnTo>
                    <a:pt x="611" y="634"/>
                  </a:lnTo>
                  <a:lnTo>
                    <a:pt x="607" y="626"/>
                  </a:lnTo>
                  <a:lnTo>
                    <a:pt x="604" y="618"/>
                  </a:lnTo>
                  <a:lnTo>
                    <a:pt x="602" y="610"/>
                  </a:lnTo>
                  <a:lnTo>
                    <a:pt x="600" y="601"/>
                  </a:lnTo>
                  <a:lnTo>
                    <a:pt x="599" y="592"/>
                  </a:lnTo>
                  <a:lnTo>
                    <a:pt x="599" y="582"/>
                  </a:lnTo>
                  <a:lnTo>
                    <a:pt x="600" y="573"/>
                  </a:lnTo>
                  <a:lnTo>
                    <a:pt x="607" y="558"/>
                  </a:lnTo>
                  <a:lnTo>
                    <a:pt x="615" y="542"/>
                  </a:lnTo>
                  <a:lnTo>
                    <a:pt x="621" y="526"/>
                  </a:lnTo>
                  <a:lnTo>
                    <a:pt x="627" y="511"/>
                  </a:lnTo>
                  <a:lnTo>
                    <a:pt x="637" y="478"/>
                  </a:lnTo>
                  <a:lnTo>
                    <a:pt x="648" y="446"/>
                  </a:lnTo>
                  <a:lnTo>
                    <a:pt x="655" y="430"/>
                  </a:lnTo>
                  <a:lnTo>
                    <a:pt x="661" y="415"/>
                  </a:lnTo>
                  <a:lnTo>
                    <a:pt x="668" y="399"/>
                  </a:lnTo>
                  <a:lnTo>
                    <a:pt x="676" y="384"/>
                  </a:lnTo>
                  <a:lnTo>
                    <a:pt x="685" y="370"/>
                  </a:lnTo>
                  <a:lnTo>
                    <a:pt x="695" y="355"/>
                  </a:lnTo>
                  <a:lnTo>
                    <a:pt x="707" y="341"/>
                  </a:lnTo>
                  <a:lnTo>
                    <a:pt x="720" y="328"/>
                  </a:lnTo>
                  <a:lnTo>
                    <a:pt x="728" y="320"/>
                  </a:lnTo>
                  <a:lnTo>
                    <a:pt x="737" y="310"/>
                  </a:lnTo>
                  <a:lnTo>
                    <a:pt x="748" y="303"/>
                  </a:lnTo>
                  <a:lnTo>
                    <a:pt x="758" y="296"/>
                  </a:lnTo>
                  <a:lnTo>
                    <a:pt x="769" y="290"/>
                  </a:lnTo>
                  <a:lnTo>
                    <a:pt x="780" y="284"/>
                  </a:lnTo>
                  <a:lnTo>
                    <a:pt x="791" y="279"/>
                  </a:lnTo>
                  <a:lnTo>
                    <a:pt x="804" y="275"/>
                  </a:lnTo>
                  <a:lnTo>
                    <a:pt x="816" y="271"/>
                  </a:lnTo>
                  <a:lnTo>
                    <a:pt x="827" y="268"/>
                  </a:lnTo>
                  <a:lnTo>
                    <a:pt x="840" y="264"/>
                  </a:lnTo>
                  <a:lnTo>
                    <a:pt x="852" y="262"/>
                  </a:lnTo>
                  <a:lnTo>
                    <a:pt x="864" y="261"/>
                  </a:lnTo>
                  <a:lnTo>
                    <a:pt x="876" y="260"/>
                  </a:lnTo>
                  <a:lnTo>
                    <a:pt x="888" y="261"/>
                  </a:lnTo>
                  <a:lnTo>
                    <a:pt x="899" y="261"/>
                  </a:lnTo>
                  <a:lnTo>
                    <a:pt x="907" y="266"/>
                  </a:lnTo>
                  <a:lnTo>
                    <a:pt x="916" y="272"/>
                  </a:lnTo>
                  <a:lnTo>
                    <a:pt x="923" y="278"/>
                  </a:lnTo>
                  <a:lnTo>
                    <a:pt x="929" y="285"/>
                  </a:lnTo>
                  <a:lnTo>
                    <a:pt x="936" y="292"/>
                  </a:lnTo>
                  <a:lnTo>
                    <a:pt x="940" y="300"/>
                  </a:lnTo>
                  <a:lnTo>
                    <a:pt x="943" y="309"/>
                  </a:lnTo>
                  <a:lnTo>
                    <a:pt x="945" y="320"/>
                  </a:lnTo>
                  <a:lnTo>
                    <a:pt x="944" y="330"/>
                  </a:lnTo>
                  <a:lnTo>
                    <a:pt x="943" y="341"/>
                  </a:lnTo>
                  <a:lnTo>
                    <a:pt x="941" y="351"/>
                  </a:lnTo>
                  <a:lnTo>
                    <a:pt x="937" y="362"/>
                  </a:lnTo>
                  <a:lnTo>
                    <a:pt x="933" y="371"/>
                  </a:lnTo>
                  <a:lnTo>
                    <a:pt x="926" y="380"/>
                  </a:lnTo>
                  <a:lnTo>
                    <a:pt x="919" y="387"/>
                  </a:lnTo>
                  <a:lnTo>
                    <a:pt x="911" y="394"/>
                  </a:lnTo>
                  <a:close/>
                  <a:moveTo>
                    <a:pt x="461" y="842"/>
                  </a:moveTo>
                  <a:lnTo>
                    <a:pt x="454" y="847"/>
                  </a:lnTo>
                  <a:lnTo>
                    <a:pt x="447" y="850"/>
                  </a:lnTo>
                  <a:lnTo>
                    <a:pt x="439" y="852"/>
                  </a:lnTo>
                  <a:lnTo>
                    <a:pt x="432" y="852"/>
                  </a:lnTo>
                  <a:lnTo>
                    <a:pt x="417" y="850"/>
                  </a:lnTo>
                  <a:lnTo>
                    <a:pt x="404" y="847"/>
                  </a:lnTo>
                  <a:lnTo>
                    <a:pt x="397" y="845"/>
                  </a:lnTo>
                  <a:lnTo>
                    <a:pt x="390" y="843"/>
                  </a:lnTo>
                  <a:lnTo>
                    <a:pt x="384" y="843"/>
                  </a:lnTo>
                  <a:lnTo>
                    <a:pt x="376" y="842"/>
                  </a:lnTo>
                  <a:lnTo>
                    <a:pt x="370" y="843"/>
                  </a:lnTo>
                  <a:lnTo>
                    <a:pt x="363" y="846"/>
                  </a:lnTo>
                  <a:lnTo>
                    <a:pt x="357" y="850"/>
                  </a:lnTo>
                  <a:lnTo>
                    <a:pt x="351" y="856"/>
                  </a:lnTo>
                  <a:lnTo>
                    <a:pt x="344" y="872"/>
                  </a:lnTo>
                  <a:lnTo>
                    <a:pt x="338" y="887"/>
                  </a:lnTo>
                  <a:lnTo>
                    <a:pt x="335" y="902"/>
                  </a:lnTo>
                  <a:lnTo>
                    <a:pt x="332" y="918"/>
                  </a:lnTo>
                  <a:lnTo>
                    <a:pt x="332" y="934"/>
                  </a:lnTo>
                  <a:lnTo>
                    <a:pt x="335" y="950"/>
                  </a:lnTo>
                  <a:lnTo>
                    <a:pt x="339" y="966"/>
                  </a:lnTo>
                  <a:lnTo>
                    <a:pt x="345" y="982"/>
                  </a:lnTo>
                  <a:lnTo>
                    <a:pt x="349" y="987"/>
                  </a:lnTo>
                  <a:lnTo>
                    <a:pt x="354" y="990"/>
                  </a:lnTo>
                  <a:lnTo>
                    <a:pt x="359" y="992"/>
                  </a:lnTo>
                  <a:lnTo>
                    <a:pt x="363" y="993"/>
                  </a:lnTo>
                  <a:lnTo>
                    <a:pt x="373" y="994"/>
                  </a:lnTo>
                  <a:lnTo>
                    <a:pt x="384" y="992"/>
                  </a:lnTo>
                  <a:lnTo>
                    <a:pt x="394" y="990"/>
                  </a:lnTo>
                  <a:lnTo>
                    <a:pt x="404" y="989"/>
                  </a:lnTo>
                  <a:lnTo>
                    <a:pt x="409" y="989"/>
                  </a:lnTo>
                  <a:lnTo>
                    <a:pt x="414" y="990"/>
                  </a:lnTo>
                  <a:lnTo>
                    <a:pt x="419" y="991"/>
                  </a:lnTo>
                  <a:lnTo>
                    <a:pt x="425" y="993"/>
                  </a:lnTo>
                  <a:lnTo>
                    <a:pt x="436" y="1000"/>
                  </a:lnTo>
                  <a:lnTo>
                    <a:pt x="446" y="1010"/>
                  </a:lnTo>
                  <a:lnTo>
                    <a:pt x="450" y="1014"/>
                  </a:lnTo>
                  <a:lnTo>
                    <a:pt x="455" y="1019"/>
                  </a:lnTo>
                  <a:lnTo>
                    <a:pt x="458" y="1024"/>
                  </a:lnTo>
                  <a:lnTo>
                    <a:pt x="462" y="1030"/>
                  </a:lnTo>
                  <a:lnTo>
                    <a:pt x="464" y="1035"/>
                  </a:lnTo>
                  <a:lnTo>
                    <a:pt x="466" y="1041"/>
                  </a:lnTo>
                  <a:lnTo>
                    <a:pt x="468" y="1047"/>
                  </a:lnTo>
                  <a:lnTo>
                    <a:pt x="469" y="1053"/>
                  </a:lnTo>
                  <a:lnTo>
                    <a:pt x="469" y="1061"/>
                  </a:lnTo>
                  <a:lnTo>
                    <a:pt x="468" y="1068"/>
                  </a:lnTo>
                  <a:lnTo>
                    <a:pt x="467" y="1075"/>
                  </a:lnTo>
                  <a:lnTo>
                    <a:pt x="464" y="1082"/>
                  </a:lnTo>
                  <a:lnTo>
                    <a:pt x="461" y="1091"/>
                  </a:lnTo>
                  <a:lnTo>
                    <a:pt x="457" y="1100"/>
                  </a:lnTo>
                  <a:lnTo>
                    <a:pt x="452" y="1108"/>
                  </a:lnTo>
                  <a:lnTo>
                    <a:pt x="446" y="1115"/>
                  </a:lnTo>
                  <a:lnTo>
                    <a:pt x="440" y="1122"/>
                  </a:lnTo>
                  <a:lnTo>
                    <a:pt x="433" y="1127"/>
                  </a:lnTo>
                  <a:lnTo>
                    <a:pt x="426" y="1132"/>
                  </a:lnTo>
                  <a:lnTo>
                    <a:pt x="418" y="1136"/>
                  </a:lnTo>
                  <a:lnTo>
                    <a:pt x="410" y="1140"/>
                  </a:lnTo>
                  <a:lnTo>
                    <a:pt x="402" y="1143"/>
                  </a:lnTo>
                  <a:lnTo>
                    <a:pt x="393" y="1146"/>
                  </a:lnTo>
                  <a:lnTo>
                    <a:pt x="385" y="1149"/>
                  </a:lnTo>
                  <a:lnTo>
                    <a:pt x="367" y="1153"/>
                  </a:lnTo>
                  <a:lnTo>
                    <a:pt x="351" y="1155"/>
                  </a:lnTo>
                  <a:lnTo>
                    <a:pt x="340" y="1152"/>
                  </a:lnTo>
                  <a:lnTo>
                    <a:pt x="329" y="1149"/>
                  </a:lnTo>
                  <a:lnTo>
                    <a:pt x="318" y="1145"/>
                  </a:lnTo>
                  <a:lnTo>
                    <a:pt x="308" y="1141"/>
                  </a:lnTo>
                  <a:lnTo>
                    <a:pt x="298" y="1137"/>
                  </a:lnTo>
                  <a:lnTo>
                    <a:pt x="288" y="1132"/>
                  </a:lnTo>
                  <a:lnTo>
                    <a:pt x="277" y="1126"/>
                  </a:lnTo>
                  <a:lnTo>
                    <a:pt x="268" y="1120"/>
                  </a:lnTo>
                  <a:lnTo>
                    <a:pt x="259" y="1114"/>
                  </a:lnTo>
                  <a:lnTo>
                    <a:pt x="251" y="1107"/>
                  </a:lnTo>
                  <a:lnTo>
                    <a:pt x="243" y="1098"/>
                  </a:lnTo>
                  <a:lnTo>
                    <a:pt x="234" y="1090"/>
                  </a:lnTo>
                  <a:lnTo>
                    <a:pt x="227" y="1081"/>
                  </a:lnTo>
                  <a:lnTo>
                    <a:pt x="221" y="1072"/>
                  </a:lnTo>
                  <a:lnTo>
                    <a:pt x="215" y="1062"/>
                  </a:lnTo>
                  <a:lnTo>
                    <a:pt x="209" y="1051"/>
                  </a:lnTo>
                  <a:lnTo>
                    <a:pt x="203" y="1040"/>
                  </a:lnTo>
                  <a:lnTo>
                    <a:pt x="198" y="1029"/>
                  </a:lnTo>
                  <a:lnTo>
                    <a:pt x="192" y="1018"/>
                  </a:lnTo>
                  <a:lnTo>
                    <a:pt x="188" y="1005"/>
                  </a:lnTo>
                  <a:lnTo>
                    <a:pt x="185" y="994"/>
                  </a:lnTo>
                  <a:lnTo>
                    <a:pt x="182" y="982"/>
                  </a:lnTo>
                  <a:lnTo>
                    <a:pt x="180" y="970"/>
                  </a:lnTo>
                  <a:lnTo>
                    <a:pt x="178" y="956"/>
                  </a:lnTo>
                  <a:lnTo>
                    <a:pt x="177" y="944"/>
                  </a:lnTo>
                  <a:lnTo>
                    <a:pt x="176" y="932"/>
                  </a:lnTo>
                  <a:lnTo>
                    <a:pt x="176" y="919"/>
                  </a:lnTo>
                  <a:lnTo>
                    <a:pt x="177" y="906"/>
                  </a:lnTo>
                  <a:lnTo>
                    <a:pt x="178" y="893"/>
                  </a:lnTo>
                  <a:lnTo>
                    <a:pt x="180" y="881"/>
                  </a:lnTo>
                  <a:lnTo>
                    <a:pt x="182" y="867"/>
                  </a:lnTo>
                  <a:lnTo>
                    <a:pt x="184" y="855"/>
                  </a:lnTo>
                  <a:lnTo>
                    <a:pt x="196" y="832"/>
                  </a:lnTo>
                  <a:lnTo>
                    <a:pt x="208" y="808"/>
                  </a:lnTo>
                  <a:lnTo>
                    <a:pt x="220" y="785"/>
                  </a:lnTo>
                  <a:lnTo>
                    <a:pt x="233" y="762"/>
                  </a:lnTo>
                  <a:lnTo>
                    <a:pt x="240" y="751"/>
                  </a:lnTo>
                  <a:lnTo>
                    <a:pt x="249" y="741"/>
                  </a:lnTo>
                  <a:lnTo>
                    <a:pt x="257" y="731"/>
                  </a:lnTo>
                  <a:lnTo>
                    <a:pt x="265" y="721"/>
                  </a:lnTo>
                  <a:lnTo>
                    <a:pt x="275" y="712"/>
                  </a:lnTo>
                  <a:lnTo>
                    <a:pt x="285" y="704"/>
                  </a:lnTo>
                  <a:lnTo>
                    <a:pt x="296" y="697"/>
                  </a:lnTo>
                  <a:lnTo>
                    <a:pt x="308" y="691"/>
                  </a:lnTo>
                  <a:lnTo>
                    <a:pt x="322" y="685"/>
                  </a:lnTo>
                  <a:lnTo>
                    <a:pt x="337" y="678"/>
                  </a:lnTo>
                  <a:lnTo>
                    <a:pt x="352" y="673"/>
                  </a:lnTo>
                  <a:lnTo>
                    <a:pt x="368" y="669"/>
                  </a:lnTo>
                  <a:lnTo>
                    <a:pt x="384" y="666"/>
                  </a:lnTo>
                  <a:lnTo>
                    <a:pt x="400" y="665"/>
                  </a:lnTo>
                  <a:lnTo>
                    <a:pt x="407" y="665"/>
                  </a:lnTo>
                  <a:lnTo>
                    <a:pt x="415" y="666"/>
                  </a:lnTo>
                  <a:lnTo>
                    <a:pt x="423" y="668"/>
                  </a:lnTo>
                  <a:lnTo>
                    <a:pt x="431" y="670"/>
                  </a:lnTo>
                  <a:lnTo>
                    <a:pt x="439" y="674"/>
                  </a:lnTo>
                  <a:lnTo>
                    <a:pt x="447" y="678"/>
                  </a:lnTo>
                  <a:lnTo>
                    <a:pt x="453" y="683"/>
                  </a:lnTo>
                  <a:lnTo>
                    <a:pt x="460" y="689"/>
                  </a:lnTo>
                  <a:lnTo>
                    <a:pt x="465" y="695"/>
                  </a:lnTo>
                  <a:lnTo>
                    <a:pt x="471" y="702"/>
                  </a:lnTo>
                  <a:lnTo>
                    <a:pt x="476" y="709"/>
                  </a:lnTo>
                  <a:lnTo>
                    <a:pt x="479" y="716"/>
                  </a:lnTo>
                  <a:lnTo>
                    <a:pt x="486" y="732"/>
                  </a:lnTo>
                  <a:lnTo>
                    <a:pt x="490" y="749"/>
                  </a:lnTo>
                  <a:lnTo>
                    <a:pt x="494" y="766"/>
                  </a:lnTo>
                  <a:lnTo>
                    <a:pt x="495" y="784"/>
                  </a:lnTo>
                  <a:lnTo>
                    <a:pt x="490" y="799"/>
                  </a:lnTo>
                  <a:lnTo>
                    <a:pt x="483" y="815"/>
                  </a:lnTo>
                  <a:lnTo>
                    <a:pt x="479" y="822"/>
                  </a:lnTo>
                  <a:lnTo>
                    <a:pt x="474" y="830"/>
                  </a:lnTo>
                  <a:lnTo>
                    <a:pt x="468" y="836"/>
                  </a:lnTo>
                  <a:lnTo>
                    <a:pt x="461" y="842"/>
                  </a:lnTo>
                  <a:close/>
                  <a:moveTo>
                    <a:pt x="409" y="794"/>
                  </a:moveTo>
                  <a:lnTo>
                    <a:pt x="406" y="791"/>
                  </a:lnTo>
                  <a:lnTo>
                    <a:pt x="402" y="789"/>
                  </a:lnTo>
                  <a:lnTo>
                    <a:pt x="399" y="788"/>
                  </a:lnTo>
                  <a:lnTo>
                    <a:pt x="395" y="788"/>
                  </a:lnTo>
                  <a:lnTo>
                    <a:pt x="388" y="787"/>
                  </a:lnTo>
                  <a:lnTo>
                    <a:pt x="380" y="788"/>
                  </a:lnTo>
                  <a:lnTo>
                    <a:pt x="364" y="792"/>
                  </a:lnTo>
                  <a:lnTo>
                    <a:pt x="348" y="794"/>
                  </a:lnTo>
                  <a:lnTo>
                    <a:pt x="338" y="803"/>
                  </a:lnTo>
                  <a:lnTo>
                    <a:pt x="328" y="813"/>
                  </a:lnTo>
                  <a:lnTo>
                    <a:pt x="320" y="824"/>
                  </a:lnTo>
                  <a:lnTo>
                    <a:pt x="313" y="834"/>
                  </a:lnTo>
                  <a:lnTo>
                    <a:pt x="307" y="845"/>
                  </a:lnTo>
                  <a:lnTo>
                    <a:pt x="302" y="857"/>
                  </a:lnTo>
                  <a:lnTo>
                    <a:pt x="298" y="868"/>
                  </a:lnTo>
                  <a:lnTo>
                    <a:pt x="294" y="881"/>
                  </a:lnTo>
                  <a:lnTo>
                    <a:pt x="291" y="894"/>
                  </a:lnTo>
                  <a:lnTo>
                    <a:pt x="290" y="906"/>
                  </a:lnTo>
                  <a:lnTo>
                    <a:pt x="289" y="920"/>
                  </a:lnTo>
                  <a:lnTo>
                    <a:pt x="288" y="933"/>
                  </a:lnTo>
                  <a:lnTo>
                    <a:pt x="289" y="946"/>
                  </a:lnTo>
                  <a:lnTo>
                    <a:pt x="290" y="959"/>
                  </a:lnTo>
                  <a:lnTo>
                    <a:pt x="293" y="973"/>
                  </a:lnTo>
                  <a:lnTo>
                    <a:pt x="296" y="986"/>
                  </a:lnTo>
                  <a:lnTo>
                    <a:pt x="299" y="994"/>
                  </a:lnTo>
                  <a:lnTo>
                    <a:pt x="303" y="1002"/>
                  </a:lnTo>
                  <a:lnTo>
                    <a:pt x="307" y="1011"/>
                  </a:lnTo>
                  <a:lnTo>
                    <a:pt x="313" y="1018"/>
                  </a:lnTo>
                  <a:lnTo>
                    <a:pt x="318" y="1025"/>
                  </a:lnTo>
                  <a:lnTo>
                    <a:pt x="325" y="1031"/>
                  </a:lnTo>
                  <a:lnTo>
                    <a:pt x="332" y="1036"/>
                  </a:lnTo>
                  <a:lnTo>
                    <a:pt x="342" y="1040"/>
                  </a:lnTo>
                  <a:lnTo>
                    <a:pt x="347" y="1042"/>
                  </a:lnTo>
                  <a:lnTo>
                    <a:pt x="353" y="1042"/>
                  </a:lnTo>
                  <a:lnTo>
                    <a:pt x="358" y="1042"/>
                  </a:lnTo>
                  <a:lnTo>
                    <a:pt x="364" y="1040"/>
                  </a:lnTo>
                  <a:lnTo>
                    <a:pt x="376" y="1037"/>
                  </a:lnTo>
                  <a:lnTo>
                    <a:pt x="388" y="1033"/>
                  </a:lnTo>
                  <a:lnTo>
                    <a:pt x="393" y="1032"/>
                  </a:lnTo>
                  <a:lnTo>
                    <a:pt x="398" y="1032"/>
                  </a:lnTo>
                  <a:lnTo>
                    <a:pt x="402" y="1033"/>
                  </a:lnTo>
                  <a:lnTo>
                    <a:pt x="405" y="1035"/>
                  </a:lnTo>
                  <a:lnTo>
                    <a:pt x="407" y="1039"/>
                  </a:lnTo>
                  <a:lnTo>
                    <a:pt x="409" y="1044"/>
                  </a:lnTo>
                  <a:lnTo>
                    <a:pt x="410" y="1051"/>
                  </a:lnTo>
                  <a:lnTo>
                    <a:pt x="409" y="1062"/>
                  </a:lnTo>
                  <a:lnTo>
                    <a:pt x="408" y="1068"/>
                  </a:lnTo>
                  <a:lnTo>
                    <a:pt x="406" y="1073"/>
                  </a:lnTo>
                  <a:lnTo>
                    <a:pt x="404" y="1078"/>
                  </a:lnTo>
                  <a:lnTo>
                    <a:pt x="401" y="1082"/>
                  </a:lnTo>
                  <a:lnTo>
                    <a:pt x="398" y="1086"/>
                  </a:lnTo>
                  <a:lnTo>
                    <a:pt x="394" y="1089"/>
                  </a:lnTo>
                  <a:lnTo>
                    <a:pt x="390" y="1092"/>
                  </a:lnTo>
                  <a:lnTo>
                    <a:pt x="385" y="1095"/>
                  </a:lnTo>
                  <a:lnTo>
                    <a:pt x="374" y="1099"/>
                  </a:lnTo>
                  <a:lnTo>
                    <a:pt x="363" y="1103"/>
                  </a:lnTo>
                  <a:lnTo>
                    <a:pt x="352" y="1106"/>
                  </a:lnTo>
                  <a:lnTo>
                    <a:pt x="342" y="1109"/>
                  </a:lnTo>
                  <a:lnTo>
                    <a:pt x="325" y="1103"/>
                  </a:lnTo>
                  <a:lnTo>
                    <a:pt x="310" y="1095"/>
                  </a:lnTo>
                  <a:lnTo>
                    <a:pt x="296" y="1086"/>
                  </a:lnTo>
                  <a:lnTo>
                    <a:pt x="283" y="1076"/>
                  </a:lnTo>
                  <a:lnTo>
                    <a:pt x="272" y="1065"/>
                  </a:lnTo>
                  <a:lnTo>
                    <a:pt x="263" y="1052"/>
                  </a:lnTo>
                  <a:lnTo>
                    <a:pt x="254" y="1039"/>
                  </a:lnTo>
                  <a:lnTo>
                    <a:pt x="246" y="1026"/>
                  </a:lnTo>
                  <a:lnTo>
                    <a:pt x="239" y="1011"/>
                  </a:lnTo>
                  <a:lnTo>
                    <a:pt x="233" y="995"/>
                  </a:lnTo>
                  <a:lnTo>
                    <a:pt x="228" y="980"/>
                  </a:lnTo>
                  <a:lnTo>
                    <a:pt x="224" y="965"/>
                  </a:lnTo>
                  <a:lnTo>
                    <a:pt x="221" y="948"/>
                  </a:lnTo>
                  <a:lnTo>
                    <a:pt x="219" y="932"/>
                  </a:lnTo>
                  <a:lnTo>
                    <a:pt x="217" y="917"/>
                  </a:lnTo>
                  <a:lnTo>
                    <a:pt x="215" y="900"/>
                  </a:lnTo>
                  <a:lnTo>
                    <a:pt x="215" y="891"/>
                  </a:lnTo>
                  <a:lnTo>
                    <a:pt x="216" y="882"/>
                  </a:lnTo>
                  <a:lnTo>
                    <a:pt x="218" y="872"/>
                  </a:lnTo>
                  <a:lnTo>
                    <a:pt x="221" y="862"/>
                  </a:lnTo>
                  <a:lnTo>
                    <a:pt x="228" y="845"/>
                  </a:lnTo>
                  <a:lnTo>
                    <a:pt x="237" y="828"/>
                  </a:lnTo>
                  <a:lnTo>
                    <a:pt x="259" y="793"/>
                  </a:lnTo>
                  <a:lnTo>
                    <a:pt x="280" y="758"/>
                  </a:lnTo>
                  <a:lnTo>
                    <a:pt x="294" y="748"/>
                  </a:lnTo>
                  <a:lnTo>
                    <a:pt x="308" y="738"/>
                  </a:lnTo>
                  <a:lnTo>
                    <a:pt x="323" y="728"/>
                  </a:lnTo>
                  <a:lnTo>
                    <a:pt x="340" y="720"/>
                  </a:lnTo>
                  <a:lnTo>
                    <a:pt x="348" y="717"/>
                  </a:lnTo>
                  <a:lnTo>
                    <a:pt x="356" y="715"/>
                  </a:lnTo>
                  <a:lnTo>
                    <a:pt x="364" y="714"/>
                  </a:lnTo>
                  <a:lnTo>
                    <a:pt x="373" y="713"/>
                  </a:lnTo>
                  <a:lnTo>
                    <a:pt x="382" y="713"/>
                  </a:lnTo>
                  <a:lnTo>
                    <a:pt x="390" y="714"/>
                  </a:lnTo>
                  <a:lnTo>
                    <a:pt x="398" y="716"/>
                  </a:lnTo>
                  <a:lnTo>
                    <a:pt x="406" y="719"/>
                  </a:lnTo>
                  <a:lnTo>
                    <a:pt x="410" y="723"/>
                  </a:lnTo>
                  <a:lnTo>
                    <a:pt x="414" y="727"/>
                  </a:lnTo>
                  <a:lnTo>
                    <a:pt x="417" y="732"/>
                  </a:lnTo>
                  <a:lnTo>
                    <a:pt x="420" y="736"/>
                  </a:lnTo>
                  <a:lnTo>
                    <a:pt x="425" y="744"/>
                  </a:lnTo>
                  <a:lnTo>
                    <a:pt x="428" y="753"/>
                  </a:lnTo>
                  <a:lnTo>
                    <a:pt x="429" y="759"/>
                  </a:lnTo>
                  <a:lnTo>
                    <a:pt x="429" y="765"/>
                  </a:lnTo>
                  <a:lnTo>
                    <a:pt x="428" y="771"/>
                  </a:lnTo>
                  <a:lnTo>
                    <a:pt x="426" y="776"/>
                  </a:lnTo>
                  <a:lnTo>
                    <a:pt x="422" y="783"/>
                  </a:lnTo>
                  <a:lnTo>
                    <a:pt x="419" y="787"/>
                  </a:lnTo>
                  <a:lnTo>
                    <a:pt x="414" y="791"/>
                  </a:lnTo>
                  <a:lnTo>
                    <a:pt x="409" y="794"/>
                  </a:lnTo>
                  <a:close/>
                  <a:moveTo>
                    <a:pt x="200" y="621"/>
                  </a:moveTo>
                  <a:lnTo>
                    <a:pt x="193" y="621"/>
                  </a:lnTo>
                  <a:lnTo>
                    <a:pt x="200" y="621"/>
                  </a:lnTo>
                  <a:close/>
                </a:path>
              </a:pathLst>
            </a:custGeom>
            <a:solidFill>
              <a:srgbClr val="DA251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300" normalizeH="0" baseline="0" noProof="0">
                <a:ln>
                  <a:noFill/>
                </a:ln>
                <a:solidFill>
                  <a:srgbClr val="FEB80A">
                    <a:lumMod val="40000"/>
                    <a:lumOff val="60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245266" y="3398713"/>
            <a:ext cx="4600686" cy="548775"/>
            <a:chOff x="2483888" y="3800304"/>
            <a:chExt cx="5752726" cy="685788"/>
          </a:xfrm>
        </p:grpSpPr>
        <p:sp>
          <p:nvSpPr>
            <p:cNvPr id="12" name="TextBox 32"/>
            <p:cNvSpPr txBox="1"/>
            <p:nvPr/>
          </p:nvSpPr>
          <p:spPr>
            <a:xfrm>
              <a:off x="3398026" y="3853200"/>
              <a:ext cx="3924663" cy="576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914400">
                <a:defRPr/>
              </a:pPr>
              <a:r>
                <a:rPr lang="zh-CN" altLang="en-US" sz="2400" kern="0" spc="300" dirty="0">
                  <a:solidFill>
                    <a:srgbClr val="DA251D"/>
                  </a:solidFill>
                  <a:cs typeface="+mn-ea"/>
                  <a:sym typeface="+mn-lt"/>
                </a:rPr>
                <a:t>项目成功展示</a:t>
              </a:r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2483888" y="3800304"/>
              <a:ext cx="5752726" cy="685788"/>
            </a:xfrm>
            <a:custGeom>
              <a:avLst/>
              <a:gdLst>
                <a:gd name="T0" fmla="*/ 10079 w 11041"/>
                <a:gd name="T1" fmla="*/ 1695 h 1751"/>
                <a:gd name="T2" fmla="*/ 769 w 11041"/>
                <a:gd name="T3" fmla="*/ 1713 h 1751"/>
                <a:gd name="T4" fmla="*/ 6 w 11041"/>
                <a:gd name="T5" fmla="*/ 973 h 1751"/>
                <a:gd name="T6" fmla="*/ 657 w 11041"/>
                <a:gd name="T7" fmla="*/ 166 h 1751"/>
                <a:gd name="T8" fmla="*/ 4373 w 11041"/>
                <a:gd name="T9" fmla="*/ 18 h 1751"/>
                <a:gd name="T10" fmla="*/ 10363 w 11041"/>
                <a:gd name="T11" fmla="*/ 69 h 1751"/>
                <a:gd name="T12" fmla="*/ 11026 w 11041"/>
                <a:gd name="T13" fmla="*/ 913 h 1751"/>
                <a:gd name="T14" fmla="*/ 10137 w 11041"/>
                <a:gd name="T15" fmla="*/ 1632 h 1751"/>
                <a:gd name="T16" fmla="*/ 3042 w 11041"/>
                <a:gd name="T17" fmla="*/ 1673 h 1751"/>
                <a:gd name="T18" fmla="*/ 404 w 11041"/>
                <a:gd name="T19" fmla="*/ 1388 h 1751"/>
                <a:gd name="T20" fmla="*/ 386 w 11041"/>
                <a:gd name="T21" fmla="*/ 537 h 1751"/>
                <a:gd name="T22" fmla="*/ 1582 w 11041"/>
                <a:gd name="T23" fmla="*/ 106 h 1751"/>
                <a:gd name="T24" fmla="*/ 10468 w 11041"/>
                <a:gd name="T25" fmla="*/ 248 h 1751"/>
                <a:gd name="T26" fmla="*/ 10959 w 11041"/>
                <a:gd name="T27" fmla="*/ 960 h 1751"/>
                <a:gd name="T28" fmla="*/ 10717 w 11041"/>
                <a:gd name="T29" fmla="*/ 782 h 1751"/>
                <a:gd name="T30" fmla="*/ 10643 w 11041"/>
                <a:gd name="T31" fmla="*/ 1019 h 1751"/>
                <a:gd name="T32" fmla="*/ 10759 w 11041"/>
                <a:gd name="T33" fmla="*/ 651 h 1751"/>
                <a:gd name="T34" fmla="*/ 10299 w 11041"/>
                <a:gd name="T35" fmla="*/ 1269 h 1751"/>
                <a:gd name="T36" fmla="*/ 10240 w 11041"/>
                <a:gd name="T37" fmla="*/ 668 h 1751"/>
                <a:gd name="T38" fmla="*/ 10038 w 11041"/>
                <a:gd name="T39" fmla="*/ 234 h 1751"/>
                <a:gd name="T40" fmla="*/ 10474 w 11041"/>
                <a:gd name="T41" fmla="*/ 843 h 1751"/>
                <a:gd name="T42" fmla="*/ 10286 w 11041"/>
                <a:gd name="T43" fmla="*/ 1318 h 1751"/>
                <a:gd name="T44" fmla="*/ 10312 w 11041"/>
                <a:gd name="T45" fmla="*/ 400 h 1751"/>
                <a:gd name="T46" fmla="*/ 10397 w 11041"/>
                <a:gd name="T47" fmla="*/ 600 h 1751"/>
                <a:gd name="T48" fmla="*/ 10053 w 11041"/>
                <a:gd name="T49" fmla="*/ 756 h 1751"/>
                <a:gd name="T50" fmla="*/ 10017 w 11041"/>
                <a:gd name="T51" fmla="*/ 958 h 1751"/>
                <a:gd name="T52" fmla="*/ 5568 w 11041"/>
                <a:gd name="T53" fmla="*/ 1588 h 1751"/>
                <a:gd name="T54" fmla="*/ 919 w 11041"/>
                <a:gd name="T55" fmla="*/ 1139 h 1751"/>
                <a:gd name="T56" fmla="*/ 1139 w 11041"/>
                <a:gd name="T57" fmla="*/ 749 h 1751"/>
                <a:gd name="T58" fmla="*/ 1094 w 11041"/>
                <a:gd name="T59" fmla="*/ 303 h 1751"/>
                <a:gd name="T60" fmla="*/ 3379 w 11041"/>
                <a:gd name="T61" fmla="*/ 148 h 1751"/>
                <a:gd name="T62" fmla="*/ 9975 w 11041"/>
                <a:gd name="T63" fmla="*/ 404 h 1751"/>
                <a:gd name="T64" fmla="*/ 2179 w 11041"/>
                <a:gd name="T65" fmla="*/ 1552 h 1751"/>
                <a:gd name="T66" fmla="*/ 956 w 11041"/>
                <a:gd name="T67" fmla="*/ 1163 h 1751"/>
                <a:gd name="T68" fmla="*/ 1162 w 11041"/>
                <a:gd name="T69" fmla="*/ 868 h 1751"/>
                <a:gd name="T70" fmla="*/ 1120 w 11041"/>
                <a:gd name="T71" fmla="*/ 416 h 1751"/>
                <a:gd name="T72" fmla="*/ 9861 w 11041"/>
                <a:gd name="T73" fmla="*/ 186 h 1751"/>
                <a:gd name="T74" fmla="*/ 9865 w 11041"/>
                <a:gd name="T75" fmla="*/ 744 h 1751"/>
                <a:gd name="T76" fmla="*/ 10059 w 11041"/>
                <a:gd name="T77" fmla="*/ 1148 h 1751"/>
                <a:gd name="T78" fmla="*/ 1179 w 11041"/>
                <a:gd name="T79" fmla="*/ 1327 h 1751"/>
                <a:gd name="T80" fmla="*/ 1456 w 11041"/>
                <a:gd name="T81" fmla="*/ 791 h 1751"/>
                <a:gd name="T82" fmla="*/ 1314 w 11041"/>
                <a:gd name="T83" fmla="*/ 284 h 1751"/>
                <a:gd name="T84" fmla="*/ 9638 w 11041"/>
                <a:gd name="T85" fmla="*/ 243 h 1751"/>
                <a:gd name="T86" fmla="*/ 9749 w 11041"/>
                <a:gd name="T87" fmla="*/ 707 h 1751"/>
                <a:gd name="T88" fmla="*/ 9955 w 11041"/>
                <a:gd name="T89" fmla="*/ 1177 h 1751"/>
                <a:gd name="T90" fmla="*/ 9818 w 11041"/>
                <a:gd name="T91" fmla="*/ 1121 h 1751"/>
                <a:gd name="T92" fmla="*/ 1637 w 11041"/>
                <a:gd name="T93" fmla="*/ 1462 h 1751"/>
                <a:gd name="T94" fmla="*/ 1398 w 11041"/>
                <a:gd name="T95" fmla="*/ 742 h 1751"/>
                <a:gd name="T96" fmla="*/ 9028 w 11041"/>
                <a:gd name="T97" fmla="*/ 279 h 1751"/>
                <a:gd name="T98" fmla="*/ 9802 w 11041"/>
                <a:gd name="T99" fmla="*/ 890 h 1751"/>
                <a:gd name="T100" fmla="*/ 1263 w 11041"/>
                <a:gd name="T101" fmla="*/ 875 h 1751"/>
                <a:gd name="T102" fmla="*/ 1390 w 11041"/>
                <a:gd name="T103" fmla="*/ 942 h 1751"/>
                <a:gd name="T104" fmla="*/ 797 w 11041"/>
                <a:gd name="T105" fmla="*/ 837 h 1751"/>
                <a:gd name="T106" fmla="*/ 839 w 11041"/>
                <a:gd name="T107" fmla="*/ 1417 h 1751"/>
                <a:gd name="T108" fmla="*/ 556 w 11041"/>
                <a:gd name="T109" fmla="*/ 1259 h 1751"/>
                <a:gd name="T110" fmla="*/ 722 w 11041"/>
                <a:gd name="T111" fmla="*/ 287 h 1751"/>
                <a:gd name="T112" fmla="*/ 747 w 11041"/>
                <a:gd name="T113" fmla="*/ 568 h 1751"/>
                <a:gd name="T114" fmla="*/ 722 w 11041"/>
                <a:gd name="T115" fmla="*/ 1381 h 1751"/>
                <a:gd name="T116" fmla="*/ 618 w 11041"/>
                <a:gd name="T117" fmla="*/ 1343 h 1751"/>
                <a:gd name="T118" fmla="*/ 840 w 11041"/>
                <a:gd name="T119" fmla="*/ 264 h 1751"/>
                <a:gd name="T120" fmla="*/ 446 w 11041"/>
                <a:gd name="T121" fmla="*/ 1115 h 1751"/>
                <a:gd name="T122" fmla="*/ 490 w 11041"/>
                <a:gd name="T123" fmla="*/ 749 h 1751"/>
                <a:gd name="T124" fmla="*/ 254 w 11041"/>
                <a:gd name="T125" fmla="*/ 1039 h 1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041" h="1751">
                  <a:moveTo>
                    <a:pt x="10931" y="1086"/>
                  </a:moveTo>
                  <a:lnTo>
                    <a:pt x="10909" y="1111"/>
                  </a:lnTo>
                  <a:lnTo>
                    <a:pt x="10887" y="1135"/>
                  </a:lnTo>
                  <a:lnTo>
                    <a:pt x="10877" y="1148"/>
                  </a:lnTo>
                  <a:lnTo>
                    <a:pt x="10866" y="1160"/>
                  </a:lnTo>
                  <a:lnTo>
                    <a:pt x="10853" y="1170"/>
                  </a:lnTo>
                  <a:lnTo>
                    <a:pt x="10841" y="1180"/>
                  </a:lnTo>
                  <a:lnTo>
                    <a:pt x="10831" y="1180"/>
                  </a:lnTo>
                  <a:lnTo>
                    <a:pt x="10822" y="1182"/>
                  </a:lnTo>
                  <a:lnTo>
                    <a:pt x="10814" y="1184"/>
                  </a:lnTo>
                  <a:lnTo>
                    <a:pt x="10805" y="1186"/>
                  </a:lnTo>
                  <a:lnTo>
                    <a:pt x="10798" y="1190"/>
                  </a:lnTo>
                  <a:lnTo>
                    <a:pt x="10792" y="1193"/>
                  </a:lnTo>
                  <a:lnTo>
                    <a:pt x="10786" y="1199"/>
                  </a:lnTo>
                  <a:lnTo>
                    <a:pt x="10781" y="1204"/>
                  </a:lnTo>
                  <a:lnTo>
                    <a:pt x="10776" y="1209"/>
                  </a:lnTo>
                  <a:lnTo>
                    <a:pt x="10772" y="1215"/>
                  </a:lnTo>
                  <a:lnTo>
                    <a:pt x="10768" y="1221"/>
                  </a:lnTo>
                  <a:lnTo>
                    <a:pt x="10764" y="1227"/>
                  </a:lnTo>
                  <a:lnTo>
                    <a:pt x="10757" y="1242"/>
                  </a:lnTo>
                  <a:lnTo>
                    <a:pt x="10751" y="1257"/>
                  </a:lnTo>
                  <a:lnTo>
                    <a:pt x="10746" y="1272"/>
                  </a:lnTo>
                  <a:lnTo>
                    <a:pt x="10740" y="1288"/>
                  </a:lnTo>
                  <a:lnTo>
                    <a:pt x="10734" y="1302"/>
                  </a:lnTo>
                  <a:lnTo>
                    <a:pt x="10727" y="1316"/>
                  </a:lnTo>
                  <a:lnTo>
                    <a:pt x="10723" y="1323"/>
                  </a:lnTo>
                  <a:lnTo>
                    <a:pt x="10719" y="1329"/>
                  </a:lnTo>
                  <a:lnTo>
                    <a:pt x="10713" y="1336"/>
                  </a:lnTo>
                  <a:lnTo>
                    <a:pt x="10708" y="1342"/>
                  </a:lnTo>
                  <a:lnTo>
                    <a:pt x="10703" y="1347"/>
                  </a:lnTo>
                  <a:lnTo>
                    <a:pt x="10696" y="1352"/>
                  </a:lnTo>
                  <a:lnTo>
                    <a:pt x="10689" y="1357"/>
                  </a:lnTo>
                  <a:lnTo>
                    <a:pt x="10682" y="1360"/>
                  </a:lnTo>
                  <a:lnTo>
                    <a:pt x="10673" y="1361"/>
                  </a:lnTo>
                  <a:lnTo>
                    <a:pt x="10664" y="1362"/>
                  </a:lnTo>
                  <a:lnTo>
                    <a:pt x="10657" y="1363"/>
                  </a:lnTo>
                  <a:lnTo>
                    <a:pt x="10649" y="1365"/>
                  </a:lnTo>
                  <a:lnTo>
                    <a:pt x="10642" y="1367"/>
                  </a:lnTo>
                  <a:lnTo>
                    <a:pt x="10636" y="1370"/>
                  </a:lnTo>
                  <a:lnTo>
                    <a:pt x="10630" y="1374"/>
                  </a:lnTo>
                  <a:lnTo>
                    <a:pt x="10623" y="1377"/>
                  </a:lnTo>
                  <a:lnTo>
                    <a:pt x="10612" y="1387"/>
                  </a:lnTo>
                  <a:lnTo>
                    <a:pt x="10602" y="1397"/>
                  </a:lnTo>
                  <a:lnTo>
                    <a:pt x="10593" y="1407"/>
                  </a:lnTo>
                  <a:lnTo>
                    <a:pt x="10584" y="1419"/>
                  </a:lnTo>
                  <a:lnTo>
                    <a:pt x="10567" y="1445"/>
                  </a:lnTo>
                  <a:lnTo>
                    <a:pt x="10551" y="1471"/>
                  </a:lnTo>
                  <a:lnTo>
                    <a:pt x="10543" y="1484"/>
                  </a:lnTo>
                  <a:lnTo>
                    <a:pt x="10535" y="1496"/>
                  </a:lnTo>
                  <a:lnTo>
                    <a:pt x="10525" y="1508"/>
                  </a:lnTo>
                  <a:lnTo>
                    <a:pt x="10515" y="1520"/>
                  </a:lnTo>
                  <a:lnTo>
                    <a:pt x="10505" y="1534"/>
                  </a:lnTo>
                  <a:lnTo>
                    <a:pt x="10493" y="1548"/>
                  </a:lnTo>
                  <a:lnTo>
                    <a:pt x="10480" y="1561"/>
                  </a:lnTo>
                  <a:lnTo>
                    <a:pt x="10468" y="1575"/>
                  </a:lnTo>
                  <a:lnTo>
                    <a:pt x="10455" y="1587"/>
                  </a:lnTo>
                  <a:lnTo>
                    <a:pt x="10441" y="1599"/>
                  </a:lnTo>
                  <a:lnTo>
                    <a:pt x="10425" y="1610"/>
                  </a:lnTo>
                  <a:lnTo>
                    <a:pt x="10411" y="1621"/>
                  </a:lnTo>
                  <a:lnTo>
                    <a:pt x="10395" y="1631"/>
                  </a:lnTo>
                  <a:lnTo>
                    <a:pt x="10378" y="1640"/>
                  </a:lnTo>
                  <a:lnTo>
                    <a:pt x="10362" y="1649"/>
                  </a:lnTo>
                  <a:lnTo>
                    <a:pt x="10345" y="1656"/>
                  </a:lnTo>
                  <a:lnTo>
                    <a:pt x="10328" y="1664"/>
                  </a:lnTo>
                  <a:lnTo>
                    <a:pt x="10311" y="1670"/>
                  </a:lnTo>
                  <a:lnTo>
                    <a:pt x="10293" y="1675"/>
                  </a:lnTo>
                  <a:lnTo>
                    <a:pt x="10275" y="1679"/>
                  </a:lnTo>
                  <a:lnTo>
                    <a:pt x="10246" y="1680"/>
                  </a:lnTo>
                  <a:lnTo>
                    <a:pt x="10219" y="1682"/>
                  </a:lnTo>
                  <a:lnTo>
                    <a:pt x="10204" y="1684"/>
                  </a:lnTo>
                  <a:lnTo>
                    <a:pt x="10190" y="1686"/>
                  </a:lnTo>
                  <a:lnTo>
                    <a:pt x="10176" y="1690"/>
                  </a:lnTo>
                  <a:lnTo>
                    <a:pt x="10161" y="1696"/>
                  </a:lnTo>
                  <a:lnTo>
                    <a:pt x="10079" y="1695"/>
                  </a:lnTo>
                  <a:lnTo>
                    <a:pt x="10000" y="1695"/>
                  </a:lnTo>
                  <a:lnTo>
                    <a:pt x="9925" y="1696"/>
                  </a:lnTo>
                  <a:lnTo>
                    <a:pt x="9852" y="1696"/>
                  </a:lnTo>
                  <a:lnTo>
                    <a:pt x="9778" y="1698"/>
                  </a:lnTo>
                  <a:lnTo>
                    <a:pt x="9703" y="1700"/>
                  </a:lnTo>
                  <a:lnTo>
                    <a:pt x="9627" y="1705"/>
                  </a:lnTo>
                  <a:lnTo>
                    <a:pt x="9546" y="1710"/>
                  </a:lnTo>
                  <a:lnTo>
                    <a:pt x="9533" y="1705"/>
                  </a:lnTo>
                  <a:lnTo>
                    <a:pt x="9522" y="1702"/>
                  </a:lnTo>
                  <a:lnTo>
                    <a:pt x="9515" y="1701"/>
                  </a:lnTo>
                  <a:lnTo>
                    <a:pt x="9509" y="1702"/>
                  </a:lnTo>
                  <a:lnTo>
                    <a:pt x="9503" y="1704"/>
                  </a:lnTo>
                  <a:lnTo>
                    <a:pt x="9497" y="1707"/>
                  </a:lnTo>
                  <a:lnTo>
                    <a:pt x="9473" y="1706"/>
                  </a:lnTo>
                  <a:lnTo>
                    <a:pt x="9449" y="1705"/>
                  </a:lnTo>
                  <a:lnTo>
                    <a:pt x="9423" y="1705"/>
                  </a:lnTo>
                  <a:lnTo>
                    <a:pt x="9398" y="1705"/>
                  </a:lnTo>
                  <a:lnTo>
                    <a:pt x="9371" y="1706"/>
                  </a:lnTo>
                  <a:lnTo>
                    <a:pt x="9345" y="1707"/>
                  </a:lnTo>
                  <a:lnTo>
                    <a:pt x="9319" y="1708"/>
                  </a:lnTo>
                  <a:lnTo>
                    <a:pt x="9294" y="1709"/>
                  </a:lnTo>
                  <a:lnTo>
                    <a:pt x="9146" y="1711"/>
                  </a:lnTo>
                  <a:lnTo>
                    <a:pt x="8901" y="1712"/>
                  </a:lnTo>
                  <a:lnTo>
                    <a:pt x="8571" y="1713"/>
                  </a:lnTo>
                  <a:lnTo>
                    <a:pt x="8171" y="1714"/>
                  </a:lnTo>
                  <a:lnTo>
                    <a:pt x="7714" y="1715"/>
                  </a:lnTo>
                  <a:lnTo>
                    <a:pt x="7215" y="1716"/>
                  </a:lnTo>
                  <a:lnTo>
                    <a:pt x="6688" y="1717"/>
                  </a:lnTo>
                  <a:lnTo>
                    <a:pt x="6147" y="1718"/>
                  </a:lnTo>
                  <a:lnTo>
                    <a:pt x="5605" y="1718"/>
                  </a:lnTo>
                  <a:lnTo>
                    <a:pt x="5078" y="1720"/>
                  </a:lnTo>
                  <a:lnTo>
                    <a:pt x="4579" y="1721"/>
                  </a:lnTo>
                  <a:lnTo>
                    <a:pt x="4122" y="1723"/>
                  </a:lnTo>
                  <a:lnTo>
                    <a:pt x="3721" y="1724"/>
                  </a:lnTo>
                  <a:lnTo>
                    <a:pt x="3391" y="1727"/>
                  </a:lnTo>
                  <a:lnTo>
                    <a:pt x="3145" y="1729"/>
                  </a:lnTo>
                  <a:lnTo>
                    <a:pt x="2998" y="1732"/>
                  </a:lnTo>
                  <a:lnTo>
                    <a:pt x="2953" y="1732"/>
                  </a:lnTo>
                  <a:lnTo>
                    <a:pt x="2908" y="1733"/>
                  </a:lnTo>
                  <a:lnTo>
                    <a:pt x="2862" y="1733"/>
                  </a:lnTo>
                  <a:lnTo>
                    <a:pt x="2817" y="1733"/>
                  </a:lnTo>
                  <a:lnTo>
                    <a:pt x="2771" y="1734"/>
                  </a:lnTo>
                  <a:lnTo>
                    <a:pt x="2725" y="1734"/>
                  </a:lnTo>
                  <a:lnTo>
                    <a:pt x="2679" y="1735"/>
                  </a:lnTo>
                  <a:lnTo>
                    <a:pt x="2633" y="1735"/>
                  </a:lnTo>
                  <a:lnTo>
                    <a:pt x="2586" y="1736"/>
                  </a:lnTo>
                  <a:lnTo>
                    <a:pt x="2540" y="1737"/>
                  </a:lnTo>
                  <a:lnTo>
                    <a:pt x="2494" y="1738"/>
                  </a:lnTo>
                  <a:lnTo>
                    <a:pt x="2448" y="1738"/>
                  </a:lnTo>
                  <a:lnTo>
                    <a:pt x="2401" y="1739"/>
                  </a:lnTo>
                  <a:lnTo>
                    <a:pt x="2355" y="1740"/>
                  </a:lnTo>
                  <a:lnTo>
                    <a:pt x="2309" y="1740"/>
                  </a:lnTo>
                  <a:lnTo>
                    <a:pt x="2263" y="1741"/>
                  </a:lnTo>
                  <a:lnTo>
                    <a:pt x="1203" y="1747"/>
                  </a:lnTo>
                  <a:lnTo>
                    <a:pt x="1171" y="1748"/>
                  </a:lnTo>
                  <a:lnTo>
                    <a:pt x="1137" y="1749"/>
                  </a:lnTo>
                  <a:lnTo>
                    <a:pt x="1102" y="1749"/>
                  </a:lnTo>
                  <a:lnTo>
                    <a:pt x="1065" y="1749"/>
                  </a:lnTo>
                  <a:lnTo>
                    <a:pt x="1030" y="1748"/>
                  </a:lnTo>
                  <a:lnTo>
                    <a:pt x="994" y="1749"/>
                  </a:lnTo>
                  <a:lnTo>
                    <a:pt x="959" y="1749"/>
                  </a:lnTo>
                  <a:lnTo>
                    <a:pt x="926" y="1751"/>
                  </a:lnTo>
                  <a:lnTo>
                    <a:pt x="918" y="1745"/>
                  </a:lnTo>
                  <a:lnTo>
                    <a:pt x="909" y="1740"/>
                  </a:lnTo>
                  <a:lnTo>
                    <a:pt x="900" y="1737"/>
                  </a:lnTo>
                  <a:lnTo>
                    <a:pt x="890" y="1735"/>
                  </a:lnTo>
                  <a:lnTo>
                    <a:pt x="869" y="1732"/>
                  </a:lnTo>
                  <a:lnTo>
                    <a:pt x="848" y="1730"/>
                  </a:lnTo>
                  <a:lnTo>
                    <a:pt x="826" y="1729"/>
                  </a:lnTo>
                  <a:lnTo>
                    <a:pt x="806" y="1727"/>
                  </a:lnTo>
                  <a:lnTo>
                    <a:pt x="796" y="1725"/>
                  </a:lnTo>
                  <a:lnTo>
                    <a:pt x="786" y="1722"/>
                  </a:lnTo>
                  <a:lnTo>
                    <a:pt x="777" y="1718"/>
                  </a:lnTo>
                  <a:lnTo>
                    <a:pt x="769" y="1713"/>
                  </a:lnTo>
                  <a:lnTo>
                    <a:pt x="753" y="1709"/>
                  </a:lnTo>
                  <a:lnTo>
                    <a:pt x="736" y="1704"/>
                  </a:lnTo>
                  <a:lnTo>
                    <a:pt x="720" y="1698"/>
                  </a:lnTo>
                  <a:lnTo>
                    <a:pt x="704" y="1692"/>
                  </a:lnTo>
                  <a:lnTo>
                    <a:pt x="687" y="1685"/>
                  </a:lnTo>
                  <a:lnTo>
                    <a:pt x="671" y="1678"/>
                  </a:lnTo>
                  <a:lnTo>
                    <a:pt x="656" y="1670"/>
                  </a:lnTo>
                  <a:lnTo>
                    <a:pt x="640" y="1662"/>
                  </a:lnTo>
                  <a:lnTo>
                    <a:pt x="626" y="1652"/>
                  </a:lnTo>
                  <a:lnTo>
                    <a:pt x="611" y="1643"/>
                  </a:lnTo>
                  <a:lnTo>
                    <a:pt x="596" y="1633"/>
                  </a:lnTo>
                  <a:lnTo>
                    <a:pt x="583" y="1622"/>
                  </a:lnTo>
                  <a:lnTo>
                    <a:pt x="570" y="1610"/>
                  </a:lnTo>
                  <a:lnTo>
                    <a:pt x="556" y="1599"/>
                  </a:lnTo>
                  <a:lnTo>
                    <a:pt x="544" y="1587"/>
                  </a:lnTo>
                  <a:lnTo>
                    <a:pt x="532" y="1574"/>
                  </a:lnTo>
                  <a:lnTo>
                    <a:pt x="522" y="1560"/>
                  </a:lnTo>
                  <a:lnTo>
                    <a:pt x="511" y="1547"/>
                  </a:lnTo>
                  <a:lnTo>
                    <a:pt x="502" y="1533"/>
                  </a:lnTo>
                  <a:lnTo>
                    <a:pt x="494" y="1516"/>
                  </a:lnTo>
                  <a:lnTo>
                    <a:pt x="487" y="1501"/>
                  </a:lnTo>
                  <a:lnTo>
                    <a:pt x="481" y="1484"/>
                  </a:lnTo>
                  <a:lnTo>
                    <a:pt x="477" y="1466"/>
                  </a:lnTo>
                  <a:lnTo>
                    <a:pt x="474" y="1448"/>
                  </a:lnTo>
                  <a:lnTo>
                    <a:pt x="471" y="1445"/>
                  </a:lnTo>
                  <a:lnTo>
                    <a:pt x="466" y="1443"/>
                  </a:lnTo>
                  <a:lnTo>
                    <a:pt x="462" y="1441"/>
                  </a:lnTo>
                  <a:lnTo>
                    <a:pt x="457" y="1440"/>
                  </a:lnTo>
                  <a:lnTo>
                    <a:pt x="448" y="1438"/>
                  </a:lnTo>
                  <a:lnTo>
                    <a:pt x="438" y="1437"/>
                  </a:lnTo>
                  <a:lnTo>
                    <a:pt x="428" y="1437"/>
                  </a:lnTo>
                  <a:lnTo>
                    <a:pt x="418" y="1436"/>
                  </a:lnTo>
                  <a:lnTo>
                    <a:pt x="408" y="1435"/>
                  </a:lnTo>
                  <a:lnTo>
                    <a:pt x="400" y="1431"/>
                  </a:lnTo>
                  <a:lnTo>
                    <a:pt x="390" y="1429"/>
                  </a:lnTo>
                  <a:lnTo>
                    <a:pt x="381" y="1426"/>
                  </a:lnTo>
                  <a:lnTo>
                    <a:pt x="372" y="1421"/>
                  </a:lnTo>
                  <a:lnTo>
                    <a:pt x="365" y="1416"/>
                  </a:lnTo>
                  <a:lnTo>
                    <a:pt x="358" y="1410"/>
                  </a:lnTo>
                  <a:lnTo>
                    <a:pt x="352" y="1403"/>
                  </a:lnTo>
                  <a:lnTo>
                    <a:pt x="346" y="1396"/>
                  </a:lnTo>
                  <a:lnTo>
                    <a:pt x="341" y="1389"/>
                  </a:lnTo>
                  <a:lnTo>
                    <a:pt x="331" y="1371"/>
                  </a:lnTo>
                  <a:lnTo>
                    <a:pt x="324" y="1354"/>
                  </a:lnTo>
                  <a:lnTo>
                    <a:pt x="318" y="1336"/>
                  </a:lnTo>
                  <a:lnTo>
                    <a:pt x="314" y="1318"/>
                  </a:lnTo>
                  <a:lnTo>
                    <a:pt x="315" y="1314"/>
                  </a:lnTo>
                  <a:lnTo>
                    <a:pt x="315" y="1311"/>
                  </a:lnTo>
                  <a:lnTo>
                    <a:pt x="315" y="1308"/>
                  </a:lnTo>
                  <a:lnTo>
                    <a:pt x="314" y="1305"/>
                  </a:lnTo>
                  <a:lnTo>
                    <a:pt x="311" y="1301"/>
                  </a:lnTo>
                  <a:lnTo>
                    <a:pt x="306" y="1297"/>
                  </a:lnTo>
                  <a:lnTo>
                    <a:pt x="295" y="1292"/>
                  </a:lnTo>
                  <a:lnTo>
                    <a:pt x="283" y="1288"/>
                  </a:lnTo>
                  <a:lnTo>
                    <a:pt x="270" y="1283"/>
                  </a:lnTo>
                  <a:lnTo>
                    <a:pt x="257" y="1279"/>
                  </a:lnTo>
                  <a:lnTo>
                    <a:pt x="244" y="1274"/>
                  </a:lnTo>
                  <a:lnTo>
                    <a:pt x="231" y="1269"/>
                  </a:lnTo>
                  <a:lnTo>
                    <a:pt x="207" y="1257"/>
                  </a:lnTo>
                  <a:lnTo>
                    <a:pt x="184" y="1244"/>
                  </a:lnTo>
                  <a:lnTo>
                    <a:pt x="162" y="1228"/>
                  </a:lnTo>
                  <a:lnTo>
                    <a:pt x="140" y="1211"/>
                  </a:lnTo>
                  <a:lnTo>
                    <a:pt x="121" y="1193"/>
                  </a:lnTo>
                  <a:lnTo>
                    <a:pt x="102" y="1173"/>
                  </a:lnTo>
                  <a:lnTo>
                    <a:pt x="85" y="1153"/>
                  </a:lnTo>
                  <a:lnTo>
                    <a:pt x="70" y="1130"/>
                  </a:lnTo>
                  <a:lnTo>
                    <a:pt x="55" y="1108"/>
                  </a:lnTo>
                  <a:lnTo>
                    <a:pt x="43" y="1083"/>
                  </a:lnTo>
                  <a:lnTo>
                    <a:pt x="33" y="1059"/>
                  </a:lnTo>
                  <a:lnTo>
                    <a:pt x="24" y="1033"/>
                  </a:lnTo>
                  <a:lnTo>
                    <a:pt x="17" y="1006"/>
                  </a:lnTo>
                  <a:lnTo>
                    <a:pt x="13" y="980"/>
                  </a:lnTo>
                  <a:lnTo>
                    <a:pt x="8" y="976"/>
                  </a:lnTo>
                  <a:lnTo>
                    <a:pt x="6" y="973"/>
                  </a:lnTo>
                  <a:lnTo>
                    <a:pt x="4" y="968"/>
                  </a:lnTo>
                  <a:lnTo>
                    <a:pt x="2" y="964"/>
                  </a:lnTo>
                  <a:lnTo>
                    <a:pt x="0" y="954"/>
                  </a:lnTo>
                  <a:lnTo>
                    <a:pt x="0" y="944"/>
                  </a:lnTo>
                  <a:lnTo>
                    <a:pt x="1" y="934"/>
                  </a:lnTo>
                  <a:lnTo>
                    <a:pt x="3" y="924"/>
                  </a:lnTo>
                  <a:lnTo>
                    <a:pt x="5" y="914"/>
                  </a:lnTo>
                  <a:lnTo>
                    <a:pt x="9" y="906"/>
                  </a:lnTo>
                  <a:lnTo>
                    <a:pt x="65" y="761"/>
                  </a:lnTo>
                  <a:lnTo>
                    <a:pt x="83" y="733"/>
                  </a:lnTo>
                  <a:lnTo>
                    <a:pt x="104" y="705"/>
                  </a:lnTo>
                  <a:lnTo>
                    <a:pt x="125" y="678"/>
                  </a:lnTo>
                  <a:lnTo>
                    <a:pt x="147" y="653"/>
                  </a:lnTo>
                  <a:lnTo>
                    <a:pt x="160" y="641"/>
                  </a:lnTo>
                  <a:lnTo>
                    <a:pt x="172" y="628"/>
                  </a:lnTo>
                  <a:lnTo>
                    <a:pt x="184" y="617"/>
                  </a:lnTo>
                  <a:lnTo>
                    <a:pt x="198" y="606"/>
                  </a:lnTo>
                  <a:lnTo>
                    <a:pt x="211" y="596"/>
                  </a:lnTo>
                  <a:lnTo>
                    <a:pt x="224" y="585"/>
                  </a:lnTo>
                  <a:lnTo>
                    <a:pt x="237" y="576"/>
                  </a:lnTo>
                  <a:lnTo>
                    <a:pt x="252" y="568"/>
                  </a:lnTo>
                  <a:lnTo>
                    <a:pt x="258" y="565"/>
                  </a:lnTo>
                  <a:lnTo>
                    <a:pt x="263" y="562"/>
                  </a:lnTo>
                  <a:lnTo>
                    <a:pt x="270" y="560"/>
                  </a:lnTo>
                  <a:lnTo>
                    <a:pt x="276" y="558"/>
                  </a:lnTo>
                  <a:lnTo>
                    <a:pt x="290" y="555"/>
                  </a:lnTo>
                  <a:lnTo>
                    <a:pt x="303" y="552"/>
                  </a:lnTo>
                  <a:lnTo>
                    <a:pt x="309" y="550"/>
                  </a:lnTo>
                  <a:lnTo>
                    <a:pt x="315" y="548"/>
                  </a:lnTo>
                  <a:lnTo>
                    <a:pt x="321" y="544"/>
                  </a:lnTo>
                  <a:lnTo>
                    <a:pt x="326" y="540"/>
                  </a:lnTo>
                  <a:lnTo>
                    <a:pt x="331" y="536"/>
                  </a:lnTo>
                  <a:lnTo>
                    <a:pt x="336" y="531"/>
                  </a:lnTo>
                  <a:lnTo>
                    <a:pt x="339" y="525"/>
                  </a:lnTo>
                  <a:lnTo>
                    <a:pt x="342" y="518"/>
                  </a:lnTo>
                  <a:lnTo>
                    <a:pt x="348" y="502"/>
                  </a:lnTo>
                  <a:lnTo>
                    <a:pt x="355" y="485"/>
                  </a:lnTo>
                  <a:lnTo>
                    <a:pt x="360" y="477"/>
                  </a:lnTo>
                  <a:lnTo>
                    <a:pt x="364" y="470"/>
                  </a:lnTo>
                  <a:lnTo>
                    <a:pt x="369" y="463"/>
                  </a:lnTo>
                  <a:lnTo>
                    <a:pt x="375" y="456"/>
                  </a:lnTo>
                  <a:lnTo>
                    <a:pt x="382" y="449"/>
                  </a:lnTo>
                  <a:lnTo>
                    <a:pt x="388" y="443"/>
                  </a:lnTo>
                  <a:lnTo>
                    <a:pt x="395" y="438"/>
                  </a:lnTo>
                  <a:lnTo>
                    <a:pt x="402" y="434"/>
                  </a:lnTo>
                  <a:lnTo>
                    <a:pt x="410" y="430"/>
                  </a:lnTo>
                  <a:lnTo>
                    <a:pt x="418" y="427"/>
                  </a:lnTo>
                  <a:lnTo>
                    <a:pt x="428" y="425"/>
                  </a:lnTo>
                  <a:lnTo>
                    <a:pt x="437" y="424"/>
                  </a:lnTo>
                  <a:lnTo>
                    <a:pt x="448" y="425"/>
                  </a:lnTo>
                  <a:lnTo>
                    <a:pt x="457" y="424"/>
                  </a:lnTo>
                  <a:lnTo>
                    <a:pt x="465" y="422"/>
                  </a:lnTo>
                  <a:lnTo>
                    <a:pt x="473" y="418"/>
                  </a:lnTo>
                  <a:lnTo>
                    <a:pt x="479" y="412"/>
                  </a:lnTo>
                  <a:lnTo>
                    <a:pt x="483" y="405"/>
                  </a:lnTo>
                  <a:lnTo>
                    <a:pt x="487" y="398"/>
                  </a:lnTo>
                  <a:lnTo>
                    <a:pt x="490" y="389"/>
                  </a:lnTo>
                  <a:lnTo>
                    <a:pt x="496" y="371"/>
                  </a:lnTo>
                  <a:lnTo>
                    <a:pt x="500" y="352"/>
                  </a:lnTo>
                  <a:lnTo>
                    <a:pt x="503" y="343"/>
                  </a:lnTo>
                  <a:lnTo>
                    <a:pt x="506" y="334"/>
                  </a:lnTo>
                  <a:lnTo>
                    <a:pt x="509" y="326"/>
                  </a:lnTo>
                  <a:lnTo>
                    <a:pt x="513" y="319"/>
                  </a:lnTo>
                  <a:lnTo>
                    <a:pt x="519" y="307"/>
                  </a:lnTo>
                  <a:lnTo>
                    <a:pt x="524" y="296"/>
                  </a:lnTo>
                  <a:lnTo>
                    <a:pt x="530" y="286"/>
                  </a:lnTo>
                  <a:lnTo>
                    <a:pt x="536" y="276"/>
                  </a:lnTo>
                  <a:lnTo>
                    <a:pt x="549" y="257"/>
                  </a:lnTo>
                  <a:lnTo>
                    <a:pt x="565" y="239"/>
                  </a:lnTo>
                  <a:lnTo>
                    <a:pt x="581" y="223"/>
                  </a:lnTo>
                  <a:lnTo>
                    <a:pt x="598" y="207"/>
                  </a:lnTo>
                  <a:lnTo>
                    <a:pt x="617" y="193"/>
                  </a:lnTo>
                  <a:lnTo>
                    <a:pt x="636" y="179"/>
                  </a:lnTo>
                  <a:lnTo>
                    <a:pt x="657" y="166"/>
                  </a:lnTo>
                  <a:lnTo>
                    <a:pt x="677" y="154"/>
                  </a:lnTo>
                  <a:lnTo>
                    <a:pt x="698" y="144"/>
                  </a:lnTo>
                  <a:lnTo>
                    <a:pt x="719" y="133"/>
                  </a:lnTo>
                  <a:lnTo>
                    <a:pt x="762" y="114"/>
                  </a:lnTo>
                  <a:lnTo>
                    <a:pt x="803" y="97"/>
                  </a:lnTo>
                  <a:lnTo>
                    <a:pt x="822" y="95"/>
                  </a:lnTo>
                  <a:lnTo>
                    <a:pt x="842" y="91"/>
                  </a:lnTo>
                  <a:lnTo>
                    <a:pt x="860" y="87"/>
                  </a:lnTo>
                  <a:lnTo>
                    <a:pt x="877" y="83"/>
                  </a:lnTo>
                  <a:lnTo>
                    <a:pt x="896" y="77"/>
                  </a:lnTo>
                  <a:lnTo>
                    <a:pt x="913" y="74"/>
                  </a:lnTo>
                  <a:lnTo>
                    <a:pt x="931" y="71"/>
                  </a:lnTo>
                  <a:lnTo>
                    <a:pt x="948" y="70"/>
                  </a:lnTo>
                  <a:lnTo>
                    <a:pt x="973" y="66"/>
                  </a:lnTo>
                  <a:lnTo>
                    <a:pt x="1000" y="62"/>
                  </a:lnTo>
                  <a:lnTo>
                    <a:pt x="1026" y="59"/>
                  </a:lnTo>
                  <a:lnTo>
                    <a:pt x="1052" y="57"/>
                  </a:lnTo>
                  <a:lnTo>
                    <a:pt x="1079" y="56"/>
                  </a:lnTo>
                  <a:lnTo>
                    <a:pt x="1105" y="55"/>
                  </a:lnTo>
                  <a:lnTo>
                    <a:pt x="1132" y="55"/>
                  </a:lnTo>
                  <a:lnTo>
                    <a:pt x="1157" y="55"/>
                  </a:lnTo>
                  <a:lnTo>
                    <a:pt x="1754" y="49"/>
                  </a:lnTo>
                  <a:lnTo>
                    <a:pt x="1835" y="49"/>
                  </a:lnTo>
                  <a:lnTo>
                    <a:pt x="1915" y="48"/>
                  </a:lnTo>
                  <a:lnTo>
                    <a:pt x="1993" y="48"/>
                  </a:lnTo>
                  <a:lnTo>
                    <a:pt x="2071" y="47"/>
                  </a:lnTo>
                  <a:lnTo>
                    <a:pt x="2148" y="46"/>
                  </a:lnTo>
                  <a:lnTo>
                    <a:pt x="2227" y="45"/>
                  </a:lnTo>
                  <a:lnTo>
                    <a:pt x="2305" y="43"/>
                  </a:lnTo>
                  <a:lnTo>
                    <a:pt x="2385" y="41"/>
                  </a:lnTo>
                  <a:lnTo>
                    <a:pt x="2442" y="43"/>
                  </a:lnTo>
                  <a:lnTo>
                    <a:pt x="2499" y="43"/>
                  </a:lnTo>
                  <a:lnTo>
                    <a:pt x="2555" y="43"/>
                  </a:lnTo>
                  <a:lnTo>
                    <a:pt x="2610" y="43"/>
                  </a:lnTo>
                  <a:lnTo>
                    <a:pt x="2665" y="42"/>
                  </a:lnTo>
                  <a:lnTo>
                    <a:pt x="2719" y="41"/>
                  </a:lnTo>
                  <a:lnTo>
                    <a:pt x="2775" y="40"/>
                  </a:lnTo>
                  <a:lnTo>
                    <a:pt x="2829" y="38"/>
                  </a:lnTo>
                  <a:lnTo>
                    <a:pt x="2882" y="37"/>
                  </a:lnTo>
                  <a:lnTo>
                    <a:pt x="2936" y="36"/>
                  </a:lnTo>
                  <a:lnTo>
                    <a:pt x="2989" y="33"/>
                  </a:lnTo>
                  <a:lnTo>
                    <a:pt x="3042" y="32"/>
                  </a:lnTo>
                  <a:lnTo>
                    <a:pt x="3096" y="31"/>
                  </a:lnTo>
                  <a:lnTo>
                    <a:pt x="3148" y="30"/>
                  </a:lnTo>
                  <a:lnTo>
                    <a:pt x="3201" y="30"/>
                  </a:lnTo>
                  <a:lnTo>
                    <a:pt x="3253" y="30"/>
                  </a:lnTo>
                  <a:lnTo>
                    <a:pt x="3275" y="29"/>
                  </a:lnTo>
                  <a:lnTo>
                    <a:pt x="3298" y="29"/>
                  </a:lnTo>
                  <a:lnTo>
                    <a:pt x="3322" y="29"/>
                  </a:lnTo>
                  <a:lnTo>
                    <a:pt x="3345" y="29"/>
                  </a:lnTo>
                  <a:lnTo>
                    <a:pt x="3370" y="30"/>
                  </a:lnTo>
                  <a:lnTo>
                    <a:pt x="3393" y="30"/>
                  </a:lnTo>
                  <a:lnTo>
                    <a:pt x="3417" y="29"/>
                  </a:lnTo>
                  <a:lnTo>
                    <a:pt x="3438" y="28"/>
                  </a:lnTo>
                  <a:lnTo>
                    <a:pt x="3485" y="27"/>
                  </a:lnTo>
                  <a:lnTo>
                    <a:pt x="3531" y="26"/>
                  </a:lnTo>
                  <a:lnTo>
                    <a:pt x="3578" y="25"/>
                  </a:lnTo>
                  <a:lnTo>
                    <a:pt x="3624" y="23"/>
                  </a:lnTo>
                  <a:lnTo>
                    <a:pt x="3669" y="22"/>
                  </a:lnTo>
                  <a:lnTo>
                    <a:pt x="3715" y="21"/>
                  </a:lnTo>
                  <a:lnTo>
                    <a:pt x="3761" y="21"/>
                  </a:lnTo>
                  <a:lnTo>
                    <a:pt x="3807" y="21"/>
                  </a:lnTo>
                  <a:lnTo>
                    <a:pt x="3847" y="21"/>
                  </a:lnTo>
                  <a:lnTo>
                    <a:pt x="3887" y="21"/>
                  </a:lnTo>
                  <a:lnTo>
                    <a:pt x="3926" y="20"/>
                  </a:lnTo>
                  <a:lnTo>
                    <a:pt x="3965" y="19"/>
                  </a:lnTo>
                  <a:lnTo>
                    <a:pt x="4003" y="18"/>
                  </a:lnTo>
                  <a:lnTo>
                    <a:pt x="4042" y="19"/>
                  </a:lnTo>
                  <a:lnTo>
                    <a:pt x="4080" y="20"/>
                  </a:lnTo>
                  <a:lnTo>
                    <a:pt x="4118" y="23"/>
                  </a:lnTo>
                  <a:lnTo>
                    <a:pt x="4144" y="22"/>
                  </a:lnTo>
                  <a:lnTo>
                    <a:pt x="4197" y="21"/>
                  </a:lnTo>
                  <a:lnTo>
                    <a:pt x="4273" y="19"/>
                  </a:lnTo>
                  <a:lnTo>
                    <a:pt x="4373" y="18"/>
                  </a:lnTo>
                  <a:lnTo>
                    <a:pt x="4635" y="17"/>
                  </a:lnTo>
                  <a:lnTo>
                    <a:pt x="4968" y="15"/>
                  </a:lnTo>
                  <a:lnTo>
                    <a:pt x="5357" y="14"/>
                  </a:lnTo>
                  <a:lnTo>
                    <a:pt x="5788" y="14"/>
                  </a:lnTo>
                  <a:lnTo>
                    <a:pt x="6247" y="13"/>
                  </a:lnTo>
                  <a:lnTo>
                    <a:pt x="6722" y="13"/>
                  </a:lnTo>
                  <a:lnTo>
                    <a:pt x="7195" y="13"/>
                  </a:lnTo>
                  <a:lnTo>
                    <a:pt x="7654" y="12"/>
                  </a:lnTo>
                  <a:lnTo>
                    <a:pt x="8085" y="12"/>
                  </a:lnTo>
                  <a:lnTo>
                    <a:pt x="8475" y="12"/>
                  </a:lnTo>
                  <a:lnTo>
                    <a:pt x="8807" y="11"/>
                  </a:lnTo>
                  <a:lnTo>
                    <a:pt x="9069" y="10"/>
                  </a:lnTo>
                  <a:lnTo>
                    <a:pt x="9245" y="9"/>
                  </a:lnTo>
                  <a:lnTo>
                    <a:pt x="9324" y="7"/>
                  </a:lnTo>
                  <a:lnTo>
                    <a:pt x="9328" y="9"/>
                  </a:lnTo>
                  <a:lnTo>
                    <a:pt x="9332" y="10"/>
                  </a:lnTo>
                  <a:lnTo>
                    <a:pt x="9335" y="11"/>
                  </a:lnTo>
                  <a:lnTo>
                    <a:pt x="9340" y="11"/>
                  </a:lnTo>
                  <a:lnTo>
                    <a:pt x="9347" y="10"/>
                  </a:lnTo>
                  <a:lnTo>
                    <a:pt x="9354" y="8"/>
                  </a:lnTo>
                  <a:lnTo>
                    <a:pt x="9360" y="6"/>
                  </a:lnTo>
                  <a:lnTo>
                    <a:pt x="9367" y="4"/>
                  </a:lnTo>
                  <a:lnTo>
                    <a:pt x="9371" y="4"/>
                  </a:lnTo>
                  <a:lnTo>
                    <a:pt x="9375" y="4"/>
                  </a:lnTo>
                  <a:lnTo>
                    <a:pt x="9378" y="5"/>
                  </a:lnTo>
                  <a:lnTo>
                    <a:pt x="9382" y="6"/>
                  </a:lnTo>
                  <a:lnTo>
                    <a:pt x="9420" y="8"/>
                  </a:lnTo>
                  <a:lnTo>
                    <a:pt x="9456" y="10"/>
                  </a:lnTo>
                  <a:lnTo>
                    <a:pt x="9492" y="12"/>
                  </a:lnTo>
                  <a:lnTo>
                    <a:pt x="9528" y="14"/>
                  </a:lnTo>
                  <a:lnTo>
                    <a:pt x="9563" y="16"/>
                  </a:lnTo>
                  <a:lnTo>
                    <a:pt x="9599" y="17"/>
                  </a:lnTo>
                  <a:lnTo>
                    <a:pt x="9637" y="17"/>
                  </a:lnTo>
                  <a:lnTo>
                    <a:pt x="9675" y="15"/>
                  </a:lnTo>
                  <a:lnTo>
                    <a:pt x="9682" y="18"/>
                  </a:lnTo>
                  <a:lnTo>
                    <a:pt x="9687" y="19"/>
                  </a:lnTo>
                  <a:lnTo>
                    <a:pt x="9693" y="18"/>
                  </a:lnTo>
                  <a:lnTo>
                    <a:pt x="9699" y="15"/>
                  </a:lnTo>
                  <a:lnTo>
                    <a:pt x="9734" y="9"/>
                  </a:lnTo>
                  <a:lnTo>
                    <a:pt x="9771" y="2"/>
                  </a:lnTo>
                  <a:lnTo>
                    <a:pt x="9780" y="1"/>
                  </a:lnTo>
                  <a:lnTo>
                    <a:pt x="9789" y="0"/>
                  </a:lnTo>
                  <a:lnTo>
                    <a:pt x="9799" y="0"/>
                  </a:lnTo>
                  <a:lnTo>
                    <a:pt x="9807" y="0"/>
                  </a:lnTo>
                  <a:lnTo>
                    <a:pt x="9816" y="1"/>
                  </a:lnTo>
                  <a:lnTo>
                    <a:pt x="9825" y="3"/>
                  </a:lnTo>
                  <a:lnTo>
                    <a:pt x="9833" y="6"/>
                  </a:lnTo>
                  <a:lnTo>
                    <a:pt x="9841" y="10"/>
                  </a:lnTo>
                  <a:lnTo>
                    <a:pt x="9854" y="12"/>
                  </a:lnTo>
                  <a:lnTo>
                    <a:pt x="9865" y="13"/>
                  </a:lnTo>
                  <a:lnTo>
                    <a:pt x="9877" y="13"/>
                  </a:lnTo>
                  <a:lnTo>
                    <a:pt x="9888" y="13"/>
                  </a:lnTo>
                  <a:lnTo>
                    <a:pt x="9911" y="12"/>
                  </a:lnTo>
                  <a:lnTo>
                    <a:pt x="9934" y="11"/>
                  </a:lnTo>
                  <a:lnTo>
                    <a:pt x="9957" y="9"/>
                  </a:lnTo>
                  <a:lnTo>
                    <a:pt x="9980" y="8"/>
                  </a:lnTo>
                  <a:lnTo>
                    <a:pt x="9992" y="8"/>
                  </a:lnTo>
                  <a:lnTo>
                    <a:pt x="10004" y="8"/>
                  </a:lnTo>
                  <a:lnTo>
                    <a:pt x="10016" y="9"/>
                  </a:lnTo>
                  <a:lnTo>
                    <a:pt x="10030" y="11"/>
                  </a:lnTo>
                  <a:lnTo>
                    <a:pt x="10063" y="14"/>
                  </a:lnTo>
                  <a:lnTo>
                    <a:pt x="10099" y="15"/>
                  </a:lnTo>
                  <a:lnTo>
                    <a:pt x="10136" y="16"/>
                  </a:lnTo>
                  <a:lnTo>
                    <a:pt x="10174" y="17"/>
                  </a:lnTo>
                  <a:lnTo>
                    <a:pt x="10192" y="18"/>
                  </a:lnTo>
                  <a:lnTo>
                    <a:pt x="10211" y="20"/>
                  </a:lnTo>
                  <a:lnTo>
                    <a:pt x="10229" y="22"/>
                  </a:lnTo>
                  <a:lnTo>
                    <a:pt x="10247" y="24"/>
                  </a:lnTo>
                  <a:lnTo>
                    <a:pt x="10265" y="28"/>
                  </a:lnTo>
                  <a:lnTo>
                    <a:pt x="10282" y="32"/>
                  </a:lnTo>
                  <a:lnTo>
                    <a:pt x="10299" y="38"/>
                  </a:lnTo>
                  <a:lnTo>
                    <a:pt x="10316" y="45"/>
                  </a:lnTo>
                  <a:lnTo>
                    <a:pt x="10339" y="56"/>
                  </a:lnTo>
                  <a:lnTo>
                    <a:pt x="10363" y="69"/>
                  </a:lnTo>
                  <a:lnTo>
                    <a:pt x="10385" y="84"/>
                  </a:lnTo>
                  <a:lnTo>
                    <a:pt x="10408" y="100"/>
                  </a:lnTo>
                  <a:lnTo>
                    <a:pt x="10429" y="117"/>
                  </a:lnTo>
                  <a:lnTo>
                    <a:pt x="10451" y="135"/>
                  </a:lnTo>
                  <a:lnTo>
                    <a:pt x="10471" y="153"/>
                  </a:lnTo>
                  <a:lnTo>
                    <a:pt x="10491" y="171"/>
                  </a:lnTo>
                  <a:lnTo>
                    <a:pt x="10499" y="184"/>
                  </a:lnTo>
                  <a:lnTo>
                    <a:pt x="10506" y="198"/>
                  </a:lnTo>
                  <a:lnTo>
                    <a:pt x="10513" y="211"/>
                  </a:lnTo>
                  <a:lnTo>
                    <a:pt x="10519" y="226"/>
                  </a:lnTo>
                  <a:lnTo>
                    <a:pt x="10523" y="232"/>
                  </a:lnTo>
                  <a:lnTo>
                    <a:pt x="10527" y="239"/>
                  </a:lnTo>
                  <a:lnTo>
                    <a:pt x="10533" y="244"/>
                  </a:lnTo>
                  <a:lnTo>
                    <a:pt x="10538" y="249"/>
                  </a:lnTo>
                  <a:lnTo>
                    <a:pt x="10543" y="254"/>
                  </a:lnTo>
                  <a:lnTo>
                    <a:pt x="10549" y="258"/>
                  </a:lnTo>
                  <a:lnTo>
                    <a:pt x="10556" y="261"/>
                  </a:lnTo>
                  <a:lnTo>
                    <a:pt x="10564" y="263"/>
                  </a:lnTo>
                  <a:lnTo>
                    <a:pt x="10583" y="263"/>
                  </a:lnTo>
                  <a:lnTo>
                    <a:pt x="10600" y="264"/>
                  </a:lnTo>
                  <a:lnTo>
                    <a:pt x="10616" y="268"/>
                  </a:lnTo>
                  <a:lnTo>
                    <a:pt x="10633" y="271"/>
                  </a:lnTo>
                  <a:lnTo>
                    <a:pt x="10648" y="276"/>
                  </a:lnTo>
                  <a:lnTo>
                    <a:pt x="10662" y="283"/>
                  </a:lnTo>
                  <a:lnTo>
                    <a:pt x="10677" y="291"/>
                  </a:lnTo>
                  <a:lnTo>
                    <a:pt x="10691" y="301"/>
                  </a:lnTo>
                  <a:lnTo>
                    <a:pt x="10699" y="307"/>
                  </a:lnTo>
                  <a:lnTo>
                    <a:pt x="10706" y="314"/>
                  </a:lnTo>
                  <a:lnTo>
                    <a:pt x="10712" y="321"/>
                  </a:lnTo>
                  <a:lnTo>
                    <a:pt x="10720" y="328"/>
                  </a:lnTo>
                  <a:lnTo>
                    <a:pt x="10731" y="342"/>
                  </a:lnTo>
                  <a:lnTo>
                    <a:pt x="10741" y="358"/>
                  </a:lnTo>
                  <a:lnTo>
                    <a:pt x="10749" y="375"/>
                  </a:lnTo>
                  <a:lnTo>
                    <a:pt x="10756" y="392"/>
                  </a:lnTo>
                  <a:lnTo>
                    <a:pt x="10763" y="410"/>
                  </a:lnTo>
                  <a:lnTo>
                    <a:pt x="10768" y="427"/>
                  </a:lnTo>
                  <a:lnTo>
                    <a:pt x="10776" y="433"/>
                  </a:lnTo>
                  <a:lnTo>
                    <a:pt x="10785" y="438"/>
                  </a:lnTo>
                  <a:lnTo>
                    <a:pt x="10794" y="443"/>
                  </a:lnTo>
                  <a:lnTo>
                    <a:pt x="10804" y="446"/>
                  </a:lnTo>
                  <a:lnTo>
                    <a:pt x="10824" y="454"/>
                  </a:lnTo>
                  <a:lnTo>
                    <a:pt x="10844" y="460"/>
                  </a:lnTo>
                  <a:lnTo>
                    <a:pt x="10855" y="463"/>
                  </a:lnTo>
                  <a:lnTo>
                    <a:pt x="10864" y="467"/>
                  </a:lnTo>
                  <a:lnTo>
                    <a:pt x="10873" y="471"/>
                  </a:lnTo>
                  <a:lnTo>
                    <a:pt x="10882" y="476"/>
                  </a:lnTo>
                  <a:lnTo>
                    <a:pt x="10889" y="482"/>
                  </a:lnTo>
                  <a:lnTo>
                    <a:pt x="10897" y="489"/>
                  </a:lnTo>
                  <a:lnTo>
                    <a:pt x="10904" y="498"/>
                  </a:lnTo>
                  <a:lnTo>
                    <a:pt x="10910" y="509"/>
                  </a:lnTo>
                  <a:lnTo>
                    <a:pt x="10919" y="521"/>
                  </a:lnTo>
                  <a:lnTo>
                    <a:pt x="10929" y="534"/>
                  </a:lnTo>
                  <a:lnTo>
                    <a:pt x="10937" y="549"/>
                  </a:lnTo>
                  <a:lnTo>
                    <a:pt x="10945" y="563"/>
                  </a:lnTo>
                  <a:lnTo>
                    <a:pt x="10960" y="593"/>
                  </a:lnTo>
                  <a:lnTo>
                    <a:pt x="10972" y="623"/>
                  </a:lnTo>
                  <a:lnTo>
                    <a:pt x="10983" y="654"/>
                  </a:lnTo>
                  <a:lnTo>
                    <a:pt x="10994" y="686"/>
                  </a:lnTo>
                  <a:lnTo>
                    <a:pt x="11004" y="717"/>
                  </a:lnTo>
                  <a:lnTo>
                    <a:pt x="11014" y="747"/>
                  </a:lnTo>
                  <a:lnTo>
                    <a:pt x="11014" y="758"/>
                  </a:lnTo>
                  <a:lnTo>
                    <a:pt x="11015" y="768"/>
                  </a:lnTo>
                  <a:lnTo>
                    <a:pt x="11017" y="780"/>
                  </a:lnTo>
                  <a:lnTo>
                    <a:pt x="11020" y="790"/>
                  </a:lnTo>
                  <a:lnTo>
                    <a:pt x="11027" y="810"/>
                  </a:lnTo>
                  <a:lnTo>
                    <a:pt x="11034" y="832"/>
                  </a:lnTo>
                  <a:lnTo>
                    <a:pt x="11038" y="841"/>
                  </a:lnTo>
                  <a:lnTo>
                    <a:pt x="11040" y="851"/>
                  </a:lnTo>
                  <a:lnTo>
                    <a:pt x="11041" y="861"/>
                  </a:lnTo>
                  <a:lnTo>
                    <a:pt x="11041" y="872"/>
                  </a:lnTo>
                  <a:lnTo>
                    <a:pt x="11040" y="882"/>
                  </a:lnTo>
                  <a:lnTo>
                    <a:pt x="11038" y="892"/>
                  </a:lnTo>
                  <a:lnTo>
                    <a:pt x="11032" y="903"/>
                  </a:lnTo>
                  <a:lnTo>
                    <a:pt x="11026" y="913"/>
                  </a:lnTo>
                  <a:lnTo>
                    <a:pt x="10931" y="1086"/>
                  </a:lnTo>
                  <a:close/>
                  <a:moveTo>
                    <a:pt x="10885" y="1081"/>
                  </a:moveTo>
                  <a:lnTo>
                    <a:pt x="10878" y="1092"/>
                  </a:lnTo>
                  <a:lnTo>
                    <a:pt x="10871" y="1104"/>
                  </a:lnTo>
                  <a:lnTo>
                    <a:pt x="10862" y="1113"/>
                  </a:lnTo>
                  <a:lnTo>
                    <a:pt x="10853" y="1121"/>
                  </a:lnTo>
                  <a:lnTo>
                    <a:pt x="10843" y="1129"/>
                  </a:lnTo>
                  <a:lnTo>
                    <a:pt x="10833" y="1135"/>
                  </a:lnTo>
                  <a:lnTo>
                    <a:pt x="10823" y="1141"/>
                  </a:lnTo>
                  <a:lnTo>
                    <a:pt x="10812" y="1146"/>
                  </a:lnTo>
                  <a:lnTo>
                    <a:pt x="10800" y="1151"/>
                  </a:lnTo>
                  <a:lnTo>
                    <a:pt x="10789" y="1155"/>
                  </a:lnTo>
                  <a:lnTo>
                    <a:pt x="10778" y="1158"/>
                  </a:lnTo>
                  <a:lnTo>
                    <a:pt x="10766" y="1161"/>
                  </a:lnTo>
                  <a:lnTo>
                    <a:pt x="10742" y="1164"/>
                  </a:lnTo>
                  <a:lnTo>
                    <a:pt x="10719" y="1166"/>
                  </a:lnTo>
                  <a:lnTo>
                    <a:pt x="10714" y="1170"/>
                  </a:lnTo>
                  <a:lnTo>
                    <a:pt x="10711" y="1173"/>
                  </a:lnTo>
                  <a:lnTo>
                    <a:pt x="10709" y="1177"/>
                  </a:lnTo>
                  <a:lnTo>
                    <a:pt x="10708" y="1181"/>
                  </a:lnTo>
                  <a:lnTo>
                    <a:pt x="10708" y="1189"/>
                  </a:lnTo>
                  <a:lnTo>
                    <a:pt x="10710" y="1198"/>
                  </a:lnTo>
                  <a:lnTo>
                    <a:pt x="10712" y="1206"/>
                  </a:lnTo>
                  <a:lnTo>
                    <a:pt x="10715" y="1214"/>
                  </a:lnTo>
                  <a:lnTo>
                    <a:pt x="10715" y="1218"/>
                  </a:lnTo>
                  <a:lnTo>
                    <a:pt x="10717" y="1222"/>
                  </a:lnTo>
                  <a:lnTo>
                    <a:pt x="10717" y="1226"/>
                  </a:lnTo>
                  <a:lnTo>
                    <a:pt x="10715" y="1230"/>
                  </a:lnTo>
                  <a:lnTo>
                    <a:pt x="10712" y="1246"/>
                  </a:lnTo>
                  <a:lnTo>
                    <a:pt x="10709" y="1261"/>
                  </a:lnTo>
                  <a:lnTo>
                    <a:pt x="10705" y="1275"/>
                  </a:lnTo>
                  <a:lnTo>
                    <a:pt x="10699" y="1289"/>
                  </a:lnTo>
                  <a:lnTo>
                    <a:pt x="10692" y="1302"/>
                  </a:lnTo>
                  <a:lnTo>
                    <a:pt x="10684" y="1313"/>
                  </a:lnTo>
                  <a:lnTo>
                    <a:pt x="10679" y="1319"/>
                  </a:lnTo>
                  <a:lnTo>
                    <a:pt x="10673" y="1324"/>
                  </a:lnTo>
                  <a:lnTo>
                    <a:pt x="10666" y="1328"/>
                  </a:lnTo>
                  <a:lnTo>
                    <a:pt x="10660" y="1332"/>
                  </a:lnTo>
                  <a:lnTo>
                    <a:pt x="10654" y="1337"/>
                  </a:lnTo>
                  <a:lnTo>
                    <a:pt x="10647" y="1340"/>
                  </a:lnTo>
                  <a:lnTo>
                    <a:pt x="10641" y="1342"/>
                  </a:lnTo>
                  <a:lnTo>
                    <a:pt x="10634" y="1342"/>
                  </a:lnTo>
                  <a:lnTo>
                    <a:pt x="10620" y="1342"/>
                  </a:lnTo>
                  <a:lnTo>
                    <a:pt x="10607" y="1339"/>
                  </a:lnTo>
                  <a:lnTo>
                    <a:pt x="10595" y="1337"/>
                  </a:lnTo>
                  <a:lnTo>
                    <a:pt x="10583" y="1335"/>
                  </a:lnTo>
                  <a:lnTo>
                    <a:pt x="10576" y="1335"/>
                  </a:lnTo>
                  <a:lnTo>
                    <a:pt x="10571" y="1336"/>
                  </a:lnTo>
                  <a:lnTo>
                    <a:pt x="10566" y="1338"/>
                  </a:lnTo>
                  <a:lnTo>
                    <a:pt x="10561" y="1341"/>
                  </a:lnTo>
                  <a:lnTo>
                    <a:pt x="10555" y="1363"/>
                  </a:lnTo>
                  <a:lnTo>
                    <a:pt x="10548" y="1386"/>
                  </a:lnTo>
                  <a:lnTo>
                    <a:pt x="10539" y="1407"/>
                  </a:lnTo>
                  <a:lnTo>
                    <a:pt x="10528" y="1429"/>
                  </a:lnTo>
                  <a:lnTo>
                    <a:pt x="10518" y="1450"/>
                  </a:lnTo>
                  <a:lnTo>
                    <a:pt x="10505" y="1470"/>
                  </a:lnTo>
                  <a:lnTo>
                    <a:pt x="10492" y="1491"/>
                  </a:lnTo>
                  <a:lnTo>
                    <a:pt x="10477" y="1510"/>
                  </a:lnTo>
                  <a:lnTo>
                    <a:pt x="10462" y="1529"/>
                  </a:lnTo>
                  <a:lnTo>
                    <a:pt x="10445" y="1546"/>
                  </a:lnTo>
                  <a:lnTo>
                    <a:pt x="10427" y="1562"/>
                  </a:lnTo>
                  <a:lnTo>
                    <a:pt x="10408" y="1577"/>
                  </a:lnTo>
                  <a:lnTo>
                    <a:pt x="10388" y="1591"/>
                  </a:lnTo>
                  <a:lnTo>
                    <a:pt x="10367" y="1603"/>
                  </a:lnTo>
                  <a:lnTo>
                    <a:pt x="10344" y="1614"/>
                  </a:lnTo>
                  <a:lnTo>
                    <a:pt x="10322" y="1623"/>
                  </a:lnTo>
                  <a:lnTo>
                    <a:pt x="10298" y="1631"/>
                  </a:lnTo>
                  <a:lnTo>
                    <a:pt x="10276" y="1636"/>
                  </a:lnTo>
                  <a:lnTo>
                    <a:pt x="10253" y="1639"/>
                  </a:lnTo>
                  <a:lnTo>
                    <a:pt x="10230" y="1641"/>
                  </a:lnTo>
                  <a:lnTo>
                    <a:pt x="10207" y="1641"/>
                  </a:lnTo>
                  <a:lnTo>
                    <a:pt x="10184" y="1639"/>
                  </a:lnTo>
                  <a:lnTo>
                    <a:pt x="10160" y="1636"/>
                  </a:lnTo>
                  <a:lnTo>
                    <a:pt x="10137" y="1632"/>
                  </a:lnTo>
                  <a:lnTo>
                    <a:pt x="10117" y="1635"/>
                  </a:lnTo>
                  <a:lnTo>
                    <a:pt x="10098" y="1637"/>
                  </a:lnTo>
                  <a:lnTo>
                    <a:pt x="10079" y="1638"/>
                  </a:lnTo>
                  <a:lnTo>
                    <a:pt x="10059" y="1639"/>
                  </a:lnTo>
                  <a:lnTo>
                    <a:pt x="10021" y="1639"/>
                  </a:lnTo>
                  <a:lnTo>
                    <a:pt x="9983" y="1638"/>
                  </a:lnTo>
                  <a:lnTo>
                    <a:pt x="9944" y="1637"/>
                  </a:lnTo>
                  <a:lnTo>
                    <a:pt x="9905" y="1637"/>
                  </a:lnTo>
                  <a:lnTo>
                    <a:pt x="9885" y="1637"/>
                  </a:lnTo>
                  <a:lnTo>
                    <a:pt x="9866" y="1639"/>
                  </a:lnTo>
                  <a:lnTo>
                    <a:pt x="9846" y="1641"/>
                  </a:lnTo>
                  <a:lnTo>
                    <a:pt x="9826" y="1644"/>
                  </a:lnTo>
                  <a:lnTo>
                    <a:pt x="9804" y="1644"/>
                  </a:lnTo>
                  <a:lnTo>
                    <a:pt x="9781" y="1644"/>
                  </a:lnTo>
                  <a:lnTo>
                    <a:pt x="9759" y="1644"/>
                  </a:lnTo>
                  <a:lnTo>
                    <a:pt x="9737" y="1645"/>
                  </a:lnTo>
                  <a:lnTo>
                    <a:pt x="9715" y="1645"/>
                  </a:lnTo>
                  <a:lnTo>
                    <a:pt x="9692" y="1645"/>
                  </a:lnTo>
                  <a:lnTo>
                    <a:pt x="9671" y="1645"/>
                  </a:lnTo>
                  <a:lnTo>
                    <a:pt x="9647" y="1643"/>
                  </a:lnTo>
                  <a:lnTo>
                    <a:pt x="9638" y="1645"/>
                  </a:lnTo>
                  <a:lnTo>
                    <a:pt x="9629" y="1647"/>
                  </a:lnTo>
                  <a:lnTo>
                    <a:pt x="9620" y="1647"/>
                  </a:lnTo>
                  <a:lnTo>
                    <a:pt x="9611" y="1648"/>
                  </a:lnTo>
                  <a:lnTo>
                    <a:pt x="9593" y="1648"/>
                  </a:lnTo>
                  <a:lnTo>
                    <a:pt x="9575" y="1647"/>
                  </a:lnTo>
                  <a:lnTo>
                    <a:pt x="9556" y="1646"/>
                  </a:lnTo>
                  <a:lnTo>
                    <a:pt x="9538" y="1645"/>
                  </a:lnTo>
                  <a:lnTo>
                    <a:pt x="9519" y="1645"/>
                  </a:lnTo>
                  <a:lnTo>
                    <a:pt x="9500" y="1648"/>
                  </a:lnTo>
                  <a:lnTo>
                    <a:pt x="9394" y="1649"/>
                  </a:lnTo>
                  <a:lnTo>
                    <a:pt x="9188" y="1649"/>
                  </a:lnTo>
                  <a:lnTo>
                    <a:pt x="8898" y="1650"/>
                  </a:lnTo>
                  <a:lnTo>
                    <a:pt x="8536" y="1651"/>
                  </a:lnTo>
                  <a:lnTo>
                    <a:pt x="8118" y="1652"/>
                  </a:lnTo>
                  <a:lnTo>
                    <a:pt x="7657" y="1652"/>
                  </a:lnTo>
                  <a:lnTo>
                    <a:pt x="7168" y="1653"/>
                  </a:lnTo>
                  <a:lnTo>
                    <a:pt x="6665" y="1654"/>
                  </a:lnTo>
                  <a:lnTo>
                    <a:pt x="6161" y="1655"/>
                  </a:lnTo>
                  <a:lnTo>
                    <a:pt x="5673" y="1656"/>
                  </a:lnTo>
                  <a:lnTo>
                    <a:pt x="5212" y="1658"/>
                  </a:lnTo>
                  <a:lnTo>
                    <a:pt x="4793" y="1659"/>
                  </a:lnTo>
                  <a:lnTo>
                    <a:pt x="4431" y="1660"/>
                  </a:lnTo>
                  <a:lnTo>
                    <a:pt x="4139" y="1660"/>
                  </a:lnTo>
                  <a:lnTo>
                    <a:pt x="3933" y="1661"/>
                  </a:lnTo>
                  <a:lnTo>
                    <a:pt x="3826" y="1662"/>
                  </a:lnTo>
                  <a:lnTo>
                    <a:pt x="3805" y="1660"/>
                  </a:lnTo>
                  <a:lnTo>
                    <a:pt x="3784" y="1659"/>
                  </a:lnTo>
                  <a:lnTo>
                    <a:pt x="3763" y="1659"/>
                  </a:lnTo>
                  <a:lnTo>
                    <a:pt x="3743" y="1659"/>
                  </a:lnTo>
                  <a:lnTo>
                    <a:pt x="3701" y="1661"/>
                  </a:lnTo>
                  <a:lnTo>
                    <a:pt x="3659" y="1664"/>
                  </a:lnTo>
                  <a:lnTo>
                    <a:pt x="3616" y="1666"/>
                  </a:lnTo>
                  <a:lnTo>
                    <a:pt x="3574" y="1668"/>
                  </a:lnTo>
                  <a:lnTo>
                    <a:pt x="3553" y="1668"/>
                  </a:lnTo>
                  <a:lnTo>
                    <a:pt x="3531" y="1668"/>
                  </a:lnTo>
                  <a:lnTo>
                    <a:pt x="3509" y="1667"/>
                  </a:lnTo>
                  <a:lnTo>
                    <a:pt x="3487" y="1666"/>
                  </a:lnTo>
                  <a:lnTo>
                    <a:pt x="3463" y="1666"/>
                  </a:lnTo>
                  <a:lnTo>
                    <a:pt x="3438" y="1666"/>
                  </a:lnTo>
                  <a:lnTo>
                    <a:pt x="3414" y="1666"/>
                  </a:lnTo>
                  <a:lnTo>
                    <a:pt x="3388" y="1666"/>
                  </a:lnTo>
                  <a:lnTo>
                    <a:pt x="3363" y="1666"/>
                  </a:lnTo>
                  <a:lnTo>
                    <a:pt x="3338" y="1666"/>
                  </a:lnTo>
                  <a:lnTo>
                    <a:pt x="3312" y="1667"/>
                  </a:lnTo>
                  <a:lnTo>
                    <a:pt x="3287" y="1668"/>
                  </a:lnTo>
                  <a:lnTo>
                    <a:pt x="3252" y="1668"/>
                  </a:lnTo>
                  <a:lnTo>
                    <a:pt x="3217" y="1668"/>
                  </a:lnTo>
                  <a:lnTo>
                    <a:pt x="3201" y="1668"/>
                  </a:lnTo>
                  <a:lnTo>
                    <a:pt x="3185" y="1669"/>
                  </a:lnTo>
                  <a:lnTo>
                    <a:pt x="3169" y="1670"/>
                  </a:lnTo>
                  <a:lnTo>
                    <a:pt x="3155" y="1672"/>
                  </a:lnTo>
                  <a:lnTo>
                    <a:pt x="3099" y="1673"/>
                  </a:lnTo>
                  <a:lnTo>
                    <a:pt x="3042" y="1673"/>
                  </a:lnTo>
                  <a:lnTo>
                    <a:pt x="2986" y="1673"/>
                  </a:lnTo>
                  <a:lnTo>
                    <a:pt x="2931" y="1674"/>
                  </a:lnTo>
                  <a:lnTo>
                    <a:pt x="2876" y="1674"/>
                  </a:lnTo>
                  <a:lnTo>
                    <a:pt x="2821" y="1675"/>
                  </a:lnTo>
                  <a:lnTo>
                    <a:pt x="2766" y="1675"/>
                  </a:lnTo>
                  <a:lnTo>
                    <a:pt x="2711" y="1676"/>
                  </a:lnTo>
                  <a:lnTo>
                    <a:pt x="2657" y="1677"/>
                  </a:lnTo>
                  <a:lnTo>
                    <a:pt x="2603" y="1677"/>
                  </a:lnTo>
                  <a:lnTo>
                    <a:pt x="2549" y="1678"/>
                  </a:lnTo>
                  <a:lnTo>
                    <a:pt x="2495" y="1678"/>
                  </a:lnTo>
                  <a:lnTo>
                    <a:pt x="2440" y="1679"/>
                  </a:lnTo>
                  <a:lnTo>
                    <a:pt x="2386" y="1679"/>
                  </a:lnTo>
                  <a:lnTo>
                    <a:pt x="2332" y="1679"/>
                  </a:lnTo>
                  <a:lnTo>
                    <a:pt x="2278" y="1679"/>
                  </a:lnTo>
                  <a:lnTo>
                    <a:pt x="2197" y="1680"/>
                  </a:lnTo>
                  <a:lnTo>
                    <a:pt x="2118" y="1680"/>
                  </a:lnTo>
                  <a:lnTo>
                    <a:pt x="2041" y="1681"/>
                  </a:lnTo>
                  <a:lnTo>
                    <a:pt x="1965" y="1682"/>
                  </a:lnTo>
                  <a:lnTo>
                    <a:pt x="1888" y="1683"/>
                  </a:lnTo>
                  <a:lnTo>
                    <a:pt x="1811" y="1684"/>
                  </a:lnTo>
                  <a:lnTo>
                    <a:pt x="1731" y="1686"/>
                  </a:lnTo>
                  <a:lnTo>
                    <a:pt x="1649" y="1687"/>
                  </a:lnTo>
                  <a:lnTo>
                    <a:pt x="1564" y="1687"/>
                  </a:lnTo>
                  <a:lnTo>
                    <a:pt x="1478" y="1687"/>
                  </a:lnTo>
                  <a:lnTo>
                    <a:pt x="1392" y="1687"/>
                  </a:lnTo>
                  <a:lnTo>
                    <a:pt x="1306" y="1688"/>
                  </a:lnTo>
                  <a:lnTo>
                    <a:pt x="1219" y="1688"/>
                  </a:lnTo>
                  <a:lnTo>
                    <a:pt x="1132" y="1688"/>
                  </a:lnTo>
                  <a:lnTo>
                    <a:pt x="1045" y="1689"/>
                  </a:lnTo>
                  <a:lnTo>
                    <a:pt x="957" y="1689"/>
                  </a:lnTo>
                  <a:lnTo>
                    <a:pt x="929" y="1690"/>
                  </a:lnTo>
                  <a:lnTo>
                    <a:pt x="902" y="1689"/>
                  </a:lnTo>
                  <a:lnTo>
                    <a:pt x="874" y="1688"/>
                  </a:lnTo>
                  <a:lnTo>
                    <a:pt x="848" y="1685"/>
                  </a:lnTo>
                  <a:lnTo>
                    <a:pt x="821" y="1681"/>
                  </a:lnTo>
                  <a:lnTo>
                    <a:pt x="796" y="1676"/>
                  </a:lnTo>
                  <a:lnTo>
                    <a:pt x="769" y="1670"/>
                  </a:lnTo>
                  <a:lnTo>
                    <a:pt x="744" y="1662"/>
                  </a:lnTo>
                  <a:lnTo>
                    <a:pt x="720" y="1653"/>
                  </a:lnTo>
                  <a:lnTo>
                    <a:pt x="695" y="1643"/>
                  </a:lnTo>
                  <a:lnTo>
                    <a:pt x="672" y="1631"/>
                  </a:lnTo>
                  <a:lnTo>
                    <a:pt x="649" y="1618"/>
                  </a:lnTo>
                  <a:lnTo>
                    <a:pt x="627" y="1603"/>
                  </a:lnTo>
                  <a:lnTo>
                    <a:pt x="606" y="1588"/>
                  </a:lnTo>
                  <a:lnTo>
                    <a:pt x="586" y="1571"/>
                  </a:lnTo>
                  <a:lnTo>
                    <a:pt x="567" y="1552"/>
                  </a:lnTo>
                  <a:lnTo>
                    <a:pt x="553" y="1536"/>
                  </a:lnTo>
                  <a:lnTo>
                    <a:pt x="541" y="1519"/>
                  </a:lnTo>
                  <a:lnTo>
                    <a:pt x="531" y="1500"/>
                  </a:lnTo>
                  <a:lnTo>
                    <a:pt x="522" y="1481"/>
                  </a:lnTo>
                  <a:lnTo>
                    <a:pt x="518" y="1470"/>
                  </a:lnTo>
                  <a:lnTo>
                    <a:pt x="514" y="1461"/>
                  </a:lnTo>
                  <a:lnTo>
                    <a:pt x="511" y="1451"/>
                  </a:lnTo>
                  <a:lnTo>
                    <a:pt x="509" y="1440"/>
                  </a:lnTo>
                  <a:lnTo>
                    <a:pt x="507" y="1430"/>
                  </a:lnTo>
                  <a:lnTo>
                    <a:pt x="505" y="1418"/>
                  </a:lnTo>
                  <a:lnTo>
                    <a:pt x="505" y="1407"/>
                  </a:lnTo>
                  <a:lnTo>
                    <a:pt x="504" y="1396"/>
                  </a:lnTo>
                  <a:lnTo>
                    <a:pt x="501" y="1392"/>
                  </a:lnTo>
                  <a:lnTo>
                    <a:pt x="499" y="1390"/>
                  </a:lnTo>
                  <a:lnTo>
                    <a:pt x="496" y="1389"/>
                  </a:lnTo>
                  <a:lnTo>
                    <a:pt x="493" y="1388"/>
                  </a:lnTo>
                  <a:lnTo>
                    <a:pt x="486" y="1388"/>
                  </a:lnTo>
                  <a:lnTo>
                    <a:pt x="480" y="1390"/>
                  </a:lnTo>
                  <a:lnTo>
                    <a:pt x="473" y="1393"/>
                  </a:lnTo>
                  <a:lnTo>
                    <a:pt x="466" y="1395"/>
                  </a:lnTo>
                  <a:lnTo>
                    <a:pt x="462" y="1395"/>
                  </a:lnTo>
                  <a:lnTo>
                    <a:pt x="459" y="1395"/>
                  </a:lnTo>
                  <a:lnTo>
                    <a:pt x="456" y="1395"/>
                  </a:lnTo>
                  <a:lnTo>
                    <a:pt x="452" y="1393"/>
                  </a:lnTo>
                  <a:lnTo>
                    <a:pt x="440" y="1395"/>
                  </a:lnTo>
                  <a:lnTo>
                    <a:pt x="428" y="1394"/>
                  </a:lnTo>
                  <a:lnTo>
                    <a:pt x="415" y="1392"/>
                  </a:lnTo>
                  <a:lnTo>
                    <a:pt x="404" y="1388"/>
                  </a:lnTo>
                  <a:lnTo>
                    <a:pt x="393" y="1383"/>
                  </a:lnTo>
                  <a:lnTo>
                    <a:pt x="383" y="1375"/>
                  </a:lnTo>
                  <a:lnTo>
                    <a:pt x="372" y="1367"/>
                  </a:lnTo>
                  <a:lnTo>
                    <a:pt x="363" y="1357"/>
                  </a:lnTo>
                  <a:lnTo>
                    <a:pt x="359" y="1352"/>
                  </a:lnTo>
                  <a:lnTo>
                    <a:pt x="356" y="1346"/>
                  </a:lnTo>
                  <a:lnTo>
                    <a:pt x="354" y="1340"/>
                  </a:lnTo>
                  <a:lnTo>
                    <a:pt x="353" y="1334"/>
                  </a:lnTo>
                  <a:lnTo>
                    <a:pt x="351" y="1320"/>
                  </a:lnTo>
                  <a:lnTo>
                    <a:pt x="350" y="1306"/>
                  </a:lnTo>
                  <a:lnTo>
                    <a:pt x="350" y="1293"/>
                  </a:lnTo>
                  <a:lnTo>
                    <a:pt x="350" y="1278"/>
                  </a:lnTo>
                  <a:lnTo>
                    <a:pt x="348" y="1265"/>
                  </a:lnTo>
                  <a:lnTo>
                    <a:pt x="345" y="1253"/>
                  </a:lnTo>
                  <a:lnTo>
                    <a:pt x="327" y="1249"/>
                  </a:lnTo>
                  <a:lnTo>
                    <a:pt x="309" y="1246"/>
                  </a:lnTo>
                  <a:lnTo>
                    <a:pt x="290" y="1244"/>
                  </a:lnTo>
                  <a:lnTo>
                    <a:pt x="270" y="1242"/>
                  </a:lnTo>
                  <a:lnTo>
                    <a:pt x="248" y="1232"/>
                  </a:lnTo>
                  <a:lnTo>
                    <a:pt x="224" y="1221"/>
                  </a:lnTo>
                  <a:lnTo>
                    <a:pt x="202" y="1210"/>
                  </a:lnTo>
                  <a:lnTo>
                    <a:pt x="178" y="1197"/>
                  </a:lnTo>
                  <a:lnTo>
                    <a:pt x="174" y="1190"/>
                  </a:lnTo>
                  <a:lnTo>
                    <a:pt x="169" y="1185"/>
                  </a:lnTo>
                  <a:lnTo>
                    <a:pt x="164" y="1180"/>
                  </a:lnTo>
                  <a:lnTo>
                    <a:pt x="158" y="1175"/>
                  </a:lnTo>
                  <a:lnTo>
                    <a:pt x="145" y="1165"/>
                  </a:lnTo>
                  <a:lnTo>
                    <a:pt x="135" y="1154"/>
                  </a:lnTo>
                  <a:lnTo>
                    <a:pt x="124" y="1140"/>
                  </a:lnTo>
                  <a:lnTo>
                    <a:pt x="113" y="1126"/>
                  </a:lnTo>
                  <a:lnTo>
                    <a:pt x="102" y="1112"/>
                  </a:lnTo>
                  <a:lnTo>
                    <a:pt x="92" y="1097"/>
                  </a:lnTo>
                  <a:lnTo>
                    <a:pt x="84" y="1082"/>
                  </a:lnTo>
                  <a:lnTo>
                    <a:pt x="76" y="1067"/>
                  </a:lnTo>
                  <a:lnTo>
                    <a:pt x="70" y="1051"/>
                  </a:lnTo>
                  <a:lnTo>
                    <a:pt x="64" y="1035"/>
                  </a:lnTo>
                  <a:lnTo>
                    <a:pt x="59" y="1019"/>
                  </a:lnTo>
                  <a:lnTo>
                    <a:pt x="53" y="1002"/>
                  </a:lnTo>
                  <a:lnTo>
                    <a:pt x="50" y="985"/>
                  </a:lnTo>
                  <a:lnTo>
                    <a:pt x="48" y="969"/>
                  </a:lnTo>
                  <a:lnTo>
                    <a:pt x="47" y="951"/>
                  </a:lnTo>
                  <a:lnTo>
                    <a:pt x="46" y="934"/>
                  </a:lnTo>
                  <a:lnTo>
                    <a:pt x="47" y="917"/>
                  </a:lnTo>
                  <a:lnTo>
                    <a:pt x="49" y="899"/>
                  </a:lnTo>
                  <a:lnTo>
                    <a:pt x="54" y="879"/>
                  </a:lnTo>
                  <a:lnTo>
                    <a:pt x="61" y="858"/>
                  </a:lnTo>
                  <a:lnTo>
                    <a:pt x="68" y="839"/>
                  </a:lnTo>
                  <a:lnTo>
                    <a:pt x="77" y="819"/>
                  </a:lnTo>
                  <a:lnTo>
                    <a:pt x="86" y="800"/>
                  </a:lnTo>
                  <a:lnTo>
                    <a:pt x="96" y="782"/>
                  </a:lnTo>
                  <a:lnTo>
                    <a:pt x="108" y="764"/>
                  </a:lnTo>
                  <a:lnTo>
                    <a:pt x="120" y="746"/>
                  </a:lnTo>
                  <a:lnTo>
                    <a:pt x="132" y="729"/>
                  </a:lnTo>
                  <a:lnTo>
                    <a:pt x="146" y="712"/>
                  </a:lnTo>
                  <a:lnTo>
                    <a:pt x="160" y="696"/>
                  </a:lnTo>
                  <a:lnTo>
                    <a:pt x="174" y="679"/>
                  </a:lnTo>
                  <a:lnTo>
                    <a:pt x="189" y="664"/>
                  </a:lnTo>
                  <a:lnTo>
                    <a:pt x="205" y="649"/>
                  </a:lnTo>
                  <a:lnTo>
                    <a:pt x="221" y="634"/>
                  </a:lnTo>
                  <a:lnTo>
                    <a:pt x="236" y="620"/>
                  </a:lnTo>
                  <a:lnTo>
                    <a:pt x="245" y="614"/>
                  </a:lnTo>
                  <a:lnTo>
                    <a:pt x="252" y="609"/>
                  </a:lnTo>
                  <a:lnTo>
                    <a:pt x="260" y="605"/>
                  </a:lnTo>
                  <a:lnTo>
                    <a:pt x="268" y="602"/>
                  </a:lnTo>
                  <a:lnTo>
                    <a:pt x="285" y="597"/>
                  </a:lnTo>
                  <a:lnTo>
                    <a:pt x="303" y="593"/>
                  </a:lnTo>
                  <a:lnTo>
                    <a:pt x="339" y="588"/>
                  </a:lnTo>
                  <a:lnTo>
                    <a:pt x="375" y="581"/>
                  </a:lnTo>
                  <a:lnTo>
                    <a:pt x="380" y="577"/>
                  </a:lnTo>
                  <a:lnTo>
                    <a:pt x="383" y="572"/>
                  </a:lnTo>
                  <a:lnTo>
                    <a:pt x="385" y="567"/>
                  </a:lnTo>
                  <a:lnTo>
                    <a:pt x="386" y="562"/>
                  </a:lnTo>
                  <a:lnTo>
                    <a:pt x="386" y="551"/>
                  </a:lnTo>
                  <a:lnTo>
                    <a:pt x="386" y="537"/>
                  </a:lnTo>
                  <a:lnTo>
                    <a:pt x="385" y="525"/>
                  </a:lnTo>
                  <a:lnTo>
                    <a:pt x="384" y="513"/>
                  </a:lnTo>
                  <a:lnTo>
                    <a:pt x="385" y="507"/>
                  </a:lnTo>
                  <a:lnTo>
                    <a:pt x="386" y="501"/>
                  </a:lnTo>
                  <a:lnTo>
                    <a:pt x="388" y="494"/>
                  </a:lnTo>
                  <a:lnTo>
                    <a:pt x="391" y="489"/>
                  </a:lnTo>
                  <a:lnTo>
                    <a:pt x="396" y="484"/>
                  </a:lnTo>
                  <a:lnTo>
                    <a:pt x="400" y="479"/>
                  </a:lnTo>
                  <a:lnTo>
                    <a:pt x="406" y="475"/>
                  </a:lnTo>
                  <a:lnTo>
                    <a:pt x="411" y="472"/>
                  </a:lnTo>
                  <a:lnTo>
                    <a:pt x="422" y="467"/>
                  </a:lnTo>
                  <a:lnTo>
                    <a:pt x="434" y="464"/>
                  </a:lnTo>
                  <a:lnTo>
                    <a:pt x="439" y="467"/>
                  </a:lnTo>
                  <a:lnTo>
                    <a:pt x="444" y="469"/>
                  </a:lnTo>
                  <a:lnTo>
                    <a:pt x="449" y="470"/>
                  </a:lnTo>
                  <a:lnTo>
                    <a:pt x="454" y="471"/>
                  </a:lnTo>
                  <a:lnTo>
                    <a:pt x="463" y="471"/>
                  </a:lnTo>
                  <a:lnTo>
                    <a:pt x="474" y="469"/>
                  </a:lnTo>
                  <a:lnTo>
                    <a:pt x="483" y="466"/>
                  </a:lnTo>
                  <a:lnTo>
                    <a:pt x="492" y="462"/>
                  </a:lnTo>
                  <a:lnTo>
                    <a:pt x="501" y="457"/>
                  </a:lnTo>
                  <a:lnTo>
                    <a:pt x="510" y="450"/>
                  </a:lnTo>
                  <a:lnTo>
                    <a:pt x="515" y="442"/>
                  </a:lnTo>
                  <a:lnTo>
                    <a:pt x="520" y="432"/>
                  </a:lnTo>
                  <a:lnTo>
                    <a:pt x="523" y="422"/>
                  </a:lnTo>
                  <a:lnTo>
                    <a:pt x="526" y="412"/>
                  </a:lnTo>
                  <a:lnTo>
                    <a:pt x="530" y="389"/>
                  </a:lnTo>
                  <a:lnTo>
                    <a:pt x="535" y="368"/>
                  </a:lnTo>
                  <a:lnTo>
                    <a:pt x="541" y="353"/>
                  </a:lnTo>
                  <a:lnTo>
                    <a:pt x="546" y="339"/>
                  </a:lnTo>
                  <a:lnTo>
                    <a:pt x="553" y="326"/>
                  </a:lnTo>
                  <a:lnTo>
                    <a:pt x="560" y="312"/>
                  </a:lnTo>
                  <a:lnTo>
                    <a:pt x="568" y="300"/>
                  </a:lnTo>
                  <a:lnTo>
                    <a:pt x="576" y="288"/>
                  </a:lnTo>
                  <a:lnTo>
                    <a:pt x="585" y="276"/>
                  </a:lnTo>
                  <a:lnTo>
                    <a:pt x="594" y="264"/>
                  </a:lnTo>
                  <a:lnTo>
                    <a:pt x="604" y="253"/>
                  </a:lnTo>
                  <a:lnTo>
                    <a:pt x="615" y="242"/>
                  </a:lnTo>
                  <a:lnTo>
                    <a:pt x="626" y="232"/>
                  </a:lnTo>
                  <a:lnTo>
                    <a:pt x="636" y="223"/>
                  </a:lnTo>
                  <a:lnTo>
                    <a:pt x="648" y="213"/>
                  </a:lnTo>
                  <a:lnTo>
                    <a:pt x="660" y="204"/>
                  </a:lnTo>
                  <a:lnTo>
                    <a:pt x="672" y="195"/>
                  </a:lnTo>
                  <a:lnTo>
                    <a:pt x="685" y="187"/>
                  </a:lnTo>
                  <a:lnTo>
                    <a:pt x="711" y="172"/>
                  </a:lnTo>
                  <a:lnTo>
                    <a:pt x="738" y="159"/>
                  </a:lnTo>
                  <a:lnTo>
                    <a:pt x="766" y="147"/>
                  </a:lnTo>
                  <a:lnTo>
                    <a:pt x="795" y="138"/>
                  </a:lnTo>
                  <a:lnTo>
                    <a:pt x="823" y="130"/>
                  </a:lnTo>
                  <a:lnTo>
                    <a:pt x="853" y="123"/>
                  </a:lnTo>
                  <a:lnTo>
                    <a:pt x="881" y="119"/>
                  </a:lnTo>
                  <a:lnTo>
                    <a:pt x="911" y="117"/>
                  </a:lnTo>
                  <a:lnTo>
                    <a:pt x="917" y="115"/>
                  </a:lnTo>
                  <a:lnTo>
                    <a:pt x="924" y="113"/>
                  </a:lnTo>
                  <a:lnTo>
                    <a:pt x="931" y="113"/>
                  </a:lnTo>
                  <a:lnTo>
                    <a:pt x="938" y="113"/>
                  </a:lnTo>
                  <a:lnTo>
                    <a:pt x="952" y="113"/>
                  </a:lnTo>
                  <a:lnTo>
                    <a:pt x="966" y="114"/>
                  </a:lnTo>
                  <a:lnTo>
                    <a:pt x="980" y="115"/>
                  </a:lnTo>
                  <a:lnTo>
                    <a:pt x="994" y="114"/>
                  </a:lnTo>
                  <a:lnTo>
                    <a:pt x="1000" y="112"/>
                  </a:lnTo>
                  <a:lnTo>
                    <a:pt x="1006" y="110"/>
                  </a:lnTo>
                  <a:lnTo>
                    <a:pt x="1012" y="107"/>
                  </a:lnTo>
                  <a:lnTo>
                    <a:pt x="1018" y="103"/>
                  </a:lnTo>
                  <a:lnTo>
                    <a:pt x="1055" y="106"/>
                  </a:lnTo>
                  <a:lnTo>
                    <a:pt x="1092" y="108"/>
                  </a:lnTo>
                  <a:lnTo>
                    <a:pt x="1128" y="109"/>
                  </a:lnTo>
                  <a:lnTo>
                    <a:pt x="1165" y="109"/>
                  </a:lnTo>
                  <a:lnTo>
                    <a:pt x="1235" y="109"/>
                  </a:lnTo>
                  <a:lnTo>
                    <a:pt x="1306" y="108"/>
                  </a:lnTo>
                  <a:lnTo>
                    <a:pt x="1376" y="106"/>
                  </a:lnTo>
                  <a:lnTo>
                    <a:pt x="1445" y="105"/>
                  </a:lnTo>
                  <a:lnTo>
                    <a:pt x="1513" y="104"/>
                  </a:lnTo>
                  <a:lnTo>
                    <a:pt x="1582" y="106"/>
                  </a:lnTo>
                  <a:lnTo>
                    <a:pt x="1647" y="103"/>
                  </a:lnTo>
                  <a:lnTo>
                    <a:pt x="1714" y="102"/>
                  </a:lnTo>
                  <a:lnTo>
                    <a:pt x="1782" y="101"/>
                  </a:lnTo>
                  <a:lnTo>
                    <a:pt x="1850" y="101"/>
                  </a:lnTo>
                  <a:lnTo>
                    <a:pt x="1918" y="101"/>
                  </a:lnTo>
                  <a:lnTo>
                    <a:pt x="1986" y="100"/>
                  </a:lnTo>
                  <a:lnTo>
                    <a:pt x="2054" y="99"/>
                  </a:lnTo>
                  <a:lnTo>
                    <a:pt x="2120" y="97"/>
                  </a:lnTo>
                  <a:lnTo>
                    <a:pt x="2205" y="96"/>
                  </a:lnTo>
                  <a:lnTo>
                    <a:pt x="2291" y="95"/>
                  </a:lnTo>
                  <a:lnTo>
                    <a:pt x="2379" y="93"/>
                  </a:lnTo>
                  <a:lnTo>
                    <a:pt x="2467" y="91"/>
                  </a:lnTo>
                  <a:lnTo>
                    <a:pt x="2555" y="90"/>
                  </a:lnTo>
                  <a:lnTo>
                    <a:pt x="2641" y="88"/>
                  </a:lnTo>
                  <a:lnTo>
                    <a:pt x="2726" y="88"/>
                  </a:lnTo>
                  <a:lnTo>
                    <a:pt x="2807" y="89"/>
                  </a:lnTo>
                  <a:lnTo>
                    <a:pt x="2957" y="88"/>
                  </a:lnTo>
                  <a:lnTo>
                    <a:pt x="3205" y="87"/>
                  </a:lnTo>
                  <a:lnTo>
                    <a:pt x="3539" y="86"/>
                  </a:lnTo>
                  <a:lnTo>
                    <a:pt x="3944" y="85"/>
                  </a:lnTo>
                  <a:lnTo>
                    <a:pt x="4405" y="84"/>
                  </a:lnTo>
                  <a:lnTo>
                    <a:pt x="4909" y="81"/>
                  </a:lnTo>
                  <a:lnTo>
                    <a:pt x="5442" y="80"/>
                  </a:lnTo>
                  <a:lnTo>
                    <a:pt x="5989" y="78"/>
                  </a:lnTo>
                  <a:lnTo>
                    <a:pt x="6536" y="77"/>
                  </a:lnTo>
                  <a:lnTo>
                    <a:pt x="7068" y="75"/>
                  </a:lnTo>
                  <a:lnTo>
                    <a:pt x="7572" y="74"/>
                  </a:lnTo>
                  <a:lnTo>
                    <a:pt x="8034" y="72"/>
                  </a:lnTo>
                  <a:lnTo>
                    <a:pt x="8440" y="71"/>
                  </a:lnTo>
                  <a:lnTo>
                    <a:pt x="8775" y="69"/>
                  </a:lnTo>
                  <a:lnTo>
                    <a:pt x="9026" y="68"/>
                  </a:lnTo>
                  <a:lnTo>
                    <a:pt x="9177" y="67"/>
                  </a:lnTo>
                  <a:lnTo>
                    <a:pt x="9264" y="64"/>
                  </a:lnTo>
                  <a:lnTo>
                    <a:pt x="9352" y="62"/>
                  </a:lnTo>
                  <a:lnTo>
                    <a:pt x="9441" y="61"/>
                  </a:lnTo>
                  <a:lnTo>
                    <a:pt x="9530" y="61"/>
                  </a:lnTo>
                  <a:lnTo>
                    <a:pt x="9619" y="61"/>
                  </a:lnTo>
                  <a:lnTo>
                    <a:pt x="9708" y="61"/>
                  </a:lnTo>
                  <a:lnTo>
                    <a:pt x="9796" y="62"/>
                  </a:lnTo>
                  <a:lnTo>
                    <a:pt x="9884" y="62"/>
                  </a:lnTo>
                  <a:lnTo>
                    <a:pt x="9917" y="64"/>
                  </a:lnTo>
                  <a:lnTo>
                    <a:pt x="9949" y="67"/>
                  </a:lnTo>
                  <a:lnTo>
                    <a:pt x="9965" y="69"/>
                  </a:lnTo>
                  <a:lnTo>
                    <a:pt x="9982" y="70"/>
                  </a:lnTo>
                  <a:lnTo>
                    <a:pt x="9998" y="69"/>
                  </a:lnTo>
                  <a:lnTo>
                    <a:pt x="10014" y="66"/>
                  </a:lnTo>
                  <a:lnTo>
                    <a:pt x="10031" y="70"/>
                  </a:lnTo>
                  <a:lnTo>
                    <a:pt x="10048" y="72"/>
                  </a:lnTo>
                  <a:lnTo>
                    <a:pt x="10065" y="73"/>
                  </a:lnTo>
                  <a:lnTo>
                    <a:pt x="10083" y="73"/>
                  </a:lnTo>
                  <a:lnTo>
                    <a:pt x="10117" y="72"/>
                  </a:lnTo>
                  <a:lnTo>
                    <a:pt x="10151" y="70"/>
                  </a:lnTo>
                  <a:lnTo>
                    <a:pt x="10168" y="69"/>
                  </a:lnTo>
                  <a:lnTo>
                    <a:pt x="10184" y="69"/>
                  </a:lnTo>
                  <a:lnTo>
                    <a:pt x="10200" y="69"/>
                  </a:lnTo>
                  <a:lnTo>
                    <a:pt x="10217" y="71"/>
                  </a:lnTo>
                  <a:lnTo>
                    <a:pt x="10232" y="74"/>
                  </a:lnTo>
                  <a:lnTo>
                    <a:pt x="10248" y="79"/>
                  </a:lnTo>
                  <a:lnTo>
                    <a:pt x="10264" y="86"/>
                  </a:lnTo>
                  <a:lnTo>
                    <a:pt x="10278" y="94"/>
                  </a:lnTo>
                  <a:lnTo>
                    <a:pt x="10294" y="101"/>
                  </a:lnTo>
                  <a:lnTo>
                    <a:pt x="10310" y="109"/>
                  </a:lnTo>
                  <a:lnTo>
                    <a:pt x="10325" y="117"/>
                  </a:lnTo>
                  <a:lnTo>
                    <a:pt x="10340" y="126"/>
                  </a:lnTo>
                  <a:lnTo>
                    <a:pt x="10356" y="136"/>
                  </a:lnTo>
                  <a:lnTo>
                    <a:pt x="10370" y="146"/>
                  </a:lnTo>
                  <a:lnTo>
                    <a:pt x="10385" y="157"/>
                  </a:lnTo>
                  <a:lnTo>
                    <a:pt x="10399" y="168"/>
                  </a:lnTo>
                  <a:lnTo>
                    <a:pt x="10412" y="180"/>
                  </a:lnTo>
                  <a:lnTo>
                    <a:pt x="10425" y="193"/>
                  </a:lnTo>
                  <a:lnTo>
                    <a:pt x="10437" y="206"/>
                  </a:lnTo>
                  <a:lnTo>
                    <a:pt x="10449" y="219"/>
                  </a:lnTo>
                  <a:lnTo>
                    <a:pt x="10459" y="234"/>
                  </a:lnTo>
                  <a:lnTo>
                    <a:pt x="10468" y="248"/>
                  </a:lnTo>
                  <a:lnTo>
                    <a:pt x="10477" y="263"/>
                  </a:lnTo>
                  <a:lnTo>
                    <a:pt x="10484" y="280"/>
                  </a:lnTo>
                  <a:lnTo>
                    <a:pt x="10493" y="284"/>
                  </a:lnTo>
                  <a:lnTo>
                    <a:pt x="10500" y="289"/>
                  </a:lnTo>
                  <a:lnTo>
                    <a:pt x="10506" y="295"/>
                  </a:lnTo>
                  <a:lnTo>
                    <a:pt x="10511" y="301"/>
                  </a:lnTo>
                  <a:lnTo>
                    <a:pt x="10517" y="307"/>
                  </a:lnTo>
                  <a:lnTo>
                    <a:pt x="10523" y="312"/>
                  </a:lnTo>
                  <a:lnTo>
                    <a:pt x="10526" y="315"/>
                  </a:lnTo>
                  <a:lnTo>
                    <a:pt x="10530" y="317"/>
                  </a:lnTo>
                  <a:lnTo>
                    <a:pt x="10536" y="318"/>
                  </a:lnTo>
                  <a:lnTo>
                    <a:pt x="10540" y="319"/>
                  </a:lnTo>
                  <a:lnTo>
                    <a:pt x="10547" y="317"/>
                  </a:lnTo>
                  <a:lnTo>
                    <a:pt x="10553" y="316"/>
                  </a:lnTo>
                  <a:lnTo>
                    <a:pt x="10558" y="316"/>
                  </a:lnTo>
                  <a:lnTo>
                    <a:pt x="10564" y="316"/>
                  </a:lnTo>
                  <a:lnTo>
                    <a:pt x="10576" y="318"/>
                  </a:lnTo>
                  <a:lnTo>
                    <a:pt x="10588" y="322"/>
                  </a:lnTo>
                  <a:lnTo>
                    <a:pt x="10599" y="326"/>
                  </a:lnTo>
                  <a:lnTo>
                    <a:pt x="10610" y="329"/>
                  </a:lnTo>
                  <a:lnTo>
                    <a:pt x="10621" y="332"/>
                  </a:lnTo>
                  <a:lnTo>
                    <a:pt x="10633" y="333"/>
                  </a:lnTo>
                  <a:lnTo>
                    <a:pt x="10640" y="333"/>
                  </a:lnTo>
                  <a:lnTo>
                    <a:pt x="10647" y="334"/>
                  </a:lnTo>
                  <a:lnTo>
                    <a:pt x="10653" y="335"/>
                  </a:lnTo>
                  <a:lnTo>
                    <a:pt x="10659" y="337"/>
                  </a:lnTo>
                  <a:lnTo>
                    <a:pt x="10665" y="339"/>
                  </a:lnTo>
                  <a:lnTo>
                    <a:pt x="10672" y="343"/>
                  </a:lnTo>
                  <a:lnTo>
                    <a:pt x="10677" y="346"/>
                  </a:lnTo>
                  <a:lnTo>
                    <a:pt x="10682" y="350"/>
                  </a:lnTo>
                  <a:lnTo>
                    <a:pt x="10691" y="361"/>
                  </a:lnTo>
                  <a:lnTo>
                    <a:pt x="10699" y="371"/>
                  </a:lnTo>
                  <a:lnTo>
                    <a:pt x="10706" y="382"/>
                  </a:lnTo>
                  <a:lnTo>
                    <a:pt x="10712" y="393"/>
                  </a:lnTo>
                  <a:lnTo>
                    <a:pt x="10715" y="403"/>
                  </a:lnTo>
                  <a:lnTo>
                    <a:pt x="10718" y="414"/>
                  </a:lnTo>
                  <a:lnTo>
                    <a:pt x="10719" y="425"/>
                  </a:lnTo>
                  <a:lnTo>
                    <a:pt x="10720" y="435"/>
                  </a:lnTo>
                  <a:lnTo>
                    <a:pt x="10721" y="440"/>
                  </a:lnTo>
                  <a:lnTo>
                    <a:pt x="10722" y="445"/>
                  </a:lnTo>
                  <a:lnTo>
                    <a:pt x="10724" y="449"/>
                  </a:lnTo>
                  <a:lnTo>
                    <a:pt x="10726" y="455"/>
                  </a:lnTo>
                  <a:lnTo>
                    <a:pt x="10729" y="459"/>
                  </a:lnTo>
                  <a:lnTo>
                    <a:pt x="10733" y="462"/>
                  </a:lnTo>
                  <a:lnTo>
                    <a:pt x="10737" y="465"/>
                  </a:lnTo>
                  <a:lnTo>
                    <a:pt x="10743" y="467"/>
                  </a:lnTo>
                  <a:lnTo>
                    <a:pt x="10784" y="481"/>
                  </a:lnTo>
                  <a:lnTo>
                    <a:pt x="10826" y="495"/>
                  </a:lnTo>
                  <a:lnTo>
                    <a:pt x="10836" y="500"/>
                  </a:lnTo>
                  <a:lnTo>
                    <a:pt x="10846" y="505"/>
                  </a:lnTo>
                  <a:lnTo>
                    <a:pt x="10855" y="511"/>
                  </a:lnTo>
                  <a:lnTo>
                    <a:pt x="10864" y="517"/>
                  </a:lnTo>
                  <a:lnTo>
                    <a:pt x="10872" y="524"/>
                  </a:lnTo>
                  <a:lnTo>
                    <a:pt x="10879" y="532"/>
                  </a:lnTo>
                  <a:lnTo>
                    <a:pt x="10885" y="541"/>
                  </a:lnTo>
                  <a:lnTo>
                    <a:pt x="10891" y="552"/>
                  </a:lnTo>
                  <a:lnTo>
                    <a:pt x="10903" y="568"/>
                  </a:lnTo>
                  <a:lnTo>
                    <a:pt x="10913" y="584"/>
                  </a:lnTo>
                  <a:lnTo>
                    <a:pt x="10922" y="601"/>
                  </a:lnTo>
                  <a:lnTo>
                    <a:pt x="10930" y="619"/>
                  </a:lnTo>
                  <a:lnTo>
                    <a:pt x="10943" y="656"/>
                  </a:lnTo>
                  <a:lnTo>
                    <a:pt x="10956" y="693"/>
                  </a:lnTo>
                  <a:lnTo>
                    <a:pt x="10967" y="731"/>
                  </a:lnTo>
                  <a:lnTo>
                    <a:pt x="10981" y="767"/>
                  </a:lnTo>
                  <a:lnTo>
                    <a:pt x="10989" y="786"/>
                  </a:lnTo>
                  <a:lnTo>
                    <a:pt x="10998" y="803"/>
                  </a:lnTo>
                  <a:lnTo>
                    <a:pt x="11008" y="820"/>
                  </a:lnTo>
                  <a:lnTo>
                    <a:pt x="11020" y="837"/>
                  </a:lnTo>
                  <a:lnTo>
                    <a:pt x="11014" y="852"/>
                  </a:lnTo>
                  <a:lnTo>
                    <a:pt x="11008" y="868"/>
                  </a:lnTo>
                  <a:lnTo>
                    <a:pt x="11001" y="884"/>
                  </a:lnTo>
                  <a:lnTo>
                    <a:pt x="10993" y="900"/>
                  </a:lnTo>
                  <a:lnTo>
                    <a:pt x="10976" y="931"/>
                  </a:lnTo>
                  <a:lnTo>
                    <a:pt x="10959" y="960"/>
                  </a:lnTo>
                  <a:lnTo>
                    <a:pt x="10939" y="991"/>
                  </a:lnTo>
                  <a:lnTo>
                    <a:pt x="10921" y="1021"/>
                  </a:lnTo>
                  <a:lnTo>
                    <a:pt x="10903" y="1051"/>
                  </a:lnTo>
                  <a:lnTo>
                    <a:pt x="10885" y="1081"/>
                  </a:lnTo>
                  <a:close/>
                  <a:moveTo>
                    <a:pt x="10879" y="859"/>
                  </a:moveTo>
                  <a:lnTo>
                    <a:pt x="10877" y="877"/>
                  </a:lnTo>
                  <a:lnTo>
                    <a:pt x="10874" y="894"/>
                  </a:lnTo>
                  <a:lnTo>
                    <a:pt x="10870" y="911"/>
                  </a:lnTo>
                  <a:lnTo>
                    <a:pt x="10865" y="929"/>
                  </a:lnTo>
                  <a:lnTo>
                    <a:pt x="10859" y="945"/>
                  </a:lnTo>
                  <a:lnTo>
                    <a:pt x="10851" y="961"/>
                  </a:lnTo>
                  <a:lnTo>
                    <a:pt x="10844" y="978"/>
                  </a:lnTo>
                  <a:lnTo>
                    <a:pt x="10835" y="993"/>
                  </a:lnTo>
                  <a:lnTo>
                    <a:pt x="10825" y="1007"/>
                  </a:lnTo>
                  <a:lnTo>
                    <a:pt x="10814" y="1021"/>
                  </a:lnTo>
                  <a:lnTo>
                    <a:pt x="10802" y="1034"/>
                  </a:lnTo>
                  <a:lnTo>
                    <a:pt x="10789" y="1046"/>
                  </a:lnTo>
                  <a:lnTo>
                    <a:pt x="10776" y="1058"/>
                  </a:lnTo>
                  <a:lnTo>
                    <a:pt x="10761" y="1067"/>
                  </a:lnTo>
                  <a:lnTo>
                    <a:pt x="10747" y="1076"/>
                  </a:lnTo>
                  <a:lnTo>
                    <a:pt x="10731" y="1083"/>
                  </a:lnTo>
                  <a:lnTo>
                    <a:pt x="10723" y="1085"/>
                  </a:lnTo>
                  <a:lnTo>
                    <a:pt x="10713" y="1087"/>
                  </a:lnTo>
                  <a:lnTo>
                    <a:pt x="10704" y="1089"/>
                  </a:lnTo>
                  <a:lnTo>
                    <a:pt x="10695" y="1090"/>
                  </a:lnTo>
                  <a:lnTo>
                    <a:pt x="10687" y="1090"/>
                  </a:lnTo>
                  <a:lnTo>
                    <a:pt x="10678" y="1090"/>
                  </a:lnTo>
                  <a:lnTo>
                    <a:pt x="10668" y="1089"/>
                  </a:lnTo>
                  <a:lnTo>
                    <a:pt x="10660" y="1088"/>
                  </a:lnTo>
                  <a:lnTo>
                    <a:pt x="10651" y="1086"/>
                  </a:lnTo>
                  <a:lnTo>
                    <a:pt x="10643" y="1084"/>
                  </a:lnTo>
                  <a:lnTo>
                    <a:pt x="10635" y="1081"/>
                  </a:lnTo>
                  <a:lnTo>
                    <a:pt x="10627" y="1077"/>
                  </a:lnTo>
                  <a:lnTo>
                    <a:pt x="10619" y="1073"/>
                  </a:lnTo>
                  <a:lnTo>
                    <a:pt x="10612" y="1068"/>
                  </a:lnTo>
                  <a:lnTo>
                    <a:pt x="10605" y="1063"/>
                  </a:lnTo>
                  <a:lnTo>
                    <a:pt x="10599" y="1057"/>
                  </a:lnTo>
                  <a:lnTo>
                    <a:pt x="10594" y="1050"/>
                  </a:lnTo>
                  <a:lnTo>
                    <a:pt x="10589" y="1044"/>
                  </a:lnTo>
                  <a:lnTo>
                    <a:pt x="10585" y="1037"/>
                  </a:lnTo>
                  <a:lnTo>
                    <a:pt x="10582" y="1030"/>
                  </a:lnTo>
                  <a:lnTo>
                    <a:pt x="10579" y="1023"/>
                  </a:lnTo>
                  <a:lnTo>
                    <a:pt x="10575" y="1016"/>
                  </a:lnTo>
                  <a:lnTo>
                    <a:pt x="10573" y="1007"/>
                  </a:lnTo>
                  <a:lnTo>
                    <a:pt x="10572" y="999"/>
                  </a:lnTo>
                  <a:lnTo>
                    <a:pt x="10571" y="991"/>
                  </a:lnTo>
                  <a:lnTo>
                    <a:pt x="10571" y="983"/>
                  </a:lnTo>
                  <a:lnTo>
                    <a:pt x="10571" y="975"/>
                  </a:lnTo>
                  <a:lnTo>
                    <a:pt x="10572" y="967"/>
                  </a:lnTo>
                  <a:lnTo>
                    <a:pt x="10574" y="959"/>
                  </a:lnTo>
                  <a:lnTo>
                    <a:pt x="10576" y="951"/>
                  </a:lnTo>
                  <a:lnTo>
                    <a:pt x="10580" y="944"/>
                  </a:lnTo>
                  <a:lnTo>
                    <a:pt x="10584" y="937"/>
                  </a:lnTo>
                  <a:lnTo>
                    <a:pt x="10590" y="928"/>
                  </a:lnTo>
                  <a:lnTo>
                    <a:pt x="10598" y="922"/>
                  </a:lnTo>
                  <a:lnTo>
                    <a:pt x="10606" y="917"/>
                  </a:lnTo>
                  <a:lnTo>
                    <a:pt x="10614" y="913"/>
                  </a:lnTo>
                  <a:lnTo>
                    <a:pt x="10634" y="909"/>
                  </a:lnTo>
                  <a:lnTo>
                    <a:pt x="10653" y="908"/>
                  </a:lnTo>
                  <a:lnTo>
                    <a:pt x="10662" y="907"/>
                  </a:lnTo>
                  <a:lnTo>
                    <a:pt x="10672" y="905"/>
                  </a:lnTo>
                  <a:lnTo>
                    <a:pt x="10681" y="903"/>
                  </a:lnTo>
                  <a:lnTo>
                    <a:pt x="10689" y="900"/>
                  </a:lnTo>
                  <a:lnTo>
                    <a:pt x="10697" y="895"/>
                  </a:lnTo>
                  <a:lnTo>
                    <a:pt x="10704" y="888"/>
                  </a:lnTo>
                  <a:lnTo>
                    <a:pt x="10707" y="884"/>
                  </a:lnTo>
                  <a:lnTo>
                    <a:pt x="10710" y="879"/>
                  </a:lnTo>
                  <a:lnTo>
                    <a:pt x="10713" y="874"/>
                  </a:lnTo>
                  <a:lnTo>
                    <a:pt x="10715" y="867"/>
                  </a:lnTo>
                  <a:lnTo>
                    <a:pt x="10718" y="849"/>
                  </a:lnTo>
                  <a:lnTo>
                    <a:pt x="10719" y="830"/>
                  </a:lnTo>
                  <a:lnTo>
                    <a:pt x="10720" y="810"/>
                  </a:lnTo>
                  <a:lnTo>
                    <a:pt x="10718" y="791"/>
                  </a:lnTo>
                  <a:lnTo>
                    <a:pt x="10717" y="782"/>
                  </a:lnTo>
                  <a:lnTo>
                    <a:pt x="10714" y="772"/>
                  </a:lnTo>
                  <a:lnTo>
                    <a:pt x="10711" y="763"/>
                  </a:lnTo>
                  <a:lnTo>
                    <a:pt x="10708" y="754"/>
                  </a:lnTo>
                  <a:lnTo>
                    <a:pt x="10704" y="746"/>
                  </a:lnTo>
                  <a:lnTo>
                    <a:pt x="10700" y="738"/>
                  </a:lnTo>
                  <a:lnTo>
                    <a:pt x="10694" y="731"/>
                  </a:lnTo>
                  <a:lnTo>
                    <a:pt x="10688" y="723"/>
                  </a:lnTo>
                  <a:lnTo>
                    <a:pt x="10682" y="721"/>
                  </a:lnTo>
                  <a:lnTo>
                    <a:pt x="10675" y="719"/>
                  </a:lnTo>
                  <a:lnTo>
                    <a:pt x="10668" y="717"/>
                  </a:lnTo>
                  <a:lnTo>
                    <a:pt x="10661" y="716"/>
                  </a:lnTo>
                  <a:lnTo>
                    <a:pt x="10647" y="715"/>
                  </a:lnTo>
                  <a:lnTo>
                    <a:pt x="10634" y="715"/>
                  </a:lnTo>
                  <a:lnTo>
                    <a:pt x="10620" y="713"/>
                  </a:lnTo>
                  <a:lnTo>
                    <a:pt x="10608" y="710"/>
                  </a:lnTo>
                  <a:lnTo>
                    <a:pt x="10602" y="708"/>
                  </a:lnTo>
                  <a:lnTo>
                    <a:pt x="10596" y="705"/>
                  </a:lnTo>
                  <a:lnTo>
                    <a:pt x="10591" y="702"/>
                  </a:lnTo>
                  <a:lnTo>
                    <a:pt x="10587" y="697"/>
                  </a:lnTo>
                  <a:lnTo>
                    <a:pt x="10581" y="688"/>
                  </a:lnTo>
                  <a:lnTo>
                    <a:pt x="10576" y="677"/>
                  </a:lnTo>
                  <a:lnTo>
                    <a:pt x="10572" y="667"/>
                  </a:lnTo>
                  <a:lnTo>
                    <a:pt x="10569" y="656"/>
                  </a:lnTo>
                  <a:lnTo>
                    <a:pt x="10567" y="645"/>
                  </a:lnTo>
                  <a:lnTo>
                    <a:pt x="10567" y="633"/>
                  </a:lnTo>
                  <a:lnTo>
                    <a:pt x="10568" y="622"/>
                  </a:lnTo>
                  <a:lnTo>
                    <a:pt x="10570" y="611"/>
                  </a:lnTo>
                  <a:lnTo>
                    <a:pt x="10573" y="605"/>
                  </a:lnTo>
                  <a:lnTo>
                    <a:pt x="10575" y="600"/>
                  </a:lnTo>
                  <a:lnTo>
                    <a:pt x="10579" y="595"/>
                  </a:lnTo>
                  <a:lnTo>
                    <a:pt x="10583" y="589"/>
                  </a:lnTo>
                  <a:lnTo>
                    <a:pt x="10592" y="581"/>
                  </a:lnTo>
                  <a:lnTo>
                    <a:pt x="10602" y="575"/>
                  </a:lnTo>
                  <a:lnTo>
                    <a:pt x="10626" y="565"/>
                  </a:lnTo>
                  <a:lnTo>
                    <a:pt x="10648" y="558"/>
                  </a:lnTo>
                  <a:lnTo>
                    <a:pt x="10658" y="558"/>
                  </a:lnTo>
                  <a:lnTo>
                    <a:pt x="10669" y="559"/>
                  </a:lnTo>
                  <a:lnTo>
                    <a:pt x="10680" y="561"/>
                  </a:lnTo>
                  <a:lnTo>
                    <a:pt x="10690" y="563"/>
                  </a:lnTo>
                  <a:lnTo>
                    <a:pt x="10700" y="566"/>
                  </a:lnTo>
                  <a:lnTo>
                    <a:pt x="10709" y="570"/>
                  </a:lnTo>
                  <a:lnTo>
                    <a:pt x="10719" y="574"/>
                  </a:lnTo>
                  <a:lnTo>
                    <a:pt x="10728" y="578"/>
                  </a:lnTo>
                  <a:lnTo>
                    <a:pt x="10746" y="589"/>
                  </a:lnTo>
                  <a:lnTo>
                    <a:pt x="10763" y="602"/>
                  </a:lnTo>
                  <a:lnTo>
                    <a:pt x="10778" y="615"/>
                  </a:lnTo>
                  <a:lnTo>
                    <a:pt x="10792" y="629"/>
                  </a:lnTo>
                  <a:lnTo>
                    <a:pt x="10803" y="643"/>
                  </a:lnTo>
                  <a:lnTo>
                    <a:pt x="10815" y="657"/>
                  </a:lnTo>
                  <a:lnTo>
                    <a:pt x="10825" y="670"/>
                  </a:lnTo>
                  <a:lnTo>
                    <a:pt x="10835" y="686"/>
                  </a:lnTo>
                  <a:lnTo>
                    <a:pt x="10853" y="715"/>
                  </a:lnTo>
                  <a:lnTo>
                    <a:pt x="10873" y="746"/>
                  </a:lnTo>
                  <a:lnTo>
                    <a:pt x="10881" y="769"/>
                  </a:lnTo>
                  <a:lnTo>
                    <a:pt x="10890" y="794"/>
                  </a:lnTo>
                  <a:lnTo>
                    <a:pt x="10893" y="807"/>
                  </a:lnTo>
                  <a:lnTo>
                    <a:pt x="10894" y="819"/>
                  </a:lnTo>
                  <a:lnTo>
                    <a:pt x="10894" y="827"/>
                  </a:lnTo>
                  <a:lnTo>
                    <a:pt x="10894" y="834"/>
                  </a:lnTo>
                  <a:lnTo>
                    <a:pt x="10893" y="840"/>
                  </a:lnTo>
                  <a:lnTo>
                    <a:pt x="10891" y="847"/>
                  </a:lnTo>
                  <a:lnTo>
                    <a:pt x="10879" y="859"/>
                  </a:lnTo>
                  <a:close/>
                  <a:moveTo>
                    <a:pt x="10728" y="1046"/>
                  </a:moveTo>
                  <a:lnTo>
                    <a:pt x="10721" y="1049"/>
                  </a:lnTo>
                  <a:lnTo>
                    <a:pt x="10714" y="1050"/>
                  </a:lnTo>
                  <a:lnTo>
                    <a:pt x="10708" y="1051"/>
                  </a:lnTo>
                  <a:lnTo>
                    <a:pt x="10701" y="1052"/>
                  </a:lnTo>
                  <a:lnTo>
                    <a:pt x="10689" y="1050"/>
                  </a:lnTo>
                  <a:lnTo>
                    <a:pt x="10676" y="1046"/>
                  </a:lnTo>
                  <a:lnTo>
                    <a:pt x="10668" y="1042"/>
                  </a:lnTo>
                  <a:lnTo>
                    <a:pt x="10661" y="1037"/>
                  </a:lnTo>
                  <a:lnTo>
                    <a:pt x="10655" y="1031"/>
                  </a:lnTo>
                  <a:lnTo>
                    <a:pt x="10649" y="1025"/>
                  </a:lnTo>
                  <a:lnTo>
                    <a:pt x="10643" y="1019"/>
                  </a:lnTo>
                  <a:lnTo>
                    <a:pt x="10639" y="1012"/>
                  </a:lnTo>
                  <a:lnTo>
                    <a:pt x="10637" y="1003"/>
                  </a:lnTo>
                  <a:lnTo>
                    <a:pt x="10636" y="995"/>
                  </a:lnTo>
                  <a:lnTo>
                    <a:pt x="10636" y="988"/>
                  </a:lnTo>
                  <a:lnTo>
                    <a:pt x="10637" y="982"/>
                  </a:lnTo>
                  <a:lnTo>
                    <a:pt x="10638" y="975"/>
                  </a:lnTo>
                  <a:lnTo>
                    <a:pt x="10640" y="968"/>
                  </a:lnTo>
                  <a:lnTo>
                    <a:pt x="10643" y="961"/>
                  </a:lnTo>
                  <a:lnTo>
                    <a:pt x="10647" y="956"/>
                  </a:lnTo>
                  <a:lnTo>
                    <a:pt x="10650" y="954"/>
                  </a:lnTo>
                  <a:lnTo>
                    <a:pt x="10653" y="952"/>
                  </a:lnTo>
                  <a:lnTo>
                    <a:pt x="10656" y="951"/>
                  </a:lnTo>
                  <a:lnTo>
                    <a:pt x="10660" y="951"/>
                  </a:lnTo>
                  <a:lnTo>
                    <a:pt x="10672" y="956"/>
                  </a:lnTo>
                  <a:lnTo>
                    <a:pt x="10683" y="961"/>
                  </a:lnTo>
                  <a:lnTo>
                    <a:pt x="10688" y="964"/>
                  </a:lnTo>
                  <a:lnTo>
                    <a:pt x="10695" y="965"/>
                  </a:lnTo>
                  <a:lnTo>
                    <a:pt x="10701" y="965"/>
                  </a:lnTo>
                  <a:lnTo>
                    <a:pt x="10709" y="964"/>
                  </a:lnTo>
                  <a:lnTo>
                    <a:pt x="10717" y="947"/>
                  </a:lnTo>
                  <a:lnTo>
                    <a:pt x="10722" y="931"/>
                  </a:lnTo>
                  <a:lnTo>
                    <a:pt x="10726" y="923"/>
                  </a:lnTo>
                  <a:lnTo>
                    <a:pt x="10731" y="917"/>
                  </a:lnTo>
                  <a:lnTo>
                    <a:pt x="10734" y="913"/>
                  </a:lnTo>
                  <a:lnTo>
                    <a:pt x="10737" y="910"/>
                  </a:lnTo>
                  <a:lnTo>
                    <a:pt x="10741" y="908"/>
                  </a:lnTo>
                  <a:lnTo>
                    <a:pt x="10746" y="907"/>
                  </a:lnTo>
                  <a:lnTo>
                    <a:pt x="10751" y="893"/>
                  </a:lnTo>
                  <a:lnTo>
                    <a:pt x="10754" y="878"/>
                  </a:lnTo>
                  <a:lnTo>
                    <a:pt x="10757" y="862"/>
                  </a:lnTo>
                  <a:lnTo>
                    <a:pt x="10759" y="848"/>
                  </a:lnTo>
                  <a:lnTo>
                    <a:pt x="10760" y="833"/>
                  </a:lnTo>
                  <a:lnTo>
                    <a:pt x="10760" y="817"/>
                  </a:lnTo>
                  <a:lnTo>
                    <a:pt x="10759" y="802"/>
                  </a:lnTo>
                  <a:lnTo>
                    <a:pt x="10758" y="787"/>
                  </a:lnTo>
                  <a:lnTo>
                    <a:pt x="10755" y="772"/>
                  </a:lnTo>
                  <a:lnTo>
                    <a:pt x="10752" y="757"/>
                  </a:lnTo>
                  <a:lnTo>
                    <a:pt x="10747" y="743"/>
                  </a:lnTo>
                  <a:lnTo>
                    <a:pt x="10742" y="729"/>
                  </a:lnTo>
                  <a:lnTo>
                    <a:pt x="10736" y="715"/>
                  </a:lnTo>
                  <a:lnTo>
                    <a:pt x="10729" y="702"/>
                  </a:lnTo>
                  <a:lnTo>
                    <a:pt x="10722" y="690"/>
                  </a:lnTo>
                  <a:lnTo>
                    <a:pt x="10712" y="677"/>
                  </a:lnTo>
                  <a:lnTo>
                    <a:pt x="10707" y="673"/>
                  </a:lnTo>
                  <a:lnTo>
                    <a:pt x="10701" y="672"/>
                  </a:lnTo>
                  <a:lnTo>
                    <a:pt x="10695" y="671"/>
                  </a:lnTo>
                  <a:lnTo>
                    <a:pt x="10688" y="671"/>
                  </a:lnTo>
                  <a:lnTo>
                    <a:pt x="10675" y="673"/>
                  </a:lnTo>
                  <a:lnTo>
                    <a:pt x="10660" y="676"/>
                  </a:lnTo>
                  <a:lnTo>
                    <a:pt x="10653" y="677"/>
                  </a:lnTo>
                  <a:lnTo>
                    <a:pt x="10647" y="677"/>
                  </a:lnTo>
                  <a:lnTo>
                    <a:pt x="10641" y="676"/>
                  </a:lnTo>
                  <a:lnTo>
                    <a:pt x="10635" y="674"/>
                  </a:lnTo>
                  <a:lnTo>
                    <a:pt x="10630" y="671"/>
                  </a:lnTo>
                  <a:lnTo>
                    <a:pt x="10625" y="666"/>
                  </a:lnTo>
                  <a:lnTo>
                    <a:pt x="10620" y="659"/>
                  </a:lnTo>
                  <a:lnTo>
                    <a:pt x="10617" y="651"/>
                  </a:lnTo>
                  <a:lnTo>
                    <a:pt x="10615" y="644"/>
                  </a:lnTo>
                  <a:lnTo>
                    <a:pt x="10616" y="636"/>
                  </a:lnTo>
                  <a:lnTo>
                    <a:pt x="10618" y="630"/>
                  </a:lnTo>
                  <a:lnTo>
                    <a:pt x="10621" y="623"/>
                  </a:lnTo>
                  <a:lnTo>
                    <a:pt x="10626" y="618"/>
                  </a:lnTo>
                  <a:lnTo>
                    <a:pt x="10631" y="613"/>
                  </a:lnTo>
                  <a:lnTo>
                    <a:pt x="10636" y="608"/>
                  </a:lnTo>
                  <a:lnTo>
                    <a:pt x="10642" y="604"/>
                  </a:lnTo>
                  <a:lnTo>
                    <a:pt x="10655" y="603"/>
                  </a:lnTo>
                  <a:lnTo>
                    <a:pt x="10668" y="603"/>
                  </a:lnTo>
                  <a:lnTo>
                    <a:pt x="10681" y="605"/>
                  </a:lnTo>
                  <a:lnTo>
                    <a:pt x="10693" y="608"/>
                  </a:lnTo>
                  <a:lnTo>
                    <a:pt x="10705" y="612"/>
                  </a:lnTo>
                  <a:lnTo>
                    <a:pt x="10717" y="618"/>
                  </a:lnTo>
                  <a:lnTo>
                    <a:pt x="10729" y="624"/>
                  </a:lnTo>
                  <a:lnTo>
                    <a:pt x="10740" y="630"/>
                  </a:lnTo>
                  <a:lnTo>
                    <a:pt x="10759" y="651"/>
                  </a:lnTo>
                  <a:lnTo>
                    <a:pt x="10777" y="671"/>
                  </a:lnTo>
                  <a:lnTo>
                    <a:pt x="10794" y="694"/>
                  </a:lnTo>
                  <a:lnTo>
                    <a:pt x="10809" y="717"/>
                  </a:lnTo>
                  <a:lnTo>
                    <a:pt x="10816" y="728"/>
                  </a:lnTo>
                  <a:lnTo>
                    <a:pt x="10822" y="741"/>
                  </a:lnTo>
                  <a:lnTo>
                    <a:pt x="10827" y="754"/>
                  </a:lnTo>
                  <a:lnTo>
                    <a:pt x="10832" y="766"/>
                  </a:lnTo>
                  <a:lnTo>
                    <a:pt x="10836" y="780"/>
                  </a:lnTo>
                  <a:lnTo>
                    <a:pt x="10840" y="793"/>
                  </a:lnTo>
                  <a:lnTo>
                    <a:pt x="10842" y="806"/>
                  </a:lnTo>
                  <a:lnTo>
                    <a:pt x="10844" y="819"/>
                  </a:lnTo>
                  <a:lnTo>
                    <a:pt x="10843" y="836"/>
                  </a:lnTo>
                  <a:lnTo>
                    <a:pt x="10841" y="852"/>
                  </a:lnTo>
                  <a:lnTo>
                    <a:pt x="10839" y="870"/>
                  </a:lnTo>
                  <a:lnTo>
                    <a:pt x="10836" y="886"/>
                  </a:lnTo>
                  <a:lnTo>
                    <a:pt x="10832" y="901"/>
                  </a:lnTo>
                  <a:lnTo>
                    <a:pt x="10828" y="918"/>
                  </a:lnTo>
                  <a:lnTo>
                    <a:pt x="10823" y="934"/>
                  </a:lnTo>
                  <a:lnTo>
                    <a:pt x="10817" y="949"/>
                  </a:lnTo>
                  <a:lnTo>
                    <a:pt x="10810" y="964"/>
                  </a:lnTo>
                  <a:lnTo>
                    <a:pt x="10801" y="978"/>
                  </a:lnTo>
                  <a:lnTo>
                    <a:pt x="10792" y="991"/>
                  </a:lnTo>
                  <a:lnTo>
                    <a:pt x="10782" y="1004"/>
                  </a:lnTo>
                  <a:lnTo>
                    <a:pt x="10770" y="1016"/>
                  </a:lnTo>
                  <a:lnTo>
                    <a:pt x="10757" y="1027"/>
                  </a:lnTo>
                  <a:lnTo>
                    <a:pt x="10743" y="1037"/>
                  </a:lnTo>
                  <a:lnTo>
                    <a:pt x="10728" y="1046"/>
                  </a:lnTo>
                  <a:close/>
                  <a:moveTo>
                    <a:pt x="10426" y="1382"/>
                  </a:moveTo>
                  <a:lnTo>
                    <a:pt x="10359" y="1441"/>
                  </a:lnTo>
                  <a:lnTo>
                    <a:pt x="10336" y="1449"/>
                  </a:lnTo>
                  <a:lnTo>
                    <a:pt x="10315" y="1458"/>
                  </a:lnTo>
                  <a:lnTo>
                    <a:pt x="10292" y="1466"/>
                  </a:lnTo>
                  <a:lnTo>
                    <a:pt x="10270" y="1474"/>
                  </a:lnTo>
                  <a:lnTo>
                    <a:pt x="10259" y="1477"/>
                  </a:lnTo>
                  <a:lnTo>
                    <a:pt x="10246" y="1480"/>
                  </a:lnTo>
                  <a:lnTo>
                    <a:pt x="10235" y="1481"/>
                  </a:lnTo>
                  <a:lnTo>
                    <a:pt x="10223" y="1482"/>
                  </a:lnTo>
                  <a:lnTo>
                    <a:pt x="10211" y="1482"/>
                  </a:lnTo>
                  <a:lnTo>
                    <a:pt x="10199" y="1481"/>
                  </a:lnTo>
                  <a:lnTo>
                    <a:pt x="10186" y="1478"/>
                  </a:lnTo>
                  <a:lnTo>
                    <a:pt x="10174" y="1475"/>
                  </a:lnTo>
                  <a:lnTo>
                    <a:pt x="10149" y="1460"/>
                  </a:lnTo>
                  <a:lnTo>
                    <a:pt x="10123" y="1446"/>
                  </a:lnTo>
                  <a:lnTo>
                    <a:pt x="10117" y="1441"/>
                  </a:lnTo>
                  <a:lnTo>
                    <a:pt x="10111" y="1437"/>
                  </a:lnTo>
                  <a:lnTo>
                    <a:pt x="10106" y="1432"/>
                  </a:lnTo>
                  <a:lnTo>
                    <a:pt x="10102" y="1426"/>
                  </a:lnTo>
                  <a:lnTo>
                    <a:pt x="10098" y="1419"/>
                  </a:lnTo>
                  <a:lnTo>
                    <a:pt x="10095" y="1413"/>
                  </a:lnTo>
                  <a:lnTo>
                    <a:pt x="10092" y="1406"/>
                  </a:lnTo>
                  <a:lnTo>
                    <a:pt x="10091" y="1398"/>
                  </a:lnTo>
                  <a:lnTo>
                    <a:pt x="10088" y="1386"/>
                  </a:lnTo>
                  <a:lnTo>
                    <a:pt x="10087" y="1374"/>
                  </a:lnTo>
                  <a:lnTo>
                    <a:pt x="10088" y="1362"/>
                  </a:lnTo>
                  <a:lnTo>
                    <a:pt x="10090" y="1352"/>
                  </a:lnTo>
                  <a:lnTo>
                    <a:pt x="10093" y="1342"/>
                  </a:lnTo>
                  <a:lnTo>
                    <a:pt x="10097" y="1331"/>
                  </a:lnTo>
                  <a:lnTo>
                    <a:pt x="10102" y="1322"/>
                  </a:lnTo>
                  <a:lnTo>
                    <a:pt x="10108" y="1313"/>
                  </a:lnTo>
                  <a:lnTo>
                    <a:pt x="10114" y="1304"/>
                  </a:lnTo>
                  <a:lnTo>
                    <a:pt x="10123" y="1296"/>
                  </a:lnTo>
                  <a:lnTo>
                    <a:pt x="10131" y="1288"/>
                  </a:lnTo>
                  <a:lnTo>
                    <a:pt x="10139" y="1280"/>
                  </a:lnTo>
                  <a:lnTo>
                    <a:pt x="10156" y="1266"/>
                  </a:lnTo>
                  <a:lnTo>
                    <a:pt x="10174" y="1253"/>
                  </a:lnTo>
                  <a:lnTo>
                    <a:pt x="10182" y="1250"/>
                  </a:lnTo>
                  <a:lnTo>
                    <a:pt x="10190" y="1249"/>
                  </a:lnTo>
                  <a:lnTo>
                    <a:pt x="10197" y="1248"/>
                  </a:lnTo>
                  <a:lnTo>
                    <a:pt x="10205" y="1248"/>
                  </a:lnTo>
                  <a:lnTo>
                    <a:pt x="10221" y="1250"/>
                  </a:lnTo>
                  <a:lnTo>
                    <a:pt x="10236" y="1254"/>
                  </a:lnTo>
                  <a:lnTo>
                    <a:pt x="10266" y="1264"/>
                  </a:lnTo>
                  <a:lnTo>
                    <a:pt x="10294" y="1272"/>
                  </a:lnTo>
                  <a:lnTo>
                    <a:pt x="10299" y="1269"/>
                  </a:lnTo>
                  <a:lnTo>
                    <a:pt x="10305" y="1265"/>
                  </a:lnTo>
                  <a:lnTo>
                    <a:pt x="10309" y="1261"/>
                  </a:lnTo>
                  <a:lnTo>
                    <a:pt x="10312" y="1256"/>
                  </a:lnTo>
                  <a:lnTo>
                    <a:pt x="10315" y="1251"/>
                  </a:lnTo>
                  <a:lnTo>
                    <a:pt x="10316" y="1245"/>
                  </a:lnTo>
                  <a:lnTo>
                    <a:pt x="10318" y="1238"/>
                  </a:lnTo>
                  <a:lnTo>
                    <a:pt x="10318" y="1232"/>
                  </a:lnTo>
                  <a:lnTo>
                    <a:pt x="10318" y="1219"/>
                  </a:lnTo>
                  <a:lnTo>
                    <a:pt x="10317" y="1207"/>
                  </a:lnTo>
                  <a:lnTo>
                    <a:pt x="10315" y="1195"/>
                  </a:lnTo>
                  <a:lnTo>
                    <a:pt x="10313" y="1183"/>
                  </a:lnTo>
                  <a:lnTo>
                    <a:pt x="10304" y="1171"/>
                  </a:lnTo>
                  <a:lnTo>
                    <a:pt x="10294" y="1158"/>
                  </a:lnTo>
                  <a:lnTo>
                    <a:pt x="10289" y="1152"/>
                  </a:lnTo>
                  <a:lnTo>
                    <a:pt x="10283" y="1146"/>
                  </a:lnTo>
                  <a:lnTo>
                    <a:pt x="10277" y="1142"/>
                  </a:lnTo>
                  <a:lnTo>
                    <a:pt x="10269" y="1140"/>
                  </a:lnTo>
                  <a:lnTo>
                    <a:pt x="10249" y="1143"/>
                  </a:lnTo>
                  <a:lnTo>
                    <a:pt x="10229" y="1144"/>
                  </a:lnTo>
                  <a:lnTo>
                    <a:pt x="10219" y="1143"/>
                  </a:lnTo>
                  <a:lnTo>
                    <a:pt x="10209" y="1140"/>
                  </a:lnTo>
                  <a:lnTo>
                    <a:pt x="10205" y="1138"/>
                  </a:lnTo>
                  <a:lnTo>
                    <a:pt x="10202" y="1136"/>
                  </a:lnTo>
                  <a:lnTo>
                    <a:pt x="10198" y="1133"/>
                  </a:lnTo>
                  <a:lnTo>
                    <a:pt x="10195" y="1129"/>
                  </a:lnTo>
                  <a:lnTo>
                    <a:pt x="10197" y="1118"/>
                  </a:lnTo>
                  <a:lnTo>
                    <a:pt x="10200" y="1108"/>
                  </a:lnTo>
                  <a:lnTo>
                    <a:pt x="10204" y="1097"/>
                  </a:lnTo>
                  <a:lnTo>
                    <a:pt x="10209" y="1088"/>
                  </a:lnTo>
                  <a:lnTo>
                    <a:pt x="10222" y="1071"/>
                  </a:lnTo>
                  <a:lnTo>
                    <a:pt x="10235" y="1054"/>
                  </a:lnTo>
                  <a:lnTo>
                    <a:pt x="10240" y="1041"/>
                  </a:lnTo>
                  <a:lnTo>
                    <a:pt x="10243" y="1028"/>
                  </a:lnTo>
                  <a:lnTo>
                    <a:pt x="10245" y="1016"/>
                  </a:lnTo>
                  <a:lnTo>
                    <a:pt x="10246" y="1002"/>
                  </a:lnTo>
                  <a:lnTo>
                    <a:pt x="10245" y="990"/>
                  </a:lnTo>
                  <a:lnTo>
                    <a:pt x="10244" y="977"/>
                  </a:lnTo>
                  <a:lnTo>
                    <a:pt x="10242" y="965"/>
                  </a:lnTo>
                  <a:lnTo>
                    <a:pt x="10239" y="952"/>
                  </a:lnTo>
                  <a:lnTo>
                    <a:pt x="10235" y="940"/>
                  </a:lnTo>
                  <a:lnTo>
                    <a:pt x="10230" y="929"/>
                  </a:lnTo>
                  <a:lnTo>
                    <a:pt x="10225" y="918"/>
                  </a:lnTo>
                  <a:lnTo>
                    <a:pt x="10219" y="906"/>
                  </a:lnTo>
                  <a:lnTo>
                    <a:pt x="10212" y="895"/>
                  </a:lnTo>
                  <a:lnTo>
                    <a:pt x="10204" y="885"/>
                  </a:lnTo>
                  <a:lnTo>
                    <a:pt x="10197" y="875"/>
                  </a:lnTo>
                  <a:lnTo>
                    <a:pt x="10189" y="864"/>
                  </a:lnTo>
                  <a:lnTo>
                    <a:pt x="10175" y="855"/>
                  </a:lnTo>
                  <a:lnTo>
                    <a:pt x="10158" y="843"/>
                  </a:lnTo>
                  <a:lnTo>
                    <a:pt x="10154" y="840"/>
                  </a:lnTo>
                  <a:lnTo>
                    <a:pt x="10152" y="836"/>
                  </a:lnTo>
                  <a:lnTo>
                    <a:pt x="10149" y="833"/>
                  </a:lnTo>
                  <a:lnTo>
                    <a:pt x="10148" y="829"/>
                  </a:lnTo>
                  <a:lnTo>
                    <a:pt x="10147" y="825"/>
                  </a:lnTo>
                  <a:lnTo>
                    <a:pt x="10148" y="819"/>
                  </a:lnTo>
                  <a:lnTo>
                    <a:pt x="10149" y="814"/>
                  </a:lnTo>
                  <a:lnTo>
                    <a:pt x="10152" y="809"/>
                  </a:lnTo>
                  <a:lnTo>
                    <a:pt x="10164" y="804"/>
                  </a:lnTo>
                  <a:lnTo>
                    <a:pt x="10178" y="797"/>
                  </a:lnTo>
                  <a:lnTo>
                    <a:pt x="10189" y="789"/>
                  </a:lnTo>
                  <a:lnTo>
                    <a:pt x="10200" y="780"/>
                  </a:lnTo>
                  <a:lnTo>
                    <a:pt x="10211" y="768"/>
                  </a:lnTo>
                  <a:lnTo>
                    <a:pt x="10220" y="756"/>
                  </a:lnTo>
                  <a:lnTo>
                    <a:pt x="10223" y="750"/>
                  </a:lnTo>
                  <a:lnTo>
                    <a:pt x="10227" y="743"/>
                  </a:lnTo>
                  <a:lnTo>
                    <a:pt x="10230" y="736"/>
                  </a:lnTo>
                  <a:lnTo>
                    <a:pt x="10232" y="728"/>
                  </a:lnTo>
                  <a:lnTo>
                    <a:pt x="10236" y="720"/>
                  </a:lnTo>
                  <a:lnTo>
                    <a:pt x="10239" y="711"/>
                  </a:lnTo>
                  <a:lnTo>
                    <a:pt x="10241" y="703"/>
                  </a:lnTo>
                  <a:lnTo>
                    <a:pt x="10242" y="694"/>
                  </a:lnTo>
                  <a:lnTo>
                    <a:pt x="10242" y="686"/>
                  </a:lnTo>
                  <a:lnTo>
                    <a:pt x="10241" y="676"/>
                  </a:lnTo>
                  <a:lnTo>
                    <a:pt x="10240" y="668"/>
                  </a:lnTo>
                  <a:lnTo>
                    <a:pt x="10238" y="659"/>
                  </a:lnTo>
                  <a:lnTo>
                    <a:pt x="10235" y="642"/>
                  </a:lnTo>
                  <a:lnTo>
                    <a:pt x="10231" y="625"/>
                  </a:lnTo>
                  <a:lnTo>
                    <a:pt x="10228" y="608"/>
                  </a:lnTo>
                  <a:lnTo>
                    <a:pt x="10226" y="590"/>
                  </a:lnTo>
                  <a:lnTo>
                    <a:pt x="10220" y="581"/>
                  </a:lnTo>
                  <a:lnTo>
                    <a:pt x="10215" y="571"/>
                  </a:lnTo>
                  <a:lnTo>
                    <a:pt x="10208" y="562"/>
                  </a:lnTo>
                  <a:lnTo>
                    <a:pt x="10204" y="552"/>
                  </a:lnTo>
                  <a:lnTo>
                    <a:pt x="10202" y="547"/>
                  </a:lnTo>
                  <a:lnTo>
                    <a:pt x="10201" y="541"/>
                  </a:lnTo>
                  <a:lnTo>
                    <a:pt x="10200" y="536"/>
                  </a:lnTo>
                  <a:lnTo>
                    <a:pt x="10200" y="531"/>
                  </a:lnTo>
                  <a:lnTo>
                    <a:pt x="10201" y="526"/>
                  </a:lnTo>
                  <a:lnTo>
                    <a:pt x="10202" y="521"/>
                  </a:lnTo>
                  <a:lnTo>
                    <a:pt x="10204" y="516"/>
                  </a:lnTo>
                  <a:lnTo>
                    <a:pt x="10207" y="511"/>
                  </a:lnTo>
                  <a:lnTo>
                    <a:pt x="10218" y="506"/>
                  </a:lnTo>
                  <a:lnTo>
                    <a:pt x="10228" y="501"/>
                  </a:lnTo>
                  <a:lnTo>
                    <a:pt x="10237" y="493"/>
                  </a:lnTo>
                  <a:lnTo>
                    <a:pt x="10245" y="485"/>
                  </a:lnTo>
                  <a:lnTo>
                    <a:pt x="10253" y="476"/>
                  </a:lnTo>
                  <a:lnTo>
                    <a:pt x="10260" y="467"/>
                  </a:lnTo>
                  <a:lnTo>
                    <a:pt x="10265" y="458"/>
                  </a:lnTo>
                  <a:lnTo>
                    <a:pt x="10269" y="448"/>
                  </a:lnTo>
                  <a:lnTo>
                    <a:pt x="10273" y="439"/>
                  </a:lnTo>
                  <a:lnTo>
                    <a:pt x="10275" y="429"/>
                  </a:lnTo>
                  <a:lnTo>
                    <a:pt x="10275" y="420"/>
                  </a:lnTo>
                  <a:lnTo>
                    <a:pt x="10274" y="411"/>
                  </a:lnTo>
                  <a:lnTo>
                    <a:pt x="10272" y="401"/>
                  </a:lnTo>
                  <a:lnTo>
                    <a:pt x="10270" y="393"/>
                  </a:lnTo>
                  <a:lnTo>
                    <a:pt x="10267" y="385"/>
                  </a:lnTo>
                  <a:lnTo>
                    <a:pt x="10263" y="378"/>
                  </a:lnTo>
                  <a:lnTo>
                    <a:pt x="10259" y="370"/>
                  </a:lnTo>
                  <a:lnTo>
                    <a:pt x="10252" y="364"/>
                  </a:lnTo>
                  <a:lnTo>
                    <a:pt x="10246" y="359"/>
                  </a:lnTo>
                  <a:lnTo>
                    <a:pt x="10240" y="357"/>
                  </a:lnTo>
                  <a:lnTo>
                    <a:pt x="10234" y="356"/>
                  </a:lnTo>
                  <a:lnTo>
                    <a:pt x="10226" y="357"/>
                  </a:lnTo>
                  <a:lnTo>
                    <a:pt x="10219" y="359"/>
                  </a:lnTo>
                  <a:lnTo>
                    <a:pt x="10211" y="363"/>
                  </a:lnTo>
                  <a:lnTo>
                    <a:pt x="10205" y="365"/>
                  </a:lnTo>
                  <a:lnTo>
                    <a:pt x="10200" y="368"/>
                  </a:lnTo>
                  <a:lnTo>
                    <a:pt x="10195" y="372"/>
                  </a:lnTo>
                  <a:lnTo>
                    <a:pt x="10190" y="376"/>
                  </a:lnTo>
                  <a:lnTo>
                    <a:pt x="10181" y="385"/>
                  </a:lnTo>
                  <a:lnTo>
                    <a:pt x="10173" y="394"/>
                  </a:lnTo>
                  <a:lnTo>
                    <a:pt x="10168" y="399"/>
                  </a:lnTo>
                  <a:lnTo>
                    <a:pt x="10162" y="402"/>
                  </a:lnTo>
                  <a:lnTo>
                    <a:pt x="10157" y="405"/>
                  </a:lnTo>
                  <a:lnTo>
                    <a:pt x="10152" y="408"/>
                  </a:lnTo>
                  <a:lnTo>
                    <a:pt x="10146" y="409"/>
                  </a:lnTo>
                  <a:lnTo>
                    <a:pt x="10139" y="409"/>
                  </a:lnTo>
                  <a:lnTo>
                    <a:pt x="10132" y="407"/>
                  </a:lnTo>
                  <a:lnTo>
                    <a:pt x="10125" y="403"/>
                  </a:lnTo>
                  <a:lnTo>
                    <a:pt x="10109" y="399"/>
                  </a:lnTo>
                  <a:lnTo>
                    <a:pt x="10095" y="393"/>
                  </a:lnTo>
                  <a:lnTo>
                    <a:pt x="10081" y="384"/>
                  </a:lnTo>
                  <a:lnTo>
                    <a:pt x="10066" y="375"/>
                  </a:lnTo>
                  <a:lnTo>
                    <a:pt x="10060" y="369"/>
                  </a:lnTo>
                  <a:lnTo>
                    <a:pt x="10055" y="363"/>
                  </a:lnTo>
                  <a:lnTo>
                    <a:pt x="10050" y="356"/>
                  </a:lnTo>
                  <a:lnTo>
                    <a:pt x="10045" y="350"/>
                  </a:lnTo>
                  <a:lnTo>
                    <a:pt x="10041" y="343"/>
                  </a:lnTo>
                  <a:lnTo>
                    <a:pt x="10037" y="336"/>
                  </a:lnTo>
                  <a:lnTo>
                    <a:pt x="10035" y="329"/>
                  </a:lnTo>
                  <a:lnTo>
                    <a:pt x="10033" y="322"/>
                  </a:lnTo>
                  <a:lnTo>
                    <a:pt x="10029" y="309"/>
                  </a:lnTo>
                  <a:lnTo>
                    <a:pt x="10025" y="296"/>
                  </a:lnTo>
                  <a:lnTo>
                    <a:pt x="10025" y="283"/>
                  </a:lnTo>
                  <a:lnTo>
                    <a:pt x="10025" y="271"/>
                  </a:lnTo>
                  <a:lnTo>
                    <a:pt x="10028" y="257"/>
                  </a:lnTo>
                  <a:lnTo>
                    <a:pt x="10032" y="246"/>
                  </a:lnTo>
                  <a:lnTo>
                    <a:pt x="10038" y="234"/>
                  </a:lnTo>
                  <a:lnTo>
                    <a:pt x="10045" y="224"/>
                  </a:lnTo>
                  <a:lnTo>
                    <a:pt x="10052" y="214"/>
                  </a:lnTo>
                  <a:lnTo>
                    <a:pt x="10061" y="206"/>
                  </a:lnTo>
                  <a:lnTo>
                    <a:pt x="10069" y="198"/>
                  </a:lnTo>
                  <a:lnTo>
                    <a:pt x="10079" y="192"/>
                  </a:lnTo>
                  <a:lnTo>
                    <a:pt x="10089" y="186"/>
                  </a:lnTo>
                  <a:lnTo>
                    <a:pt x="10099" y="181"/>
                  </a:lnTo>
                  <a:lnTo>
                    <a:pt x="10110" y="177"/>
                  </a:lnTo>
                  <a:lnTo>
                    <a:pt x="10121" y="172"/>
                  </a:lnTo>
                  <a:lnTo>
                    <a:pt x="10132" y="169"/>
                  </a:lnTo>
                  <a:lnTo>
                    <a:pt x="10143" y="168"/>
                  </a:lnTo>
                  <a:lnTo>
                    <a:pt x="10154" y="167"/>
                  </a:lnTo>
                  <a:lnTo>
                    <a:pt x="10166" y="166"/>
                  </a:lnTo>
                  <a:lnTo>
                    <a:pt x="10177" y="167"/>
                  </a:lnTo>
                  <a:lnTo>
                    <a:pt x="10188" y="169"/>
                  </a:lnTo>
                  <a:lnTo>
                    <a:pt x="10199" y="171"/>
                  </a:lnTo>
                  <a:lnTo>
                    <a:pt x="10211" y="175"/>
                  </a:lnTo>
                  <a:lnTo>
                    <a:pt x="10227" y="179"/>
                  </a:lnTo>
                  <a:lnTo>
                    <a:pt x="10243" y="185"/>
                  </a:lnTo>
                  <a:lnTo>
                    <a:pt x="10259" y="191"/>
                  </a:lnTo>
                  <a:lnTo>
                    <a:pt x="10274" y="199"/>
                  </a:lnTo>
                  <a:lnTo>
                    <a:pt x="10288" y="208"/>
                  </a:lnTo>
                  <a:lnTo>
                    <a:pt x="10301" y="218"/>
                  </a:lnTo>
                  <a:lnTo>
                    <a:pt x="10315" y="230"/>
                  </a:lnTo>
                  <a:lnTo>
                    <a:pt x="10327" y="242"/>
                  </a:lnTo>
                  <a:lnTo>
                    <a:pt x="10338" y="254"/>
                  </a:lnTo>
                  <a:lnTo>
                    <a:pt x="10349" y="268"/>
                  </a:lnTo>
                  <a:lnTo>
                    <a:pt x="10359" y="282"/>
                  </a:lnTo>
                  <a:lnTo>
                    <a:pt x="10367" y="296"/>
                  </a:lnTo>
                  <a:lnTo>
                    <a:pt x="10375" y="311"/>
                  </a:lnTo>
                  <a:lnTo>
                    <a:pt x="10382" y="327"/>
                  </a:lnTo>
                  <a:lnTo>
                    <a:pt x="10387" y="342"/>
                  </a:lnTo>
                  <a:lnTo>
                    <a:pt x="10392" y="357"/>
                  </a:lnTo>
                  <a:lnTo>
                    <a:pt x="10411" y="380"/>
                  </a:lnTo>
                  <a:lnTo>
                    <a:pt x="10429" y="401"/>
                  </a:lnTo>
                  <a:lnTo>
                    <a:pt x="10441" y="411"/>
                  </a:lnTo>
                  <a:lnTo>
                    <a:pt x="10452" y="418"/>
                  </a:lnTo>
                  <a:lnTo>
                    <a:pt x="10464" y="425"/>
                  </a:lnTo>
                  <a:lnTo>
                    <a:pt x="10478" y="430"/>
                  </a:lnTo>
                  <a:lnTo>
                    <a:pt x="10481" y="435"/>
                  </a:lnTo>
                  <a:lnTo>
                    <a:pt x="10484" y="440"/>
                  </a:lnTo>
                  <a:lnTo>
                    <a:pt x="10485" y="445"/>
                  </a:lnTo>
                  <a:lnTo>
                    <a:pt x="10485" y="450"/>
                  </a:lnTo>
                  <a:lnTo>
                    <a:pt x="10484" y="455"/>
                  </a:lnTo>
                  <a:lnTo>
                    <a:pt x="10482" y="460"/>
                  </a:lnTo>
                  <a:lnTo>
                    <a:pt x="10480" y="464"/>
                  </a:lnTo>
                  <a:lnTo>
                    <a:pt x="10478" y="469"/>
                  </a:lnTo>
                  <a:lnTo>
                    <a:pt x="10472" y="477"/>
                  </a:lnTo>
                  <a:lnTo>
                    <a:pt x="10466" y="486"/>
                  </a:lnTo>
                  <a:lnTo>
                    <a:pt x="10461" y="495"/>
                  </a:lnTo>
                  <a:lnTo>
                    <a:pt x="10457" y="505"/>
                  </a:lnTo>
                  <a:lnTo>
                    <a:pt x="10449" y="525"/>
                  </a:lnTo>
                  <a:lnTo>
                    <a:pt x="10443" y="547"/>
                  </a:lnTo>
                  <a:lnTo>
                    <a:pt x="10438" y="568"/>
                  </a:lnTo>
                  <a:lnTo>
                    <a:pt x="10435" y="589"/>
                  </a:lnTo>
                  <a:lnTo>
                    <a:pt x="10434" y="612"/>
                  </a:lnTo>
                  <a:lnTo>
                    <a:pt x="10435" y="633"/>
                  </a:lnTo>
                  <a:lnTo>
                    <a:pt x="10437" y="655"/>
                  </a:lnTo>
                  <a:lnTo>
                    <a:pt x="10442" y="677"/>
                  </a:lnTo>
                  <a:lnTo>
                    <a:pt x="10444" y="685"/>
                  </a:lnTo>
                  <a:lnTo>
                    <a:pt x="10446" y="692"/>
                  </a:lnTo>
                  <a:lnTo>
                    <a:pt x="10450" y="699"/>
                  </a:lnTo>
                  <a:lnTo>
                    <a:pt x="10454" y="705"/>
                  </a:lnTo>
                  <a:lnTo>
                    <a:pt x="10465" y="716"/>
                  </a:lnTo>
                  <a:lnTo>
                    <a:pt x="10476" y="727"/>
                  </a:lnTo>
                  <a:lnTo>
                    <a:pt x="10487" y="739"/>
                  </a:lnTo>
                  <a:lnTo>
                    <a:pt x="10496" y="750"/>
                  </a:lnTo>
                  <a:lnTo>
                    <a:pt x="10499" y="756"/>
                  </a:lnTo>
                  <a:lnTo>
                    <a:pt x="10502" y="763"/>
                  </a:lnTo>
                  <a:lnTo>
                    <a:pt x="10503" y="770"/>
                  </a:lnTo>
                  <a:lnTo>
                    <a:pt x="10503" y="778"/>
                  </a:lnTo>
                  <a:lnTo>
                    <a:pt x="10494" y="800"/>
                  </a:lnTo>
                  <a:lnTo>
                    <a:pt x="10483" y="821"/>
                  </a:lnTo>
                  <a:lnTo>
                    <a:pt x="10474" y="843"/>
                  </a:lnTo>
                  <a:lnTo>
                    <a:pt x="10466" y="864"/>
                  </a:lnTo>
                  <a:lnTo>
                    <a:pt x="10463" y="876"/>
                  </a:lnTo>
                  <a:lnTo>
                    <a:pt x="10460" y="887"/>
                  </a:lnTo>
                  <a:lnTo>
                    <a:pt x="10457" y="898"/>
                  </a:lnTo>
                  <a:lnTo>
                    <a:pt x="10456" y="910"/>
                  </a:lnTo>
                  <a:lnTo>
                    <a:pt x="10455" y="922"/>
                  </a:lnTo>
                  <a:lnTo>
                    <a:pt x="10455" y="934"/>
                  </a:lnTo>
                  <a:lnTo>
                    <a:pt x="10455" y="947"/>
                  </a:lnTo>
                  <a:lnTo>
                    <a:pt x="10457" y="959"/>
                  </a:lnTo>
                  <a:lnTo>
                    <a:pt x="10462" y="975"/>
                  </a:lnTo>
                  <a:lnTo>
                    <a:pt x="10468" y="989"/>
                  </a:lnTo>
                  <a:lnTo>
                    <a:pt x="10475" y="1003"/>
                  </a:lnTo>
                  <a:lnTo>
                    <a:pt x="10482" y="1018"/>
                  </a:lnTo>
                  <a:lnTo>
                    <a:pt x="10499" y="1045"/>
                  </a:lnTo>
                  <a:lnTo>
                    <a:pt x="10515" y="1073"/>
                  </a:lnTo>
                  <a:lnTo>
                    <a:pt x="10527" y="1137"/>
                  </a:lnTo>
                  <a:lnTo>
                    <a:pt x="10520" y="1153"/>
                  </a:lnTo>
                  <a:lnTo>
                    <a:pt x="10513" y="1168"/>
                  </a:lnTo>
                  <a:lnTo>
                    <a:pt x="10507" y="1183"/>
                  </a:lnTo>
                  <a:lnTo>
                    <a:pt x="10502" y="1199"/>
                  </a:lnTo>
                  <a:lnTo>
                    <a:pt x="10494" y="1231"/>
                  </a:lnTo>
                  <a:lnTo>
                    <a:pt x="10485" y="1263"/>
                  </a:lnTo>
                  <a:lnTo>
                    <a:pt x="10480" y="1279"/>
                  </a:lnTo>
                  <a:lnTo>
                    <a:pt x="10476" y="1295"/>
                  </a:lnTo>
                  <a:lnTo>
                    <a:pt x="10470" y="1310"/>
                  </a:lnTo>
                  <a:lnTo>
                    <a:pt x="10464" y="1325"/>
                  </a:lnTo>
                  <a:lnTo>
                    <a:pt x="10457" y="1341"/>
                  </a:lnTo>
                  <a:lnTo>
                    <a:pt x="10448" y="1355"/>
                  </a:lnTo>
                  <a:lnTo>
                    <a:pt x="10438" y="1368"/>
                  </a:lnTo>
                  <a:lnTo>
                    <a:pt x="10426" y="1382"/>
                  </a:lnTo>
                  <a:close/>
                  <a:moveTo>
                    <a:pt x="10423" y="1299"/>
                  </a:moveTo>
                  <a:lnTo>
                    <a:pt x="10386" y="1373"/>
                  </a:lnTo>
                  <a:lnTo>
                    <a:pt x="10377" y="1383"/>
                  </a:lnTo>
                  <a:lnTo>
                    <a:pt x="10368" y="1392"/>
                  </a:lnTo>
                  <a:lnTo>
                    <a:pt x="10358" y="1400"/>
                  </a:lnTo>
                  <a:lnTo>
                    <a:pt x="10347" y="1408"/>
                  </a:lnTo>
                  <a:lnTo>
                    <a:pt x="10337" y="1415"/>
                  </a:lnTo>
                  <a:lnTo>
                    <a:pt x="10326" y="1421"/>
                  </a:lnTo>
                  <a:lnTo>
                    <a:pt x="10315" y="1428"/>
                  </a:lnTo>
                  <a:lnTo>
                    <a:pt x="10304" y="1433"/>
                  </a:lnTo>
                  <a:lnTo>
                    <a:pt x="10291" y="1437"/>
                  </a:lnTo>
                  <a:lnTo>
                    <a:pt x="10279" y="1441"/>
                  </a:lnTo>
                  <a:lnTo>
                    <a:pt x="10267" y="1444"/>
                  </a:lnTo>
                  <a:lnTo>
                    <a:pt x="10253" y="1446"/>
                  </a:lnTo>
                  <a:lnTo>
                    <a:pt x="10241" y="1447"/>
                  </a:lnTo>
                  <a:lnTo>
                    <a:pt x="10228" y="1448"/>
                  </a:lnTo>
                  <a:lnTo>
                    <a:pt x="10215" y="1447"/>
                  </a:lnTo>
                  <a:lnTo>
                    <a:pt x="10201" y="1446"/>
                  </a:lnTo>
                  <a:lnTo>
                    <a:pt x="10193" y="1443"/>
                  </a:lnTo>
                  <a:lnTo>
                    <a:pt x="10185" y="1440"/>
                  </a:lnTo>
                  <a:lnTo>
                    <a:pt x="10177" y="1435"/>
                  </a:lnTo>
                  <a:lnTo>
                    <a:pt x="10170" y="1430"/>
                  </a:lnTo>
                  <a:lnTo>
                    <a:pt x="10156" y="1417"/>
                  </a:lnTo>
                  <a:lnTo>
                    <a:pt x="10143" y="1404"/>
                  </a:lnTo>
                  <a:lnTo>
                    <a:pt x="10139" y="1392"/>
                  </a:lnTo>
                  <a:lnTo>
                    <a:pt x="10137" y="1378"/>
                  </a:lnTo>
                  <a:lnTo>
                    <a:pt x="10136" y="1365"/>
                  </a:lnTo>
                  <a:lnTo>
                    <a:pt x="10137" y="1352"/>
                  </a:lnTo>
                  <a:lnTo>
                    <a:pt x="10149" y="1339"/>
                  </a:lnTo>
                  <a:lnTo>
                    <a:pt x="10162" y="1328"/>
                  </a:lnTo>
                  <a:lnTo>
                    <a:pt x="10170" y="1323"/>
                  </a:lnTo>
                  <a:lnTo>
                    <a:pt x="10177" y="1318"/>
                  </a:lnTo>
                  <a:lnTo>
                    <a:pt x="10185" y="1314"/>
                  </a:lnTo>
                  <a:lnTo>
                    <a:pt x="10192" y="1311"/>
                  </a:lnTo>
                  <a:lnTo>
                    <a:pt x="10200" y="1308"/>
                  </a:lnTo>
                  <a:lnTo>
                    <a:pt x="10208" y="1306"/>
                  </a:lnTo>
                  <a:lnTo>
                    <a:pt x="10217" y="1305"/>
                  </a:lnTo>
                  <a:lnTo>
                    <a:pt x="10224" y="1304"/>
                  </a:lnTo>
                  <a:lnTo>
                    <a:pt x="10232" y="1304"/>
                  </a:lnTo>
                  <a:lnTo>
                    <a:pt x="10240" y="1305"/>
                  </a:lnTo>
                  <a:lnTo>
                    <a:pt x="10248" y="1307"/>
                  </a:lnTo>
                  <a:lnTo>
                    <a:pt x="10257" y="1310"/>
                  </a:lnTo>
                  <a:lnTo>
                    <a:pt x="10271" y="1315"/>
                  </a:lnTo>
                  <a:lnTo>
                    <a:pt x="10286" y="1318"/>
                  </a:lnTo>
                  <a:lnTo>
                    <a:pt x="10294" y="1319"/>
                  </a:lnTo>
                  <a:lnTo>
                    <a:pt x="10303" y="1319"/>
                  </a:lnTo>
                  <a:lnTo>
                    <a:pt x="10311" y="1318"/>
                  </a:lnTo>
                  <a:lnTo>
                    <a:pt x="10319" y="1315"/>
                  </a:lnTo>
                  <a:lnTo>
                    <a:pt x="10328" y="1305"/>
                  </a:lnTo>
                  <a:lnTo>
                    <a:pt x="10336" y="1294"/>
                  </a:lnTo>
                  <a:lnTo>
                    <a:pt x="10342" y="1282"/>
                  </a:lnTo>
                  <a:lnTo>
                    <a:pt x="10347" y="1270"/>
                  </a:lnTo>
                  <a:lnTo>
                    <a:pt x="10352" y="1258"/>
                  </a:lnTo>
                  <a:lnTo>
                    <a:pt x="10355" y="1245"/>
                  </a:lnTo>
                  <a:lnTo>
                    <a:pt x="10357" y="1231"/>
                  </a:lnTo>
                  <a:lnTo>
                    <a:pt x="10359" y="1217"/>
                  </a:lnTo>
                  <a:lnTo>
                    <a:pt x="10357" y="1207"/>
                  </a:lnTo>
                  <a:lnTo>
                    <a:pt x="10355" y="1199"/>
                  </a:lnTo>
                  <a:lnTo>
                    <a:pt x="10353" y="1189"/>
                  </a:lnTo>
                  <a:lnTo>
                    <a:pt x="10349" y="1180"/>
                  </a:lnTo>
                  <a:lnTo>
                    <a:pt x="10345" y="1171"/>
                  </a:lnTo>
                  <a:lnTo>
                    <a:pt x="10340" y="1163"/>
                  </a:lnTo>
                  <a:lnTo>
                    <a:pt x="10336" y="1155"/>
                  </a:lnTo>
                  <a:lnTo>
                    <a:pt x="10330" y="1146"/>
                  </a:lnTo>
                  <a:lnTo>
                    <a:pt x="10325" y="1138"/>
                  </a:lnTo>
                  <a:lnTo>
                    <a:pt x="10318" y="1131"/>
                  </a:lnTo>
                  <a:lnTo>
                    <a:pt x="10312" y="1124"/>
                  </a:lnTo>
                  <a:lnTo>
                    <a:pt x="10305" y="1117"/>
                  </a:lnTo>
                  <a:lnTo>
                    <a:pt x="10296" y="1111"/>
                  </a:lnTo>
                  <a:lnTo>
                    <a:pt x="10289" y="1105"/>
                  </a:lnTo>
                  <a:lnTo>
                    <a:pt x="10281" y="1099"/>
                  </a:lnTo>
                  <a:lnTo>
                    <a:pt x="10272" y="1094"/>
                  </a:lnTo>
                  <a:lnTo>
                    <a:pt x="10279" y="1060"/>
                  </a:lnTo>
                  <a:lnTo>
                    <a:pt x="10285" y="1023"/>
                  </a:lnTo>
                  <a:lnTo>
                    <a:pt x="10286" y="1004"/>
                  </a:lnTo>
                  <a:lnTo>
                    <a:pt x="10286" y="986"/>
                  </a:lnTo>
                  <a:lnTo>
                    <a:pt x="10285" y="968"/>
                  </a:lnTo>
                  <a:lnTo>
                    <a:pt x="10281" y="949"/>
                  </a:lnTo>
                  <a:lnTo>
                    <a:pt x="10275" y="933"/>
                  </a:lnTo>
                  <a:lnTo>
                    <a:pt x="10268" y="917"/>
                  </a:lnTo>
                  <a:lnTo>
                    <a:pt x="10260" y="901"/>
                  </a:lnTo>
                  <a:lnTo>
                    <a:pt x="10251" y="885"/>
                  </a:lnTo>
                  <a:lnTo>
                    <a:pt x="10243" y="870"/>
                  </a:lnTo>
                  <a:lnTo>
                    <a:pt x="10236" y="853"/>
                  </a:lnTo>
                  <a:lnTo>
                    <a:pt x="10231" y="836"/>
                  </a:lnTo>
                  <a:lnTo>
                    <a:pt x="10226" y="818"/>
                  </a:lnTo>
                  <a:lnTo>
                    <a:pt x="10238" y="805"/>
                  </a:lnTo>
                  <a:lnTo>
                    <a:pt x="10248" y="791"/>
                  </a:lnTo>
                  <a:lnTo>
                    <a:pt x="10257" y="775"/>
                  </a:lnTo>
                  <a:lnTo>
                    <a:pt x="10265" y="760"/>
                  </a:lnTo>
                  <a:lnTo>
                    <a:pt x="10270" y="744"/>
                  </a:lnTo>
                  <a:lnTo>
                    <a:pt x="10275" y="727"/>
                  </a:lnTo>
                  <a:lnTo>
                    <a:pt x="10278" y="711"/>
                  </a:lnTo>
                  <a:lnTo>
                    <a:pt x="10280" y="694"/>
                  </a:lnTo>
                  <a:lnTo>
                    <a:pt x="10280" y="676"/>
                  </a:lnTo>
                  <a:lnTo>
                    <a:pt x="10280" y="659"/>
                  </a:lnTo>
                  <a:lnTo>
                    <a:pt x="10278" y="642"/>
                  </a:lnTo>
                  <a:lnTo>
                    <a:pt x="10276" y="625"/>
                  </a:lnTo>
                  <a:lnTo>
                    <a:pt x="10273" y="608"/>
                  </a:lnTo>
                  <a:lnTo>
                    <a:pt x="10268" y="592"/>
                  </a:lnTo>
                  <a:lnTo>
                    <a:pt x="10263" y="575"/>
                  </a:lnTo>
                  <a:lnTo>
                    <a:pt x="10257" y="559"/>
                  </a:lnTo>
                  <a:lnTo>
                    <a:pt x="10259" y="549"/>
                  </a:lnTo>
                  <a:lnTo>
                    <a:pt x="10262" y="539"/>
                  </a:lnTo>
                  <a:lnTo>
                    <a:pt x="10265" y="530"/>
                  </a:lnTo>
                  <a:lnTo>
                    <a:pt x="10270" y="522"/>
                  </a:lnTo>
                  <a:lnTo>
                    <a:pt x="10280" y="506"/>
                  </a:lnTo>
                  <a:lnTo>
                    <a:pt x="10290" y="489"/>
                  </a:lnTo>
                  <a:lnTo>
                    <a:pt x="10295" y="481"/>
                  </a:lnTo>
                  <a:lnTo>
                    <a:pt x="10300" y="473"/>
                  </a:lnTo>
                  <a:lnTo>
                    <a:pt x="10305" y="465"/>
                  </a:lnTo>
                  <a:lnTo>
                    <a:pt x="10309" y="456"/>
                  </a:lnTo>
                  <a:lnTo>
                    <a:pt x="10311" y="447"/>
                  </a:lnTo>
                  <a:lnTo>
                    <a:pt x="10313" y="437"/>
                  </a:lnTo>
                  <a:lnTo>
                    <a:pt x="10314" y="428"/>
                  </a:lnTo>
                  <a:lnTo>
                    <a:pt x="10313" y="417"/>
                  </a:lnTo>
                  <a:lnTo>
                    <a:pt x="10313" y="409"/>
                  </a:lnTo>
                  <a:lnTo>
                    <a:pt x="10312" y="400"/>
                  </a:lnTo>
                  <a:lnTo>
                    <a:pt x="10310" y="392"/>
                  </a:lnTo>
                  <a:lnTo>
                    <a:pt x="10308" y="384"/>
                  </a:lnTo>
                  <a:lnTo>
                    <a:pt x="10305" y="377"/>
                  </a:lnTo>
                  <a:lnTo>
                    <a:pt x="10301" y="369"/>
                  </a:lnTo>
                  <a:lnTo>
                    <a:pt x="10297" y="363"/>
                  </a:lnTo>
                  <a:lnTo>
                    <a:pt x="10292" y="355"/>
                  </a:lnTo>
                  <a:lnTo>
                    <a:pt x="10282" y="342"/>
                  </a:lnTo>
                  <a:lnTo>
                    <a:pt x="10271" y="331"/>
                  </a:lnTo>
                  <a:lnTo>
                    <a:pt x="10260" y="320"/>
                  </a:lnTo>
                  <a:lnTo>
                    <a:pt x="10247" y="310"/>
                  </a:lnTo>
                  <a:lnTo>
                    <a:pt x="10231" y="314"/>
                  </a:lnTo>
                  <a:lnTo>
                    <a:pt x="10215" y="319"/>
                  </a:lnTo>
                  <a:lnTo>
                    <a:pt x="10198" y="323"/>
                  </a:lnTo>
                  <a:lnTo>
                    <a:pt x="10183" y="329"/>
                  </a:lnTo>
                  <a:lnTo>
                    <a:pt x="10167" y="336"/>
                  </a:lnTo>
                  <a:lnTo>
                    <a:pt x="10152" y="345"/>
                  </a:lnTo>
                  <a:lnTo>
                    <a:pt x="10138" y="355"/>
                  </a:lnTo>
                  <a:lnTo>
                    <a:pt x="10125" y="367"/>
                  </a:lnTo>
                  <a:lnTo>
                    <a:pt x="10112" y="359"/>
                  </a:lnTo>
                  <a:lnTo>
                    <a:pt x="10101" y="350"/>
                  </a:lnTo>
                  <a:lnTo>
                    <a:pt x="10091" y="340"/>
                  </a:lnTo>
                  <a:lnTo>
                    <a:pt x="10083" y="330"/>
                  </a:lnTo>
                  <a:lnTo>
                    <a:pt x="10080" y="324"/>
                  </a:lnTo>
                  <a:lnTo>
                    <a:pt x="10077" y="318"/>
                  </a:lnTo>
                  <a:lnTo>
                    <a:pt x="10074" y="311"/>
                  </a:lnTo>
                  <a:lnTo>
                    <a:pt x="10071" y="305"/>
                  </a:lnTo>
                  <a:lnTo>
                    <a:pt x="10070" y="298"/>
                  </a:lnTo>
                  <a:lnTo>
                    <a:pt x="10069" y="292"/>
                  </a:lnTo>
                  <a:lnTo>
                    <a:pt x="10068" y="285"/>
                  </a:lnTo>
                  <a:lnTo>
                    <a:pt x="10069" y="278"/>
                  </a:lnTo>
                  <a:lnTo>
                    <a:pt x="10071" y="269"/>
                  </a:lnTo>
                  <a:lnTo>
                    <a:pt x="10076" y="259"/>
                  </a:lnTo>
                  <a:lnTo>
                    <a:pt x="10080" y="250"/>
                  </a:lnTo>
                  <a:lnTo>
                    <a:pt x="10086" y="242"/>
                  </a:lnTo>
                  <a:lnTo>
                    <a:pt x="10092" y="234"/>
                  </a:lnTo>
                  <a:lnTo>
                    <a:pt x="10100" y="228"/>
                  </a:lnTo>
                  <a:lnTo>
                    <a:pt x="10108" y="223"/>
                  </a:lnTo>
                  <a:lnTo>
                    <a:pt x="10118" y="219"/>
                  </a:lnTo>
                  <a:lnTo>
                    <a:pt x="10132" y="216"/>
                  </a:lnTo>
                  <a:lnTo>
                    <a:pt x="10145" y="214"/>
                  </a:lnTo>
                  <a:lnTo>
                    <a:pt x="10158" y="212"/>
                  </a:lnTo>
                  <a:lnTo>
                    <a:pt x="10172" y="212"/>
                  </a:lnTo>
                  <a:lnTo>
                    <a:pt x="10185" y="213"/>
                  </a:lnTo>
                  <a:lnTo>
                    <a:pt x="10197" y="215"/>
                  </a:lnTo>
                  <a:lnTo>
                    <a:pt x="10211" y="217"/>
                  </a:lnTo>
                  <a:lnTo>
                    <a:pt x="10223" y="220"/>
                  </a:lnTo>
                  <a:lnTo>
                    <a:pt x="10235" y="226"/>
                  </a:lnTo>
                  <a:lnTo>
                    <a:pt x="10247" y="231"/>
                  </a:lnTo>
                  <a:lnTo>
                    <a:pt x="10259" y="237"/>
                  </a:lnTo>
                  <a:lnTo>
                    <a:pt x="10270" y="243"/>
                  </a:lnTo>
                  <a:lnTo>
                    <a:pt x="10281" y="251"/>
                  </a:lnTo>
                  <a:lnTo>
                    <a:pt x="10290" y="259"/>
                  </a:lnTo>
                  <a:lnTo>
                    <a:pt x="10300" y="269"/>
                  </a:lnTo>
                  <a:lnTo>
                    <a:pt x="10310" y="279"/>
                  </a:lnTo>
                  <a:lnTo>
                    <a:pt x="10316" y="289"/>
                  </a:lnTo>
                  <a:lnTo>
                    <a:pt x="10323" y="300"/>
                  </a:lnTo>
                  <a:lnTo>
                    <a:pt x="10328" y="311"/>
                  </a:lnTo>
                  <a:lnTo>
                    <a:pt x="10333" y="324"/>
                  </a:lnTo>
                  <a:lnTo>
                    <a:pt x="10343" y="347"/>
                  </a:lnTo>
                  <a:lnTo>
                    <a:pt x="10354" y="371"/>
                  </a:lnTo>
                  <a:lnTo>
                    <a:pt x="10360" y="382"/>
                  </a:lnTo>
                  <a:lnTo>
                    <a:pt x="10366" y="393"/>
                  </a:lnTo>
                  <a:lnTo>
                    <a:pt x="10373" y="403"/>
                  </a:lnTo>
                  <a:lnTo>
                    <a:pt x="10381" y="414"/>
                  </a:lnTo>
                  <a:lnTo>
                    <a:pt x="10390" y="423"/>
                  </a:lnTo>
                  <a:lnTo>
                    <a:pt x="10401" y="432"/>
                  </a:lnTo>
                  <a:lnTo>
                    <a:pt x="10413" y="439"/>
                  </a:lnTo>
                  <a:lnTo>
                    <a:pt x="10426" y="446"/>
                  </a:lnTo>
                  <a:lnTo>
                    <a:pt x="10432" y="459"/>
                  </a:lnTo>
                  <a:lnTo>
                    <a:pt x="10420" y="496"/>
                  </a:lnTo>
                  <a:lnTo>
                    <a:pt x="10409" y="536"/>
                  </a:lnTo>
                  <a:lnTo>
                    <a:pt x="10405" y="557"/>
                  </a:lnTo>
                  <a:lnTo>
                    <a:pt x="10401" y="578"/>
                  </a:lnTo>
                  <a:lnTo>
                    <a:pt x="10397" y="600"/>
                  </a:lnTo>
                  <a:lnTo>
                    <a:pt x="10395" y="620"/>
                  </a:lnTo>
                  <a:lnTo>
                    <a:pt x="10395" y="641"/>
                  </a:lnTo>
                  <a:lnTo>
                    <a:pt x="10396" y="661"/>
                  </a:lnTo>
                  <a:lnTo>
                    <a:pt x="10397" y="671"/>
                  </a:lnTo>
                  <a:lnTo>
                    <a:pt x="10399" y="681"/>
                  </a:lnTo>
                  <a:lnTo>
                    <a:pt x="10401" y="692"/>
                  </a:lnTo>
                  <a:lnTo>
                    <a:pt x="10404" y="701"/>
                  </a:lnTo>
                  <a:lnTo>
                    <a:pt x="10407" y="710"/>
                  </a:lnTo>
                  <a:lnTo>
                    <a:pt x="10411" y="719"/>
                  </a:lnTo>
                  <a:lnTo>
                    <a:pt x="10415" y="728"/>
                  </a:lnTo>
                  <a:lnTo>
                    <a:pt x="10420" y="737"/>
                  </a:lnTo>
                  <a:lnTo>
                    <a:pt x="10426" y="746"/>
                  </a:lnTo>
                  <a:lnTo>
                    <a:pt x="10432" y="754"/>
                  </a:lnTo>
                  <a:lnTo>
                    <a:pt x="10439" y="761"/>
                  </a:lnTo>
                  <a:lnTo>
                    <a:pt x="10448" y="769"/>
                  </a:lnTo>
                  <a:lnTo>
                    <a:pt x="10450" y="775"/>
                  </a:lnTo>
                  <a:lnTo>
                    <a:pt x="10451" y="782"/>
                  </a:lnTo>
                  <a:lnTo>
                    <a:pt x="10451" y="787"/>
                  </a:lnTo>
                  <a:lnTo>
                    <a:pt x="10450" y="792"/>
                  </a:lnTo>
                  <a:lnTo>
                    <a:pt x="10447" y="802"/>
                  </a:lnTo>
                  <a:lnTo>
                    <a:pt x="10442" y="812"/>
                  </a:lnTo>
                  <a:lnTo>
                    <a:pt x="10436" y="821"/>
                  </a:lnTo>
                  <a:lnTo>
                    <a:pt x="10431" y="832"/>
                  </a:lnTo>
                  <a:lnTo>
                    <a:pt x="10429" y="837"/>
                  </a:lnTo>
                  <a:lnTo>
                    <a:pt x="10427" y="842"/>
                  </a:lnTo>
                  <a:lnTo>
                    <a:pt x="10426" y="847"/>
                  </a:lnTo>
                  <a:lnTo>
                    <a:pt x="10426" y="852"/>
                  </a:lnTo>
                  <a:lnTo>
                    <a:pt x="10422" y="868"/>
                  </a:lnTo>
                  <a:lnTo>
                    <a:pt x="10419" y="884"/>
                  </a:lnTo>
                  <a:lnTo>
                    <a:pt x="10416" y="899"/>
                  </a:lnTo>
                  <a:lnTo>
                    <a:pt x="10414" y="914"/>
                  </a:lnTo>
                  <a:lnTo>
                    <a:pt x="10414" y="930"/>
                  </a:lnTo>
                  <a:lnTo>
                    <a:pt x="10414" y="945"/>
                  </a:lnTo>
                  <a:lnTo>
                    <a:pt x="10415" y="960"/>
                  </a:lnTo>
                  <a:lnTo>
                    <a:pt x="10417" y="975"/>
                  </a:lnTo>
                  <a:lnTo>
                    <a:pt x="10419" y="989"/>
                  </a:lnTo>
                  <a:lnTo>
                    <a:pt x="10423" y="1003"/>
                  </a:lnTo>
                  <a:lnTo>
                    <a:pt x="10428" y="1018"/>
                  </a:lnTo>
                  <a:lnTo>
                    <a:pt x="10434" y="1032"/>
                  </a:lnTo>
                  <a:lnTo>
                    <a:pt x="10442" y="1045"/>
                  </a:lnTo>
                  <a:lnTo>
                    <a:pt x="10450" y="1058"/>
                  </a:lnTo>
                  <a:lnTo>
                    <a:pt x="10459" y="1071"/>
                  </a:lnTo>
                  <a:lnTo>
                    <a:pt x="10469" y="1083"/>
                  </a:lnTo>
                  <a:lnTo>
                    <a:pt x="10471" y="1089"/>
                  </a:lnTo>
                  <a:lnTo>
                    <a:pt x="10473" y="1095"/>
                  </a:lnTo>
                  <a:lnTo>
                    <a:pt x="10473" y="1102"/>
                  </a:lnTo>
                  <a:lnTo>
                    <a:pt x="10473" y="1108"/>
                  </a:lnTo>
                  <a:lnTo>
                    <a:pt x="10470" y="1119"/>
                  </a:lnTo>
                  <a:lnTo>
                    <a:pt x="10465" y="1130"/>
                  </a:lnTo>
                  <a:lnTo>
                    <a:pt x="10459" y="1142"/>
                  </a:lnTo>
                  <a:lnTo>
                    <a:pt x="10453" y="1154"/>
                  </a:lnTo>
                  <a:lnTo>
                    <a:pt x="10448" y="1166"/>
                  </a:lnTo>
                  <a:lnTo>
                    <a:pt x="10445" y="1178"/>
                  </a:lnTo>
                  <a:lnTo>
                    <a:pt x="10441" y="1208"/>
                  </a:lnTo>
                  <a:lnTo>
                    <a:pt x="10436" y="1238"/>
                  </a:lnTo>
                  <a:lnTo>
                    <a:pt x="10433" y="1254"/>
                  </a:lnTo>
                  <a:lnTo>
                    <a:pt x="10431" y="1269"/>
                  </a:lnTo>
                  <a:lnTo>
                    <a:pt x="10427" y="1284"/>
                  </a:lnTo>
                  <a:lnTo>
                    <a:pt x="10423" y="1299"/>
                  </a:lnTo>
                  <a:close/>
                  <a:moveTo>
                    <a:pt x="10152" y="699"/>
                  </a:moveTo>
                  <a:lnTo>
                    <a:pt x="10139" y="719"/>
                  </a:lnTo>
                  <a:lnTo>
                    <a:pt x="10124" y="739"/>
                  </a:lnTo>
                  <a:lnTo>
                    <a:pt x="10120" y="743"/>
                  </a:lnTo>
                  <a:lnTo>
                    <a:pt x="10114" y="747"/>
                  </a:lnTo>
                  <a:lnTo>
                    <a:pt x="10109" y="750"/>
                  </a:lnTo>
                  <a:lnTo>
                    <a:pt x="10104" y="752"/>
                  </a:lnTo>
                  <a:lnTo>
                    <a:pt x="10098" y="754"/>
                  </a:lnTo>
                  <a:lnTo>
                    <a:pt x="10092" y="755"/>
                  </a:lnTo>
                  <a:lnTo>
                    <a:pt x="10086" y="756"/>
                  </a:lnTo>
                  <a:lnTo>
                    <a:pt x="10079" y="755"/>
                  </a:lnTo>
                  <a:lnTo>
                    <a:pt x="10071" y="756"/>
                  </a:lnTo>
                  <a:lnTo>
                    <a:pt x="10065" y="757"/>
                  </a:lnTo>
                  <a:lnTo>
                    <a:pt x="10059" y="757"/>
                  </a:lnTo>
                  <a:lnTo>
                    <a:pt x="10053" y="756"/>
                  </a:lnTo>
                  <a:lnTo>
                    <a:pt x="10047" y="755"/>
                  </a:lnTo>
                  <a:lnTo>
                    <a:pt x="10042" y="753"/>
                  </a:lnTo>
                  <a:lnTo>
                    <a:pt x="10037" y="750"/>
                  </a:lnTo>
                  <a:lnTo>
                    <a:pt x="10032" y="748"/>
                  </a:lnTo>
                  <a:lnTo>
                    <a:pt x="10022" y="741"/>
                  </a:lnTo>
                  <a:lnTo>
                    <a:pt x="10013" y="733"/>
                  </a:lnTo>
                  <a:lnTo>
                    <a:pt x="10004" y="724"/>
                  </a:lnTo>
                  <a:lnTo>
                    <a:pt x="9996" y="716"/>
                  </a:lnTo>
                  <a:lnTo>
                    <a:pt x="9987" y="708"/>
                  </a:lnTo>
                  <a:lnTo>
                    <a:pt x="9978" y="700"/>
                  </a:lnTo>
                  <a:lnTo>
                    <a:pt x="9969" y="695"/>
                  </a:lnTo>
                  <a:lnTo>
                    <a:pt x="9960" y="691"/>
                  </a:lnTo>
                  <a:lnTo>
                    <a:pt x="9955" y="689"/>
                  </a:lnTo>
                  <a:lnTo>
                    <a:pt x="9950" y="689"/>
                  </a:lnTo>
                  <a:lnTo>
                    <a:pt x="9945" y="689"/>
                  </a:lnTo>
                  <a:lnTo>
                    <a:pt x="9940" y="690"/>
                  </a:lnTo>
                  <a:lnTo>
                    <a:pt x="9933" y="691"/>
                  </a:lnTo>
                  <a:lnTo>
                    <a:pt x="9928" y="694"/>
                  </a:lnTo>
                  <a:lnTo>
                    <a:pt x="9922" y="697"/>
                  </a:lnTo>
                  <a:lnTo>
                    <a:pt x="9915" y="702"/>
                  </a:lnTo>
                  <a:lnTo>
                    <a:pt x="9910" y="708"/>
                  </a:lnTo>
                  <a:lnTo>
                    <a:pt x="9907" y="715"/>
                  </a:lnTo>
                  <a:lnTo>
                    <a:pt x="9905" y="723"/>
                  </a:lnTo>
                  <a:lnTo>
                    <a:pt x="9904" y="732"/>
                  </a:lnTo>
                  <a:lnTo>
                    <a:pt x="9904" y="749"/>
                  </a:lnTo>
                  <a:lnTo>
                    <a:pt x="9906" y="766"/>
                  </a:lnTo>
                  <a:lnTo>
                    <a:pt x="9907" y="775"/>
                  </a:lnTo>
                  <a:lnTo>
                    <a:pt x="9909" y="784"/>
                  </a:lnTo>
                  <a:lnTo>
                    <a:pt x="9913" y="791"/>
                  </a:lnTo>
                  <a:lnTo>
                    <a:pt x="9918" y="797"/>
                  </a:lnTo>
                  <a:lnTo>
                    <a:pt x="9929" y="807"/>
                  </a:lnTo>
                  <a:lnTo>
                    <a:pt x="9943" y="816"/>
                  </a:lnTo>
                  <a:lnTo>
                    <a:pt x="9950" y="821"/>
                  </a:lnTo>
                  <a:lnTo>
                    <a:pt x="9956" y="826"/>
                  </a:lnTo>
                  <a:lnTo>
                    <a:pt x="9961" y="831"/>
                  </a:lnTo>
                  <a:lnTo>
                    <a:pt x="9966" y="837"/>
                  </a:lnTo>
                  <a:lnTo>
                    <a:pt x="9969" y="843"/>
                  </a:lnTo>
                  <a:lnTo>
                    <a:pt x="9971" y="850"/>
                  </a:lnTo>
                  <a:lnTo>
                    <a:pt x="9972" y="858"/>
                  </a:lnTo>
                  <a:lnTo>
                    <a:pt x="9970" y="867"/>
                  </a:lnTo>
                  <a:lnTo>
                    <a:pt x="9959" y="873"/>
                  </a:lnTo>
                  <a:lnTo>
                    <a:pt x="9948" y="880"/>
                  </a:lnTo>
                  <a:lnTo>
                    <a:pt x="9937" y="887"/>
                  </a:lnTo>
                  <a:lnTo>
                    <a:pt x="9925" y="896"/>
                  </a:lnTo>
                  <a:lnTo>
                    <a:pt x="9916" y="906"/>
                  </a:lnTo>
                  <a:lnTo>
                    <a:pt x="9908" y="917"/>
                  </a:lnTo>
                  <a:lnTo>
                    <a:pt x="9902" y="928"/>
                  </a:lnTo>
                  <a:lnTo>
                    <a:pt x="9897" y="939"/>
                  </a:lnTo>
                  <a:lnTo>
                    <a:pt x="9895" y="946"/>
                  </a:lnTo>
                  <a:lnTo>
                    <a:pt x="9894" y="952"/>
                  </a:lnTo>
                  <a:lnTo>
                    <a:pt x="9893" y="959"/>
                  </a:lnTo>
                  <a:lnTo>
                    <a:pt x="9893" y="966"/>
                  </a:lnTo>
                  <a:lnTo>
                    <a:pt x="9894" y="978"/>
                  </a:lnTo>
                  <a:lnTo>
                    <a:pt x="9897" y="990"/>
                  </a:lnTo>
                  <a:lnTo>
                    <a:pt x="9901" y="1001"/>
                  </a:lnTo>
                  <a:lnTo>
                    <a:pt x="9907" y="1013"/>
                  </a:lnTo>
                  <a:lnTo>
                    <a:pt x="9914" y="1024"/>
                  </a:lnTo>
                  <a:lnTo>
                    <a:pt x="9921" y="1034"/>
                  </a:lnTo>
                  <a:lnTo>
                    <a:pt x="9930" y="1038"/>
                  </a:lnTo>
                  <a:lnTo>
                    <a:pt x="9941" y="1043"/>
                  </a:lnTo>
                  <a:lnTo>
                    <a:pt x="9946" y="1045"/>
                  </a:lnTo>
                  <a:lnTo>
                    <a:pt x="9951" y="1045"/>
                  </a:lnTo>
                  <a:lnTo>
                    <a:pt x="9956" y="1045"/>
                  </a:lnTo>
                  <a:lnTo>
                    <a:pt x="9961" y="1042"/>
                  </a:lnTo>
                  <a:lnTo>
                    <a:pt x="9968" y="1037"/>
                  </a:lnTo>
                  <a:lnTo>
                    <a:pt x="9974" y="1031"/>
                  </a:lnTo>
                  <a:lnTo>
                    <a:pt x="9979" y="1024"/>
                  </a:lnTo>
                  <a:lnTo>
                    <a:pt x="9984" y="1016"/>
                  </a:lnTo>
                  <a:lnTo>
                    <a:pt x="9992" y="1000"/>
                  </a:lnTo>
                  <a:lnTo>
                    <a:pt x="9999" y="985"/>
                  </a:lnTo>
                  <a:lnTo>
                    <a:pt x="10003" y="977"/>
                  </a:lnTo>
                  <a:lnTo>
                    <a:pt x="10007" y="971"/>
                  </a:lnTo>
                  <a:lnTo>
                    <a:pt x="10012" y="965"/>
                  </a:lnTo>
                  <a:lnTo>
                    <a:pt x="10017" y="958"/>
                  </a:lnTo>
                  <a:lnTo>
                    <a:pt x="10024" y="954"/>
                  </a:lnTo>
                  <a:lnTo>
                    <a:pt x="10032" y="951"/>
                  </a:lnTo>
                  <a:lnTo>
                    <a:pt x="10041" y="949"/>
                  </a:lnTo>
                  <a:lnTo>
                    <a:pt x="10051" y="949"/>
                  </a:lnTo>
                  <a:lnTo>
                    <a:pt x="10058" y="948"/>
                  </a:lnTo>
                  <a:lnTo>
                    <a:pt x="10065" y="948"/>
                  </a:lnTo>
                  <a:lnTo>
                    <a:pt x="10071" y="949"/>
                  </a:lnTo>
                  <a:lnTo>
                    <a:pt x="10078" y="950"/>
                  </a:lnTo>
                  <a:lnTo>
                    <a:pt x="10084" y="952"/>
                  </a:lnTo>
                  <a:lnTo>
                    <a:pt x="10090" y="955"/>
                  </a:lnTo>
                  <a:lnTo>
                    <a:pt x="10095" y="958"/>
                  </a:lnTo>
                  <a:lnTo>
                    <a:pt x="10100" y="963"/>
                  </a:lnTo>
                  <a:lnTo>
                    <a:pt x="10110" y="971"/>
                  </a:lnTo>
                  <a:lnTo>
                    <a:pt x="10118" y="980"/>
                  </a:lnTo>
                  <a:lnTo>
                    <a:pt x="10127" y="990"/>
                  </a:lnTo>
                  <a:lnTo>
                    <a:pt x="10134" y="1000"/>
                  </a:lnTo>
                  <a:lnTo>
                    <a:pt x="10139" y="1010"/>
                  </a:lnTo>
                  <a:lnTo>
                    <a:pt x="10142" y="1020"/>
                  </a:lnTo>
                  <a:lnTo>
                    <a:pt x="10145" y="1029"/>
                  </a:lnTo>
                  <a:lnTo>
                    <a:pt x="10146" y="1038"/>
                  </a:lnTo>
                  <a:lnTo>
                    <a:pt x="10146" y="1048"/>
                  </a:lnTo>
                  <a:lnTo>
                    <a:pt x="10145" y="1058"/>
                  </a:lnTo>
                  <a:lnTo>
                    <a:pt x="10143" y="1068"/>
                  </a:lnTo>
                  <a:lnTo>
                    <a:pt x="10141" y="1077"/>
                  </a:lnTo>
                  <a:lnTo>
                    <a:pt x="10135" y="1096"/>
                  </a:lnTo>
                  <a:lnTo>
                    <a:pt x="10127" y="1116"/>
                  </a:lnTo>
                  <a:lnTo>
                    <a:pt x="10117" y="1134"/>
                  </a:lnTo>
                  <a:lnTo>
                    <a:pt x="10109" y="1152"/>
                  </a:lnTo>
                  <a:lnTo>
                    <a:pt x="10083" y="1178"/>
                  </a:lnTo>
                  <a:lnTo>
                    <a:pt x="10056" y="1206"/>
                  </a:lnTo>
                  <a:lnTo>
                    <a:pt x="10044" y="1220"/>
                  </a:lnTo>
                  <a:lnTo>
                    <a:pt x="10032" y="1235"/>
                  </a:lnTo>
                  <a:lnTo>
                    <a:pt x="10020" y="1251"/>
                  </a:lnTo>
                  <a:lnTo>
                    <a:pt x="10009" y="1266"/>
                  </a:lnTo>
                  <a:lnTo>
                    <a:pt x="9999" y="1281"/>
                  </a:lnTo>
                  <a:lnTo>
                    <a:pt x="9990" y="1298"/>
                  </a:lnTo>
                  <a:lnTo>
                    <a:pt x="9982" y="1315"/>
                  </a:lnTo>
                  <a:lnTo>
                    <a:pt x="9974" y="1331"/>
                  </a:lnTo>
                  <a:lnTo>
                    <a:pt x="9968" y="1349"/>
                  </a:lnTo>
                  <a:lnTo>
                    <a:pt x="9964" y="1366"/>
                  </a:lnTo>
                  <a:lnTo>
                    <a:pt x="9960" y="1385"/>
                  </a:lnTo>
                  <a:lnTo>
                    <a:pt x="9958" y="1403"/>
                  </a:lnTo>
                  <a:lnTo>
                    <a:pt x="9961" y="1437"/>
                  </a:lnTo>
                  <a:lnTo>
                    <a:pt x="9963" y="1474"/>
                  </a:lnTo>
                  <a:lnTo>
                    <a:pt x="9964" y="1492"/>
                  </a:lnTo>
                  <a:lnTo>
                    <a:pt x="9967" y="1510"/>
                  </a:lnTo>
                  <a:lnTo>
                    <a:pt x="9969" y="1519"/>
                  </a:lnTo>
                  <a:lnTo>
                    <a:pt x="9971" y="1528"/>
                  </a:lnTo>
                  <a:lnTo>
                    <a:pt x="9973" y="1536"/>
                  </a:lnTo>
                  <a:lnTo>
                    <a:pt x="9976" y="1544"/>
                  </a:lnTo>
                  <a:lnTo>
                    <a:pt x="9970" y="1554"/>
                  </a:lnTo>
                  <a:lnTo>
                    <a:pt x="9963" y="1561"/>
                  </a:lnTo>
                  <a:lnTo>
                    <a:pt x="9955" y="1568"/>
                  </a:lnTo>
                  <a:lnTo>
                    <a:pt x="9947" y="1572"/>
                  </a:lnTo>
                  <a:lnTo>
                    <a:pt x="9939" y="1575"/>
                  </a:lnTo>
                  <a:lnTo>
                    <a:pt x="9930" y="1576"/>
                  </a:lnTo>
                  <a:lnTo>
                    <a:pt x="9921" y="1577"/>
                  </a:lnTo>
                  <a:lnTo>
                    <a:pt x="9911" y="1576"/>
                  </a:lnTo>
                  <a:lnTo>
                    <a:pt x="9892" y="1574"/>
                  </a:lnTo>
                  <a:lnTo>
                    <a:pt x="9872" y="1572"/>
                  </a:lnTo>
                  <a:lnTo>
                    <a:pt x="9862" y="1571"/>
                  </a:lnTo>
                  <a:lnTo>
                    <a:pt x="9852" y="1571"/>
                  </a:lnTo>
                  <a:lnTo>
                    <a:pt x="9842" y="1572"/>
                  </a:lnTo>
                  <a:lnTo>
                    <a:pt x="9832" y="1574"/>
                  </a:lnTo>
                  <a:lnTo>
                    <a:pt x="9682" y="1575"/>
                  </a:lnTo>
                  <a:lnTo>
                    <a:pt x="9433" y="1577"/>
                  </a:lnTo>
                  <a:lnTo>
                    <a:pt x="9098" y="1579"/>
                  </a:lnTo>
                  <a:lnTo>
                    <a:pt x="8693" y="1580"/>
                  </a:lnTo>
                  <a:lnTo>
                    <a:pt x="8231" y="1581"/>
                  </a:lnTo>
                  <a:lnTo>
                    <a:pt x="7727" y="1583"/>
                  </a:lnTo>
                  <a:lnTo>
                    <a:pt x="7195" y="1584"/>
                  </a:lnTo>
                  <a:lnTo>
                    <a:pt x="6648" y="1585"/>
                  </a:lnTo>
                  <a:lnTo>
                    <a:pt x="6101" y="1587"/>
                  </a:lnTo>
                  <a:lnTo>
                    <a:pt x="5568" y="1588"/>
                  </a:lnTo>
                  <a:lnTo>
                    <a:pt x="5064" y="1589"/>
                  </a:lnTo>
                  <a:lnTo>
                    <a:pt x="4602" y="1590"/>
                  </a:lnTo>
                  <a:lnTo>
                    <a:pt x="4198" y="1591"/>
                  </a:lnTo>
                  <a:lnTo>
                    <a:pt x="3864" y="1592"/>
                  </a:lnTo>
                  <a:lnTo>
                    <a:pt x="3615" y="1593"/>
                  </a:lnTo>
                  <a:lnTo>
                    <a:pt x="3466" y="1595"/>
                  </a:lnTo>
                  <a:lnTo>
                    <a:pt x="3433" y="1595"/>
                  </a:lnTo>
                  <a:lnTo>
                    <a:pt x="3400" y="1597"/>
                  </a:lnTo>
                  <a:lnTo>
                    <a:pt x="3368" y="1598"/>
                  </a:lnTo>
                  <a:lnTo>
                    <a:pt x="3334" y="1600"/>
                  </a:lnTo>
                  <a:lnTo>
                    <a:pt x="3300" y="1601"/>
                  </a:lnTo>
                  <a:lnTo>
                    <a:pt x="3266" y="1602"/>
                  </a:lnTo>
                  <a:lnTo>
                    <a:pt x="3233" y="1602"/>
                  </a:lnTo>
                  <a:lnTo>
                    <a:pt x="3198" y="1601"/>
                  </a:lnTo>
                  <a:lnTo>
                    <a:pt x="3081" y="1601"/>
                  </a:lnTo>
                  <a:lnTo>
                    <a:pt x="2966" y="1602"/>
                  </a:lnTo>
                  <a:lnTo>
                    <a:pt x="2849" y="1603"/>
                  </a:lnTo>
                  <a:lnTo>
                    <a:pt x="2732" y="1605"/>
                  </a:lnTo>
                  <a:lnTo>
                    <a:pt x="2615" y="1606"/>
                  </a:lnTo>
                  <a:lnTo>
                    <a:pt x="2499" y="1607"/>
                  </a:lnTo>
                  <a:lnTo>
                    <a:pt x="2381" y="1609"/>
                  </a:lnTo>
                  <a:lnTo>
                    <a:pt x="2264" y="1610"/>
                  </a:lnTo>
                  <a:lnTo>
                    <a:pt x="2147" y="1613"/>
                  </a:lnTo>
                  <a:lnTo>
                    <a:pt x="2029" y="1614"/>
                  </a:lnTo>
                  <a:lnTo>
                    <a:pt x="1912" y="1616"/>
                  </a:lnTo>
                  <a:lnTo>
                    <a:pt x="1794" y="1617"/>
                  </a:lnTo>
                  <a:lnTo>
                    <a:pt x="1677" y="1619"/>
                  </a:lnTo>
                  <a:lnTo>
                    <a:pt x="1559" y="1620"/>
                  </a:lnTo>
                  <a:lnTo>
                    <a:pt x="1441" y="1622"/>
                  </a:lnTo>
                  <a:lnTo>
                    <a:pt x="1323" y="1623"/>
                  </a:lnTo>
                  <a:lnTo>
                    <a:pt x="1296" y="1624"/>
                  </a:lnTo>
                  <a:lnTo>
                    <a:pt x="1269" y="1625"/>
                  </a:lnTo>
                  <a:lnTo>
                    <a:pt x="1240" y="1625"/>
                  </a:lnTo>
                  <a:lnTo>
                    <a:pt x="1213" y="1625"/>
                  </a:lnTo>
                  <a:lnTo>
                    <a:pt x="1184" y="1625"/>
                  </a:lnTo>
                  <a:lnTo>
                    <a:pt x="1156" y="1626"/>
                  </a:lnTo>
                  <a:lnTo>
                    <a:pt x="1129" y="1627"/>
                  </a:lnTo>
                  <a:lnTo>
                    <a:pt x="1101" y="1629"/>
                  </a:lnTo>
                  <a:lnTo>
                    <a:pt x="1097" y="1623"/>
                  </a:lnTo>
                  <a:lnTo>
                    <a:pt x="1093" y="1618"/>
                  </a:lnTo>
                  <a:lnTo>
                    <a:pt x="1090" y="1612"/>
                  </a:lnTo>
                  <a:lnTo>
                    <a:pt x="1088" y="1606"/>
                  </a:lnTo>
                  <a:lnTo>
                    <a:pt x="1084" y="1594"/>
                  </a:lnTo>
                  <a:lnTo>
                    <a:pt x="1083" y="1582"/>
                  </a:lnTo>
                  <a:lnTo>
                    <a:pt x="1083" y="1569"/>
                  </a:lnTo>
                  <a:lnTo>
                    <a:pt x="1084" y="1555"/>
                  </a:lnTo>
                  <a:lnTo>
                    <a:pt x="1086" y="1542"/>
                  </a:lnTo>
                  <a:lnTo>
                    <a:pt x="1089" y="1529"/>
                  </a:lnTo>
                  <a:lnTo>
                    <a:pt x="1094" y="1500"/>
                  </a:lnTo>
                  <a:lnTo>
                    <a:pt x="1098" y="1473"/>
                  </a:lnTo>
                  <a:lnTo>
                    <a:pt x="1098" y="1458"/>
                  </a:lnTo>
                  <a:lnTo>
                    <a:pt x="1097" y="1444"/>
                  </a:lnTo>
                  <a:lnTo>
                    <a:pt x="1096" y="1438"/>
                  </a:lnTo>
                  <a:lnTo>
                    <a:pt x="1094" y="1431"/>
                  </a:lnTo>
                  <a:lnTo>
                    <a:pt x="1092" y="1423"/>
                  </a:lnTo>
                  <a:lnTo>
                    <a:pt x="1089" y="1416"/>
                  </a:lnTo>
                  <a:lnTo>
                    <a:pt x="1086" y="1402"/>
                  </a:lnTo>
                  <a:lnTo>
                    <a:pt x="1081" y="1388"/>
                  </a:lnTo>
                  <a:lnTo>
                    <a:pt x="1076" y="1374"/>
                  </a:lnTo>
                  <a:lnTo>
                    <a:pt x="1069" y="1361"/>
                  </a:lnTo>
                  <a:lnTo>
                    <a:pt x="1060" y="1349"/>
                  </a:lnTo>
                  <a:lnTo>
                    <a:pt x="1052" y="1338"/>
                  </a:lnTo>
                  <a:lnTo>
                    <a:pt x="1043" y="1326"/>
                  </a:lnTo>
                  <a:lnTo>
                    <a:pt x="1033" y="1315"/>
                  </a:lnTo>
                  <a:lnTo>
                    <a:pt x="1012" y="1295"/>
                  </a:lnTo>
                  <a:lnTo>
                    <a:pt x="990" y="1275"/>
                  </a:lnTo>
                  <a:lnTo>
                    <a:pt x="967" y="1257"/>
                  </a:lnTo>
                  <a:lnTo>
                    <a:pt x="945" y="1239"/>
                  </a:lnTo>
                  <a:lnTo>
                    <a:pt x="936" y="1215"/>
                  </a:lnTo>
                  <a:lnTo>
                    <a:pt x="928" y="1190"/>
                  </a:lnTo>
                  <a:lnTo>
                    <a:pt x="924" y="1177"/>
                  </a:lnTo>
                  <a:lnTo>
                    <a:pt x="922" y="1165"/>
                  </a:lnTo>
                  <a:lnTo>
                    <a:pt x="920" y="1153"/>
                  </a:lnTo>
                  <a:lnTo>
                    <a:pt x="919" y="1139"/>
                  </a:lnTo>
                  <a:lnTo>
                    <a:pt x="919" y="1127"/>
                  </a:lnTo>
                  <a:lnTo>
                    <a:pt x="920" y="1115"/>
                  </a:lnTo>
                  <a:lnTo>
                    <a:pt x="922" y="1103"/>
                  </a:lnTo>
                  <a:lnTo>
                    <a:pt x="925" y="1090"/>
                  </a:lnTo>
                  <a:lnTo>
                    <a:pt x="931" y="1079"/>
                  </a:lnTo>
                  <a:lnTo>
                    <a:pt x="937" y="1068"/>
                  </a:lnTo>
                  <a:lnTo>
                    <a:pt x="945" y="1057"/>
                  </a:lnTo>
                  <a:lnTo>
                    <a:pt x="954" y="1045"/>
                  </a:lnTo>
                  <a:lnTo>
                    <a:pt x="958" y="1040"/>
                  </a:lnTo>
                  <a:lnTo>
                    <a:pt x="962" y="1036"/>
                  </a:lnTo>
                  <a:lnTo>
                    <a:pt x="967" y="1033"/>
                  </a:lnTo>
                  <a:lnTo>
                    <a:pt x="972" y="1030"/>
                  </a:lnTo>
                  <a:lnTo>
                    <a:pt x="983" y="1027"/>
                  </a:lnTo>
                  <a:lnTo>
                    <a:pt x="993" y="1026"/>
                  </a:lnTo>
                  <a:lnTo>
                    <a:pt x="1003" y="1026"/>
                  </a:lnTo>
                  <a:lnTo>
                    <a:pt x="1014" y="1025"/>
                  </a:lnTo>
                  <a:lnTo>
                    <a:pt x="1025" y="1024"/>
                  </a:lnTo>
                  <a:lnTo>
                    <a:pt x="1034" y="1020"/>
                  </a:lnTo>
                  <a:lnTo>
                    <a:pt x="1041" y="1022"/>
                  </a:lnTo>
                  <a:lnTo>
                    <a:pt x="1047" y="1024"/>
                  </a:lnTo>
                  <a:lnTo>
                    <a:pt x="1052" y="1027"/>
                  </a:lnTo>
                  <a:lnTo>
                    <a:pt x="1057" y="1031"/>
                  </a:lnTo>
                  <a:lnTo>
                    <a:pt x="1061" y="1036"/>
                  </a:lnTo>
                  <a:lnTo>
                    <a:pt x="1065" y="1041"/>
                  </a:lnTo>
                  <a:lnTo>
                    <a:pt x="1069" y="1047"/>
                  </a:lnTo>
                  <a:lnTo>
                    <a:pt x="1071" y="1053"/>
                  </a:lnTo>
                  <a:lnTo>
                    <a:pt x="1072" y="1073"/>
                  </a:lnTo>
                  <a:lnTo>
                    <a:pt x="1072" y="1091"/>
                  </a:lnTo>
                  <a:lnTo>
                    <a:pt x="1072" y="1102"/>
                  </a:lnTo>
                  <a:lnTo>
                    <a:pt x="1074" y="1110"/>
                  </a:lnTo>
                  <a:lnTo>
                    <a:pt x="1076" y="1115"/>
                  </a:lnTo>
                  <a:lnTo>
                    <a:pt x="1078" y="1119"/>
                  </a:lnTo>
                  <a:lnTo>
                    <a:pt x="1080" y="1123"/>
                  </a:lnTo>
                  <a:lnTo>
                    <a:pt x="1083" y="1127"/>
                  </a:lnTo>
                  <a:lnTo>
                    <a:pt x="1089" y="1128"/>
                  </a:lnTo>
                  <a:lnTo>
                    <a:pt x="1094" y="1128"/>
                  </a:lnTo>
                  <a:lnTo>
                    <a:pt x="1099" y="1127"/>
                  </a:lnTo>
                  <a:lnTo>
                    <a:pt x="1104" y="1124"/>
                  </a:lnTo>
                  <a:lnTo>
                    <a:pt x="1113" y="1119"/>
                  </a:lnTo>
                  <a:lnTo>
                    <a:pt x="1124" y="1115"/>
                  </a:lnTo>
                  <a:lnTo>
                    <a:pt x="1127" y="1109"/>
                  </a:lnTo>
                  <a:lnTo>
                    <a:pt x="1130" y="1103"/>
                  </a:lnTo>
                  <a:lnTo>
                    <a:pt x="1132" y="1095"/>
                  </a:lnTo>
                  <a:lnTo>
                    <a:pt x="1134" y="1089"/>
                  </a:lnTo>
                  <a:lnTo>
                    <a:pt x="1136" y="1075"/>
                  </a:lnTo>
                  <a:lnTo>
                    <a:pt x="1137" y="1061"/>
                  </a:lnTo>
                  <a:lnTo>
                    <a:pt x="1135" y="1031"/>
                  </a:lnTo>
                  <a:lnTo>
                    <a:pt x="1133" y="1000"/>
                  </a:lnTo>
                  <a:lnTo>
                    <a:pt x="1132" y="993"/>
                  </a:lnTo>
                  <a:lnTo>
                    <a:pt x="1130" y="987"/>
                  </a:lnTo>
                  <a:lnTo>
                    <a:pt x="1127" y="981"/>
                  </a:lnTo>
                  <a:lnTo>
                    <a:pt x="1123" y="976"/>
                  </a:lnTo>
                  <a:lnTo>
                    <a:pt x="1113" y="967"/>
                  </a:lnTo>
                  <a:lnTo>
                    <a:pt x="1102" y="958"/>
                  </a:lnTo>
                  <a:lnTo>
                    <a:pt x="1097" y="953"/>
                  </a:lnTo>
                  <a:lnTo>
                    <a:pt x="1093" y="949"/>
                  </a:lnTo>
                  <a:lnTo>
                    <a:pt x="1089" y="944"/>
                  </a:lnTo>
                  <a:lnTo>
                    <a:pt x="1086" y="938"/>
                  </a:lnTo>
                  <a:lnTo>
                    <a:pt x="1084" y="932"/>
                  </a:lnTo>
                  <a:lnTo>
                    <a:pt x="1083" y="926"/>
                  </a:lnTo>
                  <a:lnTo>
                    <a:pt x="1084" y="918"/>
                  </a:lnTo>
                  <a:lnTo>
                    <a:pt x="1086" y="908"/>
                  </a:lnTo>
                  <a:lnTo>
                    <a:pt x="1100" y="888"/>
                  </a:lnTo>
                  <a:lnTo>
                    <a:pt x="1113" y="867"/>
                  </a:lnTo>
                  <a:lnTo>
                    <a:pt x="1120" y="856"/>
                  </a:lnTo>
                  <a:lnTo>
                    <a:pt x="1125" y="845"/>
                  </a:lnTo>
                  <a:lnTo>
                    <a:pt x="1130" y="834"/>
                  </a:lnTo>
                  <a:lnTo>
                    <a:pt x="1134" y="821"/>
                  </a:lnTo>
                  <a:lnTo>
                    <a:pt x="1138" y="810"/>
                  </a:lnTo>
                  <a:lnTo>
                    <a:pt x="1140" y="798"/>
                  </a:lnTo>
                  <a:lnTo>
                    <a:pt x="1142" y="786"/>
                  </a:lnTo>
                  <a:lnTo>
                    <a:pt x="1142" y="773"/>
                  </a:lnTo>
                  <a:lnTo>
                    <a:pt x="1141" y="761"/>
                  </a:lnTo>
                  <a:lnTo>
                    <a:pt x="1139" y="749"/>
                  </a:lnTo>
                  <a:lnTo>
                    <a:pt x="1135" y="737"/>
                  </a:lnTo>
                  <a:lnTo>
                    <a:pt x="1130" y="723"/>
                  </a:lnTo>
                  <a:lnTo>
                    <a:pt x="1120" y="706"/>
                  </a:lnTo>
                  <a:lnTo>
                    <a:pt x="1108" y="688"/>
                  </a:lnTo>
                  <a:lnTo>
                    <a:pt x="1104" y="683"/>
                  </a:lnTo>
                  <a:lnTo>
                    <a:pt x="1101" y="679"/>
                  </a:lnTo>
                  <a:lnTo>
                    <a:pt x="1097" y="676"/>
                  </a:lnTo>
                  <a:lnTo>
                    <a:pt x="1093" y="674"/>
                  </a:lnTo>
                  <a:lnTo>
                    <a:pt x="1088" y="672"/>
                  </a:lnTo>
                  <a:lnTo>
                    <a:pt x="1083" y="671"/>
                  </a:lnTo>
                  <a:lnTo>
                    <a:pt x="1077" y="671"/>
                  </a:lnTo>
                  <a:lnTo>
                    <a:pt x="1071" y="672"/>
                  </a:lnTo>
                  <a:lnTo>
                    <a:pt x="1063" y="676"/>
                  </a:lnTo>
                  <a:lnTo>
                    <a:pt x="1056" y="681"/>
                  </a:lnTo>
                  <a:lnTo>
                    <a:pt x="1051" y="688"/>
                  </a:lnTo>
                  <a:lnTo>
                    <a:pt x="1047" y="694"/>
                  </a:lnTo>
                  <a:lnTo>
                    <a:pt x="1044" y="701"/>
                  </a:lnTo>
                  <a:lnTo>
                    <a:pt x="1042" y="709"/>
                  </a:lnTo>
                  <a:lnTo>
                    <a:pt x="1040" y="717"/>
                  </a:lnTo>
                  <a:lnTo>
                    <a:pt x="1038" y="725"/>
                  </a:lnTo>
                  <a:lnTo>
                    <a:pt x="1034" y="743"/>
                  </a:lnTo>
                  <a:lnTo>
                    <a:pt x="1030" y="759"/>
                  </a:lnTo>
                  <a:lnTo>
                    <a:pt x="1026" y="767"/>
                  </a:lnTo>
                  <a:lnTo>
                    <a:pt x="1021" y="774"/>
                  </a:lnTo>
                  <a:lnTo>
                    <a:pt x="1016" y="781"/>
                  </a:lnTo>
                  <a:lnTo>
                    <a:pt x="1009" y="787"/>
                  </a:lnTo>
                  <a:lnTo>
                    <a:pt x="1004" y="791"/>
                  </a:lnTo>
                  <a:lnTo>
                    <a:pt x="1000" y="795"/>
                  </a:lnTo>
                  <a:lnTo>
                    <a:pt x="994" y="798"/>
                  </a:lnTo>
                  <a:lnTo>
                    <a:pt x="989" y="801"/>
                  </a:lnTo>
                  <a:lnTo>
                    <a:pt x="978" y="805"/>
                  </a:lnTo>
                  <a:lnTo>
                    <a:pt x="965" y="807"/>
                  </a:lnTo>
                  <a:lnTo>
                    <a:pt x="953" y="808"/>
                  </a:lnTo>
                  <a:lnTo>
                    <a:pt x="940" y="808"/>
                  </a:lnTo>
                  <a:lnTo>
                    <a:pt x="926" y="806"/>
                  </a:lnTo>
                  <a:lnTo>
                    <a:pt x="914" y="803"/>
                  </a:lnTo>
                  <a:lnTo>
                    <a:pt x="901" y="782"/>
                  </a:lnTo>
                  <a:lnTo>
                    <a:pt x="888" y="759"/>
                  </a:lnTo>
                  <a:lnTo>
                    <a:pt x="882" y="747"/>
                  </a:lnTo>
                  <a:lnTo>
                    <a:pt x="879" y="735"/>
                  </a:lnTo>
                  <a:lnTo>
                    <a:pt x="878" y="728"/>
                  </a:lnTo>
                  <a:lnTo>
                    <a:pt x="878" y="721"/>
                  </a:lnTo>
                  <a:lnTo>
                    <a:pt x="878" y="715"/>
                  </a:lnTo>
                  <a:lnTo>
                    <a:pt x="880" y="708"/>
                  </a:lnTo>
                  <a:lnTo>
                    <a:pt x="886" y="706"/>
                  </a:lnTo>
                  <a:lnTo>
                    <a:pt x="892" y="703"/>
                  </a:lnTo>
                  <a:lnTo>
                    <a:pt x="894" y="701"/>
                  </a:lnTo>
                  <a:lnTo>
                    <a:pt x="895" y="699"/>
                  </a:lnTo>
                  <a:lnTo>
                    <a:pt x="896" y="696"/>
                  </a:lnTo>
                  <a:lnTo>
                    <a:pt x="896" y="693"/>
                  </a:lnTo>
                  <a:lnTo>
                    <a:pt x="883" y="687"/>
                  </a:lnTo>
                  <a:lnTo>
                    <a:pt x="888" y="674"/>
                  </a:lnTo>
                  <a:lnTo>
                    <a:pt x="893" y="663"/>
                  </a:lnTo>
                  <a:lnTo>
                    <a:pt x="898" y="651"/>
                  </a:lnTo>
                  <a:lnTo>
                    <a:pt x="904" y="640"/>
                  </a:lnTo>
                  <a:lnTo>
                    <a:pt x="917" y="618"/>
                  </a:lnTo>
                  <a:lnTo>
                    <a:pt x="933" y="597"/>
                  </a:lnTo>
                  <a:lnTo>
                    <a:pt x="966" y="556"/>
                  </a:lnTo>
                  <a:lnTo>
                    <a:pt x="1000" y="516"/>
                  </a:lnTo>
                  <a:lnTo>
                    <a:pt x="1017" y="495"/>
                  </a:lnTo>
                  <a:lnTo>
                    <a:pt x="1034" y="475"/>
                  </a:lnTo>
                  <a:lnTo>
                    <a:pt x="1048" y="455"/>
                  </a:lnTo>
                  <a:lnTo>
                    <a:pt x="1062" y="432"/>
                  </a:lnTo>
                  <a:lnTo>
                    <a:pt x="1067" y="422"/>
                  </a:lnTo>
                  <a:lnTo>
                    <a:pt x="1074" y="410"/>
                  </a:lnTo>
                  <a:lnTo>
                    <a:pt x="1079" y="398"/>
                  </a:lnTo>
                  <a:lnTo>
                    <a:pt x="1083" y="387"/>
                  </a:lnTo>
                  <a:lnTo>
                    <a:pt x="1086" y="375"/>
                  </a:lnTo>
                  <a:lnTo>
                    <a:pt x="1089" y="363"/>
                  </a:lnTo>
                  <a:lnTo>
                    <a:pt x="1091" y="349"/>
                  </a:lnTo>
                  <a:lnTo>
                    <a:pt x="1092" y="336"/>
                  </a:lnTo>
                  <a:lnTo>
                    <a:pt x="1095" y="325"/>
                  </a:lnTo>
                  <a:lnTo>
                    <a:pt x="1095" y="315"/>
                  </a:lnTo>
                  <a:lnTo>
                    <a:pt x="1094" y="303"/>
                  </a:lnTo>
                  <a:lnTo>
                    <a:pt x="1091" y="293"/>
                  </a:lnTo>
                  <a:lnTo>
                    <a:pt x="1089" y="284"/>
                  </a:lnTo>
                  <a:lnTo>
                    <a:pt x="1086" y="274"/>
                  </a:lnTo>
                  <a:lnTo>
                    <a:pt x="1084" y="263"/>
                  </a:lnTo>
                  <a:lnTo>
                    <a:pt x="1083" y="253"/>
                  </a:lnTo>
                  <a:lnTo>
                    <a:pt x="1088" y="249"/>
                  </a:lnTo>
                  <a:lnTo>
                    <a:pt x="1091" y="245"/>
                  </a:lnTo>
                  <a:lnTo>
                    <a:pt x="1093" y="240"/>
                  </a:lnTo>
                  <a:lnTo>
                    <a:pt x="1095" y="235"/>
                  </a:lnTo>
                  <a:lnTo>
                    <a:pt x="1097" y="224"/>
                  </a:lnTo>
                  <a:lnTo>
                    <a:pt x="1098" y="211"/>
                  </a:lnTo>
                  <a:lnTo>
                    <a:pt x="1098" y="205"/>
                  </a:lnTo>
                  <a:lnTo>
                    <a:pt x="1099" y="200"/>
                  </a:lnTo>
                  <a:lnTo>
                    <a:pt x="1101" y="194"/>
                  </a:lnTo>
                  <a:lnTo>
                    <a:pt x="1104" y="190"/>
                  </a:lnTo>
                  <a:lnTo>
                    <a:pt x="1107" y="185"/>
                  </a:lnTo>
                  <a:lnTo>
                    <a:pt x="1112" y="182"/>
                  </a:lnTo>
                  <a:lnTo>
                    <a:pt x="1119" y="179"/>
                  </a:lnTo>
                  <a:lnTo>
                    <a:pt x="1127" y="176"/>
                  </a:lnTo>
                  <a:lnTo>
                    <a:pt x="1176" y="175"/>
                  </a:lnTo>
                  <a:lnTo>
                    <a:pt x="1226" y="173"/>
                  </a:lnTo>
                  <a:lnTo>
                    <a:pt x="1277" y="173"/>
                  </a:lnTo>
                  <a:lnTo>
                    <a:pt x="1327" y="172"/>
                  </a:lnTo>
                  <a:lnTo>
                    <a:pt x="1378" y="172"/>
                  </a:lnTo>
                  <a:lnTo>
                    <a:pt x="1428" y="171"/>
                  </a:lnTo>
                  <a:lnTo>
                    <a:pt x="1479" y="171"/>
                  </a:lnTo>
                  <a:lnTo>
                    <a:pt x="1531" y="171"/>
                  </a:lnTo>
                  <a:lnTo>
                    <a:pt x="1582" y="170"/>
                  </a:lnTo>
                  <a:lnTo>
                    <a:pt x="1633" y="170"/>
                  </a:lnTo>
                  <a:lnTo>
                    <a:pt x="1683" y="170"/>
                  </a:lnTo>
                  <a:lnTo>
                    <a:pt x="1734" y="169"/>
                  </a:lnTo>
                  <a:lnTo>
                    <a:pt x="1784" y="169"/>
                  </a:lnTo>
                  <a:lnTo>
                    <a:pt x="1834" y="168"/>
                  </a:lnTo>
                  <a:lnTo>
                    <a:pt x="1883" y="167"/>
                  </a:lnTo>
                  <a:lnTo>
                    <a:pt x="1932" y="166"/>
                  </a:lnTo>
                  <a:lnTo>
                    <a:pt x="1962" y="167"/>
                  </a:lnTo>
                  <a:lnTo>
                    <a:pt x="1991" y="167"/>
                  </a:lnTo>
                  <a:lnTo>
                    <a:pt x="2018" y="168"/>
                  </a:lnTo>
                  <a:lnTo>
                    <a:pt x="2046" y="168"/>
                  </a:lnTo>
                  <a:lnTo>
                    <a:pt x="2072" y="167"/>
                  </a:lnTo>
                  <a:lnTo>
                    <a:pt x="2100" y="166"/>
                  </a:lnTo>
                  <a:lnTo>
                    <a:pt x="2127" y="164"/>
                  </a:lnTo>
                  <a:lnTo>
                    <a:pt x="2154" y="160"/>
                  </a:lnTo>
                  <a:lnTo>
                    <a:pt x="2202" y="163"/>
                  </a:lnTo>
                  <a:lnTo>
                    <a:pt x="2250" y="164"/>
                  </a:lnTo>
                  <a:lnTo>
                    <a:pt x="2298" y="164"/>
                  </a:lnTo>
                  <a:lnTo>
                    <a:pt x="2346" y="162"/>
                  </a:lnTo>
                  <a:lnTo>
                    <a:pt x="2393" y="161"/>
                  </a:lnTo>
                  <a:lnTo>
                    <a:pt x="2440" y="160"/>
                  </a:lnTo>
                  <a:lnTo>
                    <a:pt x="2486" y="160"/>
                  </a:lnTo>
                  <a:lnTo>
                    <a:pt x="2533" y="162"/>
                  </a:lnTo>
                  <a:lnTo>
                    <a:pt x="2570" y="159"/>
                  </a:lnTo>
                  <a:lnTo>
                    <a:pt x="2608" y="157"/>
                  </a:lnTo>
                  <a:lnTo>
                    <a:pt x="2627" y="156"/>
                  </a:lnTo>
                  <a:lnTo>
                    <a:pt x="2646" y="157"/>
                  </a:lnTo>
                  <a:lnTo>
                    <a:pt x="2665" y="158"/>
                  </a:lnTo>
                  <a:lnTo>
                    <a:pt x="2684" y="160"/>
                  </a:lnTo>
                  <a:lnTo>
                    <a:pt x="2695" y="158"/>
                  </a:lnTo>
                  <a:lnTo>
                    <a:pt x="2707" y="157"/>
                  </a:lnTo>
                  <a:lnTo>
                    <a:pt x="2719" y="156"/>
                  </a:lnTo>
                  <a:lnTo>
                    <a:pt x="2732" y="156"/>
                  </a:lnTo>
                  <a:lnTo>
                    <a:pt x="2756" y="156"/>
                  </a:lnTo>
                  <a:lnTo>
                    <a:pt x="2781" y="157"/>
                  </a:lnTo>
                  <a:lnTo>
                    <a:pt x="2804" y="158"/>
                  </a:lnTo>
                  <a:lnTo>
                    <a:pt x="2829" y="158"/>
                  </a:lnTo>
                  <a:lnTo>
                    <a:pt x="2852" y="158"/>
                  </a:lnTo>
                  <a:lnTo>
                    <a:pt x="2875" y="155"/>
                  </a:lnTo>
                  <a:lnTo>
                    <a:pt x="3087" y="153"/>
                  </a:lnTo>
                  <a:lnTo>
                    <a:pt x="3138" y="150"/>
                  </a:lnTo>
                  <a:lnTo>
                    <a:pt x="3188" y="149"/>
                  </a:lnTo>
                  <a:lnTo>
                    <a:pt x="3236" y="149"/>
                  </a:lnTo>
                  <a:lnTo>
                    <a:pt x="3284" y="149"/>
                  </a:lnTo>
                  <a:lnTo>
                    <a:pt x="3331" y="149"/>
                  </a:lnTo>
                  <a:lnTo>
                    <a:pt x="3379" y="148"/>
                  </a:lnTo>
                  <a:lnTo>
                    <a:pt x="3428" y="147"/>
                  </a:lnTo>
                  <a:lnTo>
                    <a:pt x="3478" y="145"/>
                  </a:lnTo>
                  <a:lnTo>
                    <a:pt x="3536" y="144"/>
                  </a:lnTo>
                  <a:lnTo>
                    <a:pt x="3594" y="144"/>
                  </a:lnTo>
                  <a:lnTo>
                    <a:pt x="3654" y="145"/>
                  </a:lnTo>
                  <a:lnTo>
                    <a:pt x="3713" y="146"/>
                  </a:lnTo>
                  <a:lnTo>
                    <a:pt x="3772" y="146"/>
                  </a:lnTo>
                  <a:lnTo>
                    <a:pt x="3831" y="146"/>
                  </a:lnTo>
                  <a:lnTo>
                    <a:pt x="3859" y="145"/>
                  </a:lnTo>
                  <a:lnTo>
                    <a:pt x="3889" y="144"/>
                  </a:lnTo>
                  <a:lnTo>
                    <a:pt x="3918" y="142"/>
                  </a:lnTo>
                  <a:lnTo>
                    <a:pt x="3946" y="140"/>
                  </a:lnTo>
                  <a:lnTo>
                    <a:pt x="3968" y="142"/>
                  </a:lnTo>
                  <a:lnTo>
                    <a:pt x="3990" y="143"/>
                  </a:lnTo>
                  <a:lnTo>
                    <a:pt x="4013" y="143"/>
                  </a:lnTo>
                  <a:lnTo>
                    <a:pt x="4035" y="142"/>
                  </a:lnTo>
                  <a:lnTo>
                    <a:pt x="4057" y="141"/>
                  </a:lnTo>
                  <a:lnTo>
                    <a:pt x="4079" y="140"/>
                  </a:lnTo>
                  <a:lnTo>
                    <a:pt x="4101" y="138"/>
                  </a:lnTo>
                  <a:lnTo>
                    <a:pt x="4121" y="138"/>
                  </a:lnTo>
                  <a:lnTo>
                    <a:pt x="4186" y="139"/>
                  </a:lnTo>
                  <a:lnTo>
                    <a:pt x="4351" y="140"/>
                  </a:lnTo>
                  <a:lnTo>
                    <a:pt x="4600" y="140"/>
                  </a:lnTo>
                  <a:lnTo>
                    <a:pt x="4920" y="141"/>
                  </a:lnTo>
                  <a:lnTo>
                    <a:pt x="5298" y="141"/>
                  </a:lnTo>
                  <a:lnTo>
                    <a:pt x="5716" y="140"/>
                  </a:lnTo>
                  <a:lnTo>
                    <a:pt x="6163" y="140"/>
                  </a:lnTo>
                  <a:lnTo>
                    <a:pt x="6624" y="139"/>
                  </a:lnTo>
                  <a:lnTo>
                    <a:pt x="7085" y="139"/>
                  </a:lnTo>
                  <a:lnTo>
                    <a:pt x="7532" y="138"/>
                  </a:lnTo>
                  <a:lnTo>
                    <a:pt x="7951" y="138"/>
                  </a:lnTo>
                  <a:lnTo>
                    <a:pt x="8328" y="138"/>
                  </a:lnTo>
                  <a:lnTo>
                    <a:pt x="8647" y="137"/>
                  </a:lnTo>
                  <a:lnTo>
                    <a:pt x="8897" y="138"/>
                  </a:lnTo>
                  <a:lnTo>
                    <a:pt x="9061" y="138"/>
                  </a:lnTo>
                  <a:lnTo>
                    <a:pt x="9127" y="139"/>
                  </a:lnTo>
                  <a:lnTo>
                    <a:pt x="9177" y="138"/>
                  </a:lnTo>
                  <a:lnTo>
                    <a:pt x="9226" y="137"/>
                  </a:lnTo>
                  <a:lnTo>
                    <a:pt x="9274" y="135"/>
                  </a:lnTo>
                  <a:lnTo>
                    <a:pt x="9322" y="134"/>
                  </a:lnTo>
                  <a:lnTo>
                    <a:pt x="9370" y="133"/>
                  </a:lnTo>
                  <a:lnTo>
                    <a:pt x="9417" y="133"/>
                  </a:lnTo>
                  <a:lnTo>
                    <a:pt x="9466" y="133"/>
                  </a:lnTo>
                  <a:lnTo>
                    <a:pt x="9515" y="134"/>
                  </a:lnTo>
                  <a:lnTo>
                    <a:pt x="9538" y="132"/>
                  </a:lnTo>
                  <a:lnTo>
                    <a:pt x="9561" y="131"/>
                  </a:lnTo>
                  <a:lnTo>
                    <a:pt x="9586" y="130"/>
                  </a:lnTo>
                  <a:lnTo>
                    <a:pt x="9610" y="129"/>
                  </a:lnTo>
                  <a:lnTo>
                    <a:pt x="9636" y="127"/>
                  </a:lnTo>
                  <a:lnTo>
                    <a:pt x="9661" y="126"/>
                  </a:lnTo>
                  <a:lnTo>
                    <a:pt x="9685" y="124"/>
                  </a:lnTo>
                  <a:lnTo>
                    <a:pt x="9709" y="122"/>
                  </a:lnTo>
                  <a:lnTo>
                    <a:pt x="9891" y="114"/>
                  </a:lnTo>
                  <a:lnTo>
                    <a:pt x="9900" y="118"/>
                  </a:lnTo>
                  <a:lnTo>
                    <a:pt x="9908" y="122"/>
                  </a:lnTo>
                  <a:lnTo>
                    <a:pt x="9916" y="127"/>
                  </a:lnTo>
                  <a:lnTo>
                    <a:pt x="9923" y="134"/>
                  </a:lnTo>
                  <a:lnTo>
                    <a:pt x="9930" y="141"/>
                  </a:lnTo>
                  <a:lnTo>
                    <a:pt x="9936" y="149"/>
                  </a:lnTo>
                  <a:lnTo>
                    <a:pt x="9940" y="157"/>
                  </a:lnTo>
                  <a:lnTo>
                    <a:pt x="9943" y="166"/>
                  </a:lnTo>
                  <a:lnTo>
                    <a:pt x="9941" y="184"/>
                  </a:lnTo>
                  <a:lnTo>
                    <a:pt x="9940" y="201"/>
                  </a:lnTo>
                  <a:lnTo>
                    <a:pt x="9938" y="218"/>
                  </a:lnTo>
                  <a:lnTo>
                    <a:pt x="9938" y="237"/>
                  </a:lnTo>
                  <a:lnTo>
                    <a:pt x="9938" y="254"/>
                  </a:lnTo>
                  <a:lnTo>
                    <a:pt x="9940" y="273"/>
                  </a:lnTo>
                  <a:lnTo>
                    <a:pt x="9942" y="290"/>
                  </a:lnTo>
                  <a:lnTo>
                    <a:pt x="9946" y="307"/>
                  </a:lnTo>
                  <a:lnTo>
                    <a:pt x="9950" y="328"/>
                  </a:lnTo>
                  <a:lnTo>
                    <a:pt x="9954" y="347"/>
                  </a:lnTo>
                  <a:lnTo>
                    <a:pt x="9960" y="367"/>
                  </a:lnTo>
                  <a:lnTo>
                    <a:pt x="9967" y="385"/>
                  </a:lnTo>
                  <a:lnTo>
                    <a:pt x="9975" y="404"/>
                  </a:lnTo>
                  <a:lnTo>
                    <a:pt x="9985" y="422"/>
                  </a:lnTo>
                  <a:lnTo>
                    <a:pt x="9995" y="440"/>
                  </a:lnTo>
                  <a:lnTo>
                    <a:pt x="10006" y="458"/>
                  </a:lnTo>
                  <a:lnTo>
                    <a:pt x="10017" y="474"/>
                  </a:lnTo>
                  <a:lnTo>
                    <a:pt x="10030" y="491"/>
                  </a:lnTo>
                  <a:lnTo>
                    <a:pt x="10043" y="507"/>
                  </a:lnTo>
                  <a:lnTo>
                    <a:pt x="10057" y="522"/>
                  </a:lnTo>
                  <a:lnTo>
                    <a:pt x="10071" y="537"/>
                  </a:lnTo>
                  <a:lnTo>
                    <a:pt x="10087" y="552"/>
                  </a:lnTo>
                  <a:lnTo>
                    <a:pt x="10102" y="566"/>
                  </a:lnTo>
                  <a:lnTo>
                    <a:pt x="10118" y="579"/>
                  </a:lnTo>
                  <a:lnTo>
                    <a:pt x="10128" y="593"/>
                  </a:lnTo>
                  <a:lnTo>
                    <a:pt x="10135" y="606"/>
                  </a:lnTo>
                  <a:lnTo>
                    <a:pt x="10141" y="620"/>
                  </a:lnTo>
                  <a:lnTo>
                    <a:pt x="10146" y="634"/>
                  </a:lnTo>
                  <a:lnTo>
                    <a:pt x="10149" y="650"/>
                  </a:lnTo>
                  <a:lnTo>
                    <a:pt x="10151" y="665"/>
                  </a:lnTo>
                  <a:lnTo>
                    <a:pt x="10152" y="681"/>
                  </a:lnTo>
                  <a:lnTo>
                    <a:pt x="10152" y="699"/>
                  </a:lnTo>
                  <a:close/>
                  <a:moveTo>
                    <a:pt x="9921" y="1369"/>
                  </a:moveTo>
                  <a:lnTo>
                    <a:pt x="9919" y="1378"/>
                  </a:lnTo>
                  <a:lnTo>
                    <a:pt x="9918" y="1388"/>
                  </a:lnTo>
                  <a:lnTo>
                    <a:pt x="9917" y="1397"/>
                  </a:lnTo>
                  <a:lnTo>
                    <a:pt x="9917" y="1406"/>
                  </a:lnTo>
                  <a:lnTo>
                    <a:pt x="9918" y="1424"/>
                  </a:lnTo>
                  <a:lnTo>
                    <a:pt x="9919" y="1443"/>
                  </a:lnTo>
                  <a:lnTo>
                    <a:pt x="9921" y="1461"/>
                  </a:lnTo>
                  <a:lnTo>
                    <a:pt x="9921" y="1479"/>
                  </a:lnTo>
                  <a:lnTo>
                    <a:pt x="9920" y="1488"/>
                  </a:lnTo>
                  <a:lnTo>
                    <a:pt x="9919" y="1497"/>
                  </a:lnTo>
                  <a:lnTo>
                    <a:pt x="9918" y="1505"/>
                  </a:lnTo>
                  <a:lnTo>
                    <a:pt x="9915" y="1514"/>
                  </a:lnTo>
                  <a:lnTo>
                    <a:pt x="9798" y="1516"/>
                  </a:lnTo>
                  <a:lnTo>
                    <a:pt x="9581" y="1519"/>
                  </a:lnTo>
                  <a:lnTo>
                    <a:pt x="9279" y="1520"/>
                  </a:lnTo>
                  <a:lnTo>
                    <a:pt x="8906" y="1521"/>
                  </a:lnTo>
                  <a:lnTo>
                    <a:pt x="8477" y="1523"/>
                  </a:lnTo>
                  <a:lnTo>
                    <a:pt x="8004" y="1523"/>
                  </a:lnTo>
                  <a:lnTo>
                    <a:pt x="7504" y="1524"/>
                  </a:lnTo>
                  <a:lnTo>
                    <a:pt x="6989" y="1525"/>
                  </a:lnTo>
                  <a:lnTo>
                    <a:pt x="6474" y="1525"/>
                  </a:lnTo>
                  <a:lnTo>
                    <a:pt x="5974" y="1526"/>
                  </a:lnTo>
                  <a:lnTo>
                    <a:pt x="5503" y="1527"/>
                  </a:lnTo>
                  <a:lnTo>
                    <a:pt x="5074" y="1527"/>
                  </a:lnTo>
                  <a:lnTo>
                    <a:pt x="4703" y="1528"/>
                  </a:lnTo>
                  <a:lnTo>
                    <a:pt x="4402" y="1529"/>
                  </a:lnTo>
                  <a:lnTo>
                    <a:pt x="4187" y="1531"/>
                  </a:lnTo>
                  <a:lnTo>
                    <a:pt x="4072" y="1532"/>
                  </a:lnTo>
                  <a:lnTo>
                    <a:pt x="3995" y="1534"/>
                  </a:lnTo>
                  <a:lnTo>
                    <a:pt x="3918" y="1535"/>
                  </a:lnTo>
                  <a:lnTo>
                    <a:pt x="3841" y="1536"/>
                  </a:lnTo>
                  <a:lnTo>
                    <a:pt x="3765" y="1537"/>
                  </a:lnTo>
                  <a:lnTo>
                    <a:pt x="3689" y="1538"/>
                  </a:lnTo>
                  <a:lnTo>
                    <a:pt x="3613" y="1539"/>
                  </a:lnTo>
                  <a:lnTo>
                    <a:pt x="3537" y="1540"/>
                  </a:lnTo>
                  <a:lnTo>
                    <a:pt x="3462" y="1541"/>
                  </a:lnTo>
                  <a:lnTo>
                    <a:pt x="3386" y="1542"/>
                  </a:lnTo>
                  <a:lnTo>
                    <a:pt x="3310" y="1543"/>
                  </a:lnTo>
                  <a:lnTo>
                    <a:pt x="3235" y="1544"/>
                  </a:lnTo>
                  <a:lnTo>
                    <a:pt x="3159" y="1545"/>
                  </a:lnTo>
                  <a:lnTo>
                    <a:pt x="3083" y="1546"/>
                  </a:lnTo>
                  <a:lnTo>
                    <a:pt x="3008" y="1547"/>
                  </a:lnTo>
                  <a:lnTo>
                    <a:pt x="2932" y="1548"/>
                  </a:lnTo>
                  <a:lnTo>
                    <a:pt x="2856" y="1549"/>
                  </a:lnTo>
                  <a:lnTo>
                    <a:pt x="2789" y="1550"/>
                  </a:lnTo>
                  <a:lnTo>
                    <a:pt x="2720" y="1551"/>
                  </a:lnTo>
                  <a:lnTo>
                    <a:pt x="2653" y="1551"/>
                  </a:lnTo>
                  <a:lnTo>
                    <a:pt x="2586" y="1551"/>
                  </a:lnTo>
                  <a:lnTo>
                    <a:pt x="2517" y="1551"/>
                  </a:lnTo>
                  <a:lnTo>
                    <a:pt x="2450" y="1551"/>
                  </a:lnTo>
                  <a:lnTo>
                    <a:pt x="2381" y="1551"/>
                  </a:lnTo>
                  <a:lnTo>
                    <a:pt x="2314" y="1551"/>
                  </a:lnTo>
                  <a:lnTo>
                    <a:pt x="2246" y="1552"/>
                  </a:lnTo>
                  <a:lnTo>
                    <a:pt x="2179" y="1552"/>
                  </a:lnTo>
                  <a:lnTo>
                    <a:pt x="2110" y="1552"/>
                  </a:lnTo>
                  <a:lnTo>
                    <a:pt x="2044" y="1552"/>
                  </a:lnTo>
                  <a:lnTo>
                    <a:pt x="1976" y="1553"/>
                  </a:lnTo>
                  <a:lnTo>
                    <a:pt x="1909" y="1554"/>
                  </a:lnTo>
                  <a:lnTo>
                    <a:pt x="1842" y="1555"/>
                  </a:lnTo>
                  <a:lnTo>
                    <a:pt x="1776" y="1556"/>
                  </a:lnTo>
                  <a:lnTo>
                    <a:pt x="1759" y="1558"/>
                  </a:lnTo>
                  <a:lnTo>
                    <a:pt x="1740" y="1559"/>
                  </a:lnTo>
                  <a:lnTo>
                    <a:pt x="1721" y="1559"/>
                  </a:lnTo>
                  <a:lnTo>
                    <a:pt x="1702" y="1558"/>
                  </a:lnTo>
                  <a:lnTo>
                    <a:pt x="1683" y="1558"/>
                  </a:lnTo>
                  <a:lnTo>
                    <a:pt x="1664" y="1558"/>
                  </a:lnTo>
                  <a:lnTo>
                    <a:pt x="1655" y="1559"/>
                  </a:lnTo>
                  <a:lnTo>
                    <a:pt x="1646" y="1560"/>
                  </a:lnTo>
                  <a:lnTo>
                    <a:pt x="1637" y="1561"/>
                  </a:lnTo>
                  <a:lnTo>
                    <a:pt x="1628" y="1563"/>
                  </a:lnTo>
                  <a:lnTo>
                    <a:pt x="1606" y="1561"/>
                  </a:lnTo>
                  <a:lnTo>
                    <a:pt x="1584" y="1561"/>
                  </a:lnTo>
                  <a:lnTo>
                    <a:pt x="1560" y="1562"/>
                  </a:lnTo>
                  <a:lnTo>
                    <a:pt x="1538" y="1563"/>
                  </a:lnTo>
                  <a:lnTo>
                    <a:pt x="1515" y="1565"/>
                  </a:lnTo>
                  <a:lnTo>
                    <a:pt x="1493" y="1565"/>
                  </a:lnTo>
                  <a:lnTo>
                    <a:pt x="1482" y="1563"/>
                  </a:lnTo>
                  <a:lnTo>
                    <a:pt x="1470" y="1563"/>
                  </a:lnTo>
                  <a:lnTo>
                    <a:pt x="1460" y="1561"/>
                  </a:lnTo>
                  <a:lnTo>
                    <a:pt x="1450" y="1560"/>
                  </a:lnTo>
                  <a:lnTo>
                    <a:pt x="1413" y="1561"/>
                  </a:lnTo>
                  <a:lnTo>
                    <a:pt x="1377" y="1561"/>
                  </a:lnTo>
                  <a:lnTo>
                    <a:pt x="1340" y="1561"/>
                  </a:lnTo>
                  <a:lnTo>
                    <a:pt x="1303" y="1560"/>
                  </a:lnTo>
                  <a:lnTo>
                    <a:pt x="1266" y="1561"/>
                  </a:lnTo>
                  <a:lnTo>
                    <a:pt x="1228" y="1561"/>
                  </a:lnTo>
                  <a:lnTo>
                    <a:pt x="1191" y="1563"/>
                  </a:lnTo>
                  <a:lnTo>
                    <a:pt x="1154" y="1567"/>
                  </a:lnTo>
                  <a:lnTo>
                    <a:pt x="1148" y="1562"/>
                  </a:lnTo>
                  <a:lnTo>
                    <a:pt x="1144" y="1558"/>
                  </a:lnTo>
                  <a:lnTo>
                    <a:pt x="1141" y="1554"/>
                  </a:lnTo>
                  <a:lnTo>
                    <a:pt x="1139" y="1549"/>
                  </a:lnTo>
                  <a:lnTo>
                    <a:pt x="1138" y="1544"/>
                  </a:lnTo>
                  <a:lnTo>
                    <a:pt x="1138" y="1538"/>
                  </a:lnTo>
                  <a:lnTo>
                    <a:pt x="1138" y="1533"/>
                  </a:lnTo>
                  <a:lnTo>
                    <a:pt x="1139" y="1527"/>
                  </a:lnTo>
                  <a:lnTo>
                    <a:pt x="1141" y="1514"/>
                  </a:lnTo>
                  <a:lnTo>
                    <a:pt x="1144" y="1502"/>
                  </a:lnTo>
                  <a:lnTo>
                    <a:pt x="1145" y="1495"/>
                  </a:lnTo>
                  <a:lnTo>
                    <a:pt x="1145" y="1489"/>
                  </a:lnTo>
                  <a:lnTo>
                    <a:pt x="1145" y="1483"/>
                  </a:lnTo>
                  <a:lnTo>
                    <a:pt x="1145" y="1478"/>
                  </a:lnTo>
                  <a:lnTo>
                    <a:pt x="1144" y="1458"/>
                  </a:lnTo>
                  <a:lnTo>
                    <a:pt x="1141" y="1440"/>
                  </a:lnTo>
                  <a:lnTo>
                    <a:pt x="1138" y="1422"/>
                  </a:lnTo>
                  <a:lnTo>
                    <a:pt x="1134" y="1404"/>
                  </a:lnTo>
                  <a:lnTo>
                    <a:pt x="1129" y="1388"/>
                  </a:lnTo>
                  <a:lnTo>
                    <a:pt x="1123" y="1371"/>
                  </a:lnTo>
                  <a:lnTo>
                    <a:pt x="1115" y="1355"/>
                  </a:lnTo>
                  <a:lnTo>
                    <a:pt x="1106" y="1340"/>
                  </a:lnTo>
                  <a:lnTo>
                    <a:pt x="1097" y="1324"/>
                  </a:lnTo>
                  <a:lnTo>
                    <a:pt x="1087" y="1310"/>
                  </a:lnTo>
                  <a:lnTo>
                    <a:pt x="1076" y="1297"/>
                  </a:lnTo>
                  <a:lnTo>
                    <a:pt x="1063" y="1283"/>
                  </a:lnTo>
                  <a:lnTo>
                    <a:pt x="1051" y="1271"/>
                  </a:lnTo>
                  <a:lnTo>
                    <a:pt x="1037" y="1260"/>
                  </a:lnTo>
                  <a:lnTo>
                    <a:pt x="1021" y="1249"/>
                  </a:lnTo>
                  <a:lnTo>
                    <a:pt x="1006" y="1238"/>
                  </a:lnTo>
                  <a:lnTo>
                    <a:pt x="999" y="1234"/>
                  </a:lnTo>
                  <a:lnTo>
                    <a:pt x="993" y="1230"/>
                  </a:lnTo>
                  <a:lnTo>
                    <a:pt x="987" y="1224"/>
                  </a:lnTo>
                  <a:lnTo>
                    <a:pt x="982" y="1219"/>
                  </a:lnTo>
                  <a:lnTo>
                    <a:pt x="977" y="1213"/>
                  </a:lnTo>
                  <a:lnTo>
                    <a:pt x="972" y="1207"/>
                  </a:lnTo>
                  <a:lnTo>
                    <a:pt x="968" y="1200"/>
                  </a:lnTo>
                  <a:lnTo>
                    <a:pt x="965" y="1192"/>
                  </a:lnTo>
                  <a:lnTo>
                    <a:pt x="960" y="1178"/>
                  </a:lnTo>
                  <a:lnTo>
                    <a:pt x="956" y="1163"/>
                  </a:lnTo>
                  <a:lnTo>
                    <a:pt x="955" y="1148"/>
                  </a:lnTo>
                  <a:lnTo>
                    <a:pt x="954" y="1132"/>
                  </a:lnTo>
                  <a:lnTo>
                    <a:pt x="954" y="1125"/>
                  </a:lnTo>
                  <a:lnTo>
                    <a:pt x="955" y="1119"/>
                  </a:lnTo>
                  <a:lnTo>
                    <a:pt x="956" y="1113"/>
                  </a:lnTo>
                  <a:lnTo>
                    <a:pt x="958" y="1107"/>
                  </a:lnTo>
                  <a:lnTo>
                    <a:pt x="961" y="1100"/>
                  </a:lnTo>
                  <a:lnTo>
                    <a:pt x="964" y="1095"/>
                  </a:lnTo>
                  <a:lnTo>
                    <a:pt x="968" y="1090"/>
                  </a:lnTo>
                  <a:lnTo>
                    <a:pt x="972" y="1085"/>
                  </a:lnTo>
                  <a:lnTo>
                    <a:pt x="977" y="1082"/>
                  </a:lnTo>
                  <a:lnTo>
                    <a:pt x="982" y="1080"/>
                  </a:lnTo>
                  <a:lnTo>
                    <a:pt x="987" y="1079"/>
                  </a:lnTo>
                  <a:lnTo>
                    <a:pt x="993" y="1078"/>
                  </a:lnTo>
                  <a:lnTo>
                    <a:pt x="998" y="1079"/>
                  </a:lnTo>
                  <a:lnTo>
                    <a:pt x="1003" y="1080"/>
                  </a:lnTo>
                  <a:lnTo>
                    <a:pt x="1008" y="1082"/>
                  </a:lnTo>
                  <a:lnTo>
                    <a:pt x="1012" y="1085"/>
                  </a:lnTo>
                  <a:lnTo>
                    <a:pt x="1017" y="1090"/>
                  </a:lnTo>
                  <a:lnTo>
                    <a:pt x="1021" y="1096"/>
                  </a:lnTo>
                  <a:lnTo>
                    <a:pt x="1025" y="1103"/>
                  </a:lnTo>
                  <a:lnTo>
                    <a:pt x="1027" y="1109"/>
                  </a:lnTo>
                  <a:lnTo>
                    <a:pt x="1031" y="1121"/>
                  </a:lnTo>
                  <a:lnTo>
                    <a:pt x="1035" y="1134"/>
                  </a:lnTo>
                  <a:lnTo>
                    <a:pt x="1037" y="1140"/>
                  </a:lnTo>
                  <a:lnTo>
                    <a:pt x="1040" y="1146"/>
                  </a:lnTo>
                  <a:lnTo>
                    <a:pt x="1043" y="1152"/>
                  </a:lnTo>
                  <a:lnTo>
                    <a:pt x="1046" y="1158"/>
                  </a:lnTo>
                  <a:lnTo>
                    <a:pt x="1051" y="1162"/>
                  </a:lnTo>
                  <a:lnTo>
                    <a:pt x="1056" y="1167"/>
                  </a:lnTo>
                  <a:lnTo>
                    <a:pt x="1063" y="1170"/>
                  </a:lnTo>
                  <a:lnTo>
                    <a:pt x="1071" y="1173"/>
                  </a:lnTo>
                  <a:lnTo>
                    <a:pt x="1083" y="1177"/>
                  </a:lnTo>
                  <a:lnTo>
                    <a:pt x="1096" y="1179"/>
                  </a:lnTo>
                  <a:lnTo>
                    <a:pt x="1109" y="1181"/>
                  </a:lnTo>
                  <a:lnTo>
                    <a:pt x="1122" y="1181"/>
                  </a:lnTo>
                  <a:lnTo>
                    <a:pt x="1129" y="1181"/>
                  </a:lnTo>
                  <a:lnTo>
                    <a:pt x="1135" y="1179"/>
                  </a:lnTo>
                  <a:lnTo>
                    <a:pt x="1141" y="1178"/>
                  </a:lnTo>
                  <a:lnTo>
                    <a:pt x="1146" y="1175"/>
                  </a:lnTo>
                  <a:lnTo>
                    <a:pt x="1152" y="1172"/>
                  </a:lnTo>
                  <a:lnTo>
                    <a:pt x="1157" y="1168"/>
                  </a:lnTo>
                  <a:lnTo>
                    <a:pt x="1162" y="1163"/>
                  </a:lnTo>
                  <a:lnTo>
                    <a:pt x="1167" y="1157"/>
                  </a:lnTo>
                  <a:lnTo>
                    <a:pt x="1175" y="1149"/>
                  </a:lnTo>
                  <a:lnTo>
                    <a:pt x="1181" y="1139"/>
                  </a:lnTo>
                  <a:lnTo>
                    <a:pt x="1187" y="1129"/>
                  </a:lnTo>
                  <a:lnTo>
                    <a:pt x="1191" y="1119"/>
                  </a:lnTo>
                  <a:lnTo>
                    <a:pt x="1194" y="1108"/>
                  </a:lnTo>
                  <a:lnTo>
                    <a:pt x="1197" y="1096"/>
                  </a:lnTo>
                  <a:lnTo>
                    <a:pt x="1198" y="1084"/>
                  </a:lnTo>
                  <a:lnTo>
                    <a:pt x="1199" y="1073"/>
                  </a:lnTo>
                  <a:lnTo>
                    <a:pt x="1199" y="1061"/>
                  </a:lnTo>
                  <a:lnTo>
                    <a:pt x="1198" y="1048"/>
                  </a:lnTo>
                  <a:lnTo>
                    <a:pt x="1197" y="1036"/>
                  </a:lnTo>
                  <a:lnTo>
                    <a:pt x="1195" y="1025"/>
                  </a:lnTo>
                  <a:lnTo>
                    <a:pt x="1192" y="1014"/>
                  </a:lnTo>
                  <a:lnTo>
                    <a:pt x="1189" y="1002"/>
                  </a:lnTo>
                  <a:lnTo>
                    <a:pt x="1186" y="991"/>
                  </a:lnTo>
                  <a:lnTo>
                    <a:pt x="1182" y="982"/>
                  </a:lnTo>
                  <a:lnTo>
                    <a:pt x="1180" y="976"/>
                  </a:lnTo>
                  <a:lnTo>
                    <a:pt x="1177" y="971"/>
                  </a:lnTo>
                  <a:lnTo>
                    <a:pt x="1174" y="966"/>
                  </a:lnTo>
                  <a:lnTo>
                    <a:pt x="1170" y="961"/>
                  </a:lnTo>
                  <a:lnTo>
                    <a:pt x="1163" y="952"/>
                  </a:lnTo>
                  <a:lnTo>
                    <a:pt x="1154" y="944"/>
                  </a:lnTo>
                  <a:lnTo>
                    <a:pt x="1147" y="936"/>
                  </a:lnTo>
                  <a:lnTo>
                    <a:pt x="1141" y="927"/>
                  </a:lnTo>
                  <a:lnTo>
                    <a:pt x="1139" y="922"/>
                  </a:lnTo>
                  <a:lnTo>
                    <a:pt x="1138" y="917"/>
                  </a:lnTo>
                  <a:lnTo>
                    <a:pt x="1138" y="911"/>
                  </a:lnTo>
                  <a:lnTo>
                    <a:pt x="1139" y="905"/>
                  </a:lnTo>
                  <a:lnTo>
                    <a:pt x="1150" y="887"/>
                  </a:lnTo>
                  <a:lnTo>
                    <a:pt x="1162" y="868"/>
                  </a:lnTo>
                  <a:lnTo>
                    <a:pt x="1171" y="849"/>
                  </a:lnTo>
                  <a:lnTo>
                    <a:pt x="1178" y="830"/>
                  </a:lnTo>
                  <a:lnTo>
                    <a:pt x="1180" y="819"/>
                  </a:lnTo>
                  <a:lnTo>
                    <a:pt x="1182" y="809"/>
                  </a:lnTo>
                  <a:lnTo>
                    <a:pt x="1184" y="799"/>
                  </a:lnTo>
                  <a:lnTo>
                    <a:pt x="1185" y="789"/>
                  </a:lnTo>
                  <a:lnTo>
                    <a:pt x="1185" y="779"/>
                  </a:lnTo>
                  <a:lnTo>
                    <a:pt x="1185" y="768"/>
                  </a:lnTo>
                  <a:lnTo>
                    <a:pt x="1184" y="758"/>
                  </a:lnTo>
                  <a:lnTo>
                    <a:pt x="1182" y="748"/>
                  </a:lnTo>
                  <a:lnTo>
                    <a:pt x="1178" y="732"/>
                  </a:lnTo>
                  <a:lnTo>
                    <a:pt x="1174" y="715"/>
                  </a:lnTo>
                  <a:lnTo>
                    <a:pt x="1169" y="700"/>
                  </a:lnTo>
                  <a:lnTo>
                    <a:pt x="1163" y="685"/>
                  </a:lnTo>
                  <a:lnTo>
                    <a:pt x="1158" y="677"/>
                  </a:lnTo>
                  <a:lnTo>
                    <a:pt x="1154" y="670"/>
                  </a:lnTo>
                  <a:lnTo>
                    <a:pt x="1149" y="664"/>
                  </a:lnTo>
                  <a:lnTo>
                    <a:pt x="1144" y="658"/>
                  </a:lnTo>
                  <a:lnTo>
                    <a:pt x="1138" y="652"/>
                  </a:lnTo>
                  <a:lnTo>
                    <a:pt x="1132" y="647"/>
                  </a:lnTo>
                  <a:lnTo>
                    <a:pt x="1125" y="642"/>
                  </a:lnTo>
                  <a:lnTo>
                    <a:pt x="1117" y="637"/>
                  </a:lnTo>
                  <a:lnTo>
                    <a:pt x="1098" y="634"/>
                  </a:lnTo>
                  <a:lnTo>
                    <a:pt x="1078" y="632"/>
                  </a:lnTo>
                  <a:lnTo>
                    <a:pt x="1069" y="632"/>
                  </a:lnTo>
                  <a:lnTo>
                    <a:pt x="1057" y="632"/>
                  </a:lnTo>
                  <a:lnTo>
                    <a:pt x="1047" y="634"/>
                  </a:lnTo>
                  <a:lnTo>
                    <a:pt x="1037" y="639"/>
                  </a:lnTo>
                  <a:lnTo>
                    <a:pt x="1025" y="649"/>
                  </a:lnTo>
                  <a:lnTo>
                    <a:pt x="1011" y="658"/>
                  </a:lnTo>
                  <a:lnTo>
                    <a:pt x="1005" y="664"/>
                  </a:lnTo>
                  <a:lnTo>
                    <a:pt x="1001" y="669"/>
                  </a:lnTo>
                  <a:lnTo>
                    <a:pt x="999" y="673"/>
                  </a:lnTo>
                  <a:lnTo>
                    <a:pt x="998" y="676"/>
                  </a:lnTo>
                  <a:lnTo>
                    <a:pt x="997" y="680"/>
                  </a:lnTo>
                  <a:lnTo>
                    <a:pt x="997" y="686"/>
                  </a:lnTo>
                  <a:lnTo>
                    <a:pt x="999" y="694"/>
                  </a:lnTo>
                  <a:lnTo>
                    <a:pt x="999" y="702"/>
                  </a:lnTo>
                  <a:lnTo>
                    <a:pt x="999" y="710"/>
                  </a:lnTo>
                  <a:lnTo>
                    <a:pt x="998" y="718"/>
                  </a:lnTo>
                  <a:lnTo>
                    <a:pt x="996" y="726"/>
                  </a:lnTo>
                  <a:lnTo>
                    <a:pt x="993" y="735"/>
                  </a:lnTo>
                  <a:lnTo>
                    <a:pt x="989" y="743"/>
                  </a:lnTo>
                  <a:lnTo>
                    <a:pt x="985" y="750"/>
                  </a:lnTo>
                  <a:lnTo>
                    <a:pt x="979" y="754"/>
                  </a:lnTo>
                  <a:lnTo>
                    <a:pt x="972" y="758"/>
                  </a:lnTo>
                  <a:lnTo>
                    <a:pt x="965" y="761"/>
                  </a:lnTo>
                  <a:lnTo>
                    <a:pt x="958" y="763"/>
                  </a:lnTo>
                  <a:lnTo>
                    <a:pt x="952" y="764"/>
                  </a:lnTo>
                  <a:lnTo>
                    <a:pt x="945" y="764"/>
                  </a:lnTo>
                  <a:lnTo>
                    <a:pt x="939" y="762"/>
                  </a:lnTo>
                  <a:lnTo>
                    <a:pt x="933" y="760"/>
                  </a:lnTo>
                  <a:lnTo>
                    <a:pt x="927" y="751"/>
                  </a:lnTo>
                  <a:lnTo>
                    <a:pt x="923" y="743"/>
                  </a:lnTo>
                  <a:lnTo>
                    <a:pt x="921" y="734"/>
                  </a:lnTo>
                  <a:lnTo>
                    <a:pt x="919" y="723"/>
                  </a:lnTo>
                  <a:lnTo>
                    <a:pt x="919" y="714"/>
                  </a:lnTo>
                  <a:lnTo>
                    <a:pt x="920" y="704"/>
                  </a:lnTo>
                  <a:lnTo>
                    <a:pt x="921" y="694"/>
                  </a:lnTo>
                  <a:lnTo>
                    <a:pt x="923" y="682"/>
                  </a:lnTo>
                  <a:lnTo>
                    <a:pt x="934" y="663"/>
                  </a:lnTo>
                  <a:lnTo>
                    <a:pt x="946" y="645"/>
                  </a:lnTo>
                  <a:lnTo>
                    <a:pt x="959" y="626"/>
                  </a:lnTo>
                  <a:lnTo>
                    <a:pt x="973" y="609"/>
                  </a:lnTo>
                  <a:lnTo>
                    <a:pt x="1003" y="576"/>
                  </a:lnTo>
                  <a:lnTo>
                    <a:pt x="1034" y="543"/>
                  </a:lnTo>
                  <a:lnTo>
                    <a:pt x="1049" y="527"/>
                  </a:lnTo>
                  <a:lnTo>
                    <a:pt x="1063" y="510"/>
                  </a:lnTo>
                  <a:lnTo>
                    <a:pt x="1078" y="492"/>
                  </a:lnTo>
                  <a:lnTo>
                    <a:pt x="1090" y="475"/>
                  </a:lnTo>
                  <a:lnTo>
                    <a:pt x="1102" y="457"/>
                  </a:lnTo>
                  <a:lnTo>
                    <a:pt x="1111" y="437"/>
                  </a:lnTo>
                  <a:lnTo>
                    <a:pt x="1117" y="427"/>
                  </a:lnTo>
                  <a:lnTo>
                    <a:pt x="1120" y="416"/>
                  </a:lnTo>
                  <a:lnTo>
                    <a:pt x="1124" y="405"/>
                  </a:lnTo>
                  <a:lnTo>
                    <a:pt x="1127" y="394"/>
                  </a:lnTo>
                  <a:lnTo>
                    <a:pt x="1132" y="377"/>
                  </a:lnTo>
                  <a:lnTo>
                    <a:pt x="1136" y="358"/>
                  </a:lnTo>
                  <a:lnTo>
                    <a:pt x="1139" y="340"/>
                  </a:lnTo>
                  <a:lnTo>
                    <a:pt x="1140" y="322"/>
                  </a:lnTo>
                  <a:lnTo>
                    <a:pt x="1139" y="303"/>
                  </a:lnTo>
                  <a:lnTo>
                    <a:pt x="1138" y="285"/>
                  </a:lnTo>
                  <a:lnTo>
                    <a:pt x="1136" y="268"/>
                  </a:lnTo>
                  <a:lnTo>
                    <a:pt x="1133" y="249"/>
                  </a:lnTo>
                  <a:lnTo>
                    <a:pt x="1138" y="244"/>
                  </a:lnTo>
                  <a:lnTo>
                    <a:pt x="1144" y="240"/>
                  </a:lnTo>
                  <a:lnTo>
                    <a:pt x="1151" y="237"/>
                  </a:lnTo>
                  <a:lnTo>
                    <a:pt x="1157" y="235"/>
                  </a:lnTo>
                  <a:lnTo>
                    <a:pt x="1165" y="234"/>
                  </a:lnTo>
                  <a:lnTo>
                    <a:pt x="1173" y="234"/>
                  </a:lnTo>
                  <a:lnTo>
                    <a:pt x="1180" y="235"/>
                  </a:lnTo>
                  <a:lnTo>
                    <a:pt x="1188" y="237"/>
                  </a:lnTo>
                  <a:lnTo>
                    <a:pt x="1252" y="234"/>
                  </a:lnTo>
                  <a:lnTo>
                    <a:pt x="1314" y="232"/>
                  </a:lnTo>
                  <a:lnTo>
                    <a:pt x="1375" y="232"/>
                  </a:lnTo>
                  <a:lnTo>
                    <a:pt x="1437" y="232"/>
                  </a:lnTo>
                  <a:lnTo>
                    <a:pt x="1496" y="233"/>
                  </a:lnTo>
                  <a:lnTo>
                    <a:pt x="1556" y="233"/>
                  </a:lnTo>
                  <a:lnTo>
                    <a:pt x="1616" y="231"/>
                  </a:lnTo>
                  <a:lnTo>
                    <a:pt x="1677" y="228"/>
                  </a:lnTo>
                  <a:lnTo>
                    <a:pt x="1754" y="227"/>
                  </a:lnTo>
                  <a:lnTo>
                    <a:pt x="1831" y="226"/>
                  </a:lnTo>
                  <a:lnTo>
                    <a:pt x="1908" y="225"/>
                  </a:lnTo>
                  <a:lnTo>
                    <a:pt x="1985" y="224"/>
                  </a:lnTo>
                  <a:lnTo>
                    <a:pt x="2062" y="223"/>
                  </a:lnTo>
                  <a:lnTo>
                    <a:pt x="2140" y="222"/>
                  </a:lnTo>
                  <a:lnTo>
                    <a:pt x="2218" y="220"/>
                  </a:lnTo>
                  <a:lnTo>
                    <a:pt x="2294" y="219"/>
                  </a:lnTo>
                  <a:lnTo>
                    <a:pt x="2372" y="217"/>
                  </a:lnTo>
                  <a:lnTo>
                    <a:pt x="2449" y="216"/>
                  </a:lnTo>
                  <a:lnTo>
                    <a:pt x="2526" y="215"/>
                  </a:lnTo>
                  <a:lnTo>
                    <a:pt x="2604" y="214"/>
                  </a:lnTo>
                  <a:lnTo>
                    <a:pt x="2681" y="213"/>
                  </a:lnTo>
                  <a:lnTo>
                    <a:pt x="2757" y="212"/>
                  </a:lnTo>
                  <a:lnTo>
                    <a:pt x="2835" y="211"/>
                  </a:lnTo>
                  <a:lnTo>
                    <a:pt x="2912" y="210"/>
                  </a:lnTo>
                  <a:lnTo>
                    <a:pt x="2981" y="209"/>
                  </a:lnTo>
                  <a:lnTo>
                    <a:pt x="3052" y="208"/>
                  </a:lnTo>
                  <a:lnTo>
                    <a:pt x="3124" y="209"/>
                  </a:lnTo>
                  <a:lnTo>
                    <a:pt x="3197" y="209"/>
                  </a:lnTo>
                  <a:lnTo>
                    <a:pt x="3270" y="210"/>
                  </a:lnTo>
                  <a:lnTo>
                    <a:pt x="3343" y="210"/>
                  </a:lnTo>
                  <a:lnTo>
                    <a:pt x="3416" y="209"/>
                  </a:lnTo>
                  <a:lnTo>
                    <a:pt x="3487" y="206"/>
                  </a:lnTo>
                  <a:lnTo>
                    <a:pt x="3635" y="205"/>
                  </a:lnTo>
                  <a:lnTo>
                    <a:pt x="3883" y="204"/>
                  </a:lnTo>
                  <a:lnTo>
                    <a:pt x="4213" y="203"/>
                  </a:lnTo>
                  <a:lnTo>
                    <a:pt x="4615" y="201"/>
                  </a:lnTo>
                  <a:lnTo>
                    <a:pt x="5072" y="200"/>
                  </a:lnTo>
                  <a:lnTo>
                    <a:pt x="5572" y="199"/>
                  </a:lnTo>
                  <a:lnTo>
                    <a:pt x="6098" y="197"/>
                  </a:lnTo>
                  <a:lnTo>
                    <a:pt x="6640" y="196"/>
                  </a:lnTo>
                  <a:lnTo>
                    <a:pt x="7181" y="194"/>
                  </a:lnTo>
                  <a:lnTo>
                    <a:pt x="7708" y="193"/>
                  </a:lnTo>
                  <a:lnTo>
                    <a:pt x="8206" y="191"/>
                  </a:lnTo>
                  <a:lnTo>
                    <a:pt x="8663" y="190"/>
                  </a:lnTo>
                  <a:lnTo>
                    <a:pt x="9063" y="188"/>
                  </a:lnTo>
                  <a:lnTo>
                    <a:pt x="9392" y="187"/>
                  </a:lnTo>
                  <a:lnTo>
                    <a:pt x="9637" y="185"/>
                  </a:lnTo>
                  <a:lnTo>
                    <a:pt x="9783" y="183"/>
                  </a:lnTo>
                  <a:lnTo>
                    <a:pt x="9795" y="185"/>
                  </a:lnTo>
                  <a:lnTo>
                    <a:pt x="9809" y="186"/>
                  </a:lnTo>
                  <a:lnTo>
                    <a:pt x="9822" y="185"/>
                  </a:lnTo>
                  <a:lnTo>
                    <a:pt x="9836" y="184"/>
                  </a:lnTo>
                  <a:lnTo>
                    <a:pt x="9844" y="184"/>
                  </a:lnTo>
                  <a:lnTo>
                    <a:pt x="9850" y="184"/>
                  </a:lnTo>
                  <a:lnTo>
                    <a:pt x="9856" y="185"/>
                  </a:lnTo>
                  <a:lnTo>
                    <a:pt x="9861" y="186"/>
                  </a:lnTo>
                  <a:lnTo>
                    <a:pt x="9866" y="188"/>
                  </a:lnTo>
                  <a:lnTo>
                    <a:pt x="9871" y="191"/>
                  </a:lnTo>
                  <a:lnTo>
                    <a:pt x="9875" y="195"/>
                  </a:lnTo>
                  <a:lnTo>
                    <a:pt x="9878" y="200"/>
                  </a:lnTo>
                  <a:lnTo>
                    <a:pt x="9877" y="223"/>
                  </a:lnTo>
                  <a:lnTo>
                    <a:pt x="9877" y="244"/>
                  </a:lnTo>
                  <a:lnTo>
                    <a:pt x="9877" y="265"/>
                  </a:lnTo>
                  <a:lnTo>
                    <a:pt x="9879" y="287"/>
                  </a:lnTo>
                  <a:lnTo>
                    <a:pt x="9881" y="307"/>
                  </a:lnTo>
                  <a:lnTo>
                    <a:pt x="9885" y="328"/>
                  </a:lnTo>
                  <a:lnTo>
                    <a:pt x="9891" y="348"/>
                  </a:lnTo>
                  <a:lnTo>
                    <a:pt x="9897" y="369"/>
                  </a:lnTo>
                  <a:lnTo>
                    <a:pt x="9904" y="388"/>
                  </a:lnTo>
                  <a:lnTo>
                    <a:pt x="9912" y="407"/>
                  </a:lnTo>
                  <a:lnTo>
                    <a:pt x="9921" y="425"/>
                  </a:lnTo>
                  <a:lnTo>
                    <a:pt x="9931" y="443"/>
                  </a:lnTo>
                  <a:lnTo>
                    <a:pt x="9944" y="461"/>
                  </a:lnTo>
                  <a:lnTo>
                    <a:pt x="9956" y="478"/>
                  </a:lnTo>
                  <a:lnTo>
                    <a:pt x="9970" y="494"/>
                  </a:lnTo>
                  <a:lnTo>
                    <a:pt x="9986" y="510"/>
                  </a:lnTo>
                  <a:lnTo>
                    <a:pt x="9994" y="520"/>
                  </a:lnTo>
                  <a:lnTo>
                    <a:pt x="10004" y="530"/>
                  </a:lnTo>
                  <a:lnTo>
                    <a:pt x="10013" y="540"/>
                  </a:lnTo>
                  <a:lnTo>
                    <a:pt x="10024" y="550"/>
                  </a:lnTo>
                  <a:lnTo>
                    <a:pt x="10046" y="570"/>
                  </a:lnTo>
                  <a:lnTo>
                    <a:pt x="10066" y="590"/>
                  </a:lnTo>
                  <a:lnTo>
                    <a:pt x="10076" y="602"/>
                  </a:lnTo>
                  <a:lnTo>
                    <a:pt x="10084" y="613"/>
                  </a:lnTo>
                  <a:lnTo>
                    <a:pt x="10090" y="625"/>
                  </a:lnTo>
                  <a:lnTo>
                    <a:pt x="10094" y="637"/>
                  </a:lnTo>
                  <a:lnTo>
                    <a:pt x="10096" y="644"/>
                  </a:lnTo>
                  <a:lnTo>
                    <a:pt x="10097" y="650"/>
                  </a:lnTo>
                  <a:lnTo>
                    <a:pt x="10097" y="657"/>
                  </a:lnTo>
                  <a:lnTo>
                    <a:pt x="10096" y="664"/>
                  </a:lnTo>
                  <a:lnTo>
                    <a:pt x="10095" y="671"/>
                  </a:lnTo>
                  <a:lnTo>
                    <a:pt x="10094" y="678"/>
                  </a:lnTo>
                  <a:lnTo>
                    <a:pt x="10091" y="686"/>
                  </a:lnTo>
                  <a:lnTo>
                    <a:pt x="10088" y="694"/>
                  </a:lnTo>
                  <a:lnTo>
                    <a:pt x="10083" y="695"/>
                  </a:lnTo>
                  <a:lnTo>
                    <a:pt x="10078" y="697"/>
                  </a:lnTo>
                  <a:lnTo>
                    <a:pt x="10072" y="697"/>
                  </a:lnTo>
                  <a:lnTo>
                    <a:pt x="10068" y="697"/>
                  </a:lnTo>
                  <a:lnTo>
                    <a:pt x="10059" y="695"/>
                  </a:lnTo>
                  <a:lnTo>
                    <a:pt x="10051" y="692"/>
                  </a:lnTo>
                  <a:lnTo>
                    <a:pt x="10043" y="687"/>
                  </a:lnTo>
                  <a:lnTo>
                    <a:pt x="10035" y="681"/>
                  </a:lnTo>
                  <a:lnTo>
                    <a:pt x="10026" y="674"/>
                  </a:lnTo>
                  <a:lnTo>
                    <a:pt x="10019" y="667"/>
                  </a:lnTo>
                  <a:lnTo>
                    <a:pt x="10011" y="660"/>
                  </a:lnTo>
                  <a:lnTo>
                    <a:pt x="10003" y="654"/>
                  </a:lnTo>
                  <a:lnTo>
                    <a:pt x="9995" y="647"/>
                  </a:lnTo>
                  <a:lnTo>
                    <a:pt x="9987" y="642"/>
                  </a:lnTo>
                  <a:lnTo>
                    <a:pt x="9977" y="637"/>
                  </a:lnTo>
                  <a:lnTo>
                    <a:pt x="9967" y="635"/>
                  </a:lnTo>
                  <a:lnTo>
                    <a:pt x="9962" y="634"/>
                  </a:lnTo>
                  <a:lnTo>
                    <a:pt x="9957" y="634"/>
                  </a:lnTo>
                  <a:lnTo>
                    <a:pt x="9952" y="635"/>
                  </a:lnTo>
                  <a:lnTo>
                    <a:pt x="9946" y="636"/>
                  </a:lnTo>
                  <a:lnTo>
                    <a:pt x="9932" y="641"/>
                  </a:lnTo>
                  <a:lnTo>
                    <a:pt x="9920" y="646"/>
                  </a:lnTo>
                  <a:lnTo>
                    <a:pt x="9908" y="652"/>
                  </a:lnTo>
                  <a:lnTo>
                    <a:pt x="9897" y="660"/>
                  </a:lnTo>
                  <a:lnTo>
                    <a:pt x="9893" y="664"/>
                  </a:lnTo>
                  <a:lnTo>
                    <a:pt x="9887" y="668"/>
                  </a:lnTo>
                  <a:lnTo>
                    <a:pt x="9883" y="673"/>
                  </a:lnTo>
                  <a:lnTo>
                    <a:pt x="9879" y="679"/>
                  </a:lnTo>
                  <a:lnTo>
                    <a:pt x="9876" y="685"/>
                  </a:lnTo>
                  <a:lnTo>
                    <a:pt x="9873" y="692"/>
                  </a:lnTo>
                  <a:lnTo>
                    <a:pt x="9871" y="698"/>
                  </a:lnTo>
                  <a:lnTo>
                    <a:pt x="9869" y="705"/>
                  </a:lnTo>
                  <a:lnTo>
                    <a:pt x="9867" y="715"/>
                  </a:lnTo>
                  <a:lnTo>
                    <a:pt x="9865" y="724"/>
                  </a:lnTo>
                  <a:lnTo>
                    <a:pt x="9865" y="735"/>
                  </a:lnTo>
                  <a:lnTo>
                    <a:pt x="9865" y="744"/>
                  </a:lnTo>
                  <a:lnTo>
                    <a:pt x="9866" y="753"/>
                  </a:lnTo>
                  <a:lnTo>
                    <a:pt x="9868" y="762"/>
                  </a:lnTo>
                  <a:lnTo>
                    <a:pt x="9870" y="771"/>
                  </a:lnTo>
                  <a:lnTo>
                    <a:pt x="9873" y="781"/>
                  </a:lnTo>
                  <a:lnTo>
                    <a:pt x="9881" y="797"/>
                  </a:lnTo>
                  <a:lnTo>
                    <a:pt x="9891" y="813"/>
                  </a:lnTo>
                  <a:lnTo>
                    <a:pt x="9901" y="829"/>
                  </a:lnTo>
                  <a:lnTo>
                    <a:pt x="9912" y="843"/>
                  </a:lnTo>
                  <a:lnTo>
                    <a:pt x="9911" y="849"/>
                  </a:lnTo>
                  <a:lnTo>
                    <a:pt x="9910" y="854"/>
                  </a:lnTo>
                  <a:lnTo>
                    <a:pt x="9907" y="859"/>
                  </a:lnTo>
                  <a:lnTo>
                    <a:pt x="9905" y="863"/>
                  </a:lnTo>
                  <a:lnTo>
                    <a:pt x="9898" y="872"/>
                  </a:lnTo>
                  <a:lnTo>
                    <a:pt x="9890" y="880"/>
                  </a:lnTo>
                  <a:lnTo>
                    <a:pt x="9881" y="888"/>
                  </a:lnTo>
                  <a:lnTo>
                    <a:pt x="9874" y="896"/>
                  </a:lnTo>
                  <a:lnTo>
                    <a:pt x="9871" y="900"/>
                  </a:lnTo>
                  <a:lnTo>
                    <a:pt x="9868" y="905"/>
                  </a:lnTo>
                  <a:lnTo>
                    <a:pt x="9865" y="909"/>
                  </a:lnTo>
                  <a:lnTo>
                    <a:pt x="9863" y="914"/>
                  </a:lnTo>
                  <a:lnTo>
                    <a:pt x="9860" y="924"/>
                  </a:lnTo>
                  <a:lnTo>
                    <a:pt x="9857" y="934"/>
                  </a:lnTo>
                  <a:lnTo>
                    <a:pt x="9855" y="943"/>
                  </a:lnTo>
                  <a:lnTo>
                    <a:pt x="9855" y="953"/>
                  </a:lnTo>
                  <a:lnTo>
                    <a:pt x="9855" y="963"/>
                  </a:lnTo>
                  <a:lnTo>
                    <a:pt x="9855" y="973"/>
                  </a:lnTo>
                  <a:lnTo>
                    <a:pt x="9857" y="982"/>
                  </a:lnTo>
                  <a:lnTo>
                    <a:pt x="9859" y="991"/>
                  </a:lnTo>
                  <a:lnTo>
                    <a:pt x="9862" y="1001"/>
                  </a:lnTo>
                  <a:lnTo>
                    <a:pt x="9866" y="1011"/>
                  </a:lnTo>
                  <a:lnTo>
                    <a:pt x="9869" y="1019"/>
                  </a:lnTo>
                  <a:lnTo>
                    <a:pt x="9874" y="1028"/>
                  </a:lnTo>
                  <a:lnTo>
                    <a:pt x="9879" y="1036"/>
                  </a:lnTo>
                  <a:lnTo>
                    <a:pt x="9884" y="1044"/>
                  </a:lnTo>
                  <a:lnTo>
                    <a:pt x="9891" y="1051"/>
                  </a:lnTo>
                  <a:lnTo>
                    <a:pt x="9897" y="1059"/>
                  </a:lnTo>
                  <a:lnTo>
                    <a:pt x="9918" y="1068"/>
                  </a:lnTo>
                  <a:lnTo>
                    <a:pt x="9941" y="1078"/>
                  </a:lnTo>
                  <a:lnTo>
                    <a:pt x="9952" y="1081"/>
                  </a:lnTo>
                  <a:lnTo>
                    <a:pt x="9963" y="1083"/>
                  </a:lnTo>
                  <a:lnTo>
                    <a:pt x="9969" y="1082"/>
                  </a:lnTo>
                  <a:lnTo>
                    <a:pt x="9974" y="1081"/>
                  </a:lnTo>
                  <a:lnTo>
                    <a:pt x="9980" y="1079"/>
                  </a:lnTo>
                  <a:lnTo>
                    <a:pt x="9986" y="1076"/>
                  </a:lnTo>
                  <a:lnTo>
                    <a:pt x="9995" y="1070"/>
                  </a:lnTo>
                  <a:lnTo>
                    <a:pt x="10003" y="1064"/>
                  </a:lnTo>
                  <a:lnTo>
                    <a:pt x="10011" y="1056"/>
                  </a:lnTo>
                  <a:lnTo>
                    <a:pt x="10018" y="1047"/>
                  </a:lnTo>
                  <a:lnTo>
                    <a:pt x="10024" y="1038"/>
                  </a:lnTo>
                  <a:lnTo>
                    <a:pt x="10030" y="1028"/>
                  </a:lnTo>
                  <a:lnTo>
                    <a:pt x="10031" y="1023"/>
                  </a:lnTo>
                  <a:lnTo>
                    <a:pt x="10032" y="1017"/>
                  </a:lnTo>
                  <a:lnTo>
                    <a:pt x="10033" y="1012"/>
                  </a:lnTo>
                  <a:lnTo>
                    <a:pt x="10033" y="1004"/>
                  </a:lnTo>
                  <a:lnTo>
                    <a:pt x="10037" y="1001"/>
                  </a:lnTo>
                  <a:lnTo>
                    <a:pt x="10043" y="998"/>
                  </a:lnTo>
                  <a:lnTo>
                    <a:pt x="10049" y="997"/>
                  </a:lnTo>
                  <a:lnTo>
                    <a:pt x="10056" y="997"/>
                  </a:lnTo>
                  <a:lnTo>
                    <a:pt x="10062" y="998"/>
                  </a:lnTo>
                  <a:lnTo>
                    <a:pt x="10069" y="1000"/>
                  </a:lnTo>
                  <a:lnTo>
                    <a:pt x="10076" y="1003"/>
                  </a:lnTo>
                  <a:lnTo>
                    <a:pt x="10082" y="1007"/>
                  </a:lnTo>
                  <a:lnTo>
                    <a:pt x="10089" y="1016"/>
                  </a:lnTo>
                  <a:lnTo>
                    <a:pt x="10095" y="1025"/>
                  </a:lnTo>
                  <a:lnTo>
                    <a:pt x="10099" y="1035"/>
                  </a:lnTo>
                  <a:lnTo>
                    <a:pt x="10102" y="1045"/>
                  </a:lnTo>
                  <a:lnTo>
                    <a:pt x="10103" y="1056"/>
                  </a:lnTo>
                  <a:lnTo>
                    <a:pt x="10103" y="1066"/>
                  </a:lnTo>
                  <a:lnTo>
                    <a:pt x="10100" y="1077"/>
                  </a:lnTo>
                  <a:lnTo>
                    <a:pt x="10097" y="1087"/>
                  </a:lnTo>
                  <a:lnTo>
                    <a:pt x="10089" y="1104"/>
                  </a:lnTo>
                  <a:lnTo>
                    <a:pt x="10081" y="1119"/>
                  </a:lnTo>
                  <a:lnTo>
                    <a:pt x="10070" y="1133"/>
                  </a:lnTo>
                  <a:lnTo>
                    <a:pt x="10059" y="1148"/>
                  </a:lnTo>
                  <a:lnTo>
                    <a:pt x="10036" y="1174"/>
                  </a:lnTo>
                  <a:lnTo>
                    <a:pt x="10011" y="1200"/>
                  </a:lnTo>
                  <a:lnTo>
                    <a:pt x="9998" y="1213"/>
                  </a:lnTo>
                  <a:lnTo>
                    <a:pt x="9987" y="1226"/>
                  </a:lnTo>
                  <a:lnTo>
                    <a:pt x="9975" y="1239"/>
                  </a:lnTo>
                  <a:lnTo>
                    <a:pt x="9964" y="1253"/>
                  </a:lnTo>
                  <a:lnTo>
                    <a:pt x="9955" y="1268"/>
                  </a:lnTo>
                  <a:lnTo>
                    <a:pt x="9947" y="1283"/>
                  </a:lnTo>
                  <a:lnTo>
                    <a:pt x="9940" y="1300"/>
                  </a:lnTo>
                  <a:lnTo>
                    <a:pt x="9933" y="1317"/>
                  </a:lnTo>
                  <a:lnTo>
                    <a:pt x="9921" y="1369"/>
                  </a:lnTo>
                  <a:close/>
                  <a:moveTo>
                    <a:pt x="9912" y="1231"/>
                  </a:moveTo>
                  <a:lnTo>
                    <a:pt x="9905" y="1243"/>
                  </a:lnTo>
                  <a:lnTo>
                    <a:pt x="9899" y="1254"/>
                  </a:lnTo>
                  <a:lnTo>
                    <a:pt x="9893" y="1266"/>
                  </a:lnTo>
                  <a:lnTo>
                    <a:pt x="9887" y="1277"/>
                  </a:lnTo>
                  <a:lnTo>
                    <a:pt x="9878" y="1303"/>
                  </a:lnTo>
                  <a:lnTo>
                    <a:pt x="9871" y="1328"/>
                  </a:lnTo>
                  <a:lnTo>
                    <a:pt x="9864" y="1355"/>
                  </a:lnTo>
                  <a:lnTo>
                    <a:pt x="9859" y="1382"/>
                  </a:lnTo>
                  <a:lnTo>
                    <a:pt x="9853" y="1408"/>
                  </a:lnTo>
                  <a:lnTo>
                    <a:pt x="9848" y="1435"/>
                  </a:lnTo>
                  <a:lnTo>
                    <a:pt x="9829" y="1450"/>
                  </a:lnTo>
                  <a:lnTo>
                    <a:pt x="9784" y="1452"/>
                  </a:lnTo>
                  <a:lnTo>
                    <a:pt x="9739" y="1453"/>
                  </a:lnTo>
                  <a:lnTo>
                    <a:pt x="9694" y="1454"/>
                  </a:lnTo>
                  <a:lnTo>
                    <a:pt x="9649" y="1455"/>
                  </a:lnTo>
                  <a:lnTo>
                    <a:pt x="9603" y="1456"/>
                  </a:lnTo>
                  <a:lnTo>
                    <a:pt x="9558" y="1456"/>
                  </a:lnTo>
                  <a:lnTo>
                    <a:pt x="9512" y="1457"/>
                  </a:lnTo>
                  <a:lnTo>
                    <a:pt x="9467" y="1457"/>
                  </a:lnTo>
                  <a:lnTo>
                    <a:pt x="9421" y="1457"/>
                  </a:lnTo>
                  <a:lnTo>
                    <a:pt x="9376" y="1457"/>
                  </a:lnTo>
                  <a:lnTo>
                    <a:pt x="9331" y="1457"/>
                  </a:lnTo>
                  <a:lnTo>
                    <a:pt x="9286" y="1458"/>
                  </a:lnTo>
                  <a:lnTo>
                    <a:pt x="9242" y="1458"/>
                  </a:lnTo>
                  <a:lnTo>
                    <a:pt x="9198" y="1458"/>
                  </a:lnTo>
                  <a:lnTo>
                    <a:pt x="9155" y="1458"/>
                  </a:lnTo>
                  <a:lnTo>
                    <a:pt x="9112" y="1459"/>
                  </a:lnTo>
                  <a:lnTo>
                    <a:pt x="3106" y="1473"/>
                  </a:lnTo>
                  <a:lnTo>
                    <a:pt x="2985" y="1475"/>
                  </a:lnTo>
                  <a:lnTo>
                    <a:pt x="1954" y="1480"/>
                  </a:lnTo>
                  <a:lnTo>
                    <a:pt x="1906" y="1480"/>
                  </a:lnTo>
                  <a:lnTo>
                    <a:pt x="1859" y="1480"/>
                  </a:lnTo>
                  <a:lnTo>
                    <a:pt x="1812" y="1480"/>
                  </a:lnTo>
                  <a:lnTo>
                    <a:pt x="1765" y="1481"/>
                  </a:lnTo>
                  <a:lnTo>
                    <a:pt x="1719" y="1482"/>
                  </a:lnTo>
                  <a:lnTo>
                    <a:pt x="1673" y="1483"/>
                  </a:lnTo>
                  <a:lnTo>
                    <a:pt x="1627" y="1484"/>
                  </a:lnTo>
                  <a:lnTo>
                    <a:pt x="1581" y="1485"/>
                  </a:lnTo>
                  <a:lnTo>
                    <a:pt x="1536" y="1486"/>
                  </a:lnTo>
                  <a:lnTo>
                    <a:pt x="1490" y="1487"/>
                  </a:lnTo>
                  <a:lnTo>
                    <a:pt x="1445" y="1488"/>
                  </a:lnTo>
                  <a:lnTo>
                    <a:pt x="1399" y="1489"/>
                  </a:lnTo>
                  <a:lnTo>
                    <a:pt x="1353" y="1489"/>
                  </a:lnTo>
                  <a:lnTo>
                    <a:pt x="1307" y="1489"/>
                  </a:lnTo>
                  <a:lnTo>
                    <a:pt x="1260" y="1489"/>
                  </a:lnTo>
                  <a:lnTo>
                    <a:pt x="1213" y="1489"/>
                  </a:lnTo>
                  <a:lnTo>
                    <a:pt x="1209" y="1484"/>
                  </a:lnTo>
                  <a:lnTo>
                    <a:pt x="1207" y="1480"/>
                  </a:lnTo>
                  <a:lnTo>
                    <a:pt x="1204" y="1475"/>
                  </a:lnTo>
                  <a:lnTo>
                    <a:pt x="1203" y="1469"/>
                  </a:lnTo>
                  <a:lnTo>
                    <a:pt x="1203" y="1458"/>
                  </a:lnTo>
                  <a:lnTo>
                    <a:pt x="1204" y="1447"/>
                  </a:lnTo>
                  <a:lnTo>
                    <a:pt x="1205" y="1436"/>
                  </a:lnTo>
                  <a:lnTo>
                    <a:pt x="1205" y="1424"/>
                  </a:lnTo>
                  <a:lnTo>
                    <a:pt x="1205" y="1419"/>
                  </a:lnTo>
                  <a:lnTo>
                    <a:pt x="1204" y="1413"/>
                  </a:lnTo>
                  <a:lnTo>
                    <a:pt x="1202" y="1408"/>
                  </a:lnTo>
                  <a:lnTo>
                    <a:pt x="1200" y="1403"/>
                  </a:lnTo>
                  <a:lnTo>
                    <a:pt x="1196" y="1384"/>
                  </a:lnTo>
                  <a:lnTo>
                    <a:pt x="1191" y="1364"/>
                  </a:lnTo>
                  <a:lnTo>
                    <a:pt x="1186" y="1346"/>
                  </a:lnTo>
                  <a:lnTo>
                    <a:pt x="1179" y="1327"/>
                  </a:lnTo>
                  <a:lnTo>
                    <a:pt x="1171" y="1310"/>
                  </a:lnTo>
                  <a:lnTo>
                    <a:pt x="1162" y="1294"/>
                  </a:lnTo>
                  <a:lnTo>
                    <a:pt x="1150" y="1277"/>
                  </a:lnTo>
                  <a:lnTo>
                    <a:pt x="1139" y="1262"/>
                  </a:lnTo>
                  <a:lnTo>
                    <a:pt x="1139" y="1257"/>
                  </a:lnTo>
                  <a:lnTo>
                    <a:pt x="1140" y="1253"/>
                  </a:lnTo>
                  <a:lnTo>
                    <a:pt x="1142" y="1249"/>
                  </a:lnTo>
                  <a:lnTo>
                    <a:pt x="1144" y="1246"/>
                  </a:lnTo>
                  <a:lnTo>
                    <a:pt x="1151" y="1242"/>
                  </a:lnTo>
                  <a:lnTo>
                    <a:pt x="1158" y="1238"/>
                  </a:lnTo>
                  <a:lnTo>
                    <a:pt x="1167" y="1235"/>
                  </a:lnTo>
                  <a:lnTo>
                    <a:pt x="1175" y="1232"/>
                  </a:lnTo>
                  <a:lnTo>
                    <a:pt x="1179" y="1230"/>
                  </a:lnTo>
                  <a:lnTo>
                    <a:pt x="1182" y="1228"/>
                  </a:lnTo>
                  <a:lnTo>
                    <a:pt x="1185" y="1225"/>
                  </a:lnTo>
                  <a:lnTo>
                    <a:pt x="1188" y="1221"/>
                  </a:lnTo>
                  <a:lnTo>
                    <a:pt x="1196" y="1215"/>
                  </a:lnTo>
                  <a:lnTo>
                    <a:pt x="1202" y="1208"/>
                  </a:lnTo>
                  <a:lnTo>
                    <a:pt x="1209" y="1201"/>
                  </a:lnTo>
                  <a:lnTo>
                    <a:pt x="1214" y="1192"/>
                  </a:lnTo>
                  <a:lnTo>
                    <a:pt x="1218" y="1184"/>
                  </a:lnTo>
                  <a:lnTo>
                    <a:pt x="1222" y="1176"/>
                  </a:lnTo>
                  <a:lnTo>
                    <a:pt x="1225" y="1168"/>
                  </a:lnTo>
                  <a:lnTo>
                    <a:pt x="1227" y="1160"/>
                  </a:lnTo>
                  <a:lnTo>
                    <a:pt x="1234" y="1124"/>
                  </a:lnTo>
                  <a:lnTo>
                    <a:pt x="1243" y="1088"/>
                  </a:lnTo>
                  <a:lnTo>
                    <a:pt x="1248" y="1084"/>
                  </a:lnTo>
                  <a:lnTo>
                    <a:pt x="1254" y="1081"/>
                  </a:lnTo>
                  <a:lnTo>
                    <a:pt x="1259" y="1079"/>
                  </a:lnTo>
                  <a:lnTo>
                    <a:pt x="1264" y="1077"/>
                  </a:lnTo>
                  <a:lnTo>
                    <a:pt x="1276" y="1075"/>
                  </a:lnTo>
                  <a:lnTo>
                    <a:pt x="1288" y="1075"/>
                  </a:lnTo>
                  <a:lnTo>
                    <a:pt x="1300" y="1075"/>
                  </a:lnTo>
                  <a:lnTo>
                    <a:pt x="1312" y="1074"/>
                  </a:lnTo>
                  <a:lnTo>
                    <a:pt x="1317" y="1073"/>
                  </a:lnTo>
                  <a:lnTo>
                    <a:pt x="1323" y="1071"/>
                  </a:lnTo>
                  <a:lnTo>
                    <a:pt x="1328" y="1069"/>
                  </a:lnTo>
                  <a:lnTo>
                    <a:pt x="1332" y="1066"/>
                  </a:lnTo>
                  <a:lnTo>
                    <a:pt x="1340" y="1068"/>
                  </a:lnTo>
                  <a:lnTo>
                    <a:pt x="1348" y="1068"/>
                  </a:lnTo>
                  <a:lnTo>
                    <a:pt x="1355" y="1068"/>
                  </a:lnTo>
                  <a:lnTo>
                    <a:pt x="1361" y="1067"/>
                  </a:lnTo>
                  <a:lnTo>
                    <a:pt x="1373" y="1062"/>
                  </a:lnTo>
                  <a:lnTo>
                    <a:pt x="1384" y="1056"/>
                  </a:lnTo>
                  <a:lnTo>
                    <a:pt x="1395" y="1048"/>
                  </a:lnTo>
                  <a:lnTo>
                    <a:pt x="1406" y="1042"/>
                  </a:lnTo>
                  <a:lnTo>
                    <a:pt x="1412" y="1039"/>
                  </a:lnTo>
                  <a:lnTo>
                    <a:pt x="1418" y="1037"/>
                  </a:lnTo>
                  <a:lnTo>
                    <a:pt x="1424" y="1035"/>
                  </a:lnTo>
                  <a:lnTo>
                    <a:pt x="1431" y="1034"/>
                  </a:lnTo>
                  <a:lnTo>
                    <a:pt x="1439" y="1030"/>
                  </a:lnTo>
                  <a:lnTo>
                    <a:pt x="1446" y="1025"/>
                  </a:lnTo>
                  <a:lnTo>
                    <a:pt x="1452" y="1020"/>
                  </a:lnTo>
                  <a:lnTo>
                    <a:pt x="1458" y="1014"/>
                  </a:lnTo>
                  <a:lnTo>
                    <a:pt x="1468" y="1001"/>
                  </a:lnTo>
                  <a:lnTo>
                    <a:pt x="1476" y="988"/>
                  </a:lnTo>
                  <a:lnTo>
                    <a:pt x="1492" y="960"/>
                  </a:lnTo>
                  <a:lnTo>
                    <a:pt x="1508" y="932"/>
                  </a:lnTo>
                  <a:lnTo>
                    <a:pt x="1509" y="922"/>
                  </a:lnTo>
                  <a:lnTo>
                    <a:pt x="1509" y="912"/>
                  </a:lnTo>
                  <a:lnTo>
                    <a:pt x="1509" y="902"/>
                  </a:lnTo>
                  <a:lnTo>
                    <a:pt x="1508" y="893"/>
                  </a:lnTo>
                  <a:lnTo>
                    <a:pt x="1507" y="884"/>
                  </a:lnTo>
                  <a:lnTo>
                    <a:pt x="1505" y="875"/>
                  </a:lnTo>
                  <a:lnTo>
                    <a:pt x="1502" y="865"/>
                  </a:lnTo>
                  <a:lnTo>
                    <a:pt x="1499" y="856"/>
                  </a:lnTo>
                  <a:lnTo>
                    <a:pt x="1496" y="847"/>
                  </a:lnTo>
                  <a:lnTo>
                    <a:pt x="1492" y="839"/>
                  </a:lnTo>
                  <a:lnTo>
                    <a:pt x="1487" y="831"/>
                  </a:lnTo>
                  <a:lnTo>
                    <a:pt x="1482" y="821"/>
                  </a:lnTo>
                  <a:lnTo>
                    <a:pt x="1475" y="813"/>
                  </a:lnTo>
                  <a:lnTo>
                    <a:pt x="1469" y="806"/>
                  </a:lnTo>
                  <a:lnTo>
                    <a:pt x="1463" y="798"/>
                  </a:lnTo>
                  <a:lnTo>
                    <a:pt x="1456" y="791"/>
                  </a:lnTo>
                  <a:lnTo>
                    <a:pt x="1438" y="783"/>
                  </a:lnTo>
                  <a:lnTo>
                    <a:pt x="1417" y="774"/>
                  </a:lnTo>
                  <a:lnTo>
                    <a:pt x="1407" y="770"/>
                  </a:lnTo>
                  <a:lnTo>
                    <a:pt x="1396" y="767"/>
                  </a:lnTo>
                  <a:lnTo>
                    <a:pt x="1384" y="764"/>
                  </a:lnTo>
                  <a:lnTo>
                    <a:pt x="1374" y="762"/>
                  </a:lnTo>
                  <a:lnTo>
                    <a:pt x="1363" y="761"/>
                  </a:lnTo>
                  <a:lnTo>
                    <a:pt x="1352" y="761"/>
                  </a:lnTo>
                  <a:lnTo>
                    <a:pt x="1340" y="761"/>
                  </a:lnTo>
                  <a:lnTo>
                    <a:pt x="1329" y="763"/>
                  </a:lnTo>
                  <a:lnTo>
                    <a:pt x="1319" y="766"/>
                  </a:lnTo>
                  <a:lnTo>
                    <a:pt x="1309" y="770"/>
                  </a:lnTo>
                  <a:lnTo>
                    <a:pt x="1299" y="775"/>
                  </a:lnTo>
                  <a:lnTo>
                    <a:pt x="1289" y="784"/>
                  </a:lnTo>
                  <a:lnTo>
                    <a:pt x="1286" y="782"/>
                  </a:lnTo>
                  <a:lnTo>
                    <a:pt x="1283" y="781"/>
                  </a:lnTo>
                  <a:lnTo>
                    <a:pt x="1280" y="780"/>
                  </a:lnTo>
                  <a:lnTo>
                    <a:pt x="1277" y="780"/>
                  </a:lnTo>
                  <a:lnTo>
                    <a:pt x="1271" y="780"/>
                  </a:lnTo>
                  <a:lnTo>
                    <a:pt x="1265" y="781"/>
                  </a:lnTo>
                  <a:lnTo>
                    <a:pt x="1259" y="781"/>
                  </a:lnTo>
                  <a:lnTo>
                    <a:pt x="1254" y="780"/>
                  </a:lnTo>
                  <a:lnTo>
                    <a:pt x="1252" y="778"/>
                  </a:lnTo>
                  <a:lnTo>
                    <a:pt x="1249" y="775"/>
                  </a:lnTo>
                  <a:lnTo>
                    <a:pt x="1247" y="772"/>
                  </a:lnTo>
                  <a:lnTo>
                    <a:pt x="1246" y="768"/>
                  </a:lnTo>
                  <a:lnTo>
                    <a:pt x="1247" y="760"/>
                  </a:lnTo>
                  <a:lnTo>
                    <a:pt x="1247" y="752"/>
                  </a:lnTo>
                  <a:lnTo>
                    <a:pt x="1247" y="744"/>
                  </a:lnTo>
                  <a:lnTo>
                    <a:pt x="1246" y="737"/>
                  </a:lnTo>
                  <a:lnTo>
                    <a:pt x="1243" y="721"/>
                  </a:lnTo>
                  <a:lnTo>
                    <a:pt x="1238" y="708"/>
                  </a:lnTo>
                  <a:lnTo>
                    <a:pt x="1231" y="694"/>
                  </a:lnTo>
                  <a:lnTo>
                    <a:pt x="1223" y="681"/>
                  </a:lnTo>
                  <a:lnTo>
                    <a:pt x="1214" y="669"/>
                  </a:lnTo>
                  <a:lnTo>
                    <a:pt x="1203" y="658"/>
                  </a:lnTo>
                  <a:lnTo>
                    <a:pt x="1192" y="647"/>
                  </a:lnTo>
                  <a:lnTo>
                    <a:pt x="1180" y="636"/>
                  </a:lnTo>
                  <a:lnTo>
                    <a:pt x="1168" y="626"/>
                  </a:lnTo>
                  <a:lnTo>
                    <a:pt x="1154" y="617"/>
                  </a:lnTo>
                  <a:lnTo>
                    <a:pt x="1129" y="599"/>
                  </a:lnTo>
                  <a:lnTo>
                    <a:pt x="1104" y="582"/>
                  </a:lnTo>
                  <a:lnTo>
                    <a:pt x="1102" y="573"/>
                  </a:lnTo>
                  <a:lnTo>
                    <a:pt x="1101" y="565"/>
                  </a:lnTo>
                  <a:lnTo>
                    <a:pt x="1102" y="557"/>
                  </a:lnTo>
                  <a:lnTo>
                    <a:pt x="1104" y="550"/>
                  </a:lnTo>
                  <a:lnTo>
                    <a:pt x="1107" y="542"/>
                  </a:lnTo>
                  <a:lnTo>
                    <a:pt x="1111" y="536"/>
                  </a:lnTo>
                  <a:lnTo>
                    <a:pt x="1116" y="529"/>
                  </a:lnTo>
                  <a:lnTo>
                    <a:pt x="1122" y="523"/>
                  </a:lnTo>
                  <a:lnTo>
                    <a:pt x="1133" y="511"/>
                  </a:lnTo>
                  <a:lnTo>
                    <a:pt x="1145" y="498"/>
                  </a:lnTo>
                  <a:lnTo>
                    <a:pt x="1150" y="491"/>
                  </a:lnTo>
                  <a:lnTo>
                    <a:pt x="1155" y="485"/>
                  </a:lnTo>
                  <a:lnTo>
                    <a:pt x="1159" y="478"/>
                  </a:lnTo>
                  <a:lnTo>
                    <a:pt x="1164" y="471"/>
                  </a:lnTo>
                  <a:lnTo>
                    <a:pt x="1171" y="449"/>
                  </a:lnTo>
                  <a:lnTo>
                    <a:pt x="1178" y="429"/>
                  </a:lnTo>
                  <a:lnTo>
                    <a:pt x="1184" y="408"/>
                  </a:lnTo>
                  <a:lnTo>
                    <a:pt x="1189" y="387"/>
                  </a:lnTo>
                  <a:lnTo>
                    <a:pt x="1193" y="365"/>
                  </a:lnTo>
                  <a:lnTo>
                    <a:pt x="1196" y="343"/>
                  </a:lnTo>
                  <a:lnTo>
                    <a:pt x="1197" y="321"/>
                  </a:lnTo>
                  <a:lnTo>
                    <a:pt x="1197" y="298"/>
                  </a:lnTo>
                  <a:lnTo>
                    <a:pt x="1199" y="294"/>
                  </a:lnTo>
                  <a:lnTo>
                    <a:pt x="1201" y="291"/>
                  </a:lnTo>
                  <a:lnTo>
                    <a:pt x="1204" y="289"/>
                  </a:lnTo>
                  <a:lnTo>
                    <a:pt x="1208" y="286"/>
                  </a:lnTo>
                  <a:lnTo>
                    <a:pt x="1214" y="284"/>
                  </a:lnTo>
                  <a:lnTo>
                    <a:pt x="1221" y="282"/>
                  </a:lnTo>
                  <a:lnTo>
                    <a:pt x="1237" y="280"/>
                  </a:lnTo>
                  <a:lnTo>
                    <a:pt x="1253" y="279"/>
                  </a:lnTo>
                  <a:lnTo>
                    <a:pt x="1283" y="282"/>
                  </a:lnTo>
                  <a:lnTo>
                    <a:pt x="1314" y="284"/>
                  </a:lnTo>
                  <a:lnTo>
                    <a:pt x="1344" y="285"/>
                  </a:lnTo>
                  <a:lnTo>
                    <a:pt x="1374" y="286"/>
                  </a:lnTo>
                  <a:lnTo>
                    <a:pt x="1432" y="286"/>
                  </a:lnTo>
                  <a:lnTo>
                    <a:pt x="1491" y="284"/>
                  </a:lnTo>
                  <a:lnTo>
                    <a:pt x="1549" y="283"/>
                  </a:lnTo>
                  <a:lnTo>
                    <a:pt x="1607" y="281"/>
                  </a:lnTo>
                  <a:lnTo>
                    <a:pt x="1667" y="281"/>
                  </a:lnTo>
                  <a:lnTo>
                    <a:pt x="1727" y="283"/>
                  </a:lnTo>
                  <a:lnTo>
                    <a:pt x="1768" y="282"/>
                  </a:lnTo>
                  <a:lnTo>
                    <a:pt x="1809" y="281"/>
                  </a:lnTo>
                  <a:lnTo>
                    <a:pt x="1851" y="279"/>
                  </a:lnTo>
                  <a:lnTo>
                    <a:pt x="1890" y="277"/>
                  </a:lnTo>
                  <a:lnTo>
                    <a:pt x="1931" y="276"/>
                  </a:lnTo>
                  <a:lnTo>
                    <a:pt x="1972" y="276"/>
                  </a:lnTo>
                  <a:lnTo>
                    <a:pt x="2012" y="277"/>
                  </a:lnTo>
                  <a:lnTo>
                    <a:pt x="2053" y="279"/>
                  </a:lnTo>
                  <a:lnTo>
                    <a:pt x="2130" y="277"/>
                  </a:lnTo>
                  <a:lnTo>
                    <a:pt x="2207" y="276"/>
                  </a:lnTo>
                  <a:lnTo>
                    <a:pt x="2284" y="274"/>
                  </a:lnTo>
                  <a:lnTo>
                    <a:pt x="2361" y="273"/>
                  </a:lnTo>
                  <a:lnTo>
                    <a:pt x="2437" y="273"/>
                  </a:lnTo>
                  <a:lnTo>
                    <a:pt x="2514" y="272"/>
                  </a:lnTo>
                  <a:lnTo>
                    <a:pt x="2591" y="271"/>
                  </a:lnTo>
                  <a:lnTo>
                    <a:pt x="2667" y="271"/>
                  </a:lnTo>
                  <a:lnTo>
                    <a:pt x="2744" y="270"/>
                  </a:lnTo>
                  <a:lnTo>
                    <a:pt x="2821" y="270"/>
                  </a:lnTo>
                  <a:lnTo>
                    <a:pt x="2897" y="269"/>
                  </a:lnTo>
                  <a:lnTo>
                    <a:pt x="2974" y="269"/>
                  </a:lnTo>
                  <a:lnTo>
                    <a:pt x="3052" y="268"/>
                  </a:lnTo>
                  <a:lnTo>
                    <a:pt x="3128" y="266"/>
                  </a:lnTo>
                  <a:lnTo>
                    <a:pt x="3206" y="265"/>
                  </a:lnTo>
                  <a:lnTo>
                    <a:pt x="3284" y="264"/>
                  </a:lnTo>
                  <a:lnTo>
                    <a:pt x="3333" y="261"/>
                  </a:lnTo>
                  <a:lnTo>
                    <a:pt x="3381" y="260"/>
                  </a:lnTo>
                  <a:lnTo>
                    <a:pt x="3430" y="260"/>
                  </a:lnTo>
                  <a:lnTo>
                    <a:pt x="3479" y="261"/>
                  </a:lnTo>
                  <a:lnTo>
                    <a:pt x="3528" y="262"/>
                  </a:lnTo>
                  <a:lnTo>
                    <a:pt x="3577" y="262"/>
                  </a:lnTo>
                  <a:lnTo>
                    <a:pt x="3603" y="261"/>
                  </a:lnTo>
                  <a:lnTo>
                    <a:pt x="3627" y="260"/>
                  </a:lnTo>
                  <a:lnTo>
                    <a:pt x="3653" y="258"/>
                  </a:lnTo>
                  <a:lnTo>
                    <a:pt x="3678" y="256"/>
                  </a:lnTo>
                  <a:lnTo>
                    <a:pt x="3689" y="258"/>
                  </a:lnTo>
                  <a:lnTo>
                    <a:pt x="3699" y="259"/>
                  </a:lnTo>
                  <a:lnTo>
                    <a:pt x="3709" y="260"/>
                  </a:lnTo>
                  <a:lnTo>
                    <a:pt x="3720" y="260"/>
                  </a:lnTo>
                  <a:lnTo>
                    <a:pt x="3742" y="260"/>
                  </a:lnTo>
                  <a:lnTo>
                    <a:pt x="3763" y="259"/>
                  </a:lnTo>
                  <a:lnTo>
                    <a:pt x="3785" y="257"/>
                  </a:lnTo>
                  <a:lnTo>
                    <a:pt x="3806" y="255"/>
                  </a:lnTo>
                  <a:lnTo>
                    <a:pt x="3829" y="254"/>
                  </a:lnTo>
                  <a:lnTo>
                    <a:pt x="3850" y="254"/>
                  </a:lnTo>
                  <a:lnTo>
                    <a:pt x="3948" y="254"/>
                  </a:lnTo>
                  <a:lnTo>
                    <a:pt x="4145" y="254"/>
                  </a:lnTo>
                  <a:lnTo>
                    <a:pt x="4428" y="254"/>
                  </a:lnTo>
                  <a:lnTo>
                    <a:pt x="4781" y="254"/>
                  </a:lnTo>
                  <a:lnTo>
                    <a:pt x="5191" y="253"/>
                  </a:lnTo>
                  <a:lnTo>
                    <a:pt x="5643" y="253"/>
                  </a:lnTo>
                  <a:lnTo>
                    <a:pt x="6125" y="252"/>
                  </a:lnTo>
                  <a:lnTo>
                    <a:pt x="6619" y="251"/>
                  </a:lnTo>
                  <a:lnTo>
                    <a:pt x="7114" y="251"/>
                  </a:lnTo>
                  <a:lnTo>
                    <a:pt x="7596" y="250"/>
                  </a:lnTo>
                  <a:lnTo>
                    <a:pt x="8048" y="249"/>
                  </a:lnTo>
                  <a:lnTo>
                    <a:pt x="8459" y="249"/>
                  </a:lnTo>
                  <a:lnTo>
                    <a:pt x="8813" y="248"/>
                  </a:lnTo>
                  <a:lnTo>
                    <a:pt x="9096" y="247"/>
                  </a:lnTo>
                  <a:lnTo>
                    <a:pt x="9296" y="247"/>
                  </a:lnTo>
                  <a:lnTo>
                    <a:pt x="9395" y="246"/>
                  </a:lnTo>
                  <a:lnTo>
                    <a:pt x="9434" y="247"/>
                  </a:lnTo>
                  <a:lnTo>
                    <a:pt x="9474" y="247"/>
                  </a:lnTo>
                  <a:lnTo>
                    <a:pt x="9515" y="246"/>
                  </a:lnTo>
                  <a:lnTo>
                    <a:pt x="9556" y="245"/>
                  </a:lnTo>
                  <a:lnTo>
                    <a:pt x="9597" y="243"/>
                  </a:lnTo>
                  <a:lnTo>
                    <a:pt x="9638" y="243"/>
                  </a:lnTo>
                  <a:lnTo>
                    <a:pt x="9677" y="243"/>
                  </a:lnTo>
                  <a:lnTo>
                    <a:pt x="9715" y="245"/>
                  </a:lnTo>
                  <a:lnTo>
                    <a:pt x="9735" y="244"/>
                  </a:lnTo>
                  <a:lnTo>
                    <a:pt x="9754" y="243"/>
                  </a:lnTo>
                  <a:lnTo>
                    <a:pt x="9772" y="243"/>
                  </a:lnTo>
                  <a:lnTo>
                    <a:pt x="9792" y="242"/>
                  </a:lnTo>
                  <a:lnTo>
                    <a:pt x="9800" y="251"/>
                  </a:lnTo>
                  <a:lnTo>
                    <a:pt x="9806" y="261"/>
                  </a:lnTo>
                  <a:lnTo>
                    <a:pt x="9811" y="274"/>
                  </a:lnTo>
                  <a:lnTo>
                    <a:pt x="9815" y="286"/>
                  </a:lnTo>
                  <a:lnTo>
                    <a:pt x="9822" y="310"/>
                  </a:lnTo>
                  <a:lnTo>
                    <a:pt x="9829" y="336"/>
                  </a:lnTo>
                  <a:lnTo>
                    <a:pt x="9832" y="350"/>
                  </a:lnTo>
                  <a:lnTo>
                    <a:pt x="9836" y="364"/>
                  </a:lnTo>
                  <a:lnTo>
                    <a:pt x="9841" y="377"/>
                  </a:lnTo>
                  <a:lnTo>
                    <a:pt x="9847" y="389"/>
                  </a:lnTo>
                  <a:lnTo>
                    <a:pt x="9860" y="415"/>
                  </a:lnTo>
                  <a:lnTo>
                    <a:pt x="9874" y="439"/>
                  </a:lnTo>
                  <a:lnTo>
                    <a:pt x="9890" y="464"/>
                  </a:lnTo>
                  <a:lnTo>
                    <a:pt x="9905" y="487"/>
                  </a:lnTo>
                  <a:lnTo>
                    <a:pt x="9921" y="511"/>
                  </a:lnTo>
                  <a:lnTo>
                    <a:pt x="9937" y="535"/>
                  </a:lnTo>
                  <a:lnTo>
                    <a:pt x="9945" y="539"/>
                  </a:lnTo>
                  <a:lnTo>
                    <a:pt x="9953" y="543"/>
                  </a:lnTo>
                  <a:lnTo>
                    <a:pt x="9957" y="547"/>
                  </a:lnTo>
                  <a:lnTo>
                    <a:pt x="9959" y="550"/>
                  </a:lnTo>
                  <a:lnTo>
                    <a:pt x="9960" y="555"/>
                  </a:lnTo>
                  <a:lnTo>
                    <a:pt x="9958" y="560"/>
                  </a:lnTo>
                  <a:lnTo>
                    <a:pt x="9957" y="566"/>
                  </a:lnTo>
                  <a:lnTo>
                    <a:pt x="9955" y="571"/>
                  </a:lnTo>
                  <a:lnTo>
                    <a:pt x="9952" y="575"/>
                  </a:lnTo>
                  <a:lnTo>
                    <a:pt x="9948" y="577"/>
                  </a:lnTo>
                  <a:lnTo>
                    <a:pt x="9944" y="578"/>
                  </a:lnTo>
                  <a:lnTo>
                    <a:pt x="9940" y="579"/>
                  </a:lnTo>
                  <a:lnTo>
                    <a:pt x="9934" y="579"/>
                  </a:lnTo>
                  <a:lnTo>
                    <a:pt x="9929" y="578"/>
                  </a:lnTo>
                  <a:lnTo>
                    <a:pt x="9919" y="576"/>
                  </a:lnTo>
                  <a:lnTo>
                    <a:pt x="9908" y="573"/>
                  </a:lnTo>
                  <a:lnTo>
                    <a:pt x="9903" y="573"/>
                  </a:lnTo>
                  <a:lnTo>
                    <a:pt x="9898" y="573"/>
                  </a:lnTo>
                  <a:lnTo>
                    <a:pt x="9893" y="574"/>
                  </a:lnTo>
                  <a:lnTo>
                    <a:pt x="9887" y="576"/>
                  </a:lnTo>
                  <a:lnTo>
                    <a:pt x="9877" y="580"/>
                  </a:lnTo>
                  <a:lnTo>
                    <a:pt x="9868" y="585"/>
                  </a:lnTo>
                  <a:lnTo>
                    <a:pt x="9859" y="592"/>
                  </a:lnTo>
                  <a:lnTo>
                    <a:pt x="9852" y="598"/>
                  </a:lnTo>
                  <a:lnTo>
                    <a:pt x="9844" y="605"/>
                  </a:lnTo>
                  <a:lnTo>
                    <a:pt x="9837" y="613"/>
                  </a:lnTo>
                  <a:lnTo>
                    <a:pt x="9831" y="621"/>
                  </a:lnTo>
                  <a:lnTo>
                    <a:pt x="9825" y="629"/>
                  </a:lnTo>
                  <a:lnTo>
                    <a:pt x="9820" y="639"/>
                  </a:lnTo>
                  <a:lnTo>
                    <a:pt x="9816" y="648"/>
                  </a:lnTo>
                  <a:lnTo>
                    <a:pt x="9813" y="657"/>
                  </a:lnTo>
                  <a:lnTo>
                    <a:pt x="9810" y="667"/>
                  </a:lnTo>
                  <a:lnTo>
                    <a:pt x="9808" y="676"/>
                  </a:lnTo>
                  <a:lnTo>
                    <a:pt x="9806" y="687"/>
                  </a:lnTo>
                  <a:lnTo>
                    <a:pt x="9805" y="696"/>
                  </a:lnTo>
                  <a:lnTo>
                    <a:pt x="9805" y="706"/>
                  </a:lnTo>
                  <a:lnTo>
                    <a:pt x="9807" y="711"/>
                  </a:lnTo>
                  <a:lnTo>
                    <a:pt x="9808" y="718"/>
                  </a:lnTo>
                  <a:lnTo>
                    <a:pt x="9807" y="721"/>
                  </a:lnTo>
                  <a:lnTo>
                    <a:pt x="9806" y="723"/>
                  </a:lnTo>
                  <a:lnTo>
                    <a:pt x="9805" y="726"/>
                  </a:lnTo>
                  <a:lnTo>
                    <a:pt x="9802" y="727"/>
                  </a:lnTo>
                  <a:lnTo>
                    <a:pt x="9798" y="729"/>
                  </a:lnTo>
                  <a:lnTo>
                    <a:pt x="9793" y="729"/>
                  </a:lnTo>
                  <a:lnTo>
                    <a:pt x="9790" y="729"/>
                  </a:lnTo>
                  <a:lnTo>
                    <a:pt x="9786" y="729"/>
                  </a:lnTo>
                  <a:lnTo>
                    <a:pt x="9780" y="726"/>
                  </a:lnTo>
                  <a:lnTo>
                    <a:pt x="9774" y="723"/>
                  </a:lnTo>
                  <a:lnTo>
                    <a:pt x="9768" y="718"/>
                  </a:lnTo>
                  <a:lnTo>
                    <a:pt x="9762" y="714"/>
                  </a:lnTo>
                  <a:lnTo>
                    <a:pt x="9756" y="710"/>
                  </a:lnTo>
                  <a:lnTo>
                    <a:pt x="9749" y="707"/>
                  </a:lnTo>
                  <a:lnTo>
                    <a:pt x="9737" y="706"/>
                  </a:lnTo>
                  <a:lnTo>
                    <a:pt x="9726" y="706"/>
                  </a:lnTo>
                  <a:lnTo>
                    <a:pt x="9715" y="707"/>
                  </a:lnTo>
                  <a:lnTo>
                    <a:pt x="9703" y="708"/>
                  </a:lnTo>
                  <a:lnTo>
                    <a:pt x="9693" y="711"/>
                  </a:lnTo>
                  <a:lnTo>
                    <a:pt x="9682" y="713"/>
                  </a:lnTo>
                  <a:lnTo>
                    <a:pt x="9672" y="717"/>
                  </a:lnTo>
                  <a:lnTo>
                    <a:pt x="9663" y="721"/>
                  </a:lnTo>
                  <a:lnTo>
                    <a:pt x="9652" y="726"/>
                  </a:lnTo>
                  <a:lnTo>
                    <a:pt x="9643" y="733"/>
                  </a:lnTo>
                  <a:lnTo>
                    <a:pt x="9634" y="739"/>
                  </a:lnTo>
                  <a:lnTo>
                    <a:pt x="9626" y="746"/>
                  </a:lnTo>
                  <a:lnTo>
                    <a:pt x="9619" y="754"/>
                  </a:lnTo>
                  <a:lnTo>
                    <a:pt x="9611" y="763"/>
                  </a:lnTo>
                  <a:lnTo>
                    <a:pt x="9604" y="772"/>
                  </a:lnTo>
                  <a:lnTo>
                    <a:pt x="9598" y="783"/>
                  </a:lnTo>
                  <a:lnTo>
                    <a:pt x="9594" y="803"/>
                  </a:lnTo>
                  <a:lnTo>
                    <a:pt x="9591" y="824"/>
                  </a:lnTo>
                  <a:lnTo>
                    <a:pt x="9590" y="843"/>
                  </a:lnTo>
                  <a:lnTo>
                    <a:pt x="9591" y="863"/>
                  </a:lnTo>
                  <a:lnTo>
                    <a:pt x="9593" y="883"/>
                  </a:lnTo>
                  <a:lnTo>
                    <a:pt x="9596" y="902"/>
                  </a:lnTo>
                  <a:lnTo>
                    <a:pt x="9599" y="911"/>
                  </a:lnTo>
                  <a:lnTo>
                    <a:pt x="9602" y="921"/>
                  </a:lnTo>
                  <a:lnTo>
                    <a:pt x="9606" y="930"/>
                  </a:lnTo>
                  <a:lnTo>
                    <a:pt x="9610" y="939"/>
                  </a:lnTo>
                  <a:lnTo>
                    <a:pt x="9618" y="950"/>
                  </a:lnTo>
                  <a:lnTo>
                    <a:pt x="9626" y="960"/>
                  </a:lnTo>
                  <a:lnTo>
                    <a:pt x="9635" y="969"/>
                  </a:lnTo>
                  <a:lnTo>
                    <a:pt x="9644" y="975"/>
                  </a:lnTo>
                  <a:lnTo>
                    <a:pt x="9655" y="979"/>
                  </a:lnTo>
                  <a:lnTo>
                    <a:pt x="9667" y="983"/>
                  </a:lnTo>
                  <a:lnTo>
                    <a:pt x="9678" y="985"/>
                  </a:lnTo>
                  <a:lnTo>
                    <a:pt x="9690" y="986"/>
                  </a:lnTo>
                  <a:lnTo>
                    <a:pt x="9702" y="987"/>
                  </a:lnTo>
                  <a:lnTo>
                    <a:pt x="9715" y="986"/>
                  </a:lnTo>
                  <a:lnTo>
                    <a:pt x="9728" y="986"/>
                  </a:lnTo>
                  <a:lnTo>
                    <a:pt x="9740" y="985"/>
                  </a:lnTo>
                  <a:lnTo>
                    <a:pt x="9764" y="982"/>
                  </a:lnTo>
                  <a:lnTo>
                    <a:pt x="9786" y="980"/>
                  </a:lnTo>
                  <a:lnTo>
                    <a:pt x="9790" y="983"/>
                  </a:lnTo>
                  <a:lnTo>
                    <a:pt x="9793" y="987"/>
                  </a:lnTo>
                  <a:lnTo>
                    <a:pt x="9795" y="991"/>
                  </a:lnTo>
                  <a:lnTo>
                    <a:pt x="9796" y="995"/>
                  </a:lnTo>
                  <a:lnTo>
                    <a:pt x="9798" y="1004"/>
                  </a:lnTo>
                  <a:lnTo>
                    <a:pt x="9798" y="1015"/>
                  </a:lnTo>
                  <a:lnTo>
                    <a:pt x="9796" y="1026"/>
                  </a:lnTo>
                  <a:lnTo>
                    <a:pt x="9795" y="1037"/>
                  </a:lnTo>
                  <a:lnTo>
                    <a:pt x="9796" y="1042"/>
                  </a:lnTo>
                  <a:lnTo>
                    <a:pt x="9798" y="1047"/>
                  </a:lnTo>
                  <a:lnTo>
                    <a:pt x="9799" y="1052"/>
                  </a:lnTo>
                  <a:lnTo>
                    <a:pt x="9802" y="1057"/>
                  </a:lnTo>
                  <a:lnTo>
                    <a:pt x="9808" y="1067"/>
                  </a:lnTo>
                  <a:lnTo>
                    <a:pt x="9814" y="1076"/>
                  </a:lnTo>
                  <a:lnTo>
                    <a:pt x="9821" y="1085"/>
                  </a:lnTo>
                  <a:lnTo>
                    <a:pt x="9828" y="1094"/>
                  </a:lnTo>
                  <a:lnTo>
                    <a:pt x="9836" y="1102"/>
                  </a:lnTo>
                  <a:lnTo>
                    <a:pt x="9845" y="1109"/>
                  </a:lnTo>
                  <a:lnTo>
                    <a:pt x="9854" y="1116"/>
                  </a:lnTo>
                  <a:lnTo>
                    <a:pt x="9863" y="1122"/>
                  </a:lnTo>
                  <a:lnTo>
                    <a:pt x="9873" y="1127"/>
                  </a:lnTo>
                  <a:lnTo>
                    <a:pt x="9882" y="1131"/>
                  </a:lnTo>
                  <a:lnTo>
                    <a:pt x="9894" y="1135"/>
                  </a:lnTo>
                  <a:lnTo>
                    <a:pt x="9905" y="1138"/>
                  </a:lnTo>
                  <a:lnTo>
                    <a:pt x="9916" y="1141"/>
                  </a:lnTo>
                  <a:lnTo>
                    <a:pt x="9927" y="1143"/>
                  </a:lnTo>
                  <a:lnTo>
                    <a:pt x="9940" y="1144"/>
                  </a:lnTo>
                  <a:lnTo>
                    <a:pt x="9952" y="1144"/>
                  </a:lnTo>
                  <a:lnTo>
                    <a:pt x="9957" y="1151"/>
                  </a:lnTo>
                  <a:lnTo>
                    <a:pt x="9960" y="1157"/>
                  </a:lnTo>
                  <a:lnTo>
                    <a:pt x="9961" y="1162"/>
                  </a:lnTo>
                  <a:lnTo>
                    <a:pt x="9961" y="1167"/>
                  </a:lnTo>
                  <a:lnTo>
                    <a:pt x="9959" y="1172"/>
                  </a:lnTo>
                  <a:lnTo>
                    <a:pt x="9955" y="1177"/>
                  </a:lnTo>
                  <a:lnTo>
                    <a:pt x="9951" y="1182"/>
                  </a:lnTo>
                  <a:lnTo>
                    <a:pt x="9946" y="1187"/>
                  </a:lnTo>
                  <a:lnTo>
                    <a:pt x="9936" y="1198"/>
                  </a:lnTo>
                  <a:lnTo>
                    <a:pt x="9924" y="1208"/>
                  </a:lnTo>
                  <a:lnTo>
                    <a:pt x="9920" y="1213"/>
                  </a:lnTo>
                  <a:lnTo>
                    <a:pt x="9916" y="1219"/>
                  </a:lnTo>
                  <a:lnTo>
                    <a:pt x="9913" y="1225"/>
                  </a:lnTo>
                  <a:lnTo>
                    <a:pt x="9912" y="1231"/>
                  </a:lnTo>
                  <a:close/>
                  <a:moveTo>
                    <a:pt x="9860" y="564"/>
                  </a:moveTo>
                  <a:lnTo>
                    <a:pt x="9847" y="576"/>
                  </a:lnTo>
                  <a:lnTo>
                    <a:pt x="9834" y="587"/>
                  </a:lnTo>
                  <a:lnTo>
                    <a:pt x="9823" y="601"/>
                  </a:lnTo>
                  <a:lnTo>
                    <a:pt x="9813" y="614"/>
                  </a:lnTo>
                  <a:lnTo>
                    <a:pt x="9804" y="628"/>
                  </a:lnTo>
                  <a:lnTo>
                    <a:pt x="9796" y="643"/>
                  </a:lnTo>
                  <a:lnTo>
                    <a:pt x="9790" y="659"/>
                  </a:lnTo>
                  <a:lnTo>
                    <a:pt x="9786" y="675"/>
                  </a:lnTo>
                  <a:lnTo>
                    <a:pt x="9782" y="680"/>
                  </a:lnTo>
                  <a:lnTo>
                    <a:pt x="9777" y="683"/>
                  </a:lnTo>
                  <a:lnTo>
                    <a:pt x="9772" y="686"/>
                  </a:lnTo>
                  <a:lnTo>
                    <a:pt x="9767" y="688"/>
                  </a:lnTo>
                  <a:lnTo>
                    <a:pt x="9762" y="688"/>
                  </a:lnTo>
                  <a:lnTo>
                    <a:pt x="9756" y="688"/>
                  </a:lnTo>
                  <a:lnTo>
                    <a:pt x="9749" y="688"/>
                  </a:lnTo>
                  <a:lnTo>
                    <a:pt x="9743" y="687"/>
                  </a:lnTo>
                  <a:lnTo>
                    <a:pt x="9731" y="683"/>
                  </a:lnTo>
                  <a:lnTo>
                    <a:pt x="9719" y="680"/>
                  </a:lnTo>
                  <a:lnTo>
                    <a:pt x="9708" y="677"/>
                  </a:lnTo>
                  <a:lnTo>
                    <a:pt x="9696" y="676"/>
                  </a:lnTo>
                  <a:lnTo>
                    <a:pt x="9685" y="679"/>
                  </a:lnTo>
                  <a:lnTo>
                    <a:pt x="9675" y="682"/>
                  </a:lnTo>
                  <a:lnTo>
                    <a:pt x="9664" y="688"/>
                  </a:lnTo>
                  <a:lnTo>
                    <a:pt x="9654" y="693"/>
                  </a:lnTo>
                  <a:lnTo>
                    <a:pt x="9644" y="698"/>
                  </a:lnTo>
                  <a:lnTo>
                    <a:pt x="9635" y="704"/>
                  </a:lnTo>
                  <a:lnTo>
                    <a:pt x="9627" y="711"/>
                  </a:lnTo>
                  <a:lnTo>
                    <a:pt x="9619" y="718"/>
                  </a:lnTo>
                  <a:lnTo>
                    <a:pt x="9610" y="726"/>
                  </a:lnTo>
                  <a:lnTo>
                    <a:pt x="9603" y="735"/>
                  </a:lnTo>
                  <a:lnTo>
                    <a:pt x="9597" y="743"/>
                  </a:lnTo>
                  <a:lnTo>
                    <a:pt x="9591" y="752"/>
                  </a:lnTo>
                  <a:lnTo>
                    <a:pt x="9585" y="761"/>
                  </a:lnTo>
                  <a:lnTo>
                    <a:pt x="9580" y="771"/>
                  </a:lnTo>
                  <a:lnTo>
                    <a:pt x="9575" y="782"/>
                  </a:lnTo>
                  <a:lnTo>
                    <a:pt x="9571" y="792"/>
                  </a:lnTo>
                  <a:lnTo>
                    <a:pt x="9566" y="805"/>
                  </a:lnTo>
                  <a:lnTo>
                    <a:pt x="9562" y="818"/>
                  </a:lnTo>
                  <a:lnTo>
                    <a:pt x="9559" y="834"/>
                  </a:lnTo>
                  <a:lnTo>
                    <a:pt x="9557" y="848"/>
                  </a:lnTo>
                  <a:lnTo>
                    <a:pt x="9556" y="863"/>
                  </a:lnTo>
                  <a:lnTo>
                    <a:pt x="9557" y="879"/>
                  </a:lnTo>
                  <a:lnTo>
                    <a:pt x="9559" y="894"/>
                  </a:lnTo>
                  <a:lnTo>
                    <a:pt x="9564" y="909"/>
                  </a:lnTo>
                  <a:lnTo>
                    <a:pt x="9568" y="918"/>
                  </a:lnTo>
                  <a:lnTo>
                    <a:pt x="9571" y="926"/>
                  </a:lnTo>
                  <a:lnTo>
                    <a:pt x="9575" y="933"/>
                  </a:lnTo>
                  <a:lnTo>
                    <a:pt x="9580" y="940"/>
                  </a:lnTo>
                  <a:lnTo>
                    <a:pt x="9585" y="947"/>
                  </a:lnTo>
                  <a:lnTo>
                    <a:pt x="9591" y="953"/>
                  </a:lnTo>
                  <a:lnTo>
                    <a:pt x="9598" y="960"/>
                  </a:lnTo>
                  <a:lnTo>
                    <a:pt x="9604" y="967"/>
                  </a:lnTo>
                  <a:lnTo>
                    <a:pt x="9635" y="988"/>
                  </a:lnTo>
                  <a:lnTo>
                    <a:pt x="9666" y="1010"/>
                  </a:lnTo>
                  <a:lnTo>
                    <a:pt x="9762" y="1012"/>
                  </a:lnTo>
                  <a:lnTo>
                    <a:pt x="9767" y="1027"/>
                  </a:lnTo>
                  <a:lnTo>
                    <a:pt x="9771" y="1043"/>
                  </a:lnTo>
                  <a:lnTo>
                    <a:pt x="9773" y="1051"/>
                  </a:lnTo>
                  <a:lnTo>
                    <a:pt x="9776" y="1060"/>
                  </a:lnTo>
                  <a:lnTo>
                    <a:pt x="9779" y="1068"/>
                  </a:lnTo>
                  <a:lnTo>
                    <a:pt x="9783" y="1076"/>
                  </a:lnTo>
                  <a:lnTo>
                    <a:pt x="9793" y="1091"/>
                  </a:lnTo>
                  <a:lnTo>
                    <a:pt x="9805" y="1107"/>
                  </a:lnTo>
                  <a:lnTo>
                    <a:pt x="9811" y="1114"/>
                  </a:lnTo>
                  <a:lnTo>
                    <a:pt x="9818" y="1121"/>
                  </a:lnTo>
                  <a:lnTo>
                    <a:pt x="9825" y="1127"/>
                  </a:lnTo>
                  <a:lnTo>
                    <a:pt x="9832" y="1133"/>
                  </a:lnTo>
                  <a:lnTo>
                    <a:pt x="9840" y="1138"/>
                  </a:lnTo>
                  <a:lnTo>
                    <a:pt x="9849" y="1143"/>
                  </a:lnTo>
                  <a:lnTo>
                    <a:pt x="9857" y="1149"/>
                  </a:lnTo>
                  <a:lnTo>
                    <a:pt x="9866" y="1152"/>
                  </a:lnTo>
                  <a:lnTo>
                    <a:pt x="9874" y="1156"/>
                  </a:lnTo>
                  <a:lnTo>
                    <a:pt x="9883" y="1158"/>
                  </a:lnTo>
                  <a:lnTo>
                    <a:pt x="9894" y="1160"/>
                  </a:lnTo>
                  <a:lnTo>
                    <a:pt x="9903" y="1161"/>
                  </a:lnTo>
                  <a:lnTo>
                    <a:pt x="9906" y="1166"/>
                  </a:lnTo>
                  <a:lnTo>
                    <a:pt x="9907" y="1171"/>
                  </a:lnTo>
                  <a:lnTo>
                    <a:pt x="9908" y="1177"/>
                  </a:lnTo>
                  <a:lnTo>
                    <a:pt x="9907" y="1182"/>
                  </a:lnTo>
                  <a:lnTo>
                    <a:pt x="9905" y="1187"/>
                  </a:lnTo>
                  <a:lnTo>
                    <a:pt x="9903" y="1191"/>
                  </a:lnTo>
                  <a:lnTo>
                    <a:pt x="9901" y="1197"/>
                  </a:lnTo>
                  <a:lnTo>
                    <a:pt x="9897" y="1202"/>
                  </a:lnTo>
                  <a:lnTo>
                    <a:pt x="9891" y="1211"/>
                  </a:lnTo>
                  <a:lnTo>
                    <a:pt x="9883" y="1221"/>
                  </a:lnTo>
                  <a:lnTo>
                    <a:pt x="9880" y="1225"/>
                  </a:lnTo>
                  <a:lnTo>
                    <a:pt x="9878" y="1230"/>
                  </a:lnTo>
                  <a:lnTo>
                    <a:pt x="9876" y="1235"/>
                  </a:lnTo>
                  <a:lnTo>
                    <a:pt x="9875" y="1241"/>
                  </a:lnTo>
                  <a:lnTo>
                    <a:pt x="9866" y="1262"/>
                  </a:lnTo>
                  <a:lnTo>
                    <a:pt x="9858" y="1283"/>
                  </a:lnTo>
                  <a:lnTo>
                    <a:pt x="9852" y="1305"/>
                  </a:lnTo>
                  <a:lnTo>
                    <a:pt x="9846" y="1327"/>
                  </a:lnTo>
                  <a:lnTo>
                    <a:pt x="9840" y="1350"/>
                  </a:lnTo>
                  <a:lnTo>
                    <a:pt x="9835" y="1372"/>
                  </a:lnTo>
                  <a:lnTo>
                    <a:pt x="9829" y="1395"/>
                  </a:lnTo>
                  <a:lnTo>
                    <a:pt x="9823" y="1416"/>
                  </a:lnTo>
                  <a:lnTo>
                    <a:pt x="9815" y="1420"/>
                  </a:lnTo>
                  <a:lnTo>
                    <a:pt x="9806" y="1423"/>
                  </a:lnTo>
                  <a:lnTo>
                    <a:pt x="9796" y="1426"/>
                  </a:lnTo>
                  <a:lnTo>
                    <a:pt x="9786" y="1428"/>
                  </a:lnTo>
                  <a:lnTo>
                    <a:pt x="9765" y="1430"/>
                  </a:lnTo>
                  <a:lnTo>
                    <a:pt x="9743" y="1430"/>
                  </a:lnTo>
                  <a:lnTo>
                    <a:pt x="9720" y="1430"/>
                  </a:lnTo>
                  <a:lnTo>
                    <a:pt x="9697" y="1429"/>
                  </a:lnTo>
                  <a:lnTo>
                    <a:pt x="9675" y="1430"/>
                  </a:lnTo>
                  <a:lnTo>
                    <a:pt x="9653" y="1431"/>
                  </a:lnTo>
                  <a:lnTo>
                    <a:pt x="9592" y="1430"/>
                  </a:lnTo>
                  <a:lnTo>
                    <a:pt x="9532" y="1431"/>
                  </a:lnTo>
                  <a:lnTo>
                    <a:pt x="9470" y="1431"/>
                  </a:lnTo>
                  <a:lnTo>
                    <a:pt x="9409" y="1432"/>
                  </a:lnTo>
                  <a:lnTo>
                    <a:pt x="9349" y="1433"/>
                  </a:lnTo>
                  <a:lnTo>
                    <a:pt x="9287" y="1433"/>
                  </a:lnTo>
                  <a:lnTo>
                    <a:pt x="9227" y="1433"/>
                  </a:lnTo>
                  <a:lnTo>
                    <a:pt x="9168" y="1431"/>
                  </a:lnTo>
                  <a:lnTo>
                    <a:pt x="9164" y="1433"/>
                  </a:lnTo>
                  <a:lnTo>
                    <a:pt x="9161" y="1434"/>
                  </a:lnTo>
                  <a:lnTo>
                    <a:pt x="9157" y="1435"/>
                  </a:lnTo>
                  <a:lnTo>
                    <a:pt x="9153" y="1436"/>
                  </a:lnTo>
                  <a:lnTo>
                    <a:pt x="9150" y="1435"/>
                  </a:lnTo>
                  <a:lnTo>
                    <a:pt x="9147" y="1435"/>
                  </a:lnTo>
                  <a:lnTo>
                    <a:pt x="9145" y="1433"/>
                  </a:lnTo>
                  <a:lnTo>
                    <a:pt x="9142" y="1431"/>
                  </a:lnTo>
                  <a:lnTo>
                    <a:pt x="2998" y="1449"/>
                  </a:lnTo>
                  <a:lnTo>
                    <a:pt x="2906" y="1450"/>
                  </a:lnTo>
                  <a:lnTo>
                    <a:pt x="2813" y="1450"/>
                  </a:lnTo>
                  <a:lnTo>
                    <a:pt x="2723" y="1451"/>
                  </a:lnTo>
                  <a:lnTo>
                    <a:pt x="2632" y="1451"/>
                  </a:lnTo>
                  <a:lnTo>
                    <a:pt x="2542" y="1452"/>
                  </a:lnTo>
                  <a:lnTo>
                    <a:pt x="2451" y="1453"/>
                  </a:lnTo>
                  <a:lnTo>
                    <a:pt x="2361" y="1453"/>
                  </a:lnTo>
                  <a:lnTo>
                    <a:pt x="2270" y="1454"/>
                  </a:lnTo>
                  <a:lnTo>
                    <a:pt x="2180" y="1455"/>
                  </a:lnTo>
                  <a:lnTo>
                    <a:pt x="2090" y="1456"/>
                  </a:lnTo>
                  <a:lnTo>
                    <a:pt x="2000" y="1457"/>
                  </a:lnTo>
                  <a:lnTo>
                    <a:pt x="1909" y="1458"/>
                  </a:lnTo>
                  <a:lnTo>
                    <a:pt x="1819" y="1459"/>
                  </a:lnTo>
                  <a:lnTo>
                    <a:pt x="1728" y="1460"/>
                  </a:lnTo>
                  <a:lnTo>
                    <a:pt x="1637" y="1462"/>
                  </a:lnTo>
                  <a:lnTo>
                    <a:pt x="1545" y="1463"/>
                  </a:lnTo>
                  <a:lnTo>
                    <a:pt x="1508" y="1464"/>
                  </a:lnTo>
                  <a:lnTo>
                    <a:pt x="1470" y="1463"/>
                  </a:lnTo>
                  <a:lnTo>
                    <a:pt x="1432" y="1462"/>
                  </a:lnTo>
                  <a:lnTo>
                    <a:pt x="1394" y="1461"/>
                  </a:lnTo>
                  <a:lnTo>
                    <a:pt x="1356" y="1459"/>
                  </a:lnTo>
                  <a:lnTo>
                    <a:pt x="1318" y="1459"/>
                  </a:lnTo>
                  <a:lnTo>
                    <a:pt x="1280" y="1459"/>
                  </a:lnTo>
                  <a:lnTo>
                    <a:pt x="1243" y="1461"/>
                  </a:lnTo>
                  <a:lnTo>
                    <a:pt x="1236" y="1437"/>
                  </a:lnTo>
                  <a:lnTo>
                    <a:pt x="1230" y="1411"/>
                  </a:lnTo>
                  <a:lnTo>
                    <a:pt x="1224" y="1386"/>
                  </a:lnTo>
                  <a:lnTo>
                    <a:pt x="1218" y="1361"/>
                  </a:lnTo>
                  <a:lnTo>
                    <a:pt x="1212" y="1336"/>
                  </a:lnTo>
                  <a:lnTo>
                    <a:pt x="1203" y="1312"/>
                  </a:lnTo>
                  <a:lnTo>
                    <a:pt x="1199" y="1301"/>
                  </a:lnTo>
                  <a:lnTo>
                    <a:pt x="1194" y="1290"/>
                  </a:lnTo>
                  <a:lnTo>
                    <a:pt x="1188" y="1278"/>
                  </a:lnTo>
                  <a:lnTo>
                    <a:pt x="1182" y="1268"/>
                  </a:lnTo>
                  <a:lnTo>
                    <a:pt x="1192" y="1261"/>
                  </a:lnTo>
                  <a:lnTo>
                    <a:pt x="1201" y="1254"/>
                  </a:lnTo>
                  <a:lnTo>
                    <a:pt x="1210" y="1246"/>
                  </a:lnTo>
                  <a:lnTo>
                    <a:pt x="1218" y="1237"/>
                  </a:lnTo>
                  <a:lnTo>
                    <a:pt x="1226" y="1228"/>
                  </a:lnTo>
                  <a:lnTo>
                    <a:pt x="1233" y="1219"/>
                  </a:lnTo>
                  <a:lnTo>
                    <a:pt x="1239" y="1209"/>
                  </a:lnTo>
                  <a:lnTo>
                    <a:pt x="1245" y="1199"/>
                  </a:lnTo>
                  <a:lnTo>
                    <a:pt x="1250" y="1188"/>
                  </a:lnTo>
                  <a:lnTo>
                    <a:pt x="1256" y="1177"/>
                  </a:lnTo>
                  <a:lnTo>
                    <a:pt x="1260" y="1167"/>
                  </a:lnTo>
                  <a:lnTo>
                    <a:pt x="1264" y="1156"/>
                  </a:lnTo>
                  <a:lnTo>
                    <a:pt x="1270" y="1132"/>
                  </a:lnTo>
                  <a:lnTo>
                    <a:pt x="1274" y="1110"/>
                  </a:lnTo>
                  <a:lnTo>
                    <a:pt x="1278" y="1106"/>
                  </a:lnTo>
                  <a:lnTo>
                    <a:pt x="1281" y="1104"/>
                  </a:lnTo>
                  <a:lnTo>
                    <a:pt x="1285" y="1104"/>
                  </a:lnTo>
                  <a:lnTo>
                    <a:pt x="1289" y="1104"/>
                  </a:lnTo>
                  <a:lnTo>
                    <a:pt x="1299" y="1105"/>
                  </a:lnTo>
                  <a:lnTo>
                    <a:pt x="1308" y="1107"/>
                  </a:lnTo>
                  <a:lnTo>
                    <a:pt x="1340" y="1099"/>
                  </a:lnTo>
                  <a:lnTo>
                    <a:pt x="1374" y="1091"/>
                  </a:lnTo>
                  <a:lnTo>
                    <a:pt x="1391" y="1086"/>
                  </a:lnTo>
                  <a:lnTo>
                    <a:pt x="1407" y="1080"/>
                  </a:lnTo>
                  <a:lnTo>
                    <a:pt x="1422" y="1074"/>
                  </a:lnTo>
                  <a:lnTo>
                    <a:pt x="1438" y="1067"/>
                  </a:lnTo>
                  <a:lnTo>
                    <a:pt x="1453" y="1059"/>
                  </a:lnTo>
                  <a:lnTo>
                    <a:pt x="1466" y="1048"/>
                  </a:lnTo>
                  <a:lnTo>
                    <a:pt x="1479" y="1038"/>
                  </a:lnTo>
                  <a:lnTo>
                    <a:pt x="1492" y="1027"/>
                  </a:lnTo>
                  <a:lnTo>
                    <a:pt x="1502" y="1014"/>
                  </a:lnTo>
                  <a:lnTo>
                    <a:pt x="1512" y="999"/>
                  </a:lnTo>
                  <a:lnTo>
                    <a:pt x="1516" y="991"/>
                  </a:lnTo>
                  <a:lnTo>
                    <a:pt x="1520" y="983"/>
                  </a:lnTo>
                  <a:lnTo>
                    <a:pt x="1523" y="974"/>
                  </a:lnTo>
                  <a:lnTo>
                    <a:pt x="1526" y="966"/>
                  </a:lnTo>
                  <a:lnTo>
                    <a:pt x="1531" y="942"/>
                  </a:lnTo>
                  <a:lnTo>
                    <a:pt x="1533" y="918"/>
                  </a:lnTo>
                  <a:lnTo>
                    <a:pt x="1533" y="905"/>
                  </a:lnTo>
                  <a:lnTo>
                    <a:pt x="1533" y="893"/>
                  </a:lnTo>
                  <a:lnTo>
                    <a:pt x="1532" y="881"/>
                  </a:lnTo>
                  <a:lnTo>
                    <a:pt x="1531" y="868"/>
                  </a:lnTo>
                  <a:lnTo>
                    <a:pt x="1528" y="856"/>
                  </a:lnTo>
                  <a:lnTo>
                    <a:pt x="1524" y="845"/>
                  </a:lnTo>
                  <a:lnTo>
                    <a:pt x="1520" y="833"/>
                  </a:lnTo>
                  <a:lnTo>
                    <a:pt x="1515" y="821"/>
                  </a:lnTo>
                  <a:lnTo>
                    <a:pt x="1509" y="811"/>
                  </a:lnTo>
                  <a:lnTo>
                    <a:pt x="1502" y="802"/>
                  </a:lnTo>
                  <a:lnTo>
                    <a:pt x="1493" y="793"/>
                  </a:lnTo>
                  <a:lnTo>
                    <a:pt x="1484" y="784"/>
                  </a:lnTo>
                  <a:lnTo>
                    <a:pt x="1467" y="772"/>
                  </a:lnTo>
                  <a:lnTo>
                    <a:pt x="1451" y="762"/>
                  </a:lnTo>
                  <a:lnTo>
                    <a:pt x="1433" y="754"/>
                  </a:lnTo>
                  <a:lnTo>
                    <a:pt x="1416" y="747"/>
                  </a:lnTo>
                  <a:lnTo>
                    <a:pt x="1398" y="742"/>
                  </a:lnTo>
                  <a:lnTo>
                    <a:pt x="1378" y="738"/>
                  </a:lnTo>
                  <a:lnTo>
                    <a:pt x="1359" y="735"/>
                  </a:lnTo>
                  <a:lnTo>
                    <a:pt x="1338" y="734"/>
                  </a:lnTo>
                  <a:lnTo>
                    <a:pt x="1274" y="750"/>
                  </a:lnTo>
                  <a:lnTo>
                    <a:pt x="1270" y="741"/>
                  </a:lnTo>
                  <a:lnTo>
                    <a:pt x="1267" y="732"/>
                  </a:lnTo>
                  <a:lnTo>
                    <a:pt x="1264" y="722"/>
                  </a:lnTo>
                  <a:lnTo>
                    <a:pt x="1261" y="712"/>
                  </a:lnTo>
                  <a:lnTo>
                    <a:pt x="1257" y="693"/>
                  </a:lnTo>
                  <a:lnTo>
                    <a:pt x="1253" y="673"/>
                  </a:lnTo>
                  <a:lnTo>
                    <a:pt x="1228" y="646"/>
                  </a:lnTo>
                  <a:lnTo>
                    <a:pt x="1201" y="620"/>
                  </a:lnTo>
                  <a:lnTo>
                    <a:pt x="1174" y="594"/>
                  </a:lnTo>
                  <a:lnTo>
                    <a:pt x="1148" y="566"/>
                  </a:lnTo>
                  <a:lnTo>
                    <a:pt x="1147" y="561"/>
                  </a:lnTo>
                  <a:lnTo>
                    <a:pt x="1148" y="557"/>
                  </a:lnTo>
                  <a:lnTo>
                    <a:pt x="1149" y="552"/>
                  </a:lnTo>
                  <a:lnTo>
                    <a:pt x="1150" y="547"/>
                  </a:lnTo>
                  <a:lnTo>
                    <a:pt x="1154" y="537"/>
                  </a:lnTo>
                  <a:lnTo>
                    <a:pt x="1159" y="528"/>
                  </a:lnTo>
                  <a:lnTo>
                    <a:pt x="1172" y="512"/>
                  </a:lnTo>
                  <a:lnTo>
                    <a:pt x="1185" y="495"/>
                  </a:lnTo>
                  <a:lnTo>
                    <a:pt x="1192" y="474"/>
                  </a:lnTo>
                  <a:lnTo>
                    <a:pt x="1199" y="454"/>
                  </a:lnTo>
                  <a:lnTo>
                    <a:pt x="1208" y="433"/>
                  </a:lnTo>
                  <a:lnTo>
                    <a:pt x="1215" y="413"/>
                  </a:lnTo>
                  <a:lnTo>
                    <a:pt x="1221" y="391"/>
                  </a:lnTo>
                  <a:lnTo>
                    <a:pt x="1226" y="370"/>
                  </a:lnTo>
                  <a:lnTo>
                    <a:pt x="1228" y="359"/>
                  </a:lnTo>
                  <a:lnTo>
                    <a:pt x="1230" y="348"/>
                  </a:lnTo>
                  <a:lnTo>
                    <a:pt x="1231" y="337"/>
                  </a:lnTo>
                  <a:lnTo>
                    <a:pt x="1231" y="326"/>
                  </a:lnTo>
                  <a:lnTo>
                    <a:pt x="1248" y="323"/>
                  </a:lnTo>
                  <a:lnTo>
                    <a:pt x="1266" y="321"/>
                  </a:lnTo>
                  <a:lnTo>
                    <a:pt x="1284" y="321"/>
                  </a:lnTo>
                  <a:lnTo>
                    <a:pt x="1302" y="320"/>
                  </a:lnTo>
                  <a:lnTo>
                    <a:pt x="1338" y="321"/>
                  </a:lnTo>
                  <a:lnTo>
                    <a:pt x="1375" y="322"/>
                  </a:lnTo>
                  <a:lnTo>
                    <a:pt x="1412" y="323"/>
                  </a:lnTo>
                  <a:lnTo>
                    <a:pt x="1448" y="322"/>
                  </a:lnTo>
                  <a:lnTo>
                    <a:pt x="1465" y="321"/>
                  </a:lnTo>
                  <a:lnTo>
                    <a:pt x="1484" y="318"/>
                  </a:lnTo>
                  <a:lnTo>
                    <a:pt x="1500" y="315"/>
                  </a:lnTo>
                  <a:lnTo>
                    <a:pt x="1517" y="309"/>
                  </a:lnTo>
                  <a:lnTo>
                    <a:pt x="1718" y="310"/>
                  </a:lnTo>
                  <a:lnTo>
                    <a:pt x="1842" y="308"/>
                  </a:lnTo>
                  <a:lnTo>
                    <a:pt x="1966" y="306"/>
                  </a:lnTo>
                  <a:lnTo>
                    <a:pt x="2091" y="305"/>
                  </a:lnTo>
                  <a:lnTo>
                    <a:pt x="2215" y="303"/>
                  </a:lnTo>
                  <a:lnTo>
                    <a:pt x="2340" y="302"/>
                  </a:lnTo>
                  <a:lnTo>
                    <a:pt x="2464" y="301"/>
                  </a:lnTo>
                  <a:lnTo>
                    <a:pt x="2589" y="300"/>
                  </a:lnTo>
                  <a:lnTo>
                    <a:pt x="2712" y="298"/>
                  </a:lnTo>
                  <a:lnTo>
                    <a:pt x="2837" y="297"/>
                  </a:lnTo>
                  <a:lnTo>
                    <a:pt x="2961" y="296"/>
                  </a:lnTo>
                  <a:lnTo>
                    <a:pt x="3085" y="295"/>
                  </a:lnTo>
                  <a:lnTo>
                    <a:pt x="3209" y="294"/>
                  </a:lnTo>
                  <a:lnTo>
                    <a:pt x="3334" y="292"/>
                  </a:lnTo>
                  <a:lnTo>
                    <a:pt x="3458" y="291"/>
                  </a:lnTo>
                  <a:lnTo>
                    <a:pt x="3581" y="289"/>
                  </a:lnTo>
                  <a:lnTo>
                    <a:pt x="3706" y="287"/>
                  </a:lnTo>
                  <a:lnTo>
                    <a:pt x="3831" y="286"/>
                  </a:lnTo>
                  <a:lnTo>
                    <a:pt x="4056" y="286"/>
                  </a:lnTo>
                  <a:lnTo>
                    <a:pt x="4365" y="285"/>
                  </a:lnTo>
                  <a:lnTo>
                    <a:pt x="4747" y="284"/>
                  </a:lnTo>
                  <a:lnTo>
                    <a:pt x="5184" y="284"/>
                  </a:lnTo>
                  <a:lnTo>
                    <a:pt x="5665" y="283"/>
                  </a:lnTo>
                  <a:lnTo>
                    <a:pt x="6173" y="283"/>
                  </a:lnTo>
                  <a:lnTo>
                    <a:pt x="6696" y="282"/>
                  </a:lnTo>
                  <a:lnTo>
                    <a:pt x="7218" y="281"/>
                  </a:lnTo>
                  <a:lnTo>
                    <a:pt x="7727" y="281"/>
                  </a:lnTo>
                  <a:lnTo>
                    <a:pt x="8208" y="280"/>
                  </a:lnTo>
                  <a:lnTo>
                    <a:pt x="8646" y="280"/>
                  </a:lnTo>
                  <a:lnTo>
                    <a:pt x="9028" y="279"/>
                  </a:lnTo>
                  <a:lnTo>
                    <a:pt x="9339" y="278"/>
                  </a:lnTo>
                  <a:lnTo>
                    <a:pt x="9564" y="278"/>
                  </a:lnTo>
                  <a:lnTo>
                    <a:pt x="9690" y="277"/>
                  </a:lnTo>
                  <a:lnTo>
                    <a:pt x="9780" y="273"/>
                  </a:lnTo>
                  <a:lnTo>
                    <a:pt x="9787" y="284"/>
                  </a:lnTo>
                  <a:lnTo>
                    <a:pt x="9793" y="296"/>
                  </a:lnTo>
                  <a:lnTo>
                    <a:pt x="9799" y="308"/>
                  </a:lnTo>
                  <a:lnTo>
                    <a:pt x="9803" y="322"/>
                  </a:lnTo>
                  <a:lnTo>
                    <a:pt x="9807" y="335"/>
                  </a:lnTo>
                  <a:lnTo>
                    <a:pt x="9812" y="348"/>
                  </a:lnTo>
                  <a:lnTo>
                    <a:pt x="9817" y="361"/>
                  </a:lnTo>
                  <a:lnTo>
                    <a:pt x="9823" y="374"/>
                  </a:lnTo>
                  <a:lnTo>
                    <a:pt x="9832" y="395"/>
                  </a:lnTo>
                  <a:lnTo>
                    <a:pt x="9842" y="417"/>
                  </a:lnTo>
                  <a:lnTo>
                    <a:pt x="9853" y="438"/>
                  </a:lnTo>
                  <a:lnTo>
                    <a:pt x="9864" y="460"/>
                  </a:lnTo>
                  <a:lnTo>
                    <a:pt x="9876" y="480"/>
                  </a:lnTo>
                  <a:lnTo>
                    <a:pt x="9888" y="501"/>
                  </a:lnTo>
                  <a:lnTo>
                    <a:pt x="9902" y="520"/>
                  </a:lnTo>
                  <a:lnTo>
                    <a:pt x="9915" y="538"/>
                  </a:lnTo>
                  <a:lnTo>
                    <a:pt x="9910" y="544"/>
                  </a:lnTo>
                  <a:lnTo>
                    <a:pt x="9904" y="549"/>
                  </a:lnTo>
                  <a:lnTo>
                    <a:pt x="9897" y="553"/>
                  </a:lnTo>
                  <a:lnTo>
                    <a:pt x="9890" y="555"/>
                  </a:lnTo>
                  <a:lnTo>
                    <a:pt x="9874" y="559"/>
                  </a:lnTo>
                  <a:lnTo>
                    <a:pt x="9860" y="564"/>
                  </a:lnTo>
                  <a:close/>
                  <a:moveTo>
                    <a:pt x="9765" y="925"/>
                  </a:moveTo>
                  <a:lnTo>
                    <a:pt x="9753" y="928"/>
                  </a:lnTo>
                  <a:lnTo>
                    <a:pt x="9741" y="929"/>
                  </a:lnTo>
                  <a:lnTo>
                    <a:pt x="9729" y="929"/>
                  </a:lnTo>
                  <a:lnTo>
                    <a:pt x="9717" y="928"/>
                  </a:lnTo>
                  <a:lnTo>
                    <a:pt x="9706" y="926"/>
                  </a:lnTo>
                  <a:lnTo>
                    <a:pt x="9694" y="924"/>
                  </a:lnTo>
                  <a:lnTo>
                    <a:pt x="9683" y="921"/>
                  </a:lnTo>
                  <a:lnTo>
                    <a:pt x="9672" y="917"/>
                  </a:lnTo>
                  <a:lnTo>
                    <a:pt x="9665" y="911"/>
                  </a:lnTo>
                  <a:lnTo>
                    <a:pt x="9660" y="906"/>
                  </a:lnTo>
                  <a:lnTo>
                    <a:pt x="9654" y="900"/>
                  </a:lnTo>
                  <a:lnTo>
                    <a:pt x="9650" y="894"/>
                  </a:lnTo>
                  <a:lnTo>
                    <a:pt x="9646" y="887"/>
                  </a:lnTo>
                  <a:lnTo>
                    <a:pt x="9644" y="881"/>
                  </a:lnTo>
                  <a:lnTo>
                    <a:pt x="9642" y="874"/>
                  </a:lnTo>
                  <a:lnTo>
                    <a:pt x="9641" y="866"/>
                  </a:lnTo>
                  <a:lnTo>
                    <a:pt x="9640" y="852"/>
                  </a:lnTo>
                  <a:lnTo>
                    <a:pt x="9640" y="837"/>
                  </a:lnTo>
                  <a:lnTo>
                    <a:pt x="9642" y="821"/>
                  </a:lnTo>
                  <a:lnTo>
                    <a:pt x="9644" y="806"/>
                  </a:lnTo>
                  <a:lnTo>
                    <a:pt x="9647" y="798"/>
                  </a:lnTo>
                  <a:lnTo>
                    <a:pt x="9652" y="791"/>
                  </a:lnTo>
                  <a:lnTo>
                    <a:pt x="9658" y="785"/>
                  </a:lnTo>
                  <a:lnTo>
                    <a:pt x="9666" y="780"/>
                  </a:lnTo>
                  <a:lnTo>
                    <a:pt x="9673" y="775"/>
                  </a:lnTo>
                  <a:lnTo>
                    <a:pt x="9682" y="772"/>
                  </a:lnTo>
                  <a:lnTo>
                    <a:pt x="9690" y="770"/>
                  </a:lnTo>
                  <a:lnTo>
                    <a:pt x="9699" y="768"/>
                  </a:lnTo>
                  <a:lnTo>
                    <a:pt x="9712" y="767"/>
                  </a:lnTo>
                  <a:lnTo>
                    <a:pt x="9722" y="767"/>
                  </a:lnTo>
                  <a:lnTo>
                    <a:pt x="9733" y="768"/>
                  </a:lnTo>
                  <a:lnTo>
                    <a:pt x="9743" y="771"/>
                  </a:lnTo>
                  <a:lnTo>
                    <a:pt x="9754" y="775"/>
                  </a:lnTo>
                  <a:lnTo>
                    <a:pt x="9764" y="781"/>
                  </a:lnTo>
                  <a:lnTo>
                    <a:pt x="9774" y="786"/>
                  </a:lnTo>
                  <a:lnTo>
                    <a:pt x="9783" y="793"/>
                  </a:lnTo>
                  <a:lnTo>
                    <a:pt x="9789" y="799"/>
                  </a:lnTo>
                  <a:lnTo>
                    <a:pt x="9794" y="807"/>
                  </a:lnTo>
                  <a:lnTo>
                    <a:pt x="9799" y="815"/>
                  </a:lnTo>
                  <a:lnTo>
                    <a:pt x="9803" y="824"/>
                  </a:lnTo>
                  <a:lnTo>
                    <a:pt x="9806" y="833"/>
                  </a:lnTo>
                  <a:lnTo>
                    <a:pt x="9808" y="842"/>
                  </a:lnTo>
                  <a:lnTo>
                    <a:pt x="9809" y="852"/>
                  </a:lnTo>
                  <a:lnTo>
                    <a:pt x="9809" y="861"/>
                  </a:lnTo>
                  <a:lnTo>
                    <a:pt x="9807" y="872"/>
                  </a:lnTo>
                  <a:lnTo>
                    <a:pt x="9805" y="881"/>
                  </a:lnTo>
                  <a:lnTo>
                    <a:pt x="9802" y="890"/>
                  </a:lnTo>
                  <a:lnTo>
                    <a:pt x="9796" y="898"/>
                  </a:lnTo>
                  <a:lnTo>
                    <a:pt x="9790" y="906"/>
                  </a:lnTo>
                  <a:lnTo>
                    <a:pt x="9783" y="913"/>
                  </a:lnTo>
                  <a:lnTo>
                    <a:pt x="9775" y="920"/>
                  </a:lnTo>
                  <a:lnTo>
                    <a:pt x="9765" y="925"/>
                  </a:lnTo>
                  <a:close/>
                  <a:moveTo>
                    <a:pt x="9731" y="895"/>
                  </a:moveTo>
                  <a:lnTo>
                    <a:pt x="9724" y="894"/>
                  </a:lnTo>
                  <a:lnTo>
                    <a:pt x="9717" y="893"/>
                  </a:lnTo>
                  <a:lnTo>
                    <a:pt x="9710" y="890"/>
                  </a:lnTo>
                  <a:lnTo>
                    <a:pt x="9703" y="887"/>
                  </a:lnTo>
                  <a:lnTo>
                    <a:pt x="9698" y="882"/>
                  </a:lnTo>
                  <a:lnTo>
                    <a:pt x="9694" y="877"/>
                  </a:lnTo>
                  <a:lnTo>
                    <a:pt x="9691" y="871"/>
                  </a:lnTo>
                  <a:lnTo>
                    <a:pt x="9690" y="864"/>
                  </a:lnTo>
                  <a:lnTo>
                    <a:pt x="9691" y="850"/>
                  </a:lnTo>
                  <a:lnTo>
                    <a:pt x="9693" y="836"/>
                  </a:lnTo>
                  <a:lnTo>
                    <a:pt x="9696" y="830"/>
                  </a:lnTo>
                  <a:lnTo>
                    <a:pt x="9699" y="824"/>
                  </a:lnTo>
                  <a:lnTo>
                    <a:pt x="9702" y="821"/>
                  </a:lnTo>
                  <a:lnTo>
                    <a:pt x="9704" y="820"/>
                  </a:lnTo>
                  <a:lnTo>
                    <a:pt x="9709" y="818"/>
                  </a:lnTo>
                  <a:lnTo>
                    <a:pt x="9712" y="817"/>
                  </a:lnTo>
                  <a:lnTo>
                    <a:pt x="9719" y="819"/>
                  </a:lnTo>
                  <a:lnTo>
                    <a:pt x="9726" y="821"/>
                  </a:lnTo>
                  <a:lnTo>
                    <a:pt x="9733" y="825"/>
                  </a:lnTo>
                  <a:lnTo>
                    <a:pt x="9739" y="828"/>
                  </a:lnTo>
                  <a:lnTo>
                    <a:pt x="9745" y="832"/>
                  </a:lnTo>
                  <a:lnTo>
                    <a:pt x="9749" y="838"/>
                  </a:lnTo>
                  <a:lnTo>
                    <a:pt x="9754" y="844"/>
                  </a:lnTo>
                  <a:lnTo>
                    <a:pt x="9756" y="851"/>
                  </a:lnTo>
                  <a:lnTo>
                    <a:pt x="9756" y="857"/>
                  </a:lnTo>
                  <a:lnTo>
                    <a:pt x="9756" y="864"/>
                  </a:lnTo>
                  <a:lnTo>
                    <a:pt x="9755" y="871"/>
                  </a:lnTo>
                  <a:lnTo>
                    <a:pt x="9753" y="878"/>
                  </a:lnTo>
                  <a:lnTo>
                    <a:pt x="9748" y="884"/>
                  </a:lnTo>
                  <a:lnTo>
                    <a:pt x="9744" y="889"/>
                  </a:lnTo>
                  <a:lnTo>
                    <a:pt x="9741" y="891"/>
                  </a:lnTo>
                  <a:lnTo>
                    <a:pt x="9738" y="892"/>
                  </a:lnTo>
                  <a:lnTo>
                    <a:pt x="9734" y="894"/>
                  </a:lnTo>
                  <a:lnTo>
                    <a:pt x="9731" y="895"/>
                  </a:lnTo>
                  <a:close/>
                  <a:moveTo>
                    <a:pt x="3305" y="1689"/>
                  </a:moveTo>
                  <a:lnTo>
                    <a:pt x="3299" y="1686"/>
                  </a:lnTo>
                  <a:lnTo>
                    <a:pt x="3305" y="1674"/>
                  </a:lnTo>
                  <a:lnTo>
                    <a:pt x="3307" y="1674"/>
                  </a:lnTo>
                  <a:lnTo>
                    <a:pt x="3309" y="1676"/>
                  </a:lnTo>
                  <a:lnTo>
                    <a:pt x="3310" y="1678"/>
                  </a:lnTo>
                  <a:lnTo>
                    <a:pt x="3310" y="1680"/>
                  </a:lnTo>
                  <a:lnTo>
                    <a:pt x="3310" y="1683"/>
                  </a:lnTo>
                  <a:lnTo>
                    <a:pt x="3309" y="1685"/>
                  </a:lnTo>
                  <a:lnTo>
                    <a:pt x="3307" y="1687"/>
                  </a:lnTo>
                  <a:lnTo>
                    <a:pt x="3305" y="1689"/>
                  </a:lnTo>
                  <a:close/>
                  <a:moveTo>
                    <a:pt x="1372" y="1016"/>
                  </a:moveTo>
                  <a:lnTo>
                    <a:pt x="1367" y="1019"/>
                  </a:lnTo>
                  <a:lnTo>
                    <a:pt x="1362" y="1021"/>
                  </a:lnTo>
                  <a:lnTo>
                    <a:pt x="1356" y="1023"/>
                  </a:lnTo>
                  <a:lnTo>
                    <a:pt x="1350" y="1024"/>
                  </a:lnTo>
                  <a:lnTo>
                    <a:pt x="1337" y="1024"/>
                  </a:lnTo>
                  <a:lnTo>
                    <a:pt x="1325" y="1023"/>
                  </a:lnTo>
                  <a:lnTo>
                    <a:pt x="1314" y="1021"/>
                  </a:lnTo>
                  <a:lnTo>
                    <a:pt x="1303" y="1017"/>
                  </a:lnTo>
                  <a:lnTo>
                    <a:pt x="1292" y="1012"/>
                  </a:lnTo>
                  <a:lnTo>
                    <a:pt x="1283" y="1004"/>
                  </a:lnTo>
                  <a:lnTo>
                    <a:pt x="1278" y="1000"/>
                  </a:lnTo>
                  <a:lnTo>
                    <a:pt x="1273" y="996"/>
                  </a:lnTo>
                  <a:lnTo>
                    <a:pt x="1269" y="991"/>
                  </a:lnTo>
                  <a:lnTo>
                    <a:pt x="1266" y="986"/>
                  </a:lnTo>
                  <a:lnTo>
                    <a:pt x="1260" y="976"/>
                  </a:lnTo>
                  <a:lnTo>
                    <a:pt x="1256" y="964"/>
                  </a:lnTo>
                  <a:lnTo>
                    <a:pt x="1252" y="940"/>
                  </a:lnTo>
                  <a:lnTo>
                    <a:pt x="1249" y="917"/>
                  </a:lnTo>
                  <a:lnTo>
                    <a:pt x="1255" y="906"/>
                  </a:lnTo>
                  <a:lnTo>
                    <a:pt x="1258" y="896"/>
                  </a:lnTo>
                  <a:lnTo>
                    <a:pt x="1261" y="885"/>
                  </a:lnTo>
                  <a:lnTo>
                    <a:pt x="1263" y="875"/>
                  </a:lnTo>
                  <a:lnTo>
                    <a:pt x="1265" y="863"/>
                  </a:lnTo>
                  <a:lnTo>
                    <a:pt x="1267" y="853"/>
                  </a:lnTo>
                  <a:lnTo>
                    <a:pt x="1270" y="842"/>
                  </a:lnTo>
                  <a:lnTo>
                    <a:pt x="1274" y="833"/>
                  </a:lnTo>
                  <a:lnTo>
                    <a:pt x="1283" y="829"/>
                  </a:lnTo>
                  <a:lnTo>
                    <a:pt x="1293" y="825"/>
                  </a:lnTo>
                  <a:lnTo>
                    <a:pt x="1303" y="820"/>
                  </a:lnTo>
                  <a:lnTo>
                    <a:pt x="1313" y="817"/>
                  </a:lnTo>
                  <a:lnTo>
                    <a:pt x="1323" y="815"/>
                  </a:lnTo>
                  <a:lnTo>
                    <a:pt x="1333" y="813"/>
                  </a:lnTo>
                  <a:lnTo>
                    <a:pt x="1344" y="812"/>
                  </a:lnTo>
                  <a:lnTo>
                    <a:pt x="1354" y="812"/>
                  </a:lnTo>
                  <a:lnTo>
                    <a:pt x="1364" y="812"/>
                  </a:lnTo>
                  <a:lnTo>
                    <a:pt x="1374" y="813"/>
                  </a:lnTo>
                  <a:lnTo>
                    <a:pt x="1384" y="815"/>
                  </a:lnTo>
                  <a:lnTo>
                    <a:pt x="1394" y="818"/>
                  </a:lnTo>
                  <a:lnTo>
                    <a:pt x="1404" y="822"/>
                  </a:lnTo>
                  <a:lnTo>
                    <a:pt x="1413" y="828"/>
                  </a:lnTo>
                  <a:lnTo>
                    <a:pt x="1422" y="833"/>
                  </a:lnTo>
                  <a:lnTo>
                    <a:pt x="1431" y="840"/>
                  </a:lnTo>
                  <a:lnTo>
                    <a:pt x="1436" y="845"/>
                  </a:lnTo>
                  <a:lnTo>
                    <a:pt x="1439" y="851"/>
                  </a:lnTo>
                  <a:lnTo>
                    <a:pt x="1442" y="857"/>
                  </a:lnTo>
                  <a:lnTo>
                    <a:pt x="1444" y="863"/>
                  </a:lnTo>
                  <a:lnTo>
                    <a:pt x="1447" y="877"/>
                  </a:lnTo>
                  <a:lnTo>
                    <a:pt x="1449" y="890"/>
                  </a:lnTo>
                  <a:lnTo>
                    <a:pt x="1448" y="904"/>
                  </a:lnTo>
                  <a:lnTo>
                    <a:pt x="1446" y="918"/>
                  </a:lnTo>
                  <a:lnTo>
                    <a:pt x="1444" y="932"/>
                  </a:lnTo>
                  <a:lnTo>
                    <a:pt x="1441" y="944"/>
                  </a:lnTo>
                  <a:lnTo>
                    <a:pt x="1434" y="955"/>
                  </a:lnTo>
                  <a:lnTo>
                    <a:pt x="1427" y="967"/>
                  </a:lnTo>
                  <a:lnTo>
                    <a:pt x="1420" y="976"/>
                  </a:lnTo>
                  <a:lnTo>
                    <a:pt x="1412" y="985"/>
                  </a:lnTo>
                  <a:lnTo>
                    <a:pt x="1404" y="993"/>
                  </a:lnTo>
                  <a:lnTo>
                    <a:pt x="1394" y="1001"/>
                  </a:lnTo>
                  <a:lnTo>
                    <a:pt x="1383" y="1009"/>
                  </a:lnTo>
                  <a:lnTo>
                    <a:pt x="1372" y="1016"/>
                  </a:lnTo>
                  <a:close/>
                  <a:moveTo>
                    <a:pt x="1366" y="967"/>
                  </a:moveTo>
                  <a:lnTo>
                    <a:pt x="1359" y="970"/>
                  </a:lnTo>
                  <a:lnTo>
                    <a:pt x="1352" y="973"/>
                  </a:lnTo>
                  <a:lnTo>
                    <a:pt x="1344" y="974"/>
                  </a:lnTo>
                  <a:lnTo>
                    <a:pt x="1336" y="974"/>
                  </a:lnTo>
                  <a:lnTo>
                    <a:pt x="1328" y="974"/>
                  </a:lnTo>
                  <a:lnTo>
                    <a:pt x="1321" y="973"/>
                  </a:lnTo>
                  <a:lnTo>
                    <a:pt x="1314" y="971"/>
                  </a:lnTo>
                  <a:lnTo>
                    <a:pt x="1308" y="968"/>
                  </a:lnTo>
                  <a:lnTo>
                    <a:pt x="1302" y="959"/>
                  </a:lnTo>
                  <a:lnTo>
                    <a:pt x="1298" y="950"/>
                  </a:lnTo>
                  <a:lnTo>
                    <a:pt x="1294" y="941"/>
                  </a:lnTo>
                  <a:lnTo>
                    <a:pt x="1293" y="931"/>
                  </a:lnTo>
                  <a:lnTo>
                    <a:pt x="1293" y="921"/>
                  </a:lnTo>
                  <a:lnTo>
                    <a:pt x="1294" y="911"/>
                  </a:lnTo>
                  <a:lnTo>
                    <a:pt x="1298" y="902"/>
                  </a:lnTo>
                  <a:lnTo>
                    <a:pt x="1302" y="894"/>
                  </a:lnTo>
                  <a:lnTo>
                    <a:pt x="1310" y="883"/>
                  </a:lnTo>
                  <a:lnTo>
                    <a:pt x="1317" y="870"/>
                  </a:lnTo>
                  <a:lnTo>
                    <a:pt x="1321" y="863"/>
                  </a:lnTo>
                  <a:lnTo>
                    <a:pt x="1325" y="858"/>
                  </a:lnTo>
                  <a:lnTo>
                    <a:pt x="1331" y="853"/>
                  </a:lnTo>
                  <a:lnTo>
                    <a:pt x="1338" y="850"/>
                  </a:lnTo>
                  <a:lnTo>
                    <a:pt x="1348" y="853"/>
                  </a:lnTo>
                  <a:lnTo>
                    <a:pt x="1358" y="856"/>
                  </a:lnTo>
                  <a:lnTo>
                    <a:pt x="1367" y="860"/>
                  </a:lnTo>
                  <a:lnTo>
                    <a:pt x="1375" y="864"/>
                  </a:lnTo>
                  <a:lnTo>
                    <a:pt x="1384" y="871"/>
                  </a:lnTo>
                  <a:lnTo>
                    <a:pt x="1392" y="877"/>
                  </a:lnTo>
                  <a:lnTo>
                    <a:pt x="1398" y="884"/>
                  </a:lnTo>
                  <a:lnTo>
                    <a:pt x="1404" y="893"/>
                  </a:lnTo>
                  <a:lnTo>
                    <a:pt x="1404" y="903"/>
                  </a:lnTo>
                  <a:lnTo>
                    <a:pt x="1403" y="913"/>
                  </a:lnTo>
                  <a:lnTo>
                    <a:pt x="1400" y="924"/>
                  </a:lnTo>
                  <a:lnTo>
                    <a:pt x="1396" y="933"/>
                  </a:lnTo>
                  <a:lnTo>
                    <a:pt x="1390" y="942"/>
                  </a:lnTo>
                  <a:lnTo>
                    <a:pt x="1383" y="951"/>
                  </a:lnTo>
                  <a:lnTo>
                    <a:pt x="1375" y="959"/>
                  </a:lnTo>
                  <a:lnTo>
                    <a:pt x="1366" y="967"/>
                  </a:lnTo>
                  <a:close/>
                  <a:moveTo>
                    <a:pt x="933" y="427"/>
                  </a:moveTo>
                  <a:lnTo>
                    <a:pt x="923" y="433"/>
                  </a:lnTo>
                  <a:lnTo>
                    <a:pt x="914" y="438"/>
                  </a:lnTo>
                  <a:lnTo>
                    <a:pt x="905" y="441"/>
                  </a:lnTo>
                  <a:lnTo>
                    <a:pt x="896" y="442"/>
                  </a:lnTo>
                  <a:lnTo>
                    <a:pt x="887" y="442"/>
                  </a:lnTo>
                  <a:lnTo>
                    <a:pt x="877" y="441"/>
                  </a:lnTo>
                  <a:lnTo>
                    <a:pt x="868" y="438"/>
                  </a:lnTo>
                  <a:lnTo>
                    <a:pt x="859" y="434"/>
                  </a:lnTo>
                  <a:lnTo>
                    <a:pt x="853" y="427"/>
                  </a:lnTo>
                  <a:lnTo>
                    <a:pt x="848" y="418"/>
                  </a:lnTo>
                  <a:lnTo>
                    <a:pt x="843" y="410"/>
                  </a:lnTo>
                  <a:lnTo>
                    <a:pt x="839" y="400"/>
                  </a:lnTo>
                  <a:lnTo>
                    <a:pt x="835" y="396"/>
                  </a:lnTo>
                  <a:lnTo>
                    <a:pt x="832" y="393"/>
                  </a:lnTo>
                  <a:lnTo>
                    <a:pt x="829" y="389"/>
                  </a:lnTo>
                  <a:lnTo>
                    <a:pt x="826" y="387"/>
                  </a:lnTo>
                  <a:lnTo>
                    <a:pt x="822" y="385"/>
                  </a:lnTo>
                  <a:lnTo>
                    <a:pt x="817" y="383"/>
                  </a:lnTo>
                  <a:lnTo>
                    <a:pt x="812" y="383"/>
                  </a:lnTo>
                  <a:lnTo>
                    <a:pt x="806" y="383"/>
                  </a:lnTo>
                  <a:lnTo>
                    <a:pt x="800" y="384"/>
                  </a:lnTo>
                  <a:lnTo>
                    <a:pt x="793" y="387"/>
                  </a:lnTo>
                  <a:lnTo>
                    <a:pt x="785" y="391"/>
                  </a:lnTo>
                  <a:lnTo>
                    <a:pt x="779" y="395"/>
                  </a:lnTo>
                  <a:lnTo>
                    <a:pt x="773" y="401"/>
                  </a:lnTo>
                  <a:lnTo>
                    <a:pt x="767" y="407"/>
                  </a:lnTo>
                  <a:lnTo>
                    <a:pt x="762" y="414"/>
                  </a:lnTo>
                  <a:lnTo>
                    <a:pt x="757" y="420"/>
                  </a:lnTo>
                  <a:lnTo>
                    <a:pt x="756" y="450"/>
                  </a:lnTo>
                  <a:lnTo>
                    <a:pt x="755" y="479"/>
                  </a:lnTo>
                  <a:lnTo>
                    <a:pt x="756" y="486"/>
                  </a:lnTo>
                  <a:lnTo>
                    <a:pt x="757" y="492"/>
                  </a:lnTo>
                  <a:lnTo>
                    <a:pt x="759" y="500"/>
                  </a:lnTo>
                  <a:lnTo>
                    <a:pt x="762" y="505"/>
                  </a:lnTo>
                  <a:lnTo>
                    <a:pt x="766" y="511"/>
                  </a:lnTo>
                  <a:lnTo>
                    <a:pt x="771" y="516"/>
                  </a:lnTo>
                  <a:lnTo>
                    <a:pt x="777" y="520"/>
                  </a:lnTo>
                  <a:lnTo>
                    <a:pt x="784" y="524"/>
                  </a:lnTo>
                  <a:lnTo>
                    <a:pt x="789" y="530"/>
                  </a:lnTo>
                  <a:lnTo>
                    <a:pt x="797" y="534"/>
                  </a:lnTo>
                  <a:lnTo>
                    <a:pt x="804" y="537"/>
                  </a:lnTo>
                  <a:lnTo>
                    <a:pt x="811" y="540"/>
                  </a:lnTo>
                  <a:lnTo>
                    <a:pt x="818" y="543"/>
                  </a:lnTo>
                  <a:lnTo>
                    <a:pt x="825" y="548"/>
                  </a:lnTo>
                  <a:lnTo>
                    <a:pt x="828" y="550"/>
                  </a:lnTo>
                  <a:lnTo>
                    <a:pt x="831" y="553"/>
                  </a:lnTo>
                  <a:lnTo>
                    <a:pt x="834" y="557"/>
                  </a:lnTo>
                  <a:lnTo>
                    <a:pt x="836" y="561"/>
                  </a:lnTo>
                  <a:lnTo>
                    <a:pt x="836" y="572"/>
                  </a:lnTo>
                  <a:lnTo>
                    <a:pt x="834" y="582"/>
                  </a:lnTo>
                  <a:lnTo>
                    <a:pt x="831" y="593"/>
                  </a:lnTo>
                  <a:lnTo>
                    <a:pt x="828" y="602"/>
                  </a:lnTo>
                  <a:lnTo>
                    <a:pt x="819" y="621"/>
                  </a:lnTo>
                  <a:lnTo>
                    <a:pt x="809" y="640"/>
                  </a:lnTo>
                  <a:lnTo>
                    <a:pt x="799" y="658"/>
                  </a:lnTo>
                  <a:lnTo>
                    <a:pt x="789" y="677"/>
                  </a:lnTo>
                  <a:lnTo>
                    <a:pt x="785" y="688"/>
                  </a:lnTo>
                  <a:lnTo>
                    <a:pt x="782" y="697"/>
                  </a:lnTo>
                  <a:lnTo>
                    <a:pt x="779" y="708"/>
                  </a:lnTo>
                  <a:lnTo>
                    <a:pt x="778" y="718"/>
                  </a:lnTo>
                  <a:lnTo>
                    <a:pt x="776" y="731"/>
                  </a:lnTo>
                  <a:lnTo>
                    <a:pt x="776" y="743"/>
                  </a:lnTo>
                  <a:lnTo>
                    <a:pt x="776" y="755"/>
                  </a:lnTo>
                  <a:lnTo>
                    <a:pt x="776" y="767"/>
                  </a:lnTo>
                  <a:lnTo>
                    <a:pt x="778" y="780"/>
                  </a:lnTo>
                  <a:lnTo>
                    <a:pt x="780" y="791"/>
                  </a:lnTo>
                  <a:lnTo>
                    <a:pt x="783" y="803"/>
                  </a:lnTo>
                  <a:lnTo>
                    <a:pt x="787" y="814"/>
                  </a:lnTo>
                  <a:lnTo>
                    <a:pt x="791" y="826"/>
                  </a:lnTo>
                  <a:lnTo>
                    <a:pt x="797" y="837"/>
                  </a:lnTo>
                  <a:lnTo>
                    <a:pt x="803" y="848"/>
                  </a:lnTo>
                  <a:lnTo>
                    <a:pt x="809" y="858"/>
                  </a:lnTo>
                  <a:lnTo>
                    <a:pt x="816" y="868"/>
                  </a:lnTo>
                  <a:lnTo>
                    <a:pt x="823" y="878"/>
                  </a:lnTo>
                  <a:lnTo>
                    <a:pt x="831" y="888"/>
                  </a:lnTo>
                  <a:lnTo>
                    <a:pt x="841" y="896"/>
                  </a:lnTo>
                  <a:lnTo>
                    <a:pt x="848" y="900"/>
                  </a:lnTo>
                  <a:lnTo>
                    <a:pt x="855" y="903"/>
                  </a:lnTo>
                  <a:lnTo>
                    <a:pt x="862" y="908"/>
                  </a:lnTo>
                  <a:lnTo>
                    <a:pt x="867" y="913"/>
                  </a:lnTo>
                  <a:lnTo>
                    <a:pt x="872" y="919"/>
                  </a:lnTo>
                  <a:lnTo>
                    <a:pt x="877" y="926"/>
                  </a:lnTo>
                  <a:lnTo>
                    <a:pt x="880" y="933"/>
                  </a:lnTo>
                  <a:lnTo>
                    <a:pt x="883" y="942"/>
                  </a:lnTo>
                  <a:lnTo>
                    <a:pt x="881" y="947"/>
                  </a:lnTo>
                  <a:lnTo>
                    <a:pt x="879" y="951"/>
                  </a:lnTo>
                  <a:lnTo>
                    <a:pt x="877" y="955"/>
                  </a:lnTo>
                  <a:lnTo>
                    <a:pt x="875" y="959"/>
                  </a:lnTo>
                  <a:lnTo>
                    <a:pt x="869" y="968"/>
                  </a:lnTo>
                  <a:lnTo>
                    <a:pt x="862" y="974"/>
                  </a:lnTo>
                  <a:lnTo>
                    <a:pt x="854" y="981"/>
                  </a:lnTo>
                  <a:lnTo>
                    <a:pt x="846" y="988"/>
                  </a:lnTo>
                  <a:lnTo>
                    <a:pt x="839" y="995"/>
                  </a:lnTo>
                  <a:lnTo>
                    <a:pt x="830" y="1004"/>
                  </a:lnTo>
                  <a:lnTo>
                    <a:pt x="823" y="1014"/>
                  </a:lnTo>
                  <a:lnTo>
                    <a:pt x="817" y="1023"/>
                  </a:lnTo>
                  <a:lnTo>
                    <a:pt x="812" y="1034"/>
                  </a:lnTo>
                  <a:lnTo>
                    <a:pt x="808" y="1045"/>
                  </a:lnTo>
                  <a:lnTo>
                    <a:pt x="805" y="1058"/>
                  </a:lnTo>
                  <a:lnTo>
                    <a:pt x="803" y="1070"/>
                  </a:lnTo>
                  <a:lnTo>
                    <a:pt x="802" y="1082"/>
                  </a:lnTo>
                  <a:lnTo>
                    <a:pt x="801" y="1094"/>
                  </a:lnTo>
                  <a:lnTo>
                    <a:pt x="802" y="1108"/>
                  </a:lnTo>
                  <a:lnTo>
                    <a:pt x="803" y="1121"/>
                  </a:lnTo>
                  <a:lnTo>
                    <a:pt x="805" y="1133"/>
                  </a:lnTo>
                  <a:lnTo>
                    <a:pt x="808" y="1145"/>
                  </a:lnTo>
                  <a:lnTo>
                    <a:pt x="811" y="1158"/>
                  </a:lnTo>
                  <a:lnTo>
                    <a:pt x="815" y="1170"/>
                  </a:lnTo>
                  <a:lnTo>
                    <a:pt x="820" y="1181"/>
                  </a:lnTo>
                  <a:lnTo>
                    <a:pt x="824" y="1191"/>
                  </a:lnTo>
                  <a:lnTo>
                    <a:pt x="832" y="1202"/>
                  </a:lnTo>
                  <a:lnTo>
                    <a:pt x="840" y="1213"/>
                  </a:lnTo>
                  <a:lnTo>
                    <a:pt x="842" y="1218"/>
                  </a:lnTo>
                  <a:lnTo>
                    <a:pt x="843" y="1224"/>
                  </a:lnTo>
                  <a:lnTo>
                    <a:pt x="843" y="1231"/>
                  </a:lnTo>
                  <a:lnTo>
                    <a:pt x="841" y="1237"/>
                  </a:lnTo>
                  <a:lnTo>
                    <a:pt x="828" y="1248"/>
                  </a:lnTo>
                  <a:lnTo>
                    <a:pt x="816" y="1257"/>
                  </a:lnTo>
                  <a:lnTo>
                    <a:pt x="804" y="1268"/>
                  </a:lnTo>
                  <a:lnTo>
                    <a:pt x="793" y="1279"/>
                  </a:lnTo>
                  <a:lnTo>
                    <a:pt x="782" y="1292"/>
                  </a:lnTo>
                  <a:lnTo>
                    <a:pt x="773" y="1304"/>
                  </a:lnTo>
                  <a:lnTo>
                    <a:pt x="770" y="1311"/>
                  </a:lnTo>
                  <a:lnTo>
                    <a:pt x="767" y="1318"/>
                  </a:lnTo>
                  <a:lnTo>
                    <a:pt x="765" y="1326"/>
                  </a:lnTo>
                  <a:lnTo>
                    <a:pt x="763" y="1335"/>
                  </a:lnTo>
                  <a:lnTo>
                    <a:pt x="764" y="1348"/>
                  </a:lnTo>
                  <a:lnTo>
                    <a:pt x="766" y="1362"/>
                  </a:lnTo>
                  <a:lnTo>
                    <a:pt x="768" y="1375"/>
                  </a:lnTo>
                  <a:lnTo>
                    <a:pt x="772" y="1389"/>
                  </a:lnTo>
                  <a:lnTo>
                    <a:pt x="774" y="1394"/>
                  </a:lnTo>
                  <a:lnTo>
                    <a:pt x="776" y="1400"/>
                  </a:lnTo>
                  <a:lnTo>
                    <a:pt x="779" y="1405"/>
                  </a:lnTo>
                  <a:lnTo>
                    <a:pt x="783" y="1410"/>
                  </a:lnTo>
                  <a:lnTo>
                    <a:pt x="787" y="1415"/>
                  </a:lnTo>
                  <a:lnTo>
                    <a:pt x="791" y="1419"/>
                  </a:lnTo>
                  <a:lnTo>
                    <a:pt x="798" y="1422"/>
                  </a:lnTo>
                  <a:lnTo>
                    <a:pt x="803" y="1426"/>
                  </a:lnTo>
                  <a:lnTo>
                    <a:pt x="811" y="1428"/>
                  </a:lnTo>
                  <a:lnTo>
                    <a:pt x="818" y="1428"/>
                  </a:lnTo>
                  <a:lnTo>
                    <a:pt x="824" y="1427"/>
                  </a:lnTo>
                  <a:lnTo>
                    <a:pt x="829" y="1424"/>
                  </a:lnTo>
                  <a:lnTo>
                    <a:pt x="834" y="1421"/>
                  </a:lnTo>
                  <a:lnTo>
                    <a:pt x="839" y="1417"/>
                  </a:lnTo>
                  <a:lnTo>
                    <a:pt x="843" y="1413"/>
                  </a:lnTo>
                  <a:lnTo>
                    <a:pt x="847" y="1408"/>
                  </a:lnTo>
                  <a:lnTo>
                    <a:pt x="854" y="1398"/>
                  </a:lnTo>
                  <a:lnTo>
                    <a:pt x="861" y="1387"/>
                  </a:lnTo>
                  <a:lnTo>
                    <a:pt x="865" y="1382"/>
                  </a:lnTo>
                  <a:lnTo>
                    <a:pt x="868" y="1377"/>
                  </a:lnTo>
                  <a:lnTo>
                    <a:pt x="872" y="1373"/>
                  </a:lnTo>
                  <a:lnTo>
                    <a:pt x="877" y="1369"/>
                  </a:lnTo>
                  <a:lnTo>
                    <a:pt x="900" y="1374"/>
                  </a:lnTo>
                  <a:lnTo>
                    <a:pt x="924" y="1381"/>
                  </a:lnTo>
                  <a:lnTo>
                    <a:pt x="929" y="1383"/>
                  </a:lnTo>
                  <a:lnTo>
                    <a:pt x="935" y="1385"/>
                  </a:lnTo>
                  <a:lnTo>
                    <a:pt x="940" y="1388"/>
                  </a:lnTo>
                  <a:lnTo>
                    <a:pt x="943" y="1391"/>
                  </a:lnTo>
                  <a:lnTo>
                    <a:pt x="947" y="1395"/>
                  </a:lnTo>
                  <a:lnTo>
                    <a:pt x="949" y="1400"/>
                  </a:lnTo>
                  <a:lnTo>
                    <a:pt x="950" y="1405"/>
                  </a:lnTo>
                  <a:lnTo>
                    <a:pt x="951" y="1412"/>
                  </a:lnTo>
                  <a:lnTo>
                    <a:pt x="957" y="1417"/>
                  </a:lnTo>
                  <a:lnTo>
                    <a:pt x="962" y="1423"/>
                  </a:lnTo>
                  <a:lnTo>
                    <a:pt x="966" y="1430"/>
                  </a:lnTo>
                  <a:lnTo>
                    <a:pt x="970" y="1436"/>
                  </a:lnTo>
                  <a:lnTo>
                    <a:pt x="972" y="1443"/>
                  </a:lnTo>
                  <a:lnTo>
                    <a:pt x="974" y="1450"/>
                  </a:lnTo>
                  <a:lnTo>
                    <a:pt x="975" y="1458"/>
                  </a:lnTo>
                  <a:lnTo>
                    <a:pt x="975" y="1465"/>
                  </a:lnTo>
                  <a:lnTo>
                    <a:pt x="974" y="1482"/>
                  </a:lnTo>
                  <a:lnTo>
                    <a:pt x="971" y="1497"/>
                  </a:lnTo>
                  <a:lnTo>
                    <a:pt x="967" y="1513"/>
                  </a:lnTo>
                  <a:lnTo>
                    <a:pt x="963" y="1529"/>
                  </a:lnTo>
                  <a:lnTo>
                    <a:pt x="953" y="1545"/>
                  </a:lnTo>
                  <a:lnTo>
                    <a:pt x="943" y="1560"/>
                  </a:lnTo>
                  <a:lnTo>
                    <a:pt x="937" y="1568"/>
                  </a:lnTo>
                  <a:lnTo>
                    <a:pt x="931" y="1575"/>
                  </a:lnTo>
                  <a:lnTo>
                    <a:pt x="923" y="1581"/>
                  </a:lnTo>
                  <a:lnTo>
                    <a:pt x="916" y="1586"/>
                  </a:lnTo>
                  <a:lnTo>
                    <a:pt x="909" y="1591"/>
                  </a:lnTo>
                  <a:lnTo>
                    <a:pt x="902" y="1595"/>
                  </a:lnTo>
                  <a:lnTo>
                    <a:pt x="894" y="1598"/>
                  </a:lnTo>
                  <a:lnTo>
                    <a:pt x="886" y="1601"/>
                  </a:lnTo>
                  <a:lnTo>
                    <a:pt x="877" y="1603"/>
                  </a:lnTo>
                  <a:lnTo>
                    <a:pt x="868" y="1604"/>
                  </a:lnTo>
                  <a:lnTo>
                    <a:pt x="859" y="1604"/>
                  </a:lnTo>
                  <a:lnTo>
                    <a:pt x="850" y="1604"/>
                  </a:lnTo>
                  <a:lnTo>
                    <a:pt x="832" y="1603"/>
                  </a:lnTo>
                  <a:lnTo>
                    <a:pt x="815" y="1602"/>
                  </a:lnTo>
                  <a:lnTo>
                    <a:pt x="798" y="1599"/>
                  </a:lnTo>
                  <a:lnTo>
                    <a:pt x="781" y="1596"/>
                  </a:lnTo>
                  <a:lnTo>
                    <a:pt x="765" y="1591"/>
                  </a:lnTo>
                  <a:lnTo>
                    <a:pt x="749" y="1585"/>
                  </a:lnTo>
                  <a:lnTo>
                    <a:pt x="733" y="1578"/>
                  </a:lnTo>
                  <a:lnTo>
                    <a:pt x="719" y="1570"/>
                  </a:lnTo>
                  <a:lnTo>
                    <a:pt x="705" y="1561"/>
                  </a:lnTo>
                  <a:lnTo>
                    <a:pt x="691" y="1551"/>
                  </a:lnTo>
                  <a:lnTo>
                    <a:pt x="679" y="1540"/>
                  </a:lnTo>
                  <a:lnTo>
                    <a:pt x="668" y="1528"/>
                  </a:lnTo>
                  <a:lnTo>
                    <a:pt x="658" y="1515"/>
                  </a:lnTo>
                  <a:lnTo>
                    <a:pt x="648" y="1501"/>
                  </a:lnTo>
                  <a:lnTo>
                    <a:pt x="640" y="1487"/>
                  </a:lnTo>
                  <a:lnTo>
                    <a:pt x="634" y="1471"/>
                  </a:lnTo>
                  <a:lnTo>
                    <a:pt x="626" y="1461"/>
                  </a:lnTo>
                  <a:lnTo>
                    <a:pt x="619" y="1451"/>
                  </a:lnTo>
                  <a:lnTo>
                    <a:pt x="613" y="1441"/>
                  </a:lnTo>
                  <a:lnTo>
                    <a:pt x="606" y="1431"/>
                  </a:lnTo>
                  <a:lnTo>
                    <a:pt x="595" y="1409"/>
                  </a:lnTo>
                  <a:lnTo>
                    <a:pt x="586" y="1388"/>
                  </a:lnTo>
                  <a:lnTo>
                    <a:pt x="579" y="1365"/>
                  </a:lnTo>
                  <a:lnTo>
                    <a:pt x="572" y="1343"/>
                  </a:lnTo>
                  <a:lnTo>
                    <a:pt x="566" y="1319"/>
                  </a:lnTo>
                  <a:lnTo>
                    <a:pt x="560" y="1297"/>
                  </a:lnTo>
                  <a:lnTo>
                    <a:pt x="560" y="1287"/>
                  </a:lnTo>
                  <a:lnTo>
                    <a:pt x="559" y="1277"/>
                  </a:lnTo>
                  <a:lnTo>
                    <a:pt x="558" y="1268"/>
                  </a:lnTo>
                  <a:lnTo>
                    <a:pt x="556" y="1259"/>
                  </a:lnTo>
                  <a:lnTo>
                    <a:pt x="552" y="1241"/>
                  </a:lnTo>
                  <a:lnTo>
                    <a:pt x="549" y="1222"/>
                  </a:lnTo>
                  <a:lnTo>
                    <a:pt x="548" y="1214"/>
                  </a:lnTo>
                  <a:lnTo>
                    <a:pt x="547" y="1205"/>
                  </a:lnTo>
                  <a:lnTo>
                    <a:pt x="547" y="1197"/>
                  </a:lnTo>
                  <a:lnTo>
                    <a:pt x="549" y="1188"/>
                  </a:lnTo>
                  <a:lnTo>
                    <a:pt x="551" y="1179"/>
                  </a:lnTo>
                  <a:lnTo>
                    <a:pt x="554" y="1171"/>
                  </a:lnTo>
                  <a:lnTo>
                    <a:pt x="559" y="1163"/>
                  </a:lnTo>
                  <a:lnTo>
                    <a:pt x="567" y="1155"/>
                  </a:lnTo>
                  <a:lnTo>
                    <a:pt x="575" y="1128"/>
                  </a:lnTo>
                  <a:lnTo>
                    <a:pt x="583" y="1102"/>
                  </a:lnTo>
                  <a:lnTo>
                    <a:pt x="586" y="1087"/>
                  </a:lnTo>
                  <a:lnTo>
                    <a:pt x="589" y="1073"/>
                  </a:lnTo>
                  <a:lnTo>
                    <a:pt x="591" y="1059"/>
                  </a:lnTo>
                  <a:lnTo>
                    <a:pt x="593" y="1044"/>
                  </a:lnTo>
                  <a:lnTo>
                    <a:pt x="594" y="1029"/>
                  </a:lnTo>
                  <a:lnTo>
                    <a:pt x="593" y="1015"/>
                  </a:lnTo>
                  <a:lnTo>
                    <a:pt x="592" y="1000"/>
                  </a:lnTo>
                  <a:lnTo>
                    <a:pt x="590" y="987"/>
                  </a:lnTo>
                  <a:lnTo>
                    <a:pt x="587" y="973"/>
                  </a:lnTo>
                  <a:lnTo>
                    <a:pt x="583" y="959"/>
                  </a:lnTo>
                  <a:lnTo>
                    <a:pt x="577" y="946"/>
                  </a:lnTo>
                  <a:lnTo>
                    <a:pt x="570" y="933"/>
                  </a:lnTo>
                  <a:lnTo>
                    <a:pt x="564" y="929"/>
                  </a:lnTo>
                  <a:lnTo>
                    <a:pt x="557" y="924"/>
                  </a:lnTo>
                  <a:lnTo>
                    <a:pt x="551" y="919"/>
                  </a:lnTo>
                  <a:lnTo>
                    <a:pt x="547" y="912"/>
                  </a:lnTo>
                  <a:lnTo>
                    <a:pt x="544" y="906"/>
                  </a:lnTo>
                  <a:lnTo>
                    <a:pt x="542" y="899"/>
                  </a:lnTo>
                  <a:lnTo>
                    <a:pt x="543" y="896"/>
                  </a:lnTo>
                  <a:lnTo>
                    <a:pt x="543" y="892"/>
                  </a:lnTo>
                  <a:lnTo>
                    <a:pt x="545" y="888"/>
                  </a:lnTo>
                  <a:lnTo>
                    <a:pt x="547" y="884"/>
                  </a:lnTo>
                  <a:lnTo>
                    <a:pt x="560" y="866"/>
                  </a:lnTo>
                  <a:lnTo>
                    <a:pt x="573" y="849"/>
                  </a:lnTo>
                  <a:lnTo>
                    <a:pt x="584" y="830"/>
                  </a:lnTo>
                  <a:lnTo>
                    <a:pt x="594" y="811"/>
                  </a:lnTo>
                  <a:lnTo>
                    <a:pt x="599" y="801"/>
                  </a:lnTo>
                  <a:lnTo>
                    <a:pt x="602" y="791"/>
                  </a:lnTo>
                  <a:lnTo>
                    <a:pt x="605" y="781"/>
                  </a:lnTo>
                  <a:lnTo>
                    <a:pt x="609" y="770"/>
                  </a:lnTo>
                  <a:lnTo>
                    <a:pt x="610" y="760"/>
                  </a:lnTo>
                  <a:lnTo>
                    <a:pt x="611" y="749"/>
                  </a:lnTo>
                  <a:lnTo>
                    <a:pt x="611" y="738"/>
                  </a:lnTo>
                  <a:lnTo>
                    <a:pt x="610" y="726"/>
                  </a:lnTo>
                  <a:lnTo>
                    <a:pt x="600" y="707"/>
                  </a:lnTo>
                  <a:lnTo>
                    <a:pt x="590" y="688"/>
                  </a:lnTo>
                  <a:lnTo>
                    <a:pt x="580" y="668"/>
                  </a:lnTo>
                  <a:lnTo>
                    <a:pt x="570" y="649"/>
                  </a:lnTo>
                  <a:lnTo>
                    <a:pt x="566" y="639"/>
                  </a:lnTo>
                  <a:lnTo>
                    <a:pt x="563" y="629"/>
                  </a:lnTo>
                  <a:lnTo>
                    <a:pt x="559" y="619"/>
                  </a:lnTo>
                  <a:lnTo>
                    <a:pt x="558" y="608"/>
                  </a:lnTo>
                  <a:lnTo>
                    <a:pt x="557" y="598"/>
                  </a:lnTo>
                  <a:lnTo>
                    <a:pt x="558" y="586"/>
                  </a:lnTo>
                  <a:lnTo>
                    <a:pt x="559" y="575"/>
                  </a:lnTo>
                  <a:lnTo>
                    <a:pt x="564" y="564"/>
                  </a:lnTo>
                  <a:lnTo>
                    <a:pt x="565" y="550"/>
                  </a:lnTo>
                  <a:lnTo>
                    <a:pt x="567" y="535"/>
                  </a:lnTo>
                  <a:lnTo>
                    <a:pt x="572" y="522"/>
                  </a:lnTo>
                  <a:lnTo>
                    <a:pt x="577" y="510"/>
                  </a:lnTo>
                  <a:lnTo>
                    <a:pt x="589" y="484"/>
                  </a:lnTo>
                  <a:lnTo>
                    <a:pt x="600" y="459"/>
                  </a:lnTo>
                  <a:lnTo>
                    <a:pt x="607" y="439"/>
                  </a:lnTo>
                  <a:lnTo>
                    <a:pt x="617" y="420"/>
                  </a:lnTo>
                  <a:lnTo>
                    <a:pt x="626" y="401"/>
                  </a:lnTo>
                  <a:lnTo>
                    <a:pt x="637" y="383"/>
                  </a:lnTo>
                  <a:lnTo>
                    <a:pt x="648" y="366"/>
                  </a:lnTo>
                  <a:lnTo>
                    <a:pt x="662" y="348"/>
                  </a:lnTo>
                  <a:lnTo>
                    <a:pt x="675" y="332"/>
                  </a:lnTo>
                  <a:lnTo>
                    <a:pt x="690" y="316"/>
                  </a:lnTo>
                  <a:lnTo>
                    <a:pt x="706" y="301"/>
                  </a:lnTo>
                  <a:lnTo>
                    <a:pt x="722" y="287"/>
                  </a:lnTo>
                  <a:lnTo>
                    <a:pt x="738" y="274"/>
                  </a:lnTo>
                  <a:lnTo>
                    <a:pt x="756" y="262"/>
                  </a:lnTo>
                  <a:lnTo>
                    <a:pt x="774" y="251"/>
                  </a:lnTo>
                  <a:lnTo>
                    <a:pt x="793" y="241"/>
                  </a:lnTo>
                  <a:lnTo>
                    <a:pt x="811" y="233"/>
                  </a:lnTo>
                  <a:lnTo>
                    <a:pt x="830" y="226"/>
                  </a:lnTo>
                  <a:lnTo>
                    <a:pt x="863" y="222"/>
                  </a:lnTo>
                  <a:lnTo>
                    <a:pt x="896" y="220"/>
                  </a:lnTo>
                  <a:lnTo>
                    <a:pt x="904" y="220"/>
                  </a:lnTo>
                  <a:lnTo>
                    <a:pt x="911" y="222"/>
                  </a:lnTo>
                  <a:lnTo>
                    <a:pt x="919" y="223"/>
                  </a:lnTo>
                  <a:lnTo>
                    <a:pt x="926" y="226"/>
                  </a:lnTo>
                  <a:lnTo>
                    <a:pt x="934" y="229"/>
                  </a:lnTo>
                  <a:lnTo>
                    <a:pt x="941" y="232"/>
                  </a:lnTo>
                  <a:lnTo>
                    <a:pt x="948" y="237"/>
                  </a:lnTo>
                  <a:lnTo>
                    <a:pt x="954" y="242"/>
                  </a:lnTo>
                  <a:lnTo>
                    <a:pt x="991" y="288"/>
                  </a:lnTo>
                  <a:lnTo>
                    <a:pt x="991" y="307"/>
                  </a:lnTo>
                  <a:lnTo>
                    <a:pt x="990" y="327"/>
                  </a:lnTo>
                  <a:lnTo>
                    <a:pt x="989" y="337"/>
                  </a:lnTo>
                  <a:lnTo>
                    <a:pt x="987" y="347"/>
                  </a:lnTo>
                  <a:lnTo>
                    <a:pt x="985" y="357"/>
                  </a:lnTo>
                  <a:lnTo>
                    <a:pt x="983" y="367"/>
                  </a:lnTo>
                  <a:lnTo>
                    <a:pt x="980" y="376"/>
                  </a:lnTo>
                  <a:lnTo>
                    <a:pt x="975" y="385"/>
                  </a:lnTo>
                  <a:lnTo>
                    <a:pt x="970" y="394"/>
                  </a:lnTo>
                  <a:lnTo>
                    <a:pt x="965" y="401"/>
                  </a:lnTo>
                  <a:lnTo>
                    <a:pt x="958" y="410"/>
                  </a:lnTo>
                  <a:lnTo>
                    <a:pt x="951" y="416"/>
                  </a:lnTo>
                  <a:lnTo>
                    <a:pt x="942" y="422"/>
                  </a:lnTo>
                  <a:lnTo>
                    <a:pt x="933" y="427"/>
                  </a:lnTo>
                  <a:close/>
                  <a:moveTo>
                    <a:pt x="911" y="394"/>
                  </a:moveTo>
                  <a:lnTo>
                    <a:pt x="904" y="392"/>
                  </a:lnTo>
                  <a:lnTo>
                    <a:pt x="898" y="390"/>
                  </a:lnTo>
                  <a:lnTo>
                    <a:pt x="893" y="386"/>
                  </a:lnTo>
                  <a:lnTo>
                    <a:pt x="888" y="382"/>
                  </a:lnTo>
                  <a:lnTo>
                    <a:pt x="877" y="373"/>
                  </a:lnTo>
                  <a:lnTo>
                    <a:pt x="868" y="364"/>
                  </a:lnTo>
                  <a:lnTo>
                    <a:pt x="864" y="358"/>
                  </a:lnTo>
                  <a:lnTo>
                    <a:pt x="859" y="354"/>
                  </a:lnTo>
                  <a:lnTo>
                    <a:pt x="854" y="350"/>
                  </a:lnTo>
                  <a:lnTo>
                    <a:pt x="849" y="347"/>
                  </a:lnTo>
                  <a:lnTo>
                    <a:pt x="843" y="344"/>
                  </a:lnTo>
                  <a:lnTo>
                    <a:pt x="836" y="342"/>
                  </a:lnTo>
                  <a:lnTo>
                    <a:pt x="829" y="342"/>
                  </a:lnTo>
                  <a:lnTo>
                    <a:pt x="821" y="342"/>
                  </a:lnTo>
                  <a:lnTo>
                    <a:pt x="809" y="346"/>
                  </a:lnTo>
                  <a:lnTo>
                    <a:pt x="796" y="350"/>
                  </a:lnTo>
                  <a:lnTo>
                    <a:pt x="783" y="355"/>
                  </a:lnTo>
                  <a:lnTo>
                    <a:pt x="771" y="362"/>
                  </a:lnTo>
                  <a:lnTo>
                    <a:pt x="760" y="368"/>
                  </a:lnTo>
                  <a:lnTo>
                    <a:pt x="750" y="376"/>
                  </a:lnTo>
                  <a:lnTo>
                    <a:pt x="744" y="380"/>
                  </a:lnTo>
                  <a:lnTo>
                    <a:pt x="740" y="385"/>
                  </a:lnTo>
                  <a:lnTo>
                    <a:pt x="736" y="390"/>
                  </a:lnTo>
                  <a:lnTo>
                    <a:pt x="732" y="396"/>
                  </a:lnTo>
                  <a:lnTo>
                    <a:pt x="727" y="404"/>
                  </a:lnTo>
                  <a:lnTo>
                    <a:pt x="722" y="414"/>
                  </a:lnTo>
                  <a:lnTo>
                    <a:pt x="718" y="423"/>
                  </a:lnTo>
                  <a:lnTo>
                    <a:pt x="715" y="432"/>
                  </a:lnTo>
                  <a:lnTo>
                    <a:pt x="713" y="442"/>
                  </a:lnTo>
                  <a:lnTo>
                    <a:pt x="711" y="453"/>
                  </a:lnTo>
                  <a:lnTo>
                    <a:pt x="710" y="463"/>
                  </a:lnTo>
                  <a:lnTo>
                    <a:pt x="709" y="474"/>
                  </a:lnTo>
                  <a:lnTo>
                    <a:pt x="709" y="484"/>
                  </a:lnTo>
                  <a:lnTo>
                    <a:pt x="710" y="494"/>
                  </a:lnTo>
                  <a:lnTo>
                    <a:pt x="712" y="505"/>
                  </a:lnTo>
                  <a:lnTo>
                    <a:pt x="714" y="515"/>
                  </a:lnTo>
                  <a:lnTo>
                    <a:pt x="717" y="525"/>
                  </a:lnTo>
                  <a:lnTo>
                    <a:pt x="720" y="534"/>
                  </a:lnTo>
                  <a:lnTo>
                    <a:pt x="724" y="544"/>
                  </a:lnTo>
                  <a:lnTo>
                    <a:pt x="729" y="553"/>
                  </a:lnTo>
                  <a:lnTo>
                    <a:pt x="738" y="560"/>
                  </a:lnTo>
                  <a:lnTo>
                    <a:pt x="747" y="568"/>
                  </a:lnTo>
                  <a:lnTo>
                    <a:pt x="755" y="577"/>
                  </a:lnTo>
                  <a:lnTo>
                    <a:pt x="761" y="586"/>
                  </a:lnTo>
                  <a:lnTo>
                    <a:pt x="765" y="598"/>
                  </a:lnTo>
                  <a:lnTo>
                    <a:pt x="768" y="608"/>
                  </a:lnTo>
                  <a:lnTo>
                    <a:pt x="768" y="614"/>
                  </a:lnTo>
                  <a:lnTo>
                    <a:pt x="768" y="620"/>
                  </a:lnTo>
                  <a:lnTo>
                    <a:pt x="768" y="626"/>
                  </a:lnTo>
                  <a:lnTo>
                    <a:pt x="766" y="632"/>
                  </a:lnTo>
                  <a:lnTo>
                    <a:pt x="756" y="661"/>
                  </a:lnTo>
                  <a:lnTo>
                    <a:pt x="747" y="691"/>
                  </a:lnTo>
                  <a:lnTo>
                    <a:pt x="742" y="707"/>
                  </a:lnTo>
                  <a:lnTo>
                    <a:pt x="738" y="723"/>
                  </a:lnTo>
                  <a:lnTo>
                    <a:pt x="736" y="740"/>
                  </a:lnTo>
                  <a:lnTo>
                    <a:pt x="734" y="755"/>
                  </a:lnTo>
                  <a:lnTo>
                    <a:pt x="733" y="771"/>
                  </a:lnTo>
                  <a:lnTo>
                    <a:pt x="733" y="788"/>
                  </a:lnTo>
                  <a:lnTo>
                    <a:pt x="734" y="804"/>
                  </a:lnTo>
                  <a:lnTo>
                    <a:pt x="737" y="819"/>
                  </a:lnTo>
                  <a:lnTo>
                    <a:pt x="742" y="835"/>
                  </a:lnTo>
                  <a:lnTo>
                    <a:pt x="749" y="849"/>
                  </a:lnTo>
                  <a:lnTo>
                    <a:pt x="752" y="856"/>
                  </a:lnTo>
                  <a:lnTo>
                    <a:pt x="757" y="862"/>
                  </a:lnTo>
                  <a:lnTo>
                    <a:pt x="761" y="870"/>
                  </a:lnTo>
                  <a:lnTo>
                    <a:pt x="766" y="876"/>
                  </a:lnTo>
                  <a:lnTo>
                    <a:pt x="768" y="882"/>
                  </a:lnTo>
                  <a:lnTo>
                    <a:pt x="772" y="888"/>
                  </a:lnTo>
                  <a:lnTo>
                    <a:pt x="777" y="894"/>
                  </a:lnTo>
                  <a:lnTo>
                    <a:pt x="782" y="899"/>
                  </a:lnTo>
                  <a:lnTo>
                    <a:pt x="796" y="909"/>
                  </a:lnTo>
                  <a:lnTo>
                    <a:pt x="809" y="920"/>
                  </a:lnTo>
                  <a:lnTo>
                    <a:pt x="815" y="925"/>
                  </a:lnTo>
                  <a:lnTo>
                    <a:pt x="820" y="930"/>
                  </a:lnTo>
                  <a:lnTo>
                    <a:pt x="823" y="935"/>
                  </a:lnTo>
                  <a:lnTo>
                    <a:pt x="825" y="941"/>
                  </a:lnTo>
                  <a:lnTo>
                    <a:pt x="826" y="944"/>
                  </a:lnTo>
                  <a:lnTo>
                    <a:pt x="826" y="947"/>
                  </a:lnTo>
                  <a:lnTo>
                    <a:pt x="825" y="951"/>
                  </a:lnTo>
                  <a:lnTo>
                    <a:pt x="824" y="954"/>
                  </a:lnTo>
                  <a:lnTo>
                    <a:pt x="819" y="963"/>
                  </a:lnTo>
                  <a:lnTo>
                    <a:pt x="812" y="971"/>
                  </a:lnTo>
                  <a:lnTo>
                    <a:pt x="801" y="983"/>
                  </a:lnTo>
                  <a:lnTo>
                    <a:pt x="791" y="995"/>
                  </a:lnTo>
                  <a:lnTo>
                    <a:pt x="783" y="1010"/>
                  </a:lnTo>
                  <a:lnTo>
                    <a:pt x="776" y="1024"/>
                  </a:lnTo>
                  <a:lnTo>
                    <a:pt x="771" y="1038"/>
                  </a:lnTo>
                  <a:lnTo>
                    <a:pt x="767" y="1053"/>
                  </a:lnTo>
                  <a:lnTo>
                    <a:pt x="764" y="1069"/>
                  </a:lnTo>
                  <a:lnTo>
                    <a:pt x="763" y="1085"/>
                  </a:lnTo>
                  <a:lnTo>
                    <a:pt x="762" y="1102"/>
                  </a:lnTo>
                  <a:lnTo>
                    <a:pt x="763" y="1118"/>
                  </a:lnTo>
                  <a:lnTo>
                    <a:pt x="765" y="1133"/>
                  </a:lnTo>
                  <a:lnTo>
                    <a:pt x="767" y="1150"/>
                  </a:lnTo>
                  <a:lnTo>
                    <a:pt x="770" y="1166"/>
                  </a:lnTo>
                  <a:lnTo>
                    <a:pt x="774" y="1181"/>
                  </a:lnTo>
                  <a:lnTo>
                    <a:pt x="779" y="1197"/>
                  </a:lnTo>
                  <a:lnTo>
                    <a:pt x="784" y="1211"/>
                  </a:lnTo>
                  <a:lnTo>
                    <a:pt x="784" y="1216"/>
                  </a:lnTo>
                  <a:lnTo>
                    <a:pt x="784" y="1222"/>
                  </a:lnTo>
                  <a:lnTo>
                    <a:pt x="783" y="1226"/>
                  </a:lnTo>
                  <a:lnTo>
                    <a:pt x="781" y="1231"/>
                  </a:lnTo>
                  <a:lnTo>
                    <a:pt x="776" y="1241"/>
                  </a:lnTo>
                  <a:lnTo>
                    <a:pt x="770" y="1249"/>
                  </a:lnTo>
                  <a:lnTo>
                    <a:pt x="756" y="1263"/>
                  </a:lnTo>
                  <a:lnTo>
                    <a:pt x="741" y="1279"/>
                  </a:lnTo>
                  <a:lnTo>
                    <a:pt x="736" y="1288"/>
                  </a:lnTo>
                  <a:lnTo>
                    <a:pt x="732" y="1298"/>
                  </a:lnTo>
                  <a:lnTo>
                    <a:pt x="729" y="1307"/>
                  </a:lnTo>
                  <a:lnTo>
                    <a:pt x="726" y="1317"/>
                  </a:lnTo>
                  <a:lnTo>
                    <a:pt x="724" y="1327"/>
                  </a:lnTo>
                  <a:lnTo>
                    <a:pt x="722" y="1338"/>
                  </a:lnTo>
                  <a:lnTo>
                    <a:pt x="721" y="1349"/>
                  </a:lnTo>
                  <a:lnTo>
                    <a:pt x="721" y="1359"/>
                  </a:lnTo>
                  <a:lnTo>
                    <a:pt x="721" y="1370"/>
                  </a:lnTo>
                  <a:lnTo>
                    <a:pt x="722" y="1381"/>
                  </a:lnTo>
                  <a:lnTo>
                    <a:pt x="724" y="1391"/>
                  </a:lnTo>
                  <a:lnTo>
                    <a:pt x="726" y="1401"/>
                  </a:lnTo>
                  <a:lnTo>
                    <a:pt x="729" y="1411"/>
                  </a:lnTo>
                  <a:lnTo>
                    <a:pt x="732" y="1420"/>
                  </a:lnTo>
                  <a:lnTo>
                    <a:pt x="736" y="1431"/>
                  </a:lnTo>
                  <a:lnTo>
                    <a:pt x="741" y="1439"/>
                  </a:lnTo>
                  <a:lnTo>
                    <a:pt x="745" y="1444"/>
                  </a:lnTo>
                  <a:lnTo>
                    <a:pt x="751" y="1448"/>
                  </a:lnTo>
                  <a:lnTo>
                    <a:pt x="755" y="1452"/>
                  </a:lnTo>
                  <a:lnTo>
                    <a:pt x="760" y="1455"/>
                  </a:lnTo>
                  <a:lnTo>
                    <a:pt x="771" y="1460"/>
                  </a:lnTo>
                  <a:lnTo>
                    <a:pt x="782" y="1464"/>
                  </a:lnTo>
                  <a:lnTo>
                    <a:pt x="795" y="1466"/>
                  </a:lnTo>
                  <a:lnTo>
                    <a:pt x="807" y="1466"/>
                  </a:lnTo>
                  <a:lnTo>
                    <a:pt x="819" y="1466"/>
                  </a:lnTo>
                  <a:lnTo>
                    <a:pt x="830" y="1465"/>
                  </a:lnTo>
                  <a:lnTo>
                    <a:pt x="835" y="1466"/>
                  </a:lnTo>
                  <a:lnTo>
                    <a:pt x="840" y="1467"/>
                  </a:lnTo>
                  <a:lnTo>
                    <a:pt x="844" y="1466"/>
                  </a:lnTo>
                  <a:lnTo>
                    <a:pt x="848" y="1465"/>
                  </a:lnTo>
                  <a:lnTo>
                    <a:pt x="855" y="1462"/>
                  </a:lnTo>
                  <a:lnTo>
                    <a:pt x="863" y="1457"/>
                  </a:lnTo>
                  <a:lnTo>
                    <a:pt x="876" y="1445"/>
                  </a:lnTo>
                  <a:lnTo>
                    <a:pt x="890" y="1431"/>
                  </a:lnTo>
                  <a:lnTo>
                    <a:pt x="896" y="1426"/>
                  </a:lnTo>
                  <a:lnTo>
                    <a:pt x="902" y="1421"/>
                  </a:lnTo>
                  <a:lnTo>
                    <a:pt x="905" y="1419"/>
                  </a:lnTo>
                  <a:lnTo>
                    <a:pt x="907" y="1418"/>
                  </a:lnTo>
                  <a:lnTo>
                    <a:pt x="910" y="1418"/>
                  </a:lnTo>
                  <a:lnTo>
                    <a:pt x="913" y="1418"/>
                  </a:lnTo>
                  <a:lnTo>
                    <a:pt x="915" y="1419"/>
                  </a:lnTo>
                  <a:lnTo>
                    <a:pt x="918" y="1421"/>
                  </a:lnTo>
                  <a:lnTo>
                    <a:pt x="920" y="1424"/>
                  </a:lnTo>
                  <a:lnTo>
                    <a:pt x="923" y="1428"/>
                  </a:lnTo>
                  <a:lnTo>
                    <a:pt x="927" y="1438"/>
                  </a:lnTo>
                  <a:lnTo>
                    <a:pt x="933" y="1452"/>
                  </a:lnTo>
                  <a:lnTo>
                    <a:pt x="935" y="1460"/>
                  </a:lnTo>
                  <a:lnTo>
                    <a:pt x="936" y="1468"/>
                  </a:lnTo>
                  <a:lnTo>
                    <a:pt x="937" y="1476"/>
                  </a:lnTo>
                  <a:lnTo>
                    <a:pt x="936" y="1483"/>
                  </a:lnTo>
                  <a:lnTo>
                    <a:pt x="934" y="1491"/>
                  </a:lnTo>
                  <a:lnTo>
                    <a:pt x="932" y="1497"/>
                  </a:lnTo>
                  <a:lnTo>
                    <a:pt x="928" y="1504"/>
                  </a:lnTo>
                  <a:lnTo>
                    <a:pt x="925" y="1511"/>
                  </a:lnTo>
                  <a:lnTo>
                    <a:pt x="917" y="1524"/>
                  </a:lnTo>
                  <a:lnTo>
                    <a:pt x="907" y="1535"/>
                  </a:lnTo>
                  <a:lnTo>
                    <a:pt x="897" y="1545"/>
                  </a:lnTo>
                  <a:lnTo>
                    <a:pt x="887" y="1554"/>
                  </a:lnTo>
                  <a:lnTo>
                    <a:pt x="875" y="1556"/>
                  </a:lnTo>
                  <a:lnTo>
                    <a:pt x="865" y="1558"/>
                  </a:lnTo>
                  <a:lnTo>
                    <a:pt x="854" y="1559"/>
                  </a:lnTo>
                  <a:lnTo>
                    <a:pt x="844" y="1559"/>
                  </a:lnTo>
                  <a:lnTo>
                    <a:pt x="832" y="1559"/>
                  </a:lnTo>
                  <a:lnTo>
                    <a:pt x="821" y="1558"/>
                  </a:lnTo>
                  <a:lnTo>
                    <a:pt x="811" y="1557"/>
                  </a:lnTo>
                  <a:lnTo>
                    <a:pt x="800" y="1555"/>
                  </a:lnTo>
                  <a:lnTo>
                    <a:pt x="788" y="1553"/>
                  </a:lnTo>
                  <a:lnTo>
                    <a:pt x="778" y="1550"/>
                  </a:lnTo>
                  <a:lnTo>
                    <a:pt x="768" y="1546"/>
                  </a:lnTo>
                  <a:lnTo>
                    <a:pt x="758" y="1542"/>
                  </a:lnTo>
                  <a:lnTo>
                    <a:pt x="748" y="1537"/>
                  </a:lnTo>
                  <a:lnTo>
                    <a:pt x="738" y="1532"/>
                  </a:lnTo>
                  <a:lnTo>
                    <a:pt x="729" y="1526"/>
                  </a:lnTo>
                  <a:lnTo>
                    <a:pt x="720" y="1520"/>
                  </a:lnTo>
                  <a:lnTo>
                    <a:pt x="707" y="1503"/>
                  </a:lnTo>
                  <a:lnTo>
                    <a:pt x="693" y="1488"/>
                  </a:lnTo>
                  <a:lnTo>
                    <a:pt x="682" y="1470"/>
                  </a:lnTo>
                  <a:lnTo>
                    <a:pt x="671" y="1454"/>
                  </a:lnTo>
                  <a:lnTo>
                    <a:pt x="660" y="1437"/>
                  </a:lnTo>
                  <a:lnTo>
                    <a:pt x="649" y="1418"/>
                  </a:lnTo>
                  <a:lnTo>
                    <a:pt x="641" y="1400"/>
                  </a:lnTo>
                  <a:lnTo>
                    <a:pt x="632" y="1382"/>
                  </a:lnTo>
                  <a:lnTo>
                    <a:pt x="625" y="1362"/>
                  </a:lnTo>
                  <a:lnTo>
                    <a:pt x="618" y="1343"/>
                  </a:lnTo>
                  <a:lnTo>
                    <a:pt x="612" y="1323"/>
                  </a:lnTo>
                  <a:lnTo>
                    <a:pt x="605" y="1304"/>
                  </a:lnTo>
                  <a:lnTo>
                    <a:pt x="601" y="1283"/>
                  </a:lnTo>
                  <a:lnTo>
                    <a:pt x="597" y="1263"/>
                  </a:lnTo>
                  <a:lnTo>
                    <a:pt x="593" y="1243"/>
                  </a:lnTo>
                  <a:lnTo>
                    <a:pt x="591" y="1222"/>
                  </a:lnTo>
                  <a:lnTo>
                    <a:pt x="585" y="1207"/>
                  </a:lnTo>
                  <a:lnTo>
                    <a:pt x="593" y="1188"/>
                  </a:lnTo>
                  <a:lnTo>
                    <a:pt x="601" y="1170"/>
                  </a:lnTo>
                  <a:lnTo>
                    <a:pt x="610" y="1151"/>
                  </a:lnTo>
                  <a:lnTo>
                    <a:pt x="617" y="1131"/>
                  </a:lnTo>
                  <a:lnTo>
                    <a:pt x="623" y="1111"/>
                  </a:lnTo>
                  <a:lnTo>
                    <a:pt x="628" y="1090"/>
                  </a:lnTo>
                  <a:lnTo>
                    <a:pt x="633" y="1070"/>
                  </a:lnTo>
                  <a:lnTo>
                    <a:pt x="636" y="1049"/>
                  </a:lnTo>
                  <a:lnTo>
                    <a:pt x="638" y="1028"/>
                  </a:lnTo>
                  <a:lnTo>
                    <a:pt x="638" y="1007"/>
                  </a:lnTo>
                  <a:lnTo>
                    <a:pt x="637" y="987"/>
                  </a:lnTo>
                  <a:lnTo>
                    <a:pt x="634" y="967"/>
                  </a:lnTo>
                  <a:lnTo>
                    <a:pt x="632" y="957"/>
                  </a:lnTo>
                  <a:lnTo>
                    <a:pt x="629" y="947"/>
                  </a:lnTo>
                  <a:lnTo>
                    <a:pt x="626" y="937"/>
                  </a:lnTo>
                  <a:lnTo>
                    <a:pt x="622" y="928"/>
                  </a:lnTo>
                  <a:lnTo>
                    <a:pt x="617" y="918"/>
                  </a:lnTo>
                  <a:lnTo>
                    <a:pt x="612" y="908"/>
                  </a:lnTo>
                  <a:lnTo>
                    <a:pt x="606" y="899"/>
                  </a:lnTo>
                  <a:lnTo>
                    <a:pt x="600" y="890"/>
                  </a:lnTo>
                  <a:lnTo>
                    <a:pt x="613" y="868"/>
                  </a:lnTo>
                  <a:lnTo>
                    <a:pt x="625" y="847"/>
                  </a:lnTo>
                  <a:lnTo>
                    <a:pt x="634" y="825"/>
                  </a:lnTo>
                  <a:lnTo>
                    <a:pt x="642" y="801"/>
                  </a:lnTo>
                  <a:lnTo>
                    <a:pt x="645" y="790"/>
                  </a:lnTo>
                  <a:lnTo>
                    <a:pt x="648" y="778"/>
                  </a:lnTo>
                  <a:lnTo>
                    <a:pt x="650" y="765"/>
                  </a:lnTo>
                  <a:lnTo>
                    <a:pt x="651" y="753"/>
                  </a:lnTo>
                  <a:lnTo>
                    <a:pt x="652" y="741"/>
                  </a:lnTo>
                  <a:lnTo>
                    <a:pt x="653" y="727"/>
                  </a:lnTo>
                  <a:lnTo>
                    <a:pt x="653" y="714"/>
                  </a:lnTo>
                  <a:lnTo>
                    <a:pt x="652" y="702"/>
                  </a:lnTo>
                  <a:lnTo>
                    <a:pt x="633" y="672"/>
                  </a:lnTo>
                  <a:lnTo>
                    <a:pt x="615" y="642"/>
                  </a:lnTo>
                  <a:lnTo>
                    <a:pt x="611" y="634"/>
                  </a:lnTo>
                  <a:lnTo>
                    <a:pt x="607" y="626"/>
                  </a:lnTo>
                  <a:lnTo>
                    <a:pt x="604" y="618"/>
                  </a:lnTo>
                  <a:lnTo>
                    <a:pt x="602" y="610"/>
                  </a:lnTo>
                  <a:lnTo>
                    <a:pt x="600" y="601"/>
                  </a:lnTo>
                  <a:lnTo>
                    <a:pt x="599" y="592"/>
                  </a:lnTo>
                  <a:lnTo>
                    <a:pt x="599" y="582"/>
                  </a:lnTo>
                  <a:lnTo>
                    <a:pt x="600" y="573"/>
                  </a:lnTo>
                  <a:lnTo>
                    <a:pt x="607" y="558"/>
                  </a:lnTo>
                  <a:lnTo>
                    <a:pt x="615" y="542"/>
                  </a:lnTo>
                  <a:lnTo>
                    <a:pt x="621" y="526"/>
                  </a:lnTo>
                  <a:lnTo>
                    <a:pt x="627" y="511"/>
                  </a:lnTo>
                  <a:lnTo>
                    <a:pt x="637" y="478"/>
                  </a:lnTo>
                  <a:lnTo>
                    <a:pt x="648" y="446"/>
                  </a:lnTo>
                  <a:lnTo>
                    <a:pt x="655" y="430"/>
                  </a:lnTo>
                  <a:lnTo>
                    <a:pt x="661" y="415"/>
                  </a:lnTo>
                  <a:lnTo>
                    <a:pt x="668" y="399"/>
                  </a:lnTo>
                  <a:lnTo>
                    <a:pt x="676" y="384"/>
                  </a:lnTo>
                  <a:lnTo>
                    <a:pt x="685" y="370"/>
                  </a:lnTo>
                  <a:lnTo>
                    <a:pt x="695" y="355"/>
                  </a:lnTo>
                  <a:lnTo>
                    <a:pt x="707" y="341"/>
                  </a:lnTo>
                  <a:lnTo>
                    <a:pt x="720" y="328"/>
                  </a:lnTo>
                  <a:lnTo>
                    <a:pt x="728" y="320"/>
                  </a:lnTo>
                  <a:lnTo>
                    <a:pt x="737" y="310"/>
                  </a:lnTo>
                  <a:lnTo>
                    <a:pt x="748" y="303"/>
                  </a:lnTo>
                  <a:lnTo>
                    <a:pt x="758" y="296"/>
                  </a:lnTo>
                  <a:lnTo>
                    <a:pt x="769" y="290"/>
                  </a:lnTo>
                  <a:lnTo>
                    <a:pt x="780" y="284"/>
                  </a:lnTo>
                  <a:lnTo>
                    <a:pt x="791" y="279"/>
                  </a:lnTo>
                  <a:lnTo>
                    <a:pt x="804" y="275"/>
                  </a:lnTo>
                  <a:lnTo>
                    <a:pt x="816" y="271"/>
                  </a:lnTo>
                  <a:lnTo>
                    <a:pt x="827" y="268"/>
                  </a:lnTo>
                  <a:lnTo>
                    <a:pt x="840" y="264"/>
                  </a:lnTo>
                  <a:lnTo>
                    <a:pt x="852" y="262"/>
                  </a:lnTo>
                  <a:lnTo>
                    <a:pt x="864" y="261"/>
                  </a:lnTo>
                  <a:lnTo>
                    <a:pt x="876" y="260"/>
                  </a:lnTo>
                  <a:lnTo>
                    <a:pt x="888" y="261"/>
                  </a:lnTo>
                  <a:lnTo>
                    <a:pt x="899" y="261"/>
                  </a:lnTo>
                  <a:lnTo>
                    <a:pt x="907" y="266"/>
                  </a:lnTo>
                  <a:lnTo>
                    <a:pt x="916" y="272"/>
                  </a:lnTo>
                  <a:lnTo>
                    <a:pt x="923" y="278"/>
                  </a:lnTo>
                  <a:lnTo>
                    <a:pt x="929" y="285"/>
                  </a:lnTo>
                  <a:lnTo>
                    <a:pt x="936" y="292"/>
                  </a:lnTo>
                  <a:lnTo>
                    <a:pt x="940" y="300"/>
                  </a:lnTo>
                  <a:lnTo>
                    <a:pt x="943" y="309"/>
                  </a:lnTo>
                  <a:lnTo>
                    <a:pt x="945" y="320"/>
                  </a:lnTo>
                  <a:lnTo>
                    <a:pt x="944" y="330"/>
                  </a:lnTo>
                  <a:lnTo>
                    <a:pt x="943" y="341"/>
                  </a:lnTo>
                  <a:lnTo>
                    <a:pt x="941" y="351"/>
                  </a:lnTo>
                  <a:lnTo>
                    <a:pt x="937" y="362"/>
                  </a:lnTo>
                  <a:lnTo>
                    <a:pt x="933" y="371"/>
                  </a:lnTo>
                  <a:lnTo>
                    <a:pt x="926" y="380"/>
                  </a:lnTo>
                  <a:lnTo>
                    <a:pt x="919" y="387"/>
                  </a:lnTo>
                  <a:lnTo>
                    <a:pt x="911" y="394"/>
                  </a:lnTo>
                  <a:close/>
                  <a:moveTo>
                    <a:pt x="461" y="842"/>
                  </a:moveTo>
                  <a:lnTo>
                    <a:pt x="454" y="847"/>
                  </a:lnTo>
                  <a:lnTo>
                    <a:pt x="447" y="850"/>
                  </a:lnTo>
                  <a:lnTo>
                    <a:pt x="439" y="852"/>
                  </a:lnTo>
                  <a:lnTo>
                    <a:pt x="432" y="852"/>
                  </a:lnTo>
                  <a:lnTo>
                    <a:pt x="417" y="850"/>
                  </a:lnTo>
                  <a:lnTo>
                    <a:pt x="404" y="847"/>
                  </a:lnTo>
                  <a:lnTo>
                    <a:pt x="397" y="845"/>
                  </a:lnTo>
                  <a:lnTo>
                    <a:pt x="390" y="843"/>
                  </a:lnTo>
                  <a:lnTo>
                    <a:pt x="384" y="843"/>
                  </a:lnTo>
                  <a:lnTo>
                    <a:pt x="376" y="842"/>
                  </a:lnTo>
                  <a:lnTo>
                    <a:pt x="370" y="843"/>
                  </a:lnTo>
                  <a:lnTo>
                    <a:pt x="363" y="846"/>
                  </a:lnTo>
                  <a:lnTo>
                    <a:pt x="357" y="850"/>
                  </a:lnTo>
                  <a:lnTo>
                    <a:pt x="351" y="856"/>
                  </a:lnTo>
                  <a:lnTo>
                    <a:pt x="344" y="872"/>
                  </a:lnTo>
                  <a:lnTo>
                    <a:pt x="338" y="887"/>
                  </a:lnTo>
                  <a:lnTo>
                    <a:pt x="335" y="902"/>
                  </a:lnTo>
                  <a:lnTo>
                    <a:pt x="332" y="918"/>
                  </a:lnTo>
                  <a:lnTo>
                    <a:pt x="332" y="934"/>
                  </a:lnTo>
                  <a:lnTo>
                    <a:pt x="335" y="950"/>
                  </a:lnTo>
                  <a:lnTo>
                    <a:pt x="339" y="966"/>
                  </a:lnTo>
                  <a:lnTo>
                    <a:pt x="345" y="982"/>
                  </a:lnTo>
                  <a:lnTo>
                    <a:pt x="349" y="987"/>
                  </a:lnTo>
                  <a:lnTo>
                    <a:pt x="354" y="990"/>
                  </a:lnTo>
                  <a:lnTo>
                    <a:pt x="359" y="992"/>
                  </a:lnTo>
                  <a:lnTo>
                    <a:pt x="363" y="993"/>
                  </a:lnTo>
                  <a:lnTo>
                    <a:pt x="373" y="994"/>
                  </a:lnTo>
                  <a:lnTo>
                    <a:pt x="384" y="992"/>
                  </a:lnTo>
                  <a:lnTo>
                    <a:pt x="394" y="990"/>
                  </a:lnTo>
                  <a:lnTo>
                    <a:pt x="404" y="989"/>
                  </a:lnTo>
                  <a:lnTo>
                    <a:pt x="409" y="989"/>
                  </a:lnTo>
                  <a:lnTo>
                    <a:pt x="414" y="990"/>
                  </a:lnTo>
                  <a:lnTo>
                    <a:pt x="419" y="991"/>
                  </a:lnTo>
                  <a:lnTo>
                    <a:pt x="425" y="993"/>
                  </a:lnTo>
                  <a:lnTo>
                    <a:pt x="436" y="1000"/>
                  </a:lnTo>
                  <a:lnTo>
                    <a:pt x="446" y="1010"/>
                  </a:lnTo>
                  <a:lnTo>
                    <a:pt x="450" y="1014"/>
                  </a:lnTo>
                  <a:lnTo>
                    <a:pt x="455" y="1019"/>
                  </a:lnTo>
                  <a:lnTo>
                    <a:pt x="458" y="1024"/>
                  </a:lnTo>
                  <a:lnTo>
                    <a:pt x="462" y="1030"/>
                  </a:lnTo>
                  <a:lnTo>
                    <a:pt x="464" y="1035"/>
                  </a:lnTo>
                  <a:lnTo>
                    <a:pt x="466" y="1041"/>
                  </a:lnTo>
                  <a:lnTo>
                    <a:pt x="468" y="1047"/>
                  </a:lnTo>
                  <a:lnTo>
                    <a:pt x="469" y="1053"/>
                  </a:lnTo>
                  <a:lnTo>
                    <a:pt x="469" y="1061"/>
                  </a:lnTo>
                  <a:lnTo>
                    <a:pt x="468" y="1068"/>
                  </a:lnTo>
                  <a:lnTo>
                    <a:pt x="467" y="1075"/>
                  </a:lnTo>
                  <a:lnTo>
                    <a:pt x="464" y="1082"/>
                  </a:lnTo>
                  <a:lnTo>
                    <a:pt x="461" y="1091"/>
                  </a:lnTo>
                  <a:lnTo>
                    <a:pt x="457" y="1100"/>
                  </a:lnTo>
                  <a:lnTo>
                    <a:pt x="452" y="1108"/>
                  </a:lnTo>
                  <a:lnTo>
                    <a:pt x="446" y="1115"/>
                  </a:lnTo>
                  <a:lnTo>
                    <a:pt x="440" y="1122"/>
                  </a:lnTo>
                  <a:lnTo>
                    <a:pt x="433" y="1127"/>
                  </a:lnTo>
                  <a:lnTo>
                    <a:pt x="426" y="1132"/>
                  </a:lnTo>
                  <a:lnTo>
                    <a:pt x="418" y="1136"/>
                  </a:lnTo>
                  <a:lnTo>
                    <a:pt x="410" y="1140"/>
                  </a:lnTo>
                  <a:lnTo>
                    <a:pt x="402" y="1143"/>
                  </a:lnTo>
                  <a:lnTo>
                    <a:pt x="393" y="1146"/>
                  </a:lnTo>
                  <a:lnTo>
                    <a:pt x="385" y="1149"/>
                  </a:lnTo>
                  <a:lnTo>
                    <a:pt x="367" y="1153"/>
                  </a:lnTo>
                  <a:lnTo>
                    <a:pt x="351" y="1155"/>
                  </a:lnTo>
                  <a:lnTo>
                    <a:pt x="340" y="1152"/>
                  </a:lnTo>
                  <a:lnTo>
                    <a:pt x="329" y="1149"/>
                  </a:lnTo>
                  <a:lnTo>
                    <a:pt x="318" y="1145"/>
                  </a:lnTo>
                  <a:lnTo>
                    <a:pt x="308" y="1141"/>
                  </a:lnTo>
                  <a:lnTo>
                    <a:pt x="298" y="1137"/>
                  </a:lnTo>
                  <a:lnTo>
                    <a:pt x="288" y="1132"/>
                  </a:lnTo>
                  <a:lnTo>
                    <a:pt x="277" y="1126"/>
                  </a:lnTo>
                  <a:lnTo>
                    <a:pt x="268" y="1120"/>
                  </a:lnTo>
                  <a:lnTo>
                    <a:pt x="259" y="1114"/>
                  </a:lnTo>
                  <a:lnTo>
                    <a:pt x="251" y="1107"/>
                  </a:lnTo>
                  <a:lnTo>
                    <a:pt x="243" y="1098"/>
                  </a:lnTo>
                  <a:lnTo>
                    <a:pt x="234" y="1090"/>
                  </a:lnTo>
                  <a:lnTo>
                    <a:pt x="227" y="1081"/>
                  </a:lnTo>
                  <a:lnTo>
                    <a:pt x="221" y="1072"/>
                  </a:lnTo>
                  <a:lnTo>
                    <a:pt x="215" y="1062"/>
                  </a:lnTo>
                  <a:lnTo>
                    <a:pt x="209" y="1051"/>
                  </a:lnTo>
                  <a:lnTo>
                    <a:pt x="203" y="1040"/>
                  </a:lnTo>
                  <a:lnTo>
                    <a:pt x="198" y="1029"/>
                  </a:lnTo>
                  <a:lnTo>
                    <a:pt x="192" y="1018"/>
                  </a:lnTo>
                  <a:lnTo>
                    <a:pt x="188" y="1005"/>
                  </a:lnTo>
                  <a:lnTo>
                    <a:pt x="185" y="994"/>
                  </a:lnTo>
                  <a:lnTo>
                    <a:pt x="182" y="982"/>
                  </a:lnTo>
                  <a:lnTo>
                    <a:pt x="180" y="970"/>
                  </a:lnTo>
                  <a:lnTo>
                    <a:pt x="178" y="956"/>
                  </a:lnTo>
                  <a:lnTo>
                    <a:pt x="177" y="944"/>
                  </a:lnTo>
                  <a:lnTo>
                    <a:pt x="176" y="932"/>
                  </a:lnTo>
                  <a:lnTo>
                    <a:pt x="176" y="919"/>
                  </a:lnTo>
                  <a:lnTo>
                    <a:pt x="177" y="906"/>
                  </a:lnTo>
                  <a:lnTo>
                    <a:pt x="178" y="893"/>
                  </a:lnTo>
                  <a:lnTo>
                    <a:pt x="180" y="881"/>
                  </a:lnTo>
                  <a:lnTo>
                    <a:pt x="182" y="867"/>
                  </a:lnTo>
                  <a:lnTo>
                    <a:pt x="184" y="855"/>
                  </a:lnTo>
                  <a:lnTo>
                    <a:pt x="196" y="832"/>
                  </a:lnTo>
                  <a:lnTo>
                    <a:pt x="208" y="808"/>
                  </a:lnTo>
                  <a:lnTo>
                    <a:pt x="220" y="785"/>
                  </a:lnTo>
                  <a:lnTo>
                    <a:pt x="233" y="762"/>
                  </a:lnTo>
                  <a:lnTo>
                    <a:pt x="240" y="751"/>
                  </a:lnTo>
                  <a:lnTo>
                    <a:pt x="249" y="741"/>
                  </a:lnTo>
                  <a:lnTo>
                    <a:pt x="257" y="731"/>
                  </a:lnTo>
                  <a:lnTo>
                    <a:pt x="265" y="721"/>
                  </a:lnTo>
                  <a:lnTo>
                    <a:pt x="275" y="712"/>
                  </a:lnTo>
                  <a:lnTo>
                    <a:pt x="285" y="704"/>
                  </a:lnTo>
                  <a:lnTo>
                    <a:pt x="296" y="697"/>
                  </a:lnTo>
                  <a:lnTo>
                    <a:pt x="308" y="691"/>
                  </a:lnTo>
                  <a:lnTo>
                    <a:pt x="322" y="685"/>
                  </a:lnTo>
                  <a:lnTo>
                    <a:pt x="337" y="678"/>
                  </a:lnTo>
                  <a:lnTo>
                    <a:pt x="352" y="673"/>
                  </a:lnTo>
                  <a:lnTo>
                    <a:pt x="368" y="669"/>
                  </a:lnTo>
                  <a:lnTo>
                    <a:pt x="384" y="666"/>
                  </a:lnTo>
                  <a:lnTo>
                    <a:pt x="400" y="665"/>
                  </a:lnTo>
                  <a:lnTo>
                    <a:pt x="407" y="665"/>
                  </a:lnTo>
                  <a:lnTo>
                    <a:pt x="415" y="666"/>
                  </a:lnTo>
                  <a:lnTo>
                    <a:pt x="423" y="668"/>
                  </a:lnTo>
                  <a:lnTo>
                    <a:pt x="431" y="670"/>
                  </a:lnTo>
                  <a:lnTo>
                    <a:pt x="439" y="674"/>
                  </a:lnTo>
                  <a:lnTo>
                    <a:pt x="447" y="678"/>
                  </a:lnTo>
                  <a:lnTo>
                    <a:pt x="453" y="683"/>
                  </a:lnTo>
                  <a:lnTo>
                    <a:pt x="460" y="689"/>
                  </a:lnTo>
                  <a:lnTo>
                    <a:pt x="465" y="695"/>
                  </a:lnTo>
                  <a:lnTo>
                    <a:pt x="471" y="702"/>
                  </a:lnTo>
                  <a:lnTo>
                    <a:pt x="476" y="709"/>
                  </a:lnTo>
                  <a:lnTo>
                    <a:pt x="479" y="716"/>
                  </a:lnTo>
                  <a:lnTo>
                    <a:pt x="486" y="732"/>
                  </a:lnTo>
                  <a:lnTo>
                    <a:pt x="490" y="749"/>
                  </a:lnTo>
                  <a:lnTo>
                    <a:pt x="494" y="766"/>
                  </a:lnTo>
                  <a:lnTo>
                    <a:pt x="495" y="784"/>
                  </a:lnTo>
                  <a:lnTo>
                    <a:pt x="490" y="799"/>
                  </a:lnTo>
                  <a:lnTo>
                    <a:pt x="483" y="815"/>
                  </a:lnTo>
                  <a:lnTo>
                    <a:pt x="479" y="822"/>
                  </a:lnTo>
                  <a:lnTo>
                    <a:pt x="474" y="830"/>
                  </a:lnTo>
                  <a:lnTo>
                    <a:pt x="468" y="836"/>
                  </a:lnTo>
                  <a:lnTo>
                    <a:pt x="461" y="842"/>
                  </a:lnTo>
                  <a:close/>
                  <a:moveTo>
                    <a:pt x="409" y="794"/>
                  </a:moveTo>
                  <a:lnTo>
                    <a:pt x="406" y="791"/>
                  </a:lnTo>
                  <a:lnTo>
                    <a:pt x="402" y="789"/>
                  </a:lnTo>
                  <a:lnTo>
                    <a:pt x="399" y="788"/>
                  </a:lnTo>
                  <a:lnTo>
                    <a:pt x="395" y="788"/>
                  </a:lnTo>
                  <a:lnTo>
                    <a:pt x="388" y="787"/>
                  </a:lnTo>
                  <a:lnTo>
                    <a:pt x="380" y="788"/>
                  </a:lnTo>
                  <a:lnTo>
                    <a:pt x="364" y="792"/>
                  </a:lnTo>
                  <a:lnTo>
                    <a:pt x="348" y="794"/>
                  </a:lnTo>
                  <a:lnTo>
                    <a:pt x="338" y="803"/>
                  </a:lnTo>
                  <a:lnTo>
                    <a:pt x="328" y="813"/>
                  </a:lnTo>
                  <a:lnTo>
                    <a:pt x="320" y="824"/>
                  </a:lnTo>
                  <a:lnTo>
                    <a:pt x="313" y="834"/>
                  </a:lnTo>
                  <a:lnTo>
                    <a:pt x="307" y="845"/>
                  </a:lnTo>
                  <a:lnTo>
                    <a:pt x="302" y="857"/>
                  </a:lnTo>
                  <a:lnTo>
                    <a:pt x="298" y="868"/>
                  </a:lnTo>
                  <a:lnTo>
                    <a:pt x="294" y="881"/>
                  </a:lnTo>
                  <a:lnTo>
                    <a:pt x="291" y="894"/>
                  </a:lnTo>
                  <a:lnTo>
                    <a:pt x="290" y="906"/>
                  </a:lnTo>
                  <a:lnTo>
                    <a:pt x="289" y="920"/>
                  </a:lnTo>
                  <a:lnTo>
                    <a:pt x="288" y="933"/>
                  </a:lnTo>
                  <a:lnTo>
                    <a:pt x="289" y="946"/>
                  </a:lnTo>
                  <a:lnTo>
                    <a:pt x="290" y="959"/>
                  </a:lnTo>
                  <a:lnTo>
                    <a:pt x="293" y="973"/>
                  </a:lnTo>
                  <a:lnTo>
                    <a:pt x="296" y="986"/>
                  </a:lnTo>
                  <a:lnTo>
                    <a:pt x="299" y="994"/>
                  </a:lnTo>
                  <a:lnTo>
                    <a:pt x="303" y="1002"/>
                  </a:lnTo>
                  <a:lnTo>
                    <a:pt x="307" y="1011"/>
                  </a:lnTo>
                  <a:lnTo>
                    <a:pt x="313" y="1018"/>
                  </a:lnTo>
                  <a:lnTo>
                    <a:pt x="318" y="1025"/>
                  </a:lnTo>
                  <a:lnTo>
                    <a:pt x="325" y="1031"/>
                  </a:lnTo>
                  <a:lnTo>
                    <a:pt x="332" y="1036"/>
                  </a:lnTo>
                  <a:lnTo>
                    <a:pt x="342" y="1040"/>
                  </a:lnTo>
                  <a:lnTo>
                    <a:pt x="347" y="1042"/>
                  </a:lnTo>
                  <a:lnTo>
                    <a:pt x="353" y="1042"/>
                  </a:lnTo>
                  <a:lnTo>
                    <a:pt x="358" y="1042"/>
                  </a:lnTo>
                  <a:lnTo>
                    <a:pt x="364" y="1040"/>
                  </a:lnTo>
                  <a:lnTo>
                    <a:pt x="376" y="1037"/>
                  </a:lnTo>
                  <a:lnTo>
                    <a:pt x="388" y="1033"/>
                  </a:lnTo>
                  <a:lnTo>
                    <a:pt x="393" y="1032"/>
                  </a:lnTo>
                  <a:lnTo>
                    <a:pt x="398" y="1032"/>
                  </a:lnTo>
                  <a:lnTo>
                    <a:pt x="402" y="1033"/>
                  </a:lnTo>
                  <a:lnTo>
                    <a:pt x="405" y="1035"/>
                  </a:lnTo>
                  <a:lnTo>
                    <a:pt x="407" y="1039"/>
                  </a:lnTo>
                  <a:lnTo>
                    <a:pt x="409" y="1044"/>
                  </a:lnTo>
                  <a:lnTo>
                    <a:pt x="410" y="1051"/>
                  </a:lnTo>
                  <a:lnTo>
                    <a:pt x="409" y="1062"/>
                  </a:lnTo>
                  <a:lnTo>
                    <a:pt x="408" y="1068"/>
                  </a:lnTo>
                  <a:lnTo>
                    <a:pt x="406" y="1073"/>
                  </a:lnTo>
                  <a:lnTo>
                    <a:pt x="404" y="1078"/>
                  </a:lnTo>
                  <a:lnTo>
                    <a:pt x="401" y="1082"/>
                  </a:lnTo>
                  <a:lnTo>
                    <a:pt x="398" y="1086"/>
                  </a:lnTo>
                  <a:lnTo>
                    <a:pt x="394" y="1089"/>
                  </a:lnTo>
                  <a:lnTo>
                    <a:pt x="390" y="1092"/>
                  </a:lnTo>
                  <a:lnTo>
                    <a:pt x="385" y="1095"/>
                  </a:lnTo>
                  <a:lnTo>
                    <a:pt x="374" y="1099"/>
                  </a:lnTo>
                  <a:lnTo>
                    <a:pt x="363" y="1103"/>
                  </a:lnTo>
                  <a:lnTo>
                    <a:pt x="352" y="1106"/>
                  </a:lnTo>
                  <a:lnTo>
                    <a:pt x="342" y="1109"/>
                  </a:lnTo>
                  <a:lnTo>
                    <a:pt x="325" y="1103"/>
                  </a:lnTo>
                  <a:lnTo>
                    <a:pt x="310" y="1095"/>
                  </a:lnTo>
                  <a:lnTo>
                    <a:pt x="296" y="1086"/>
                  </a:lnTo>
                  <a:lnTo>
                    <a:pt x="283" y="1076"/>
                  </a:lnTo>
                  <a:lnTo>
                    <a:pt x="272" y="1065"/>
                  </a:lnTo>
                  <a:lnTo>
                    <a:pt x="263" y="1052"/>
                  </a:lnTo>
                  <a:lnTo>
                    <a:pt x="254" y="1039"/>
                  </a:lnTo>
                  <a:lnTo>
                    <a:pt x="246" y="1026"/>
                  </a:lnTo>
                  <a:lnTo>
                    <a:pt x="239" y="1011"/>
                  </a:lnTo>
                  <a:lnTo>
                    <a:pt x="233" y="995"/>
                  </a:lnTo>
                  <a:lnTo>
                    <a:pt x="228" y="980"/>
                  </a:lnTo>
                  <a:lnTo>
                    <a:pt x="224" y="965"/>
                  </a:lnTo>
                  <a:lnTo>
                    <a:pt x="221" y="948"/>
                  </a:lnTo>
                  <a:lnTo>
                    <a:pt x="219" y="932"/>
                  </a:lnTo>
                  <a:lnTo>
                    <a:pt x="217" y="917"/>
                  </a:lnTo>
                  <a:lnTo>
                    <a:pt x="215" y="900"/>
                  </a:lnTo>
                  <a:lnTo>
                    <a:pt x="215" y="891"/>
                  </a:lnTo>
                  <a:lnTo>
                    <a:pt x="216" y="882"/>
                  </a:lnTo>
                  <a:lnTo>
                    <a:pt x="218" y="872"/>
                  </a:lnTo>
                  <a:lnTo>
                    <a:pt x="221" y="862"/>
                  </a:lnTo>
                  <a:lnTo>
                    <a:pt x="228" y="845"/>
                  </a:lnTo>
                  <a:lnTo>
                    <a:pt x="237" y="828"/>
                  </a:lnTo>
                  <a:lnTo>
                    <a:pt x="259" y="793"/>
                  </a:lnTo>
                  <a:lnTo>
                    <a:pt x="280" y="758"/>
                  </a:lnTo>
                  <a:lnTo>
                    <a:pt x="294" y="748"/>
                  </a:lnTo>
                  <a:lnTo>
                    <a:pt x="308" y="738"/>
                  </a:lnTo>
                  <a:lnTo>
                    <a:pt x="323" y="728"/>
                  </a:lnTo>
                  <a:lnTo>
                    <a:pt x="340" y="720"/>
                  </a:lnTo>
                  <a:lnTo>
                    <a:pt x="348" y="717"/>
                  </a:lnTo>
                  <a:lnTo>
                    <a:pt x="356" y="715"/>
                  </a:lnTo>
                  <a:lnTo>
                    <a:pt x="364" y="714"/>
                  </a:lnTo>
                  <a:lnTo>
                    <a:pt x="373" y="713"/>
                  </a:lnTo>
                  <a:lnTo>
                    <a:pt x="382" y="713"/>
                  </a:lnTo>
                  <a:lnTo>
                    <a:pt x="390" y="714"/>
                  </a:lnTo>
                  <a:lnTo>
                    <a:pt x="398" y="716"/>
                  </a:lnTo>
                  <a:lnTo>
                    <a:pt x="406" y="719"/>
                  </a:lnTo>
                  <a:lnTo>
                    <a:pt x="410" y="723"/>
                  </a:lnTo>
                  <a:lnTo>
                    <a:pt x="414" y="727"/>
                  </a:lnTo>
                  <a:lnTo>
                    <a:pt x="417" y="732"/>
                  </a:lnTo>
                  <a:lnTo>
                    <a:pt x="420" y="736"/>
                  </a:lnTo>
                  <a:lnTo>
                    <a:pt x="425" y="744"/>
                  </a:lnTo>
                  <a:lnTo>
                    <a:pt x="428" y="753"/>
                  </a:lnTo>
                  <a:lnTo>
                    <a:pt x="429" y="759"/>
                  </a:lnTo>
                  <a:lnTo>
                    <a:pt x="429" y="765"/>
                  </a:lnTo>
                  <a:lnTo>
                    <a:pt x="428" y="771"/>
                  </a:lnTo>
                  <a:lnTo>
                    <a:pt x="426" y="776"/>
                  </a:lnTo>
                  <a:lnTo>
                    <a:pt x="422" y="783"/>
                  </a:lnTo>
                  <a:lnTo>
                    <a:pt x="419" y="787"/>
                  </a:lnTo>
                  <a:lnTo>
                    <a:pt x="414" y="791"/>
                  </a:lnTo>
                  <a:lnTo>
                    <a:pt x="409" y="794"/>
                  </a:lnTo>
                  <a:close/>
                  <a:moveTo>
                    <a:pt x="200" y="621"/>
                  </a:moveTo>
                  <a:lnTo>
                    <a:pt x="193" y="621"/>
                  </a:lnTo>
                  <a:lnTo>
                    <a:pt x="200" y="621"/>
                  </a:lnTo>
                  <a:close/>
                </a:path>
              </a:pathLst>
            </a:custGeom>
            <a:solidFill>
              <a:srgbClr val="DA251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300" normalizeH="0" baseline="0" noProof="0">
                <a:ln>
                  <a:noFill/>
                </a:ln>
                <a:solidFill>
                  <a:srgbClr val="FEB80A">
                    <a:lumMod val="40000"/>
                    <a:lumOff val="60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245266" y="4139078"/>
            <a:ext cx="4600686" cy="548775"/>
            <a:chOff x="2483888" y="4547573"/>
            <a:chExt cx="5752726" cy="685788"/>
          </a:xfrm>
        </p:grpSpPr>
        <p:sp>
          <p:nvSpPr>
            <p:cNvPr id="15" name="TextBox 35"/>
            <p:cNvSpPr txBox="1"/>
            <p:nvPr/>
          </p:nvSpPr>
          <p:spPr>
            <a:xfrm>
              <a:off x="3444011" y="4599431"/>
              <a:ext cx="3866149" cy="576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914400">
                <a:defRPr/>
              </a:pPr>
              <a:r>
                <a:rPr lang="zh-CN" altLang="en-US" sz="2400" kern="0" spc="300" dirty="0">
                  <a:solidFill>
                    <a:srgbClr val="DA251D"/>
                  </a:solidFill>
                  <a:cs typeface="+mn-ea"/>
                  <a:sym typeface="+mn-lt"/>
                </a:rPr>
                <a:t>明年工作计划</a:t>
              </a:r>
            </a:p>
          </p:txBody>
        </p:sp>
        <p:sp>
          <p:nvSpPr>
            <p:cNvPr id="16" name="Freeform 7"/>
            <p:cNvSpPr>
              <a:spLocks noEditPoints="1"/>
            </p:cNvSpPr>
            <p:nvPr/>
          </p:nvSpPr>
          <p:spPr bwMode="auto">
            <a:xfrm>
              <a:off x="2483888" y="4547573"/>
              <a:ext cx="5752726" cy="685788"/>
            </a:xfrm>
            <a:custGeom>
              <a:avLst/>
              <a:gdLst>
                <a:gd name="T0" fmla="*/ 10079 w 11041"/>
                <a:gd name="T1" fmla="*/ 1695 h 1751"/>
                <a:gd name="T2" fmla="*/ 769 w 11041"/>
                <a:gd name="T3" fmla="*/ 1713 h 1751"/>
                <a:gd name="T4" fmla="*/ 6 w 11041"/>
                <a:gd name="T5" fmla="*/ 973 h 1751"/>
                <a:gd name="T6" fmla="*/ 657 w 11041"/>
                <a:gd name="T7" fmla="*/ 166 h 1751"/>
                <a:gd name="T8" fmla="*/ 4373 w 11041"/>
                <a:gd name="T9" fmla="*/ 18 h 1751"/>
                <a:gd name="T10" fmla="*/ 10363 w 11041"/>
                <a:gd name="T11" fmla="*/ 69 h 1751"/>
                <a:gd name="T12" fmla="*/ 11026 w 11041"/>
                <a:gd name="T13" fmla="*/ 913 h 1751"/>
                <a:gd name="T14" fmla="*/ 10137 w 11041"/>
                <a:gd name="T15" fmla="*/ 1632 h 1751"/>
                <a:gd name="T16" fmla="*/ 3042 w 11041"/>
                <a:gd name="T17" fmla="*/ 1673 h 1751"/>
                <a:gd name="T18" fmla="*/ 404 w 11041"/>
                <a:gd name="T19" fmla="*/ 1388 h 1751"/>
                <a:gd name="T20" fmla="*/ 386 w 11041"/>
                <a:gd name="T21" fmla="*/ 537 h 1751"/>
                <a:gd name="T22" fmla="*/ 1582 w 11041"/>
                <a:gd name="T23" fmla="*/ 106 h 1751"/>
                <a:gd name="T24" fmla="*/ 10468 w 11041"/>
                <a:gd name="T25" fmla="*/ 248 h 1751"/>
                <a:gd name="T26" fmla="*/ 10959 w 11041"/>
                <a:gd name="T27" fmla="*/ 960 h 1751"/>
                <a:gd name="T28" fmla="*/ 10717 w 11041"/>
                <a:gd name="T29" fmla="*/ 782 h 1751"/>
                <a:gd name="T30" fmla="*/ 10643 w 11041"/>
                <a:gd name="T31" fmla="*/ 1019 h 1751"/>
                <a:gd name="T32" fmla="*/ 10759 w 11041"/>
                <a:gd name="T33" fmla="*/ 651 h 1751"/>
                <a:gd name="T34" fmla="*/ 10299 w 11041"/>
                <a:gd name="T35" fmla="*/ 1269 h 1751"/>
                <a:gd name="T36" fmla="*/ 10240 w 11041"/>
                <a:gd name="T37" fmla="*/ 668 h 1751"/>
                <a:gd name="T38" fmla="*/ 10038 w 11041"/>
                <a:gd name="T39" fmla="*/ 234 h 1751"/>
                <a:gd name="T40" fmla="*/ 10474 w 11041"/>
                <a:gd name="T41" fmla="*/ 843 h 1751"/>
                <a:gd name="T42" fmla="*/ 10286 w 11041"/>
                <a:gd name="T43" fmla="*/ 1318 h 1751"/>
                <a:gd name="T44" fmla="*/ 10312 w 11041"/>
                <a:gd name="T45" fmla="*/ 400 h 1751"/>
                <a:gd name="T46" fmla="*/ 10397 w 11041"/>
                <a:gd name="T47" fmla="*/ 600 h 1751"/>
                <a:gd name="T48" fmla="*/ 10053 w 11041"/>
                <a:gd name="T49" fmla="*/ 756 h 1751"/>
                <a:gd name="T50" fmla="*/ 10017 w 11041"/>
                <a:gd name="T51" fmla="*/ 958 h 1751"/>
                <a:gd name="T52" fmla="*/ 5568 w 11041"/>
                <a:gd name="T53" fmla="*/ 1588 h 1751"/>
                <a:gd name="T54" fmla="*/ 919 w 11041"/>
                <a:gd name="T55" fmla="*/ 1139 h 1751"/>
                <a:gd name="T56" fmla="*/ 1139 w 11041"/>
                <a:gd name="T57" fmla="*/ 749 h 1751"/>
                <a:gd name="T58" fmla="*/ 1094 w 11041"/>
                <a:gd name="T59" fmla="*/ 303 h 1751"/>
                <a:gd name="T60" fmla="*/ 3379 w 11041"/>
                <a:gd name="T61" fmla="*/ 148 h 1751"/>
                <a:gd name="T62" fmla="*/ 9975 w 11041"/>
                <a:gd name="T63" fmla="*/ 404 h 1751"/>
                <a:gd name="T64" fmla="*/ 2179 w 11041"/>
                <a:gd name="T65" fmla="*/ 1552 h 1751"/>
                <a:gd name="T66" fmla="*/ 956 w 11041"/>
                <a:gd name="T67" fmla="*/ 1163 h 1751"/>
                <a:gd name="T68" fmla="*/ 1162 w 11041"/>
                <a:gd name="T69" fmla="*/ 868 h 1751"/>
                <a:gd name="T70" fmla="*/ 1120 w 11041"/>
                <a:gd name="T71" fmla="*/ 416 h 1751"/>
                <a:gd name="T72" fmla="*/ 9861 w 11041"/>
                <a:gd name="T73" fmla="*/ 186 h 1751"/>
                <a:gd name="T74" fmla="*/ 9865 w 11041"/>
                <a:gd name="T75" fmla="*/ 744 h 1751"/>
                <a:gd name="T76" fmla="*/ 10059 w 11041"/>
                <a:gd name="T77" fmla="*/ 1148 h 1751"/>
                <a:gd name="T78" fmla="*/ 1179 w 11041"/>
                <a:gd name="T79" fmla="*/ 1327 h 1751"/>
                <a:gd name="T80" fmla="*/ 1456 w 11041"/>
                <a:gd name="T81" fmla="*/ 791 h 1751"/>
                <a:gd name="T82" fmla="*/ 1314 w 11041"/>
                <a:gd name="T83" fmla="*/ 284 h 1751"/>
                <a:gd name="T84" fmla="*/ 9638 w 11041"/>
                <a:gd name="T85" fmla="*/ 243 h 1751"/>
                <a:gd name="T86" fmla="*/ 9749 w 11041"/>
                <a:gd name="T87" fmla="*/ 707 h 1751"/>
                <a:gd name="T88" fmla="*/ 9955 w 11041"/>
                <a:gd name="T89" fmla="*/ 1177 h 1751"/>
                <a:gd name="T90" fmla="*/ 9818 w 11041"/>
                <a:gd name="T91" fmla="*/ 1121 h 1751"/>
                <a:gd name="T92" fmla="*/ 1637 w 11041"/>
                <a:gd name="T93" fmla="*/ 1462 h 1751"/>
                <a:gd name="T94" fmla="*/ 1398 w 11041"/>
                <a:gd name="T95" fmla="*/ 742 h 1751"/>
                <a:gd name="T96" fmla="*/ 9028 w 11041"/>
                <a:gd name="T97" fmla="*/ 279 h 1751"/>
                <a:gd name="T98" fmla="*/ 9802 w 11041"/>
                <a:gd name="T99" fmla="*/ 890 h 1751"/>
                <a:gd name="T100" fmla="*/ 1263 w 11041"/>
                <a:gd name="T101" fmla="*/ 875 h 1751"/>
                <a:gd name="T102" fmla="*/ 1390 w 11041"/>
                <a:gd name="T103" fmla="*/ 942 h 1751"/>
                <a:gd name="T104" fmla="*/ 797 w 11041"/>
                <a:gd name="T105" fmla="*/ 837 h 1751"/>
                <a:gd name="T106" fmla="*/ 839 w 11041"/>
                <a:gd name="T107" fmla="*/ 1417 h 1751"/>
                <a:gd name="T108" fmla="*/ 556 w 11041"/>
                <a:gd name="T109" fmla="*/ 1259 h 1751"/>
                <a:gd name="T110" fmla="*/ 722 w 11041"/>
                <a:gd name="T111" fmla="*/ 287 h 1751"/>
                <a:gd name="T112" fmla="*/ 747 w 11041"/>
                <a:gd name="T113" fmla="*/ 568 h 1751"/>
                <a:gd name="T114" fmla="*/ 722 w 11041"/>
                <a:gd name="T115" fmla="*/ 1381 h 1751"/>
                <a:gd name="T116" fmla="*/ 618 w 11041"/>
                <a:gd name="T117" fmla="*/ 1343 h 1751"/>
                <a:gd name="T118" fmla="*/ 840 w 11041"/>
                <a:gd name="T119" fmla="*/ 264 h 1751"/>
                <a:gd name="T120" fmla="*/ 446 w 11041"/>
                <a:gd name="T121" fmla="*/ 1115 h 1751"/>
                <a:gd name="T122" fmla="*/ 490 w 11041"/>
                <a:gd name="T123" fmla="*/ 749 h 1751"/>
                <a:gd name="T124" fmla="*/ 254 w 11041"/>
                <a:gd name="T125" fmla="*/ 1039 h 1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041" h="1751">
                  <a:moveTo>
                    <a:pt x="10931" y="1086"/>
                  </a:moveTo>
                  <a:lnTo>
                    <a:pt x="10909" y="1111"/>
                  </a:lnTo>
                  <a:lnTo>
                    <a:pt x="10887" y="1135"/>
                  </a:lnTo>
                  <a:lnTo>
                    <a:pt x="10877" y="1148"/>
                  </a:lnTo>
                  <a:lnTo>
                    <a:pt x="10866" y="1160"/>
                  </a:lnTo>
                  <a:lnTo>
                    <a:pt x="10853" y="1170"/>
                  </a:lnTo>
                  <a:lnTo>
                    <a:pt x="10841" y="1180"/>
                  </a:lnTo>
                  <a:lnTo>
                    <a:pt x="10831" y="1180"/>
                  </a:lnTo>
                  <a:lnTo>
                    <a:pt x="10822" y="1182"/>
                  </a:lnTo>
                  <a:lnTo>
                    <a:pt x="10814" y="1184"/>
                  </a:lnTo>
                  <a:lnTo>
                    <a:pt x="10805" y="1186"/>
                  </a:lnTo>
                  <a:lnTo>
                    <a:pt x="10798" y="1190"/>
                  </a:lnTo>
                  <a:lnTo>
                    <a:pt x="10792" y="1193"/>
                  </a:lnTo>
                  <a:lnTo>
                    <a:pt x="10786" y="1199"/>
                  </a:lnTo>
                  <a:lnTo>
                    <a:pt x="10781" y="1204"/>
                  </a:lnTo>
                  <a:lnTo>
                    <a:pt x="10776" y="1209"/>
                  </a:lnTo>
                  <a:lnTo>
                    <a:pt x="10772" y="1215"/>
                  </a:lnTo>
                  <a:lnTo>
                    <a:pt x="10768" y="1221"/>
                  </a:lnTo>
                  <a:lnTo>
                    <a:pt x="10764" y="1227"/>
                  </a:lnTo>
                  <a:lnTo>
                    <a:pt x="10757" y="1242"/>
                  </a:lnTo>
                  <a:lnTo>
                    <a:pt x="10751" y="1257"/>
                  </a:lnTo>
                  <a:lnTo>
                    <a:pt x="10746" y="1272"/>
                  </a:lnTo>
                  <a:lnTo>
                    <a:pt x="10740" y="1288"/>
                  </a:lnTo>
                  <a:lnTo>
                    <a:pt x="10734" y="1302"/>
                  </a:lnTo>
                  <a:lnTo>
                    <a:pt x="10727" y="1316"/>
                  </a:lnTo>
                  <a:lnTo>
                    <a:pt x="10723" y="1323"/>
                  </a:lnTo>
                  <a:lnTo>
                    <a:pt x="10719" y="1329"/>
                  </a:lnTo>
                  <a:lnTo>
                    <a:pt x="10713" y="1336"/>
                  </a:lnTo>
                  <a:lnTo>
                    <a:pt x="10708" y="1342"/>
                  </a:lnTo>
                  <a:lnTo>
                    <a:pt x="10703" y="1347"/>
                  </a:lnTo>
                  <a:lnTo>
                    <a:pt x="10696" y="1352"/>
                  </a:lnTo>
                  <a:lnTo>
                    <a:pt x="10689" y="1357"/>
                  </a:lnTo>
                  <a:lnTo>
                    <a:pt x="10682" y="1360"/>
                  </a:lnTo>
                  <a:lnTo>
                    <a:pt x="10673" y="1361"/>
                  </a:lnTo>
                  <a:lnTo>
                    <a:pt x="10664" y="1362"/>
                  </a:lnTo>
                  <a:lnTo>
                    <a:pt x="10657" y="1363"/>
                  </a:lnTo>
                  <a:lnTo>
                    <a:pt x="10649" y="1365"/>
                  </a:lnTo>
                  <a:lnTo>
                    <a:pt x="10642" y="1367"/>
                  </a:lnTo>
                  <a:lnTo>
                    <a:pt x="10636" y="1370"/>
                  </a:lnTo>
                  <a:lnTo>
                    <a:pt x="10630" y="1374"/>
                  </a:lnTo>
                  <a:lnTo>
                    <a:pt x="10623" y="1377"/>
                  </a:lnTo>
                  <a:lnTo>
                    <a:pt x="10612" y="1387"/>
                  </a:lnTo>
                  <a:lnTo>
                    <a:pt x="10602" y="1397"/>
                  </a:lnTo>
                  <a:lnTo>
                    <a:pt x="10593" y="1407"/>
                  </a:lnTo>
                  <a:lnTo>
                    <a:pt x="10584" y="1419"/>
                  </a:lnTo>
                  <a:lnTo>
                    <a:pt x="10567" y="1445"/>
                  </a:lnTo>
                  <a:lnTo>
                    <a:pt x="10551" y="1471"/>
                  </a:lnTo>
                  <a:lnTo>
                    <a:pt x="10543" y="1484"/>
                  </a:lnTo>
                  <a:lnTo>
                    <a:pt x="10535" y="1496"/>
                  </a:lnTo>
                  <a:lnTo>
                    <a:pt x="10525" y="1508"/>
                  </a:lnTo>
                  <a:lnTo>
                    <a:pt x="10515" y="1520"/>
                  </a:lnTo>
                  <a:lnTo>
                    <a:pt x="10505" y="1534"/>
                  </a:lnTo>
                  <a:lnTo>
                    <a:pt x="10493" y="1548"/>
                  </a:lnTo>
                  <a:lnTo>
                    <a:pt x="10480" y="1561"/>
                  </a:lnTo>
                  <a:lnTo>
                    <a:pt x="10468" y="1575"/>
                  </a:lnTo>
                  <a:lnTo>
                    <a:pt x="10455" y="1587"/>
                  </a:lnTo>
                  <a:lnTo>
                    <a:pt x="10441" y="1599"/>
                  </a:lnTo>
                  <a:lnTo>
                    <a:pt x="10425" y="1610"/>
                  </a:lnTo>
                  <a:lnTo>
                    <a:pt x="10411" y="1621"/>
                  </a:lnTo>
                  <a:lnTo>
                    <a:pt x="10395" y="1631"/>
                  </a:lnTo>
                  <a:lnTo>
                    <a:pt x="10378" y="1640"/>
                  </a:lnTo>
                  <a:lnTo>
                    <a:pt x="10362" y="1649"/>
                  </a:lnTo>
                  <a:lnTo>
                    <a:pt x="10345" y="1656"/>
                  </a:lnTo>
                  <a:lnTo>
                    <a:pt x="10328" y="1664"/>
                  </a:lnTo>
                  <a:lnTo>
                    <a:pt x="10311" y="1670"/>
                  </a:lnTo>
                  <a:lnTo>
                    <a:pt x="10293" y="1675"/>
                  </a:lnTo>
                  <a:lnTo>
                    <a:pt x="10275" y="1679"/>
                  </a:lnTo>
                  <a:lnTo>
                    <a:pt x="10246" y="1680"/>
                  </a:lnTo>
                  <a:lnTo>
                    <a:pt x="10219" y="1682"/>
                  </a:lnTo>
                  <a:lnTo>
                    <a:pt x="10204" y="1684"/>
                  </a:lnTo>
                  <a:lnTo>
                    <a:pt x="10190" y="1686"/>
                  </a:lnTo>
                  <a:lnTo>
                    <a:pt x="10176" y="1690"/>
                  </a:lnTo>
                  <a:lnTo>
                    <a:pt x="10161" y="1696"/>
                  </a:lnTo>
                  <a:lnTo>
                    <a:pt x="10079" y="1695"/>
                  </a:lnTo>
                  <a:lnTo>
                    <a:pt x="10000" y="1695"/>
                  </a:lnTo>
                  <a:lnTo>
                    <a:pt x="9925" y="1696"/>
                  </a:lnTo>
                  <a:lnTo>
                    <a:pt x="9852" y="1696"/>
                  </a:lnTo>
                  <a:lnTo>
                    <a:pt x="9778" y="1698"/>
                  </a:lnTo>
                  <a:lnTo>
                    <a:pt x="9703" y="1700"/>
                  </a:lnTo>
                  <a:lnTo>
                    <a:pt x="9627" y="1705"/>
                  </a:lnTo>
                  <a:lnTo>
                    <a:pt x="9546" y="1710"/>
                  </a:lnTo>
                  <a:lnTo>
                    <a:pt x="9533" y="1705"/>
                  </a:lnTo>
                  <a:lnTo>
                    <a:pt x="9522" y="1702"/>
                  </a:lnTo>
                  <a:lnTo>
                    <a:pt x="9515" y="1701"/>
                  </a:lnTo>
                  <a:lnTo>
                    <a:pt x="9509" y="1702"/>
                  </a:lnTo>
                  <a:lnTo>
                    <a:pt x="9503" y="1704"/>
                  </a:lnTo>
                  <a:lnTo>
                    <a:pt x="9497" y="1707"/>
                  </a:lnTo>
                  <a:lnTo>
                    <a:pt x="9473" y="1706"/>
                  </a:lnTo>
                  <a:lnTo>
                    <a:pt x="9449" y="1705"/>
                  </a:lnTo>
                  <a:lnTo>
                    <a:pt x="9423" y="1705"/>
                  </a:lnTo>
                  <a:lnTo>
                    <a:pt x="9398" y="1705"/>
                  </a:lnTo>
                  <a:lnTo>
                    <a:pt x="9371" y="1706"/>
                  </a:lnTo>
                  <a:lnTo>
                    <a:pt x="9345" y="1707"/>
                  </a:lnTo>
                  <a:lnTo>
                    <a:pt x="9319" y="1708"/>
                  </a:lnTo>
                  <a:lnTo>
                    <a:pt x="9294" y="1709"/>
                  </a:lnTo>
                  <a:lnTo>
                    <a:pt x="9146" y="1711"/>
                  </a:lnTo>
                  <a:lnTo>
                    <a:pt x="8901" y="1712"/>
                  </a:lnTo>
                  <a:lnTo>
                    <a:pt x="8571" y="1713"/>
                  </a:lnTo>
                  <a:lnTo>
                    <a:pt x="8171" y="1714"/>
                  </a:lnTo>
                  <a:lnTo>
                    <a:pt x="7714" y="1715"/>
                  </a:lnTo>
                  <a:lnTo>
                    <a:pt x="7215" y="1716"/>
                  </a:lnTo>
                  <a:lnTo>
                    <a:pt x="6688" y="1717"/>
                  </a:lnTo>
                  <a:lnTo>
                    <a:pt x="6147" y="1718"/>
                  </a:lnTo>
                  <a:lnTo>
                    <a:pt x="5605" y="1718"/>
                  </a:lnTo>
                  <a:lnTo>
                    <a:pt x="5078" y="1720"/>
                  </a:lnTo>
                  <a:lnTo>
                    <a:pt x="4579" y="1721"/>
                  </a:lnTo>
                  <a:lnTo>
                    <a:pt x="4122" y="1723"/>
                  </a:lnTo>
                  <a:lnTo>
                    <a:pt x="3721" y="1724"/>
                  </a:lnTo>
                  <a:lnTo>
                    <a:pt x="3391" y="1727"/>
                  </a:lnTo>
                  <a:lnTo>
                    <a:pt x="3145" y="1729"/>
                  </a:lnTo>
                  <a:lnTo>
                    <a:pt x="2998" y="1732"/>
                  </a:lnTo>
                  <a:lnTo>
                    <a:pt x="2953" y="1732"/>
                  </a:lnTo>
                  <a:lnTo>
                    <a:pt x="2908" y="1733"/>
                  </a:lnTo>
                  <a:lnTo>
                    <a:pt x="2862" y="1733"/>
                  </a:lnTo>
                  <a:lnTo>
                    <a:pt x="2817" y="1733"/>
                  </a:lnTo>
                  <a:lnTo>
                    <a:pt x="2771" y="1734"/>
                  </a:lnTo>
                  <a:lnTo>
                    <a:pt x="2725" y="1734"/>
                  </a:lnTo>
                  <a:lnTo>
                    <a:pt x="2679" y="1735"/>
                  </a:lnTo>
                  <a:lnTo>
                    <a:pt x="2633" y="1735"/>
                  </a:lnTo>
                  <a:lnTo>
                    <a:pt x="2586" y="1736"/>
                  </a:lnTo>
                  <a:lnTo>
                    <a:pt x="2540" y="1737"/>
                  </a:lnTo>
                  <a:lnTo>
                    <a:pt x="2494" y="1738"/>
                  </a:lnTo>
                  <a:lnTo>
                    <a:pt x="2448" y="1738"/>
                  </a:lnTo>
                  <a:lnTo>
                    <a:pt x="2401" y="1739"/>
                  </a:lnTo>
                  <a:lnTo>
                    <a:pt x="2355" y="1740"/>
                  </a:lnTo>
                  <a:lnTo>
                    <a:pt x="2309" y="1740"/>
                  </a:lnTo>
                  <a:lnTo>
                    <a:pt x="2263" y="1741"/>
                  </a:lnTo>
                  <a:lnTo>
                    <a:pt x="1203" y="1747"/>
                  </a:lnTo>
                  <a:lnTo>
                    <a:pt x="1171" y="1748"/>
                  </a:lnTo>
                  <a:lnTo>
                    <a:pt x="1137" y="1749"/>
                  </a:lnTo>
                  <a:lnTo>
                    <a:pt x="1102" y="1749"/>
                  </a:lnTo>
                  <a:lnTo>
                    <a:pt x="1065" y="1749"/>
                  </a:lnTo>
                  <a:lnTo>
                    <a:pt x="1030" y="1748"/>
                  </a:lnTo>
                  <a:lnTo>
                    <a:pt x="994" y="1749"/>
                  </a:lnTo>
                  <a:lnTo>
                    <a:pt x="959" y="1749"/>
                  </a:lnTo>
                  <a:lnTo>
                    <a:pt x="926" y="1751"/>
                  </a:lnTo>
                  <a:lnTo>
                    <a:pt x="918" y="1745"/>
                  </a:lnTo>
                  <a:lnTo>
                    <a:pt x="909" y="1740"/>
                  </a:lnTo>
                  <a:lnTo>
                    <a:pt x="900" y="1737"/>
                  </a:lnTo>
                  <a:lnTo>
                    <a:pt x="890" y="1735"/>
                  </a:lnTo>
                  <a:lnTo>
                    <a:pt x="869" y="1732"/>
                  </a:lnTo>
                  <a:lnTo>
                    <a:pt x="848" y="1730"/>
                  </a:lnTo>
                  <a:lnTo>
                    <a:pt x="826" y="1729"/>
                  </a:lnTo>
                  <a:lnTo>
                    <a:pt x="806" y="1727"/>
                  </a:lnTo>
                  <a:lnTo>
                    <a:pt x="796" y="1725"/>
                  </a:lnTo>
                  <a:lnTo>
                    <a:pt x="786" y="1722"/>
                  </a:lnTo>
                  <a:lnTo>
                    <a:pt x="777" y="1718"/>
                  </a:lnTo>
                  <a:lnTo>
                    <a:pt x="769" y="1713"/>
                  </a:lnTo>
                  <a:lnTo>
                    <a:pt x="753" y="1709"/>
                  </a:lnTo>
                  <a:lnTo>
                    <a:pt x="736" y="1704"/>
                  </a:lnTo>
                  <a:lnTo>
                    <a:pt x="720" y="1698"/>
                  </a:lnTo>
                  <a:lnTo>
                    <a:pt x="704" y="1692"/>
                  </a:lnTo>
                  <a:lnTo>
                    <a:pt x="687" y="1685"/>
                  </a:lnTo>
                  <a:lnTo>
                    <a:pt x="671" y="1678"/>
                  </a:lnTo>
                  <a:lnTo>
                    <a:pt x="656" y="1670"/>
                  </a:lnTo>
                  <a:lnTo>
                    <a:pt x="640" y="1662"/>
                  </a:lnTo>
                  <a:lnTo>
                    <a:pt x="626" y="1652"/>
                  </a:lnTo>
                  <a:lnTo>
                    <a:pt x="611" y="1643"/>
                  </a:lnTo>
                  <a:lnTo>
                    <a:pt x="596" y="1633"/>
                  </a:lnTo>
                  <a:lnTo>
                    <a:pt x="583" y="1622"/>
                  </a:lnTo>
                  <a:lnTo>
                    <a:pt x="570" y="1610"/>
                  </a:lnTo>
                  <a:lnTo>
                    <a:pt x="556" y="1599"/>
                  </a:lnTo>
                  <a:lnTo>
                    <a:pt x="544" y="1587"/>
                  </a:lnTo>
                  <a:lnTo>
                    <a:pt x="532" y="1574"/>
                  </a:lnTo>
                  <a:lnTo>
                    <a:pt x="522" y="1560"/>
                  </a:lnTo>
                  <a:lnTo>
                    <a:pt x="511" y="1547"/>
                  </a:lnTo>
                  <a:lnTo>
                    <a:pt x="502" y="1533"/>
                  </a:lnTo>
                  <a:lnTo>
                    <a:pt x="494" y="1516"/>
                  </a:lnTo>
                  <a:lnTo>
                    <a:pt x="487" y="1501"/>
                  </a:lnTo>
                  <a:lnTo>
                    <a:pt x="481" y="1484"/>
                  </a:lnTo>
                  <a:lnTo>
                    <a:pt x="477" y="1466"/>
                  </a:lnTo>
                  <a:lnTo>
                    <a:pt x="474" y="1448"/>
                  </a:lnTo>
                  <a:lnTo>
                    <a:pt x="471" y="1445"/>
                  </a:lnTo>
                  <a:lnTo>
                    <a:pt x="466" y="1443"/>
                  </a:lnTo>
                  <a:lnTo>
                    <a:pt x="462" y="1441"/>
                  </a:lnTo>
                  <a:lnTo>
                    <a:pt x="457" y="1440"/>
                  </a:lnTo>
                  <a:lnTo>
                    <a:pt x="448" y="1438"/>
                  </a:lnTo>
                  <a:lnTo>
                    <a:pt x="438" y="1437"/>
                  </a:lnTo>
                  <a:lnTo>
                    <a:pt x="428" y="1437"/>
                  </a:lnTo>
                  <a:lnTo>
                    <a:pt x="418" y="1436"/>
                  </a:lnTo>
                  <a:lnTo>
                    <a:pt x="408" y="1435"/>
                  </a:lnTo>
                  <a:lnTo>
                    <a:pt x="400" y="1431"/>
                  </a:lnTo>
                  <a:lnTo>
                    <a:pt x="390" y="1429"/>
                  </a:lnTo>
                  <a:lnTo>
                    <a:pt x="381" y="1426"/>
                  </a:lnTo>
                  <a:lnTo>
                    <a:pt x="372" y="1421"/>
                  </a:lnTo>
                  <a:lnTo>
                    <a:pt x="365" y="1416"/>
                  </a:lnTo>
                  <a:lnTo>
                    <a:pt x="358" y="1410"/>
                  </a:lnTo>
                  <a:lnTo>
                    <a:pt x="352" y="1403"/>
                  </a:lnTo>
                  <a:lnTo>
                    <a:pt x="346" y="1396"/>
                  </a:lnTo>
                  <a:lnTo>
                    <a:pt x="341" y="1389"/>
                  </a:lnTo>
                  <a:lnTo>
                    <a:pt x="331" y="1371"/>
                  </a:lnTo>
                  <a:lnTo>
                    <a:pt x="324" y="1354"/>
                  </a:lnTo>
                  <a:lnTo>
                    <a:pt x="318" y="1336"/>
                  </a:lnTo>
                  <a:lnTo>
                    <a:pt x="314" y="1318"/>
                  </a:lnTo>
                  <a:lnTo>
                    <a:pt x="315" y="1314"/>
                  </a:lnTo>
                  <a:lnTo>
                    <a:pt x="315" y="1311"/>
                  </a:lnTo>
                  <a:lnTo>
                    <a:pt x="315" y="1308"/>
                  </a:lnTo>
                  <a:lnTo>
                    <a:pt x="314" y="1305"/>
                  </a:lnTo>
                  <a:lnTo>
                    <a:pt x="311" y="1301"/>
                  </a:lnTo>
                  <a:lnTo>
                    <a:pt x="306" y="1297"/>
                  </a:lnTo>
                  <a:lnTo>
                    <a:pt x="295" y="1292"/>
                  </a:lnTo>
                  <a:lnTo>
                    <a:pt x="283" y="1288"/>
                  </a:lnTo>
                  <a:lnTo>
                    <a:pt x="270" y="1283"/>
                  </a:lnTo>
                  <a:lnTo>
                    <a:pt x="257" y="1279"/>
                  </a:lnTo>
                  <a:lnTo>
                    <a:pt x="244" y="1274"/>
                  </a:lnTo>
                  <a:lnTo>
                    <a:pt x="231" y="1269"/>
                  </a:lnTo>
                  <a:lnTo>
                    <a:pt x="207" y="1257"/>
                  </a:lnTo>
                  <a:lnTo>
                    <a:pt x="184" y="1244"/>
                  </a:lnTo>
                  <a:lnTo>
                    <a:pt x="162" y="1228"/>
                  </a:lnTo>
                  <a:lnTo>
                    <a:pt x="140" y="1211"/>
                  </a:lnTo>
                  <a:lnTo>
                    <a:pt x="121" y="1193"/>
                  </a:lnTo>
                  <a:lnTo>
                    <a:pt x="102" y="1173"/>
                  </a:lnTo>
                  <a:lnTo>
                    <a:pt x="85" y="1153"/>
                  </a:lnTo>
                  <a:lnTo>
                    <a:pt x="70" y="1130"/>
                  </a:lnTo>
                  <a:lnTo>
                    <a:pt x="55" y="1108"/>
                  </a:lnTo>
                  <a:lnTo>
                    <a:pt x="43" y="1083"/>
                  </a:lnTo>
                  <a:lnTo>
                    <a:pt x="33" y="1059"/>
                  </a:lnTo>
                  <a:lnTo>
                    <a:pt x="24" y="1033"/>
                  </a:lnTo>
                  <a:lnTo>
                    <a:pt x="17" y="1006"/>
                  </a:lnTo>
                  <a:lnTo>
                    <a:pt x="13" y="980"/>
                  </a:lnTo>
                  <a:lnTo>
                    <a:pt x="8" y="976"/>
                  </a:lnTo>
                  <a:lnTo>
                    <a:pt x="6" y="973"/>
                  </a:lnTo>
                  <a:lnTo>
                    <a:pt x="4" y="968"/>
                  </a:lnTo>
                  <a:lnTo>
                    <a:pt x="2" y="964"/>
                  </a:lnTo>
                  <a:lnTo>
                    <a:pt x="0" y="954"/>
                  </a:lnTo>
                  <a:lnTo>
                    <a:pt x="0" y="944"/>
                  </a:lnTo>
                  <a:lnTo>
                    <a:pt x="1" y="934"/>
                  </a:lnTo>
                  <a:lnTo>
                    <a:pt x="3" y="924"/>
                  </a:lnTo>
                  <a:lnTo>
                    <a:pt x="5" y="914"/>
                  </a:lnTo>
                  <a:lnTo>
                    <a:pt x="9" y="906"/>
                  </a:lnTo>
                  <a:lnTo>
                    <a:pt x="65" y="761"/>
                  </a:lnTo>
                  <a:lnTo>
                    <a:pt x="83" y="733"/>
                  </a:lnTo>
                  <a:lnTo>
                    <a:pt x="104" y="705"/>
                  </a:lnTo>
                  <a:lnTo>
                    <a:pt x="125" y="678"/>
                  </a:lnTo>
                  <a:lnTo>
                    <a:pt x="147" y="653"/>
                  </a:lnTo>
                  <a:lnTo>
                    <a:pt x="160" y="641"/>
                  </a:lnTo>
                  <a:lnTo>
                    <a:pt x="172" y="628"/>
                  </a:lnTo>
                  <a:lnTo>
                    <a:pt x="184" y="617"/>
                  </a:lnTo>
                  <a:lnTo>
                    <a:pt x="198" y="606"/>
                  </a:lnTo>
                  <a:lnTo>
                    <a:pt x="211" y="596"/>
                  </a:lnTo>
                  <a:lnTo>
                    <a:pt x="224" y="585"/>
                  </a:lnTo>
                  <a:lnTo>
                    <a:pt x="237" y="576"/>
                  </a:lnTo>
                  <a:lnTo>
                    <a:pt x="252" y="568"/>
                  </a:lnTo>
                  <a:lnTo>
                    <a:pt x="258" y="565"/>
                  </a:lnTo>
                  <a:lnTo>
                    <a:pt x="263" y="562"/>
                  </a:lnTo>
                  <a:lnTo>
                    <a:pt x="270" y="560"/>
                  </a:lnTo>
                  <a:lnTo>
                    <a:pt x="276" y="558"/>
                  </a:lnTo>
                  <a:lnTo>
                    <a:pt x="290" y="555"/>
                  </a:lnTo>
                  <a:lnTo>
                    <a:pt x="303" y="552"/>
                  </a:lnTo>
                  <a:lnTo>
                    <a:pt x="309" y="550"/>
                  </a:lnTo>
                  <a:lnTo>
                    <a:pt x="315" y="548"/>
                  </a:lnTo>
                  <a:lnTo>
                    <a:pt x="321" y="544"/>
                  </a:lnTo>
                  <a:lnTo>
                    <a:pt x="326" y="540"/>
                  </a:lnTo>
                  <a:lnTo>
                    <a:pt x="331" y="536"/>
                  </a:lnTo>
                  <a:lnTo>
                    <a:pt x="336" y="531"/>
                  </a:lnTo>
                  <a:lnTo>
                    <a:pt x="339" y="525"/>
                  </a:lnTo>
                  <a:lnTo>
                    <a:pt x="342" y="518"/>
                  </a:lnTo>
                  <a:lnTo>
                    <a:pt x="348" y="502"/>
                  </a:lnTo>
                  <a:lnTo>
                    <a:pt x="355" y="485"/>
                  </a:lnTo>
                  <a:lnTo>
                    <a:pt x="360" y="477"/>
                  </a:lnTo>
                  <a:lnTo>
                    <a:pt x="364" y="470"/>
                  </a:lnTo>
                  <a:lnTo>
                    <a:pt x="369" y="463"/>
                  </a:lnTo>
                  <a:lnTo>
                    <a:pt x="375" y="456"/>
                  </a:lnTo>
                  <a:lnTo>
                    <a:pt x="382" y="449"/>
                  </a:lnTo>
                  <a:lnTo>
                    <a:pt x="388" y="443"/>
                  </a:lnTo>
                  <a:lnTo>
                    <a:pt x="395" y="438"/>
                  </a:lnTo>
                  <a:lnTo>
                    <a:pt x="402" y="434"/>
                  </a:lnTo>
                  <a:lnTo>
                    <a:pt x="410" y="430"/>
                  </a:lnTo>
                  <a:lnTo>
                    <a:pt x="418" y="427"/>
                  </a:lnTo>
                  <a:lnTo>
                    <a:pt x="428" y="425"/>
                  </a:lnTo>
                  <a:lnTo>
                    <a:pt x="437" y="424"/>
                  </a:lnTo>
                  <a:lnTo>
                    <a:pt x="448" y="425"/>
                  </a:lnTo>
                  <a:lnTo>
                    <a:pt x="457" y="424"/>
                  </a:lnTo>
                  <a:lnTo>
                    <a:pt x="465" y="422"/>
                  </a:lnTo>
                  <a:lnTo>
                    <a:pt x="473" y="418"/>
                  </a:lnTo>
                  <a:lnTo>
                    <a:pt x="479" y="412"/>
                  </a:lnTo>
                  <a:lnTo>
                    <a:pt x="483" y="405"/>
                  </a:lnTo>
                  <a:lnTo>
                    <a:pt x="487" y="398"/>
                  </a:lnTo>
                  <a:lnTo>
                    <a:pt x="490" y="389"/>
                  </a:lnTo>
                  <a:lnTo>
                    <a:pt x="496" y="371"/>
                  </a:lnTo>
                  <a:lnTo>
                    <a:pt x="500" y="352"/>
                  </a:lnTo>
                  <a:lnTo>
                    <a:pt x="503" y="343"/>
                  </a:lnTo>
                  <a:lnTo>
                    <a:pt x="506" y="334"/>
                  </a:lnTo>
                  <a:lnTo>
                    <a:pt x="509" y="326"/>
                  </a:lnTo>
                  <a:lnTo>
                    <a:pt x="513" y="319"/>
                  </a:lnTo>
                  <a:lnTo>
                    <a:pt x="519" y="307"/>
                  </a:lnTo>
                  <a:lnTo>
                    <a:pt x="524" y="296"/>
                  </a:lnTo>
                  <a:lnTo>
                    <a:pt x="530" y="286"/>
                  </a:lnTo>
                  <a:lnTo>
                    <a:pt x="536" y="276"/>
                  </a:lnTo>
                  <a:lnTo>
                    <a:pt x="549" y="257"/>
                  </a:lnTo>
                  <a:lnTo>
                    <a:pt x="565" y="239"/>
                  </a:lnTo>
                  <a:lnTo>
                    <a:pt x="581" y="223"/>
                  </a:lnTo>
                  <a:lnTo>
                    <a:pt x="598" y="207"/>
                  </a:lnTo>
                  <a:lnTo>
                    <a:pt x="617" y="193"/>
                  </a:lnTo>
                  <a:lnTo>
                    <a:pt x="636" y="179"/>
                  </a:lnTo>
                  <a:lnTo>
                    <a:pt x="657" y="166"/>
                  </a:lnTo>
                  <a:lnTo>
                    <a:pt x="677" y="154"/>
                  </a:lnTo>
                  <a:lnTo>
                    <a:pt x="698" y="144"/>
                  </a:lnTo>
                  <a:lnTo>
                    <a:pt x="719" y="133"/>
                  </a:lnTo>
                  <a:lnTo>
                    <a:pt x="762" y="114"/>
                  </a:lnTo>
                  <a:lnTo>
                    <a:pt x="803" y="97"/>
                  </a:lnTo>
                  <a:lnTo>
                    <a:pt x="822" y="95"/>
                  </a:lnTo>
                  <a:lnTo>
                    <a:pt x="842" y="91"/>
                  </a:lnTo>
                  <a:lnTo>
                    <a:pt x="860" y="87"/>
                  </a:lnTo>
                  <a:lnTo>
                    <a:pt x="877" y="83"/>
                  </a:lnTo>
                  <a:lnTo>
                    <a:pt x="896" y="77"/>
                  </a:lnTo>
                  <a:lnTo>
                    <a:pt x="913" y="74"/>
                  </a:lnTo>
                  <a:lnTo>
                    <a:pt x="931" y="71"/>
                  </a:lnTo>
                  <a:lnTo>
                    <a:pt x="948" y="70"/>
                  </a:lnTo>
                  <a:lnTo>
                    <a:pt x="973" y="66"/>
                  </a:lnTo>
                  <a:lnTo>
                    <a:pt x="1000" y="62"/>
                  </a:lnTo>
                  <a:lnTo>
                    <a:pt x="1026" y="59"/>
                  </a:lnTo>
                  <a:lnTo>
                    <a:pt x="1052" y="57"/>
                  </a:lnTo>
                  <a:lnTo>
                    <a:pt x="1079" y="56"/>
                  </a:lnTo>
                  <a:lnTo>
                    <a:pt x="1105" y="55"/>
                  </a:lnTo>
                  <a:lnTo>
                    <a:pt x="1132" y="55"/>
                  </a:lnTo>
                  <a:lnTo>
                    <a:pt x="1157" y="55"/>
                  </a:lnTo>
                  <a:lnTo>
                    <a:pt x="1754" y="49"/>
                  </a:lnTo>
                  <a:lnTo>
                    <a:pt x="1835" y="49"/>
                  </a:lnTo>
                  <a:lnTo>
                    <a:pt x="1915" y="48"/>
                  </a:lnTo>
                  <a:lnTo>
                    <a:pt x="1993" y="48"/>
                  </a:lnTo>
                  <a:lnTo>
                    <a:pt x="2071" y="47"/>
                  </a:lnTo>
                  <a:lnTo>
                    <a:pt x="2148" y="46"/>
                  </a:lnTo>
                  <a:lnTo>
                    <a:pt x="2227" y="45"/>
                  </a:lnTo>
                  <a:lnTo>
                    <a:pt x="2305" y="43"/>
                  </a:lnTo>
                  <a:lnTo>
                    <a:pt x="2385" y="41"/>
                  </a:lnTo>
                  <a:lnTo>
                    <a:pt x="2442" y="43"/>
                  </a:lnTo>
                  <a:lnTo>
                    <a:pt x="2499" y="43"/>
                  </a:lnTo>
                  <a:lnTo>
                    <a:pt x="2555" y="43"/>
                  </a:lnTo>
                  <a:lnTo>
                    <a:pt x="2610" y="43"/>
                  </a:lnTo>
                  <a:lnTo>
                    <a:pt x="2665" y="42"/>
                  </a:lnTo>
                  <a:lnTo>
                    <a:pt x="2719" y="41"/>
                  </a:lnTo>
                  <a:lnTo>
                    <a:pt x="2775" y="40"/>
                  </a:lnTo>
                  <a:lnTo>
                    <a:pt x="2829" y="38"/>
                  </a:lnTo>
                  <a:lnTo>
                    <a:pt x="2882" y="37"/>
                  </a:lnTo>
                  <a:lnTo>
                    <a:pt x="2936" y="36"/>
                  </a:lnTo>
                  <a:lnTo>
                    <a:pt x="2989" y="33"/>
                  </a:lnTo>
                  <a:lnTo>
                    <a:pt x="3042" y="32"/>
                  </a:lnTo>
                  <a:lnTo>
                    <a:pt x="3096" y="31"/>
                  </a:lnTo>
                  <a:lnTo>
                    <a:pt x="3148" y="30"/>
                  </a:lnTo>
                  <a:lnTo>
                    <a:pt x="3201" y="30"/>
                  </a:lnTo>
                  <a:lnTo>
                    <a:pt x="3253" y="30"/>
                  </a:lnTo>
                  <a:lnTo>
                    <a:pt x="3275" y="29"/>
                  </a:lnTo>
                  <a:lnTo>
                    <a:pt x="3298" y="29"/>
                  </a:lnTo>
                  <a:lnTo>
                    <a:pt x="3322" y="29"/>
                  </a:lnTo>
                  <a:lnTo>
                    <a:pt x="3345" y="29"/>
                  </a:lnTo>
                  <a:lnTo>
                    <a:pt x="3370" y="30"/>
                  </a:lnTo>
                  <a:lnTo>
                    <a:pt x="3393" y="30"/>
                  </a:lnTo>
                  <a:lnTo>
                    <a:pt x="3417" y="29"/>
                  </a:lnTo>
                  <a:lnTo>
                    <a:pt x="3438" y="28"/>
                  </a:lnTo>
                  <a:lnTo>
                    <a:pt x="3485" y="27"/>
                  </a:lnTo>
                  <a:lnTo>
                    <a:pt x="3531" y="26"/>
                  </a:lnTo>
                  <a:lnTo>
                    <a:pt x="3578" y="25"/>
                  </a:lnTo>
                  <a:lnTo>
                    <a:pt x="3624" y="23"/>
                  </a:lnTo>
                  <a:lnTo>
                    <a:pt x="3669" y="22"/>
                  </a:lnTo>
                  <a:lnTo>
                    <a:pt x="3715" y="21"/>
                  </a:lnTo>
                  <a:lnTo>
                    <a:pt x="3761" y="21"/>
                  </a:lnTo>
                  <a:lnTo>
                    <a:pt x="3807" y="21"/>
                  </a:lnTo>
                  <a:lnTo>
                    <a:pt x="3847" y="21"/>
                  </a:lnTo>
                  <a:lnTo>
                    <a:pt x="3887" y="21"/>
                  </a:lnTo>
                  <a:lnTo>
                    <a:pt x="3926" y="20"/>
                  </a:lnTo>
                  <a:lnTo>
                    <a:pt x="3965" y="19"/>
                  </a:lnTo>
                  <a:lnTo>
                    <a:pt x="4003" y="18"/>
                  </a:lnTo>
                  <a:lnTo>
                    <a:pt x="4042" y="19"/>
                  </a:lnTo>
                  <a:lnTo>
                    <a:pt x="4080" y="20"/>
                  </a:lnTo>
                  <a:lnTo>
                    <a:pt x="4118" y="23"/>
                  </a:lnTo>
                  <a:lnTo>
                    <a:pt x="4144" y="22"/>
                  </a:lnTo>
                  <a:lnTo>
                    <a:pt x="4197" y="21"/>
                  </a:lnTo>
                  <a:lnTo>
                    <a:pt x="4273" y="19"/>
                  </a:lnTo>
                  <a:lnTo>
                    <a:pt x="4373" y="18"/>
                  </a:lnTo>
                  <a:lnTo>
                    <a:pt x="4635" y="17"/>
                  </a:lnTo>
                  <a:lnTo>
                    <a:pt x="4968" y="15"/>
                  </a:lnTo>
                  <a:lnTo>
                    <a:pt x="5357" y="14"/>
                  </a:lnTo>
                  <a:lnTo>
                    <a:pt x="5788" y="14"/>
                  </a:lnTo>
                  <a:lnTo>
                    <a:pt x="6247" y="13"/>
                  </a:lnTo>
                  <a:lnTo>
                    <a:pt x="6722" y="13"/>
                  </a:lnTo>
                  <a:lnTo>
                    <a:pt x="7195" y="13"/>
                  </a:lnTo>
                  <a:lnTo>
                    <a:pt x="7654" y="12"/>
                  </a:lnTo>
                  <a:lnTo>
                    <a:pt x="8085" y="12"/>
                  </a:lnTo>
                  <a:lnTo>
                    <a:pt x="8475" y="12"/>
                  </a:lnTo>
                  <a:lnTo>
                    <a:pt x="8807" y="11"/>
                  </a:lnTo>
                  <a:lnTo>
                    <a:pt x="9069" y="10"/>
                  </a:lnTo>
                  <a:lnTo>
                    <a:pt x="9245" y="9"/>
                  </a:lnTo>
                  <a:lnTo>
                    <a:pt x="9324" y="7"/>
                  </a:lnTo>
                  <a:lnTo>
                    <a:pt x="9328" y="9"/>
                  </a:lnTo>
                  <a:lnTo>
                    <a:pt x="9332" y="10"/>
                  </a:lnTo>
                  <a:lnTo>
                    <a:pt x="9335" y="11"/>
                  </a:lnTo>
                  <a:lnTo>
                    <a:pt x="9340" y="11"/>
                  </a:lnTo>
                  <a:lnTo>
                    <a:pt x="9347" y="10"/>
                  </a:lnTo>
                  <a:lnTo>
                    <a:pt x="9354" y="8"/>
                  </a:lnTo>
                  <a:lnTo>
                    <a:pt x="9360" y="6"/>
                  </a:lnTo>
                  <a:lnTo>
                    <a:pt x="9367" y="4"/>
                  </a:lnTo>
                  <a:lnTo>
                    <a:pt x="9371" y="4"/>
                  </a:lnTo>
                  <a:lnTo>
                    <a:pt x="9375" y="4"/>
                  </a:lnTo>
                  <a:lnTo>
                    <a:pt x="9378" y="5"/>
                  </a:lnTo>
                  <a:lnTo>
                    <a:pt x="9382" y="6"/>
                  </a:lnTo>
                  <a:lnTo>
                    <a:pt x="9420" y="8"/>
                  </a:lnTo>
                  <a:lnTo>
                    <a:pt x="9456" y="10"/>
                  </a:lnTo>
                  <a:lnTo>
                    <a:pt x="9492" y="12"/>
                  </a:lnTo>
                  <a:lnTo>
                    <a:pt x="9528" y="14"/>
                  </a:lnTo>
                  <a:lnTo>
                    <a:pt x="9563" y="16"/>
                  </a:lnTo>
                  <a:lnTo>
                    <a:pt x="9599" y="17"/>
                  </a:lnTo>
                  <a:lnTo>
                    <a:pt x="9637" y="17"/>
                  </a:lnTo>
                  <a:lnTo>
                    <a:pt x="9675" y="15"/>
                  </a:lnTo>
                  <a:lnTo>
                    <a:pt x="9682" y="18"/>
                  </a:lnTo>
                  <a:lnTo>
                    <a:pt x="9687" y="19"/>
                  </a:lnTo>
                  <a:lnTo>
                    <a:pt x="9693" y="18"/>
                  </a:lnTo>
                  <a:lnTo>
                    <a:pt x="9699" y="15"/>
                  </a:lnTo>
                  <a:lnTo>
                    <a:pt x="9734" y="9"/>
                  </a:lnTo>
                  <a:lnTo>
                    <a:pt x="9771" y="2"/>
                  </a:lnTo>
                  <a:lnTo>
                    <a:pt x="9780" y="1"/>
                  </a:lnTo>
                  <a:lnTo>
                    <a:pt x="9789" y="0"/>
                  </a:lnTo>
                  <a:lnTo>
                    <a:pt x="9799" y="0"/>
                  </a:lnTo>
                  <a:lnTo>
                    <a:pt x="9807" y="0"/>
                  </a:lnTo>
                  <a:lnTo>
                    <a:pt x="9816" y="1"/>
                  </a:lnTo>
                  <a:lnTo>
                    <a:pt x="9825" y="3"/>
                  </a:lnTo>
                  <a:lnTo>
                    <a:pt x="9833" y="6"/>
                  </a:lnTo>
                  <a:lnTo>
                    <a:pt x="9841" y="10"/>
                  </a:lnTo>
                  <a:lnTo>
                    <a:pt x="9854" y="12"/>
                  </a:lnTo>
                  <a:lnTo>
                    <a:pt x="9865" y="13"/>
                  </a:lnTo>
                  <a:lnTo>
                    <a:pt x="9877" y="13"/>
                  </a:lnTo>
                  <a:lnTo>
                    <a:pt x="9888" y="13"/>
                  </a:lnTo>
                  <a:lnTo>
                    <a:pt x="9911" y="12"/>
                  </a:lnTo>
                  <a:lnTo>
                    <a:pt x="9934" y="11"/>
                  </a:lnTo>
                  <a:lnTo>
                    <a:pt x="9957" y="9"/>
                  </a:lnTo>
                  <a:lnTo>
                    <a:pt x="9980" y="8"/>
                  </a:lnTo>
                  <a:lnTo>
                    <a:pt x="9992" y="8"/>
                  </a:lnTo>
                  <a:lnTo>
                    <a:pt x="10004" y="8"/>
                  </a:lnTo>
                  <a:lnTo>
                    <a:pt x="10016" y="9"/>
                  </a:lnTo>
                  <a:lnTo>
                    <a:pt x="10030" y="11"/>
                  </a:lnTo>
                  <a:lnTo>
                    <a:pt x="10063" y="14"/>
                  </a:lnTo>
                  <a:lnTo>
                    <a:pt x="10099" y="15"/>
                  </a:lnTo>
                  <a:lnTo>
                    <a:pt x="10136" y="16"/>
                  </a:lnTo>
                  <a:lnTo>
                    <a:pt x="10174" y="17"/>
                  </a:lnTo>
                  <a:lnTo>
                    <a:pt x="10192" y="18"/>
                  </a:lnTo>
                  <a:lnTo>
                    <a:pt x="10211" y="20"/>
                  </a:lnTo>
                  <a:lnTo>
                    <a:pt x="10229" y="22"/>
                  </a:lnTo>
                  <a:lnTo>
                    <a:pt x="10247" y="24"/>
                  </a:lnTo>
                  <a:lnTo>
                    <a:pt x="10265" y="28"/>
                  </a:lnTo>
                  <a:lnTo>
                    <a:pt x="10282" y="32"/>
                  </a:lnTo>
                  <a:lnTo>
                    <a:pt x="10299" y="38"/>
                  </a:lnTo>
                  <a:lnTo>
                    <a:pt x="10316" y="45"/>
                  </a:lnTo>
                  <a:lnTo>
                    <a:pt x="10339" y="56"/>
                  </a:lnTo>
                  <a:lnTo>
                    <a:pt x="10363" y="69"/>
                  </a:lnTo>
                  <a:lnTo>
                    <a:pt x="10385" y="84"/>
                  </a:lnTo>
                  <a:lnTo>
                    <a:pt x="10408" y="100"/>
                  </a:lnTo>
                  <a:lnTo>
                    <a:pt x="10429" y="117"/>
                  </a:lnTo>
                  <a:lnTo>
                    <a:pt x="10451" y="135"/>
                  </a:lnTo>
                  <a:lnTo>
                    <a:pt x="10471" y="153"/>
                  </a:lnTo>
                  <a:lnTo>
                    <a:pt x="10491" y="171"/>
                  </a:lnTo>
                  <a:lnTo>
                    <a:pt x="10499" y="184"/>
                  </a:lnTo>
                  <a:lnTo>
                    <a:pt x="10506" y="198"/>
                  </a:lnTo>
                  <a:lnTo>
                    <a:pt x="10513" y="211"/>
                  </a:lnTo>
                  <a:lnTo>
                    <a:pt x="10519" y="226"/>
                  </a:lnTo>
                  <a:lnTo>
                    <a:pt x="10523" y="232"/>
                  </a:lnTo>
                  <a:lnTo>
                    <a:pt x="10527" y="239"/>
                  </a:lnTo>
                  <a:lnTo>
                    <a:pt x="10533" y="244"/>
                  </a:lnTo>
                  <a:lnTo>
                    <a:pt x="10538" y="249"/>
                  </a:lnTo>
                  <a:lnTo>
                    <a:pt x="10543" y="254"/>
                  </a:lnTo>
                  <a:lnTo>
                    <a:pt x="10549" y="258"/>
                  </a:lnTo>
                  <a:lnTo>
                    <a:pt x="10556" y="261"/>
                  </a:lnTo>
                  <a:lnTo>
                    <a:pt x="10564" y="263"/>
                  </a:lnTo>
                  <a:lnTo>
                    <a:pt x="10583" y="263"/>
                  </a:lnTo>
                  <a:lnTo>
                    <a:pt x="10600" y="264"/>
                  </a:lnTo>
                  <a:lnTo>
                    <a:pt x="10616" y="268"/>
                  </a:lnTo>
                  <a:lnTo>
                    <a:pt x="10633" y="271"/>
                  </a:lnTo>
                  <a:lnTo>
                    <a:pt x="10648" y="276"/>
                  </a:lnTo>
                  <a:lnTo>
                    <a:pt x="10662" y="283"/>
                  </a:lnTo>
                  <a:lnTo>
                    <a:pt x="10677" y="291"/>
                  </a:lnTo>
                  <a:lnTo>
                    <a:pt x="10691" y="301"/>
                  </a:lnTo>
                  <a:lnTo>
                    <a:pt x="10699" y="307"/>
                  </a:lnTo>
                  <a:lnTo>
                    <a:pt x="10706" y="314"/>
                  </a:lnTo>
                  <a:lnTo>
                    <a:pt x="10712" y="321"/>
                  </a:lnTo>
                  <a:lnTo>
                    <a:pt x="10720" y="328"/>
                  </a:lnTo>
                  <a:lnTo>
                    <a:pt x="10731" y="342"/>
                  </a:lnTo>
                  <a:lnTo>
                    <a:pt x="10741" y="358"/>
                  </a:lnTo>
                  <a:lnTo>
                    <a:pt x="10749" y="375"/>
                  </a:lnTo>
                  <a:lnTo>
                    <a:pt x="10756" y="392"/>
                  </a:lnTo>
                  <a:lnTo>
                    <a:pt x="10763" y="410"/>
                  </a:lnTo>
                  <a:lnTo>
                    <a:pt x="10768" y="427"/>
                  </a:lnTo>
                  <a:lnTo>
                    <a:pt x="10776" y="433"/>
                  </a:lnTo>
                  <a:lnTo>
                    <a:pt x="10785" y="438"/>
                  </a:lnTo>
                  <a:lnTo>
                    <a:pt x="10794" y="443"/>
                  </a:lnTo>
                  <a:lnTo>
                    <a:pt x="10804" y="446"/>
                  </a:lnTo>
                  <a:lnTo>
                    <a:pt x="10824" y="454"/>
                  </a:lnTo>
                  <a:lnTo>
                    <a:pt x="10844" y="460"/>
                  </a:lnTo>
                  <a:lnTo>
                    <a:pt x="10855" y="463"/>
                  </a:lnTo>
                  <a:lnTo>
                    <a:pt x="10864" y="467"/>
                  </a:lnTo>
                  <a:lnTo>
                    <a:pt x="10873" y="471"/>
                  </a:lnTo>
                  <a:lnTo>
                    <a:pt x="10882" y="476"/>
                  </a:lnTo>
                  <a:lnTo>
                    <a:pt x="10889" y="482"/>
                  </a:lnTo>
                  <a:lnTo>
                    <a:pt x="10897" y="489"/>
                  </a:lnTo>
                  <a:lnTo>
                    <a:pt x="10904" y="498"/>
                  </a:lnTo>
                  <a:lnTo>
                    <a:pt x="10910" y="509"/>
                  </a:lnTo>
                  <a:lnTo>
                    <a:pt x="10919" y="521"/>
                  </a:lnTo>
                  <a:lnTo>
                    <a:pt x="10929" y="534"/>
                  </a:lnTo>
                  <a:lnTo>
                    <a:pt x="10937" y="549"/>
                  </a:lnTo>
                  <a:lnTo>
                    <a:pt x="10945" y="563"/>
                  </a:lnTo>
                  <a:lnTo>
                    <a:pt x="10960" y="593"/>
                  </a:lnTo>
                  <a:lnTo>
                    <a:pt x="10972" y="623"/>
                  </a:lnTo>
                  <a:lnTo>
                    <a:pt x="10983" y="654"/>
                  </a:lnTo>
                  <a:lnTo>
                    <a:pt x="10994" y="686"/>
                  </a:lnTo>
                  <a:lnTo>
                    <a:pt x="11004" y="717"/>
                  </a:lnTo>
                  <a:lnTo>
                    <a:pt x="11014" y="747"/>
                  </a:lnTo>
                  <a:lnTo>
                    <a:pt x="11014" y="758"/>
                  </a:lnTo>
                  <a:lnTo>
                    <a:pt x="11015" y="768"/>
                  </a:lnTo>
                  <a:lnTo>
                    <a:pt x="11017" y="780"/>
                  </a:lnTo>
                  <a:lnTo>
                    <a:pt x="11020" y="790"/>
                  </a:lnTo>
                  <a:lnTo>
                    <a:pt x="11027" y="810"/>
                  </a:lnTo>
                  <a:lnTo>
                    <a:pt x="11034" y="832"/>
                  </a:lnTo>
                  <a:lnTo>
                    <a:pt x="11038" y="841"/>
                  </a:lnTo>
                  <a:lnTo>
                    <a:pt x="11040" y="851"/>
                  </a:lnTo>
                  <a:lnTo>
                    <a:pt x="11041" y="861"/>
                  </a:lnTo>
                  <a:lnTo>
                    <a:pt x="11041" y="872"/>
                  </a:lnTo>
                  <a:lnTo>
                    <a:pt x="11040" y="882"/>
                  </a:lnTo>
                  <a:lnTo>
                    <a:pt x="11038" y="892"/>
                  </a:lnTo>
                  <a:lnTo>
                    <a:pt x="11032" y="903"/>
                  </a:lnTo>
                  <a:lnTo>
                    <a:pt x="11026" y="913"/>
                  </a:lnTo>
                  <a:lnTo>
                    <a:pt x="10931" y="1086"/>
                  </a:lnTo>
                  <a:close/>
                  <a:moveTo>
                    <a:pt x="10885" y="1081"/>
                  </a:moveTo>
                  <a:lnTo>
                    <a:pt x="10878" y="1092"/>
                  </a:lnTo>
                  <a:lnTo>
                    <a:pt x="10871" y="1104"/>
                  </a:lnTo>
                  <a:lnTo>
                    <a:pt x="10862" y="1113"/>
                  </a:lnTo>
                  <a:lnTo>
                    <a:pt x="10853" y="1121"/>
                  </a:lnTo>
                  <a:lnTo>
                    <a:pt x="10843" y="1129"/>
                  </a:lnTo>
                  <a:lnTo>
                    <a:pt x="10833" y="1135"/>
                  </a:lnTo>
                  <a:lnTo>
                    <a:pt x="10823" y="1141"/>
                  </a:lnTo>
                  <a:lnTo>
                    <a:pt x="10812" y="1146"/>
                  </a:lnTo>
                  <a:lnTo>
                    <a:pt x="10800" y="1151"/>
                  </a:lnTo>
                  <a:lnTo>
                    <a:pt x="10789" y="1155"/>
                  </a:lnTo>
                  <a:lnTo>
                    <a:pt x="10778" y="1158"/>
                  </a:lnTo>
                  <a:lnTo>
                    <a:pt x="10766" y="1161"/>
                  </a:lnTo>
                  <a:lnTo>
                    <a:pt x="10742" y="1164"/>
                  </a:lnTo>
                  <a:lnTo>
                    <a:pt x="10719" y="1166"/>
                  </a:lnTo>
                  <a:lnTo>
                    <a:pt x="10714" y="1170"/>
                  </a:lnTo>
                  <a:lnTo>
                    <a:pt x="10711" y="1173"/>
                  </a:lnTo>
                  <a:lnTo>
                    <a:pt x="10709" y="1177"/>
                  </a:lnTo>
                  <a:lnTo>
                    <a:pt x="10708" y="1181"/>
                  </a:lnTo>
                  <a:lnTo>
                    <a:pt x="10708" y="1189"/>
                  </a:lnTo>
                  <a:lnTo>
                    <a:pt x="10710" y="1198"/>
                  </a:lnTo>
                  <a:lnTo>
                    <a:pt x="10712" y="1206"/>
                  </a:lnTo>
                  <a:lnTo>
                    <a:pt x="10715" y="1214"/>
                  </a:lnTo>
                  <a:lnTo>
                    <a:pt x="10715" y="1218"/>
                  </a:lnTo>
                  <a:lnTo>
                    <a:pt x="10717" y="1222"/>
                  </a:lnTo>
                  <a:lnTo>
                    <a:pt x="10717" y="1226"/>
                  </a:lnTo>
                  <a:lnTo>
                    <a:pt x="10715" y="1230"/>
                  </a:lnTo>
                  <a:lnTo>
                    <a:pt x="10712" y="1246"/>
                  </a:lnTo>
                  <a:lnTo>
                    <a:pt x="10709" y="1261"/>
                  </a:lnTo>
                  <a:lnTo>
                    <a:pt x="10705" y="1275"/>
                  </a:lnTo>
                  <a:lnTo>
                    <a:pt x="10699" y="1289"/>
                  </a:lnTo>
                  <a:lnTo>
                    <a:pt x="10692" y="1302"/>
                  </a:lnTo>
                  <a:lnTo>
                    <a:pt x="10684" y="1313"/>
                  </a:lnTo>
                  <a:lnTo>
                    <a:pt x="10679" y="1319"/>
                  </a:lnTo>
                  <a:lnTo>
                    <a:pt x="10673" y="1324"/>
                  </a:lnTo>
                  <a:lnTo>
                    <a:pt x="10666" y="1328"/>
                  </a:lnTo>
                  <a:lnTo>
                    <a:pt x="10660" y="1332"/>
                  </a:lnTo>
                  <a:lnTo>
                    <a:pt x="10654" y="1337"/>
                  </a:lnTo>
                  <a:lnTo>
                    <a:pt x="10647" y="1340"/>
                  </a:lnTo>
                  <a:lnTo>
                    <a:pt x="10641" y="1342"/>
                  </a:lnTo>
                  <a:lnTo>
                    <a:pt x="10634" y="1342"/>
                  </a:lnTo>
                  <a:lnTo>
                    <a:pt x="10620" y="1342"/>
                  </a:lnTo>
                  <a:lnTo>
                    <a:pt x="10607" y="1339"/>
                  </a:lnTo>
                  <a:lnTo>
                    <a:pt x="10595" y="1337"/>
                  </a:lnTo>
                  <a:lnTo>
                    <a:pt x="10583" y="1335"/>
                  </a:lnTo>
                  <a:lnTo>
                    <a:pt x="10576" y="1335"/>
                  </a:lnTo>
                  <a:lnTo>
                    <a:pt x="10571" y="1336"/>
                  </a:lnTo>
                  <a:lnTo>
                    <a:pt x="10566" y="1338"/>
                  </a:lnTo>
                  <a:lnTo>
                    <a:pt x="10561" y="1341"/>
                  </a:lnTo>
                  <a:lnTo>
                    <a:pt x="10555" y="1363"/>
                  </a:lnTo>
                  <a:lnTo>
                    <a:pt x="10548" y="1386"/>
                  </a:lnTo>
                  <a:lnTo>
                    <a:pt x="10539" y="1407"/>
                  </a:lnTo>
                  <a:lnTo>
                    <a:pt x="10528" y="1429"/>
                  </a:lnTo>
                  <a:lnTo>
                    <a:pt x="10518" y="1450"/>
                  </a:lnTo>
                  <a:lnTo>
                    <a:pt x="10505" y="1470"/>
                  </a:lnTo>
                  <a:lnTo>
                    <a:pt x="10492" y="1491"/>
                  </a:lnTo>
                  <a:lnTo>
                    <a:pt x="10477" y="1510"/>
                  </a:lnTo>
                  <a:lnTo>
                    <a:pt x="10462" y="1529"/>
                  </a:lnTo>
                  <a:lnTo>
                    <a:pt x="10445" y="1546"/>
                  </a:lnTo>
                  <a:lnTo>
                    <a:pt x="10427" y="1562"/>
                  </a:lnTo>
                  <a:lnTo>
                    <a:pt x="10408" y="1577"/>
                  </a:lnTo>
                  <a:lnTo>
                    <a:pt x="10388" y="1591"/>
                  </a:lnTo>
                  <a:lnTo>
                    <a:pt x="10367" y="1603"/>
                  </a:lnTo>
                  <a:lnTo>
                    <a:pt x="10344" y="1614"/>
                  </a:lnTo>
                  <a:lnTo>
                    <a:pt x="10322" y="1623"/>
                  </a:lnTo>
                  <a:lnTo>
                    <a:pt x="10298" y="1631"/>
                  </a:lnTo>
                  <a:lnTo>
                    <a:pt x="10276" y="1636"/>
                  </a:lnTo>
                  <a:lnTo>
                    <a:pt x="10253" y="1639"/>
                  </a:lnTo>
                  <a:lnTo>
                    <a:pt x="10230" y="1641"/>
                  </a:lnTo>
                  <a:lnTo>
                    <a:pt x="10207" y="1641"/>
                  </a:lnTo>
                  <a:lnTo>
                    <a:pt x="10184" y="1639"/>
                  </a:lnTo>
                  <a:lnTo>
                    <a:pt x="10160" y="1636"/>
                  </a:lnTo>
                  <a:lnTo>
                    <a:pt x="10137" y="1632"/>
                  </a:lnTo>
                  <a:lnTo>
                    <a:pt x="10117" y="1635"/>
                  </a:lnTo>
                  <a:lnTo>
                    <a:pt x="10098" y="1637"/>
                  </a:lnTo>
                  <a:lnTo>
                    <a:pt x="10079" y="1638"/>
                  </a:lnTo>
                  <a:lnTo>
                    <a:pt x="10059" y="1639"/>
                  </a:lnTo>
                  <a:lnTo>
                    <a:pt x="10021" y="1639"/>
                  </a:lnTo>
                  <a:lnTo>
                    <a:pt x="9983" y="1638"/>
                  </a:lnTo>
                  <a:lnTo>
                    <a:pt x="9944" y="1637"/>
                  </a:lnTo>
                  <a:lnTo>
                    <a:pt x="9905" y="1637"/>
                  </a:lnTo>
                  <a:lnTo>
                    <a:pt x="9885" y="1637"/>
                  </a:lnTo>
                  <a:lnTo>
                    <a:pt x="9866" y="1639"/>
                  </a:lnTo>
                  <a:lnTo>
                    <a:pt x="9846" y="1641"/>
                  </a:lnTo>
                  <a:lnTo>
                    <a:pt x="9826" y="1644"/>
                  </a:lnTo>
                  <a:lnTo>
                    <a:pt x="9804" y="1644"/>
                  </a:lnTo>
                  <a:lnTo>
                    <a:pt x="9781" y="1644"/>
                  </a:lnTo>
                  <a:lnTo>
                    <a:pt x="9759" y="1644"/>
                  </a:lnTo>
                  <a:lnTo>
                    <a:pt x="9737" y="1645"/>
                  </a:lnTo>
                  <a:lnTo>
                    <a:pt x="9715" y="1645"/>
                  </a:lnTo>
                  <a:lnTo>
                    <a:pt x="9692" y="1645"/>
                  </a:lnTo>
                  <a:lnTo>
                    <a:pt x="9671" y="1645"/>
                  </a:lnTo>
                  <a:lnTo>
                    <a:pt x="9647" y="1643"/>
                  </a:lnTo>
                  <a:lnTo>
                    <a:pt x="9638" y="1645"/>
                  </a:lnTo>
                  <a:lnTo>
                    <a:pt x="9629" y="1647"/>
                  </a:lnTo>
                  <a:lnTo>
                    <a:pt x="9620" y="1647"/>
                  </a:lnTo>
                  <a:lnTo>
                    <a:pt x="9611" y="1648"/>
                  </a:lnTo>
                  <a:lnTo>
                    <a:pt x="9593" y="1648"/>
                  </a:lnTo>
                  <a:lnTo>
                    <a:pt x="9575" y="1647"/>
                  </a:lnTo>
                  <a:lnTo>
                    <a:pt x="9556" y="1646"/>
                  </a:lnTo>
                  <a:lnTo>
                    <a:pt x="9538" y="1645"/>
                  </a:lnTo>
                  <a:lnTo>
                    <a:pt x="9519" y="1645"/>
                  </a:lnTo>
                  <a:lnTo>
                    <a:pt x="9500" y="1648"/>
                  </a:lnTo>
                  <a:lnTo>
                    <a:pt x="9394" y="1649"/>
                  </a:lnTo>
                  <a:lnTo>
                    <a:pt x="9188" y="1649"/>
                  </a:lnTo>
                  <a:lnTo>
                    <a:pt x="8898" y="1650"/>
                  </a:lnTo>
                  <a:lnTo>
                    <a:pt x="8536" y="1651"/>
                  </a:lnTo>
                  <a:lnTo>
                    <a:pt x="8118" y="1652"/>
                  </a:lnTo>
                  <a:lnTo>
                    <a:pt x="7657" y="1652"/>
                  </a:lnTo>
                  <a:lnTo>
                    <a:pt x="7168" y="1653"/>
                  </a:lnTo>
                  <a:lnTo>
                    <a:pt x="6665" y="1654"/>
                  </a:lnTo>
                  <a:lnTo>
                    <a:pt x="6161" y="1655"/>
                  </a:lnTo>
                  <a:lnTo>
                    <a:pt x="5673" y="1656"/>
                  </a:lnTo>
                  <a:lnTo>
                    <a:pt x="5212" y="1658"/>
                  </a:lnTo>
                  <a:lnTo>
                    <a:pt x="4793" y="1659"/>
                  </a:lnTo>
                  <a:lnTo>
                    <a:pt x="4431" y="1660"/>
                  </a:lnTo>
                  <a:lnTo>
                    <a:pt x="4139" y="1660"/>
                  </a:lnTo>
                  <a:lnTo>
                    <a:pt x="3933" y="1661"/>
                  </a:lnTo>
                  <a:lnTo>
                    <a:pt x="3826" y="1662"/>
                  </a:lnTo>
                  <a:lnTo>
                    <a:pt x="3805" y="1660"/>
                  </a:lnTo>
                  <a:lnTo>
                    <a:pt x="3784" y="1659"/>
                  </a:lnTo>
                  <a:lnTo>
                    <a:pt x="3763" y="1659"/>
                  </a:lnTo>
                  <a:lnTo>
                    <a:pt x="3743" y="1659"/>
                  </a:lnTo>
                  <a:lnTo>
                    <a:pt x="3701" y="1661"/>
                  </a:lnTo>
                  <a:lnTo>
                    <a:pt x="3659" y="1664"/>
                  </a:lnTo>
                  <a:lnTo>
                    <a:pt x="3616" y="1666"/>
                  </a:lnTo>
                  <a:lnTo>
                    <a:pt x="3574" y="1668"/>
                  </a:lnTo>
                  <a:lnTo>
                    <a:pt x="3553" y="1668"/>
                  </a:lnTo>
                  <a:lnTo>
                    <a:pt x="3531" y="1668"/>
                  </a:lnTo>
                  <a:lnTo>
                    <a:pt x="3509" y="1667"/>
                  </a:lnTo>
                  <a:lnTo>
                    <a:pt x="3487" y="1666"/>
                  </a:lnTo>
                  <a:lnTo>
                    <a:pt x="3463" y="1666"/>
                  </a:lnTo>
                  <a:lnTo>
                    <a:pt x="3438" y="1666"/>
                  </a:lnTo>
                  <a:lnTo>
                    <a:pt x="3414" y="1666"/>
                  </a:lnTo>
                  <a:lnTo>
                    <a:pt x="3388" y="1666"/>
                  </a:lnTo>
                  <a:lnTo>
                    <a:pt x="3363" y="1666"/>
                  </a:lnTo>
                  <a:lnTo>
                    <a:pt x="3338" y="1666"/>
                  </a:lnTo>
                  <a:lnTo>
                    <a:pt x="3312" y="1667"/>
                  </a:lnTo>
                  <a:lnTo>
                    <a:pt x="3287" y="1668"/>
                  </a:lnTo>
                  <a:lnTo>
                    <a:pt x="3252" y="1668"/>
                  </a:lnTo>
                  <a:lnTo>
                    <a:pt x="3217" y="1668"/>
                  </a:lnTo>
                  <a:lnTo>
                    <a:pt x="3201" y="1668"/>
                  </a:lnTo>
                  <a:lnTo>
                    <a:pt x="3185" y="1669"/>
                  </a:lnTo>
                  <a:lnTo>
                    <a:pt x="3169" y="1670"/>
                  </a:lnTo>
                  <a:lnTo>
                    <a:pt x="3155" y="1672"/>
                  </a:lnTo>
                  <a:lnTo>
                    <a:pt x="3099" y="1673"/>
                  </a:lnTo>
                  <a:lnTo>
                    <a:pt x="3042" y="1673"/>
                  </a:lnTo>
                  <a:lnTo>
                    <a:pt x="2986" y="1673"/>
                  </a:lnTo>
                  <a:lnTo>
                    <a:pt x="2931" y="1674"/>
                  </a:lnTo>
                  <a:lnTo>
                    <a:pt x="2876" y="1674"/>
                  </a:lnTo>
                  <a:lnTo>
                    <a:pt x="2821" y="1675"/>
                  </a:lnTo>
                  <a:lnTo>
                    <a:pt x="2766" y="1675"/>
                  </a:lnTo>
                  <a:lnTo>
                    <a:pt x="2711" y="1676"/>
                  </a:lnTo>
                  <a:lnTo>
                    <a:pt x="2657" y="1677"/>
                  </a:lnTo>
                  <a:lnTo>
                    <a:pt x="2603" y="1677"/>
                  </a:lnTo>
                  <a:lnTo>
                    <a:pt x="2549" y="1678"/>
                  </a:lnTo>
                  <a:lnTo>
                    <a:pt x="2495" y="1678"/>
                  </a:lnTo>
                  <a:lnTo>
                    <a:pt x="2440" y="1679"/>
                  </a:lnTo>
                  <a:lnTo>
                    <a:pt x="2386" y="1679"/>
                  </a:lnTo>
                  <a:lnTo>
                    <a:pt x="2332" y="1679"/>
                  </a:lnTo>
                  <a:lnTo>
                    <a:pt x="2278" y="1679"/>
                  </a:lnTo>
                  <a:lnTo>
                    <a:pt x="2197" y="1680"/>
                  </a:lnTo>
                  <a:lnTo>
                    <a:pt x="2118" y="1680"/>
                  </a:lnTo>
                  <a:lnTo>
                    <a:pt x="2041" y="1681"/>
                  </a:lnTo>
                  <a:lnTo>
                    <a:pt x="1965" y="1682"/>
                  </a:lnTo>
                  <a:lnTo>
                    <a:pt x="1888" y="1683"/>
                  </a:lnTo>
                  <a:lnTo>
                    <a:pt x="1811" y="1684"/>
                  </a:lnTo>
                  <a:lnTo>
                    <a:pt x="1731" y="1686"/>
                  </a:lnTo>
                  <a:lnTo>
                    <a:pt x="1649" y="1687"/>
                  </a:lnTo>
                  <a:lnTo>
                    <a:pt x="1564" y="1687"/>
                  </a:lnTo>
                  <a:lnTo>
                    <a:pt x="1478" y="1687"/>
                  </a:lnTo>
                  <a:lnTo>
                    <a:pt x="1392" y="1687"/>
                  </a:lnTo>
                  <a:lnTo>
                    <a:pt x="1306" y="1688"/>
                  </a:lnTo>
                  <a:lnTo>
                    <a:pt x="1219" y="1688"/>
                  </a:lnTo>
                  <a:lnTo>
                    <a:pt x="1132" y="1688"/>
                  </a:lnTo>
                  <a:lnTo>
                    <a:pt x="1045" y="1689"/>
                  </a:lnTo>
                  <a:lnTo>
                    <a:pt x="957" y="1689"/>
                  </a:lnTo>
                  <a:lnTo>
                    <a:pt x="929" y="1690"/>
                  </a:lnTo>
                  <a:lnTo>
                    <a:pt x="902" y="1689"/>
                  </a:lnTo>
                  <a:lnTo>
                    <a:pt x="874" y="1688"/>
                  </a:lnTo>
                  <a:lnTo>
                    <a:pt x="848" y="1685"/>
                  </a:lnTo>
                  <a:lnTo>
                    <a:pt x="821" y="1681"/>
                  </a:lnTo>
                  <a:lnTo>
                    <a:pt x="796" y="1676"/>
                  </a:lnTo>
                  <a:lnTo>
                    <a:pt x="769" y="1670"/>
                  </a:lnTo>
                  <a:lnTo>
                    <a:pt x="744" y="1662"/>
                  </a:lnTo>
                  <a:lnTo>
                    <a:pt x="720" y="1653"/>
                  </a:lnTo>
                  <a:lnTo>
                    <a:pt x="695" y="1643"/>
                  </a:lnTo>
                  <a:lnTo>
                    <a:pt x="672" y="1631"/>
                  </a:lnTo>
                  <a:lnTo>
                    <a:pt x="649" y="1618"/>
                  </a:lnTo>
                  <a:lnTo>
                    <a:pt x="627" y="1603"/>
                  </a:lnTo>
                  <a:lnTo>
                    <a:pt x="606" y="1588"/>
                  </a:lnTo>
                  <a:lnTo>
                    <a:pt x="586" y="1571"/>
                  </a:lnTo>
                  <a:lnTo>
                    <a:pt x="567" y="1552"/>
                  </a:lnTo>
                  <a:lnTo>
                    <a:pt x="553" y="1536"/>
                  </a:lnTo>
                  <a:lnTo>
                    <a:pt x="541" y="1519"/>
                  </a:lnTo>
                  <a:lnTo>
                    <a:pt x="531" y="1500"/>
                  </a:lnTo>
                  <a:lnTo>
                    <a:pt x="522" y="1481"/>
                  </a:lnTo>
                  <a:lnTo>
                    <a:pt x="518" y="1470"/>
                  </a:lnTo>
                  <a:lnTo>
                    <a:pt x="514" y="1461"/>
                  </a:lnTo>
                  <a:lnTo>
                    <a:pt x="511" y="1451"/>
                  </a:lnTo>
                  <a:lnTo>
                    <a:pt x="509" y="1440"/>
                  </a:lnTo>
                  <a:lnTo>
                    <a:pt x="507" y="1430"/>
                  </a:lnTo>
                  <a:lnTo>
                    <a:pt x="505" y="1418"/>
                  </a:lnTo>
                  <a:lnTo>
                    <a:pt x="505" y="1407"/>
                  </a:lnTo>
                  <a:lnTo>
                    <a:pt x="504" y="1396"/>
                  </a:lnTo>
                  <a:lnTo>
                    <a:pt x="501" y="1392"/>
                  </a:lnTo>
                  <a:lnTo>
                    <a:pt x="499" y="1390"/>
                  </a:lnTo>
                  <a:lnTo>
                    <a:pt x="496" y="1389"/>
                  </a:lnTo>
                  <a:lnTo>
                    <a:pt x="493" y="1388"/>
                  </a:lnTo>
                  <a:lnTo>
                    <a:pt x="486" y="1388"/>
                  </a:lnTo>
                  <a:lnTo>
                    <a:pt x="480" y="1390"/>
                  </a:lnTo>
                  <a:lnTo>
                    <a:pt x="473" y="1393"/>
                  </a:lnTo>
                  <a:lnTo>
                    <a:pt x="466" y="1395"/>
                  </a:lnTo>
                  <a:lnTo>
                    <a:pt x="462" y="1395"/>
                  </a:lnTo>
                  <a:lnTo>
                    <a:pt x="459" y="1395"/>
                  </a:lnTo>
                  <a:lnTo>
                    <a:pt x="456" y="1395"/>
                  </a:lnTo>
                  <a:lnTo>
                    <a:pt x="452" y="1393"/>
                  </a:lnTo>
                  <a:lnTo>
                    <a:pt x="440" y="1395"/>
                  </a:lnTo>
                  <a:lnTo>
                    <a:pt x="428" y="1394"/>
                  </a:lnTo>
                  <a:lnTo>
                    <a:pt x="415" y="1392"/>
                  </a:lnTo>
                  <a:lnTo>
                    <a:pt x="404" y="1388"/>
                  </a:lnTo>
                  <a:lnTo>
                    <a:pt x="393" y="1383"/>
                  </a:lnTo>
                  <a:lnTo>
                    <a:pt x="383" y="1375"/>
                  </a:lnTo>
                  <a:lnTo>
                    <a:pt x="372" y="1367"/>
                  </a:lnTo>
                  <a:lnTo>
                    <a:pt x="363" y="1357"/>
                  </a:lnTo>
                  <a:lnTo>
                    <a:pt x="359" y="1352"/>
                  </a:lnTo>
                  <a:lnTo>
                    <a:pt x="356" y="1346"/>
                  </a:lnTo>
                  <a:lnTo>
                    <a:pt x="354" y="1340"/>
                  </a:lnTo>
                  <a:lnTo>
                    <a:pt x="353" y="1334"/>
                  </a:lnTo>
                  <a:lnTo>
                    <a:pt x="351" y="1320"/>
                  </a:lnTo>
                  <a:lnTo>
                    <a:pt x="350" y="1306"/>
                  </a:lnTo>
                  <a:lnTo>
                    <a:pt x="350" y="1293"/>
                  </a:lnTo>
                  <a:lnTo>
                    <a:pt x="350" y="1278"/>
                  </a:lnTo>
                  <a:lnTo>
                    <a:pt x="348" y="1265"/>
                  </a:lnTo>
                  <a:lnTo>
                    <a:pt x="345" y="1253"/>
                  </a:lnTo>
                  <a:lnTo>
                    <a:pt x="327" y="1249"/>
                  </a:lnTo>
                  <a:lnTo>
                    <a:pt x="309" y="1246"/>
                  </a:lnTo>
                  <a:lnTo>
                    <a:pt x="290" y="1244"/>
                  </a:lnTo>
                  <a:lnTo>
                    <a:pt x="270" y="1242"/>
                  </a:lnTo>
                  <a:lnTo>
                    <a:pt x="248" y="1232"/>
                  </a:lnTo>
                  <a:lnTo>
                    <a:pt x="224" y="1221"/>
                  </a:lnTo>
                  <a:lnTo>
                    <a:pt x="202" y="1210"/>
                  </a:lnTo>
                  <a:lnTo>
                    <a:pt x="178" y="1197"/>
                  </a:lnTo>
                  <a:lnTo>
                    <a:pt x="174" y="1190"/>
                  </a:lnTo>
                  <a:lnTo>
                    <a:pt x="169" y="1185"/>
                  </a:lnTo>
                  <a:lnTo>
                    <a:pt x="164" y="1180"/>
                  </a:lnTo>
                  <a:lnTo>
                    <a:pt x="158" y="1175"/>
                  </a:lnTo>
                  <a:lnTo>
                    <a:pt x="145" y="1165"/>
                  </a:lnTo>
                  <a:lnTo>
                    <a:pt x="135" y="1154"/>
                  </a:lnTo>
                  <a:lnTo>
                    <a:pt x="124" y="1140"/>
                  </a:lnTo>
                  <a:lnTo>
                    <a:pt x="113" y="1126"/>
                  </a:lnTo>
                  <a:lnTo>
                    <a:pt x="102" y="1112"/>
                  </a:lnTo>
                  <a:lnTo>
                    <a:pt x="92" y="1097"/>
                  </a:lnTo>
                  <a:lnTo>
                    <a:pt x="84" y="1082"/>
                  </a:lnTo>
                  <a:lnTo>
                    <a:pt x="76" y="1067"/>
                  </a:lnTo>
                  <a:lnTo>
                    <a:pt x="70" y="1051"/>
                  </a:lnTo>
                  <a:lnTo>
                    <a:pt x="64" y="1035"/>
                  </a:lnTo>
                  <a:lnTo>
                    <a:pt x="59" y="1019"/>
                  </a:lnTo>
                  <a:lnTo>
                    <a:pt x="53" y="1002"/>
                  </a:lnTo>
                  <a:lnTo>
                    <a:pt x="50" y="985"/>
                  </a:lnTo>
                  <a:lnTo>
                    <a:pt x="48" y="969"/>
                  </a:lnTo>
                  <a:lnTo>
                    <a:pt x="47" y="951"/>
                  </a:lnTo>
                  <a:lnTo>
                    <a:pt x="46" y="934"/>
                  </a:lnTo>
                  <a:lnTo>
                    <a:pt x="47" y="917"/>
                  </a:lnTo>
                  <a:lnTo>
                    <a:pt x="49" y="899"/>
                  </a:lnTo>
                  <a:lnTo>
                    <a:pt x="54" y="879"/>
                  </a:lnTo>
                  <a:lnTo>
                    <a:pt x="61" y="858"/>
                  </a:lnTo>
                  <a:lnTo>
                    <a:pt x="68" y="839"/>
                  </a:lnTo>
                  <a:lnTo>
                    <a:pt x="77" y="819"/>
                  </a:lnTo>
                  <a:lnTo>
                    <a:pt x="86" y="800"/>
                  </a:lnTo>
                  <a:lnTo>
                    <a:pt x="96" y="782"/>
                  </a:lnTo>
                  <a:lnTo>
                    <a:pt x="108" y="764"/>
                  </a:lnTo>
                  <a:lnTo>
                    <a:pt x="120" y="746"/>
                  </a:lnTo>
                  <a:lnTo>
                    <a:pt x="132" y="729"/>
                  </a:lnTo>
                  <a:lnTo>
                    <a:pt x="146" y="712"/>
                  </a:lnTo>
                  <a:lnTo>
                    <a:pt x="160" y="696"/>
                  </a:lnTo>
                  <a:lnTo>
                    <a:pt x="174" y="679"/>
                  </a:lnTo>
                  <a:lnTo>
                    <a:pt x="189" y="664"/>
                  </a:lnTo>
                  <a:lnTo>
                    <a:pt x="205" y="649"/>
                  </a:lnTo>
                  <a:lnTo>
                    <a:pt x="221" y="634"/>
                  </a:lnTo>
                  <a:lnTo>
                    <a:pt x="236" y="620"/>
                  </a:lnTo>
                  <a:lnTo>
                    <a:pt x="245" y="614"/>
                  </a:lnTo>
                  <a:lnTo>
                    <a:pt x="252" y="609"/>
                  </a:lnTo>
                  <a:lnTo>
                    <a:pt x="260" y="605"/>
                  </a:lnTo>
                  <a:lnTo>
                    <a:pt x="268" y="602"/>
                  </a:lnTo>
                  <a:lnTo>
                    <a:pt x="285" y="597"/>
                  </a:lnTo>
                  <a:lnTo>
                    <a:pt x="303" y="593"/>
                  </a:lnTo>
                  <a:lnTo>
                    <a:pt x="339" y="588"/>
                  </a:lnTo>
                  <a:lnTo>
                    <a:pt x="375" y="581"/>
                  </a:lnTo>
                  <a:lnTo>
                    <a:pt x="380" y="577"/>
                  </a:lnTo>
                  <a:lnTo>
                    <a:pt x="383" y="572"/>
                  </a:lnTo>
                  <a:lnTo>
                    <a:pt x="385" y="567"/>
                  </a:lnTo>
                  <a:lnTo>
                    <a:pt x="386" y="562"/>
                  </a:lnTo>
                  <a:lnTo>
                    <a:pt x="386" y="551"/>
                  </a:lnTo>
                  <a:lnTo>
                    <a:pt x="386" y="537"/>
                  </a:lnTo>
                  <a:lnTo>
                    <a:pt x="385" y="525"/>
                  </a:lnTo>
                  <a:lnTo>
                    <a:pt x="384" y="513"/>
                  </a:lnTo>
                  <a:lnTo>
                    <a:pt x="385" y="507"/>
                  </a:lnTo>
                  <a:lnTo>
                    <a:pt x="386" y="501"/>
                  </a:lnTo>
                  <a:lnTo>
                    <a:pt x="388" y="494"/>
                  </a:lnTo>
                  <a:lnTo>
                    <a:pt x="391" y="489"/>
                  </a:lnTo>
                  <a:lnTo>
                    <a:pt x="396" y="484"/>
                  </a:lnTo>
                  <a:lnTo>
                    <a:pt x="400" y="479"/>
                  </a:lnTo>
                  <a:lnTo>
                    <a:pt x="406" y="475"/>
                  </a:lnTo>
                  <a:lnTo>
                    <a:pt x="411" y="472"/>
                  </a:lnTo>
                  <a:lnTo>
                    <a:pt x="422" y="467"/>
                  </a:lnTo>
                  <a:lnTo>
                    <a:pt x="434" y="464"/>
                  </a:lnTo>
                  <a:lnTo>
                    <a:pt x="439" y="467"/>
                  </a:lnTo>
                  <a:lnTo>
                    <a:pt x="444" y="469"/>
                  </a:lnTo>
                  <a:lnTo>
                    <a:pt x="449" y="470"/>
                  </a:lnTo>
                  <a:lnTo>
                    <a:pt x="454" y="471"/>
                  </a:lnTo>
                  <a:lnTo>
                    <a:pt x="463" y="471"/>
                  </a:lnTo>
                  <a:lnTo>
                    <a:pt x="474" y="469"/>
                  </a:lnTo>
                  <a:lnTo>
                    <a:pt x="483" y="466"/>
                  </a:lnTo>
                  <a:lnTo>
                    <a:pt x="492" y="462"/>
                  </a:lnTo>
                  <a:lnTo>
                    <a:pt x="501" y="457"/>
                  </a:lnTo>
                  <a:lnTo>
                    <a:pt x="510" y="450"/>
                  </a:lnTo>
                  <a:lnTo>
                    <a:pt x="515" y="442"/>
                  </a:lnTo>
                  <a:lnTo>
                    <a:pt x="520" y="432"/>
                  </a:lnTo>
                  <a:lnTo>
                    <a:pt x="523" y="422"/>
                  </a:lnTo>
                  <a:lnTo>
                    <a:pt x="526" y="412"/>
                  </a:lnTo>
                  <a:lnTo>
                    <a:pt x="530" y="389"/>
                  </a:lnTo>
                  <a:lnTo>
                    <a:pt x="535" y="368"/>
                  </a:lnTo>
                  <a:lnTo>
                    <a:pt x="541" y="353"/>
                  </a:lnTo>
                  <a:lnTo>
                    <a:pt x="546" y="339"/>
                  </a:lnTo>
                  <a:lnTo>
                    <a:pt x="553" y="326"/>
                  </a:lnTo>
                  <a:lnTo>
                    <a:pt x="560" y="312"/>
                  </a:lnTo>
                  <a:lnTo>
                    <a:pt x="568" y="300"/>
                  </a:lnTo>
                  <a:lnTo>
                    <a:pt x="576" y="288"/>
                  </a:lnTo>
                  <a:lnTo>
                    <a:pt x="585" y="276"/>
                  </a:lnTo>
                  <a:lnTo>
                    <a:pt x="594" y="264"/>
                  </a:lnTo>
                  <a:lnTo>
                    <a:pt x="604" y="253"/>
                  </a:lnTo>
                  <a:lnTo>
                    <a:pt x="615" y="242"/>
                  </a:lnTo>
                  <a:lnTo>
                    <a:pt x="626" y="232"/>
                  </a:lnTo>
                  <a:lnTo>
                    <a:pt x="636" y="223"/>
                  </a:lnTo>
                  <a:lnTo>
                    <a:pt x="648" y="213"/>
                  </a:lnTo>
                  <a:lnTo>
                    <a:pt x="660" y="204"/>
                  </a:lnTo>
                  <a:lnTo>
                    <a:pt x="672" y="195"/>
                  </a:lnTo>
                  <a:lnTo>
                    <a:pt x="685" y="187"/>
                  </a:lnTo>
                  <a:lnTo>
                    <a:pt x="711" y="172"/>
                  </a:lnTo>
                  <a:lnTo>
                    <a:pt x="738" y="159"/>
                  </a:lnTo>
                  <a:lnTo>
                    <a:pt x="766" y="147"/>
                  </a:lnTo>
                  <a:lnTo>
                    <a:pt x="795" y="138"/>
                  </a:lnTo>
                  <a:lnTo>
                    <a:pt x="823" y="130"/>
                  </a:lnTo>
                  <a:lnTo>
                    <a:pt x="853" y="123"/>
                  </a:lnTo>
                  <a:lnTo>
                    <a:pt x="881" y="119"/>
                  </a:lnTo>
                  <a:lnTo>
                    <a:pt x="911" y="117"/>
                  </a:lnTo>
                  <a:lnTo>
                    <a:pt x="917" y="115"/>
                  </a:lnTo>
                  <a:lnTo>
                    <a:pt x="924" y="113"/>
                  </a:lnTo>
                  <a:lnTo>
                    <a:pt x="931" y="113"/>
                  </a:lnTo>
                  <a:lnTo>
                    <a:pt x="938" y="113"/>
                  </a:lnTo>
                  <a:lnTo>
                    <a:pt x="952" y="113"/>
                  </a:lnTo>
                  <a:lnTo>
                    <a:pt x="966" y="114"/>
                  </a:lnTo>
                  <a:lnTo>
                    <a:pt x="980" y="115"/>
                  </a:lnTo>
                  <a:lnTo>
                    <a:pt x="994" y="114"/>
                  </a:lnTo>
                  <a:lnTo>
                    <a:pt x="1000" y="112"/>
                  </a:lnTo>
                  <a:lnTo>
                    <a:pt x="1006" y="110"/>
                  </a:lnTo>
                  <a:lnTo>
                    <a:pt x="1012" y="107"/>
                  </a:lnTo>
                  <a:lnTo>
                    <a:pt x="1018" y="103"/>
                  </a:lnTo>
                  <a:lnTo>
                    <a:pt x="1055" y="106"/>
                  </a:lnTo>
                  <a:lnTo>
                    <a:pt x="1092" y="108"/>
                  </a:lnTo>
                  <a:lnTo>
                    <a:pt x="1128" y="109"/>
                  </a:lnTo>
                  <a:lnTo>
                    <a:pt x="1165" y="109"/>
                  </a:lnTo>
                  <a:lnTo>
                    <a:pt x="1235" y="109"/>
                  </a:lnTo>
                  <a:lnTo>
                    <a:pt x="1306" y="108"/>
                  </a:lnTo>
                  <a:lnTo>
                    <a:pt x="1376" y="106"/>
                  </a:lnTo>
                  <a:lnTo>
                    <a:pt x="1445" y="105"/>
                  </a:lnTo>
                  <a:lnTo>
                    <a:pt x="1513" y="104"/>
                  </a:lnTo>
                  <a:lnTo>
                    <a:pt x="1582" y="106"/>
                  </a:lnTo>
                  <a:lnTo>
                    <a:pt x="1647" y="103"/>
                  </a:lnTo>
                  <a:lnTo>
                    <a:pt x="1714" y="102"/>
                  </a:lnTo>
                  <a:lnTo>
                    <a:pt x="1782" y="101"/>
                  </a:lnTo>
                  <a:lnTo>
                    <a:pt x="1850" y="101"/>
                  </a:lnTo>
                  <a:lnTo>
                    <a:pt x="1918" y="101"/>
                  </a:lnTo>
                  <a:lnTo>
                    <a:pt x="1986" y="100"/>
                  </a:lnTo>
                  <a:lnTo>
                    <a:pt x="2054" y="99"/>
                  </a:lnTo>
                  <a:lnTo>
                    <a:pt x="2120" y="97"/>
                  </a:lnTo>
                  <a:lnTo>
                    <a:pt x="2205" y="96"/>
                  </a:lnTo>
                  <a:lnTo>
                    <a:pt x="2291" y="95"/>
                  </a:lnTo>
                  <a:lnTo>
                    <a:pt x="2379" y="93"/>
                  </a:lnTo>
                  <a:lnTo>
                    <a:pt x="2467" y="91"/>
                  </a:lnTo>
                  <a:lnTo>
                    <a:pt x="2555" y="90"/>
                  </a:lnTo>
                  <a:lnTo>
                    <a:pt x="2641" y="88"/>
                  </a:lnTo>
                  <a:lnTo>
                    <a:pt x="2726" y="88"/>
                  </a:lnTo>
                  <a:lnTo>
                    <a:pt x="2807" y="89"/>
                  </a:lnTo>
                  <a:lnTo>
                    <a:pt x="2957" y="88"/>
                  </a:lnTo>
                  <a:lnTo>
                    <a:pt x="3205" y="87"/>
                  </a:lnTo>
                  <a:lnTo>
                    <a:pt x="3539" y="86"/>
                  </a:lnTo>
                  <a:lnTo>
                    <a:pt x="3944" y="85"/>
                  </a:lnTo>
                  <a:lnTo>
                    <a:pt x="4405" y="84"/>
                  </a:lnTo>
                  <a:lnTo>
                    <a:pt x="4909" y="81"/>
                  </a:lnTo>
                  <a:lnTo>
                    <a:pt x="5442" y="80"/>
                  </a:lnTo>
                  <a:lnTo>
                    <a:pt x="5989" y="78"/>
                  </a:lnTo>
                  <a:lnTo>
                    <a:pt x="6536" y="77"/>
                  </a:lnTo>
                  <a:lnTo>
                    <a:pt x="7068" y="75"/>
                  </a:lnTo>
                  <a:lnTo>
                    <a:pt x="7572" y="74"/>
                  </a:lnTo>
                  <a:lnTo>
                    <a:pt x="8034" y="72"/>
                  </a:lnTo>
                  <a:lnTo>
                    <a:pt x="8440" y="71"/>
                  </a:lnTo>
                  <a:lnTo>
                    <a:pt x="8775" y="69"/>
                  </a:lnTo>
                  <a:lnTo>
                    <a:pt x="9026" y="68"/>
                  </a:lnTo>
                  <a:lnTo>
                    <a:pt x="9177" y="67"/>
                  </a:lnTo>
                  <a:lnTo>
                    <a:pt x="9264" y="64"/>
                  </a:lnTo>
                  <a:lnTo>
                    <a:pt x="9352" y="62"/>
                  </a:lnTo>
                  <a:lnTo>
                    <a:pt x="9441" y="61"/>
                  </a:lnTo>
                  <a:lnTo>
                    <a:pt x="9530" y="61"/>
                  </a:lnTo>
                  <a:lnTo>
                    <a:pt x="9619" y="61"/>
                  </a:lnTo>
                  <a:lnTo>
                    <a:pt x="9708" y="61"/>
                  </a:lnTo>
                  <a:lnTo>
                    <a:pt x="9796" y="62"/>
                  </a:lnTo>
                  <a:lnTo>
                    <a:pt x="9884" y="62"/>
                  </a:lnTo>
                  <a:lnTo>
                    <a:pt x="9917" y="64"/>
                  </a:lnTo>
                  <a:lnTo>
                    <a:pt x="9949" y="67"/>
                  </a:lnTo>
                  <a:lnTo>
                    <a:pt x="9965" y="69"/>
                  </a:lnTo>
                  <a:lnTo>
                    <a:pt x="9982" y="70"/>
                  </a:lnTo>
                  <a:lnTo>
                    <a:pt x="9998" y="69"/>
                  </a:lnTo>
                  <a:lnTo>
                    <a:pt x="10014" y="66"/>
                  </a:lnTo>
                  <a:lnTo>
                    <a:pt x="10031" y="70"/>
                  </a:lnTo>
                  <a:lnTo>
                    <a:pt x="10048" y="72"/>
                  </a:lnTo>
                  <a:lnTo>
                    <a:pt x="10065" y="73"/>
                  </a:lnTo>
                  <a:lnTo>
                    <a:pt x="10083" y="73"/>
                  </a:lnTo>
                  <a:lnTo>
                    <a:pt x="10117" y="72"/>
                  </a:lnTo>
                  <a:lnTo>
                    <a:pt x="10151" y="70"/>
                  </a:lnTo>
                  <a:lnTo>
                    <a:pt x="10168" y="69"/>
                  </a:lnTo>
                  <a:lnTo>
                    <a:pt x="10184" y="69"/>
                  </a:lnTo>
                  <a:lnTo>
                    <a:pt x="10200" y="69"/>
                  </a:lnTo>
                  <a:lnTo>
                    <a:pt x="10217" y="71"/>
                  </a:lnTo>
                  <a:lnTo>
                    <a:pt x="10232" y="74"/>
                  </a:lnTo>
                  <a:lnTo>
                    <a:pt x="10248" y="79"/>
                  </a:lnTo>
                  <a:lnTo>
                    <a:pt x="10264" y="86"/>
                  </a:lnTo>
                  <a:lnTo>
                    <a:pt x="10278" y="94"/>
                  </a:lnTo>
                  <a:lnTo>
                    <a:pt x="10294" y="101"/>
                  </a:lnTo>
                  <a:lnTo>
                    <a:pt x="10310" y="109"/>
                  </a:lnTo>
                  <a:lnTo>
                    <a:pt x="10325" y="117"/>
                  </a:lnTo>
                  <a:lnTo>
                    <a:pt x="10340" y="126"/>
                  </a:lnTo>
                  <a:lnTo>
                    <a:pt x="10356" y="136"/>
                  </a:lnTo>
                  <a:lnTo>
                    <a:pt x="10370" y="146"/>
                  </a:lnTo>
                  <a:lnTo>
                    <a:pt x="10385" y="157"/>
                  </a:lnTo>
                  <a:lnTo>
                    <a:pt x="10399" y="168"/>
                  </a:lnTo>
                  <a:lnTo>
                    <a:pt x="10412" y="180"/>
                  </a:lnTo>
                  <a:lnTo>
                    <a:pt x="10425" y="193"/>
                  </a:lnTo>
                  <a:lnTo>
                    <a:pt x="10437" y="206"/>
                  </a:lnTo>
                  <a:lnTo>
                    <a:pt x="10449" y="219"/>
                  </a:lnTo>
                  <a:lnTo>
                    <a:pt x="10459" y="234"/>
                  </a:lnTo>
                  <a:lnTo>
                    <a:pt x="10468" y="248"/>
                  </a:lnTo>
                  <a:lnTo>
                    <a:pt x="10477" y="263"/>
                  </a:lnTo>
                  <a:lnTo>
                    <a:pt x="10484" y="280"/>
                  </a:lnTo>
                  <a:lnTo>
                    <a:pt x="10493" y="284"/>
                  </a:lnTo>
                  <a:lnTo>
                    <a:pt x="10500" y="289"/>
                  </a:lnTo>
                  <a:lnTo>
                    <a:pt x="10506" y="295"/>
                  </a:lnTo>
                  <a:lnTo>
                    <a:pt x="10511" y="301"/>
                  </a:lnTo>
                  <a:lnTo>
                    <a:pt x="10517" y="307"/>
                  </a:lnTo>
                  <a:lnTo>
                    <a:pt x="10523" y="312"/>
                  </a:lnTo>
                  <a:lnTo>
                    <a:pt x="10526" y="315"/>
                  </a:lnTo>
                  <a:lnTo>
                    <a:pt x="10530" y="317"/>
                  </a:lnTo>
                  <a:lnTo>
                    <a:pt x="10536" y="318"/>
                  </a:lnTo>
                  <a:lnTo>
                    <a:pt x="10540" y="319"/>
                  </a:lnTo>
                  <a:lnTo>
                    <a:pt x="10547" y="317"/>
                  </a:lnTo>
                  <a:lnTo>
                    <a:pt x="10553" y="316"/>
                  </a:lnTo>
                  <a:lnTo>
                    <a:pt x="10558" y="316"/>
                  </a:lnTo>
                  <a:lnTo>
                    <a:pt x="10564" y="316"/>
                  </a:lnTo>
                  <a:lnTo>
                    <a:pt x="10576" y="318"/>
                  </a:lnTo>
                  <a:lnTo>
                    <a:pt x="10588" y="322"/>
                  </a:lnTo>
                  <a:lnTo>
                    <a:pt x="10599" y="326"/>
                  </a:lnTo>
                  <a:lnTo>
                    <a:pt x="10610" y="329"/>
                  </a:lnTo>
                  <a:lnTo>
                    <a:pt x="10621" y="332"/>
                  </a:lnTo>
                  <a:lnTo>
                    <a:pt x="10633" y="333"/>
                  </a:lnTo>
                  <a:lnTo>
                    <a:pt x="10640" y="333"/>
                  </a:lnTo>
                  <a:lnTo>
                    <a:pt x="10647" y="334"/>
                  </a:lnTo>
                  <a:lnTo>
                    <a:pt x="10653" y="335"/>
                  </a:lnTo>
                  <a:lnTo>
                    <a:pt x="10659" y="337"/>
                  </a:lnTo>
                  <a:lnTo>
                    <a:pt x="10665" y="339"/>
                  </a:lnTo>
                  <a:lnTo>
                    <a:pt x="10672" y="343"/>
                  </a:lnTo>
                  <a:lnTo>
                    <a:pt x="10677" y="346"/>
                  </a:lnTo>
                  <a:lnTo>
                    <a:pt x="10682" y="350"/>
                  </a:lnTo>
                  <a:lnTo>
                    <a:pt x="10691" y="361"/>
                  </a:lnTo>
                  <a:lnTo>
                    <a:pt x="10699" y="371"/>
                  </a:lnTo>
                  <a:lnTo>
                    <a:pt x="10706" y="382"/>
                  </a:lnTo>
                  <a:lnTo>
                    <a:pt x="10712" y="393"/>
                  </a:lnTo>
                  <a:lnTo>
                    <a:pt x="10715" y="403"/>
                  </a:lnTo>
                  <a:lnTo>
                    <a:pt x="10718" y="414"/>
                  </a:lnTo>
                  <a:lnTo>
                    <a:pt x="10719" y="425"/>
                  </a:lnTo>
                  <a:lnTo>
                    <a:pt x="10720" y="435"/>
                  </a:lnTo>
                  <a:lnTo>
                    <a:pt x="10721" y="440"/>
                  </a:lnTo>
                  <a:lnTo>
                    <a:pt x="10722" y="445"/>
                  </a:lnTo>
                  <a:lnTo>
                    <a:pt x="10724" y="449"/>
                  </a:lnTo>
                  <a:lnTo>
                    <a:pt x="10726" y="455"/>
                  </a:lnTo>
                  <a:lnTo>
                    <a:pt x="10729" y="459"/>
                  </a:lnTo>
                  <a:lnTo>
                    <a:pt x="10733" y="462"/>
                  </a:lnTo>
                  <a:lnTo>
                    <a:pt x="10737" y="465"/>
                  </a:lnTo>
                  <a:lnTo>
                    <a:pt x="10743" y="467"/>
                  </a:lnTo>
                  <a:lnTo>
                    <a:pt x="10784" y="481"/>
                  </a:lnTo>
                  <a:lnTo>
                    <a:pt x="10826" y="495"/>
                  </a:lnTo>
                  <a:lnTo>
                    <a:pt x="10836" y="500"/>
                  </a:lnTo>
                  <a:lnTo>
                    <a:pt x="10846" y="505"/>
                  </a:lnTo>
                  <a:lnTo>
                    <a:pt x="10855" y="511"/>
                  </a:lnTo>
                  <a:lnTo>
                    <a:pt x="10864" y="517"/>
                  </a:lnTo>
                  <a:lnTo>
                    <a:pt x="10872" y="524"/>
                  </a:lnTo>
                  <a:lnTo>
                    <a:pt x="10879" y="532"/>
                  </a:lnTo>
                  <a:lnTo>
                    <a:pt x="10885" y="541"/>
                  </a:lnTo>
                  <a:lnTo>
                    <a:pt x="10891" y="552"/>
                  </a:lnTo>
                  <a:lnTo>
                    <a:pt x="10903" y="568"/>
                  </a:lnTo>
                  <a:lnTo>
                    <a:pt x="10913" y="584"/>
                  </a:lnTo>
                  <a:lnTo>
                    <a:pt x="10922" y="601"/>
                  </a:lnTo>
                  <a:lnTo>
                    <a:pt x="10930" y="619"/>
                  </a:lnTo>
                  <a:lnTo>
                    <a:pt x="10943" y="656"/>
                  </a:lnTo>
                  <a:lnTo>
                    <a:pt x="10956" y="693"/>
                  </a:lnTo>
                  <a:lnTo>
                    <a:pt x="10967" y="731"/>
                  </a:lnTo>
                  <a:lnTo>
                    <a:pt x="10981" y="767"/>
                  </a:lnTo>
                  <a:lnTo>
                    <a:pt x="10989" y="786"/>
                  </a:lnTo>
                  <a:lnTo>
                    <a:pt x="10998" y="803"/>
                  </a:lnTo>
                  <a:lnTo>
                    <a:pt x="11008" y="820"/>
                  </a:lnTo>
                  <a:lnTo>
                    <a:pt x="11020" y="837"/>
                  </a:lnTo>
                  <a:lnTo>
                    <a:pt x="11014" y="852"/>
                  </a:lnTo>
                  <a:lnTo>
                    <a:pt x="11008" y="868"/>
                  </a:lnTo>
                  <a:lnTo>
                    <a:pt x="11001" y="884"/>
                  </a:lnTo>
                  <a:lnTo>
                    <a:pt x="10993" y="900"/>
                  </a:lnTo>
                  <a:lnTo>
                    <a:pt x="10976" y="931"/>
                  </a:lnTo>
                  <a:lnTo>
                    <a:pt x="10959" y="960"/>
                  </a:lnTo>
                  <a:lnTo>
                    <a:pt x="10939" y="991"/>
                  </a:lnTo>
                  <a:lnTo>
                    <a:pt x="10921" y="1021"/>
                  </a:lnTo>
                  <a:lnTo>
                    <a:pt x="10903" y="1051"/>
                  </a:lnTo>
                  <a:lnTo>
                    <a:pt x="10885" y="1081"/>
                  </a:lnTo>
                  <a:close/>
                  <a:moveTo>
                    <a:pt x="10879" y="859"/>
                  </a:moveTo>
                  <a:lnTo>
                    <a:pt x="10877" y="877"/>
                  </a:lnTo>
                  <a:lnTo>
                    <a:pt x="10874" y="894"/>
                  </a:lnTo>
                  <a:lnTo>
                    <a:pt x="10870" y="911"/>
                  </a:lnTo>
                  <a:lnTo>
                    <a:pt x="10865" y="929"/>
                  </a:lnTo>
                  <a:lnTo>
                    <a:pt x="10859" y="945"/>
                  </a:lnTo>
                  <a:lnTo>
                    <a:pt x="10851" y="961"/>
                  </a:lnTo>
                  <a:lnTo>
                    <a:pt x="10844" y="978"/>
                  </a:lnTo>
                  <a:lnTo>
                    <a:pt x="10835" y="993"/>
                  </a:lnTo>
                  <a:lnTo>
                    <a:pt x="10825" y="1007"/>
                  </a:lnTo>
                  <a:lnTo>
                    <a:pt x="10814" y="1021"/>
                  </a:lnTo>
                  <a:lnTo>
                    <a:pt x="10802" y="1034"/>
                  </a:lnTo>
                  <a:lnTo>
                    <a:pt x="10789" y="1046"/>
                  </a:lnTo>
                  <a:lnTo>
                    <a:pt x="10776" y="1058"/>
                  </a:lnTo>
                  <a:lnTo>
                    <a:pt x="10761" y="1067"/>
                  </a:lnTo>
                  <a:lnTo>
                    <a:pt x="10747" y="1076"/>
                  </a:lnTo>
                  <a:lnTo>
                    <a:pt x="10731" y="1083"/>
                  </a:lnTo>
                  <a:lnTo>
                    <a:pt x="10723" y="1085"/>
                  </a:lnTo>
                  <a:lnTo>
                    <a:pt x="10713" y="1087"/>
                  </a:lnTo>
                  <a:lnTo>
                    <a:pt x="10704" y="1089"/>
                  </a:lnTo>
                  <a:lnTo>
                    <a:pt x="10695" y="1090"/>
                  </a:lnTo>
                  <a:lnTo>
                    <a:pt x="10687" y="1090"/>
                  </a:lnTo>
                  <a:lnTo>
                    <a:pt x="10678" y="1090"/>
                  </a:lnTo>
                  <a:lnTo>
                    <a:pt x="10668" y="1089"/>
                  </a:lnTo>
                  <a:lnTo>
                    <a:pt x="10660" y="1088"/>
                  </a:lnTo>
                  <a:lnTo>
                    <a:pt x="10651" y="1086"/>
                  </a:lnTo>
                  <a:lnTo>
                    <a:pt x="10643" y="1084"/>
                  </a:lnTo>
                  <a:lnTo>
                    <a:pt x="10635" y="1081"/>
                  </a:lnTo>
                  <a:lnTo>
                    <a:pt x="10627" y="1077"/>
                  </a:lnTo>
                  <a:lnTo>
                    <a:pt x="10619" y="1073"/>
                  </a:lnTo>
                  <a:lnTo>
                    <a:pt x="10612" y="1068"/>
                  </a:lnTo>
                  <a:lnTo>
                    <a:pt x="10605" y="1063"/>
                  </a:lnTo>
                  <a:lnTo>
                    <a:pt x="10599" y="1057"/>
                  </a:lnTo>
                  <a:lnTo>
                    <a:pt x="10594" y="1050"/>
                  </a:lnTo>
                  <a:lnTo>
                    <a:pt x="10589" y="1044"/>
                  </a:lnTo>
                  <a:lnTo>
                    <a:pt x="10585" y="1037"/>
                  </a:lnTo>
                  <a:lnTo>
                    <a:pt x="10582" y="1030"/>
                  </a:lnTo>
                  <a:lnTo>
                    <a:pt x="10579" y="1023"/>
                  </a:lnTo>
                  <a:lnTo>
                    <a:pt x="10575" y="1016"/>
                  </a:lnTo>
                  <a:lnTo>
                    <a:pt x="10573" y="1007"/>
                  </a:lnTo>
                  <a:lnTo>
                    <a:pt x="10572" y="999"/>
                  </a:lnTo>
                  <a:lnTo>
                    <a:pt x="10571" y="991"/>
                  </a:lnTo>
                  <a:lnTo>
                    <a:pt x="10571" y="983"/>
                  </a:lnTo>
                  <a:lnTo>
                    <a:pt x="10571" y="975"/>
                  </a:lnTo>
                  <a:lnTo>
                    <a:pt x="10572" y="967"/>
                  </a:lnTo>
                  <a:lnTo>
                    <a:pt x="10574" y="959"/>
                  </a:lnTo>
                  <a:lnTo>
                    <a:pt x="10576" y="951"/>
                  </a:lnTo>
                  <a:lnTo>
                    <a:pt x="10580" y="944"/>
                  </a:lnTo>
                  <a:lnTo>
                    <a:pt x="10584" y="937"/>
                  </a:lnTo>
                  <a:lnTo>
                    <a:pt x="10590" y="928"/>
                  </a:lnTo>
                  <a:lnTo>
                    <a:pt x="10598" y="922"/>
                  </a:lnTo>
                  <a:lnTo>
                    <a:pt x="10606" y="917"/>
                  </a:lnTo>
                  <a:lnTo>
                    <a:pt x="10614" y="913"/>
                  </a:lnTo>
                  <a:lnTo>
                    <a:pt x="10634" y="909"/>
                  </a:lnTo>
                  <a:lnTo>
                    <a:pt x="10653" y="908"/>
                  </a:lnTo>
                  <a:lnTo>
                    <a:pt x="10662" y="907"/>
                  </a:lnTo>
                  <a:lnTo>
                    <a:pt x="10672" y="905"/>
                  </a:lnTo>
                  <a:lnTo>
                    <a:pt x="10681" y="903"/>
                  </a:lnTo>
                  <a:lnTo>
                    <a:pt x="10689" y="900"/>
                  </a:lnTo>
                  <a:lnTo>
                    <a:pt x="10697" y="895"/>
                  </a:lnTo>
                  <a:lnTo>
                    <a:pt x="10704" y="888"/>
                  </a:lnTo>
                  <a:lnTo>
                    <a:pt x="10707" y="884"/>
                  </a:lnTo>
                  <a:lnTo>
                    <a:pt x="10710" y="879"/>
                  </a:lnTo>
                  <a:lnTo>
                    <a:pt x="10713" y="874"/>
                  </a:lnTo>
                  <a:lnTo>
                    <a:pt x="10715" y="867"/>
                  </a:lnTo>
                  <a:lnTo>
                    <a:pt x="10718" y="849"/>
                  </a:lnTo>
                  <a:lnTo>
                    <a:pt x="10719" y="830"/>
                  </a:lnTo>
                  <a:lnTo>
                    <a:pt x="10720" y="810"/>
                  </a:lnTo>
                  <a:lnTo>
                    <a:pt x="10718" y="791"/>
                  </a:lnTo>
                  <a:lnTo>
                    <a:pt x="10717" y="782"/>
                  </a:lnTo>
                  <a:lnTo>
                    <a:pt x="10714" y="772"/>
                  </a:lnTo>
                  <a:lnTo>
                    <a:pt x="10711" y="763"/>
                  </a:lnTo>
                  <a:lnTo>
                    <a:pt x="10708" y="754"/>
                  </a:lnTo>
                  <a:lnTo>
                    <a:pt x="10704" y="746"/>
                  </a:lnTo>
                  <a:lnTo>
                    <a:pt x="10700" y="738"/>
                  </a:lnTo>
                  <a:lnTo>
                    <a:pt x="10694" y="731"/>
                  </a:lnTo>
                  <a:lnTo>
                    <a:pt x="10688" y="723"/>
                  </a:lnTo>
                  <a:lnTo>
                    <a:pt x="10682" y="721"/>
                  </a:lnTo>
                  <a:lnTo>
                    <a:pt x="10675" y="719"/>
                  </a:lnTo>
                  <a:lnTo>
                    <a:pt x="10668" y="717"/>
                  </a:lnTo>
                  <a:lnTo>
                    <a:pt x="10661" y="716"/>
                  </a:lnTo>
                  <a:lnTo>
                    <a:pt x="10647" y="715"/>
                  </a:lnTo>
                  <a:lnTo>
                    <a:pt x="10634" y="715"/>
                  </a:lnTo>
                  <a:lnTo>
                    <a:pt x="10620" y="713"/>
                  </a:lnTo>
                  <a:lnTo>
                    <a:pt x="10608" y="710"/>
                  </a:lnTo>
                  <a:lnTo>
                    <a:pt x="10602" y="708"/>
                  </a:lnTo>
                  <a:lnTo>
                    <a:pt x="10596" y="705"/>
                  </a:lnTo>
                  <a:lnTo>
                    <a:pt x="10591" y="702"/>
                  </a:lnTo>
                  <a:lnTo>
                    <a:pt x="10587" y="697"/>
                  </a:lnTo>
                  <a:lnTo>
                    <a:pt x="10581" y="688"/>
                  </a:lnTo>
                  <a:lnTo>
                    <a:pt x="10576" y="677"/>
                  </a:lnTo>
                  <a:lnTo>
                    <a:pt x="10572" y="667"/>
                  </a:lnTo>
                  <a:lnTo>
                    <a:pt x="10569" y="656"/>
                  </a:lnTo>
                  <a:lnTo>
                    <a:pt x="10567" y="645"/>
                  </a:lnTo>
                  <a:lnTo>
                    <a:pt x="10567" y="633"/>
                  </a:lnTo>
                  <a:lnTo>
                    <a:pt x="10568" y="622"/>
                  </a:lnTo>
                  <a:lnTo>
                    <a:pt x="10570" y="611"/>
                  </a:lnTo>
                  <a:lnTo>
                    <a:pt x="10573" y="605"/>
                  </a:lnTo>
                  <a:lnTo>
                    <a:pt x="10575" y="600"/>
                  </a:lnTo>
                  <a:lnTo>
                    <a:pt x="10579" y="595"/>
                  </a:lnTo>
                  <a:lnTo>
                    <a:pt x="10583" y="589"/>
                  </a:lnTo>
                  <a:lnTo>
                    <a:pt x="10592" y="581"/>
                  </a:lnTo>
                  <a:lnTo>
                    <a:pt x="10602" y="575"/>
                  </a:lnTo>
                  <a:lnTo>
                    <a:pt x="10626" y="565"/>
                  </a:lnTo>
                  <a:lnTo>
                    <a:pt x="10648" y="558"/>
                  </a:lnTo>
                  <a:lnTo>
                    <a:pt x="10658" y="558"/>
                  </a:lnTo>
                  <a:lnTo>
                    <a:pt x="10669" y="559"/>
                  </a:lnTo>
                  <a:lnTo>
                    <a:pt x="10680" y="561"/>
                  </a:lnTo>
                  <a:lnTo>
                    <a:pt x="10690" y="563"/>
                  </a:lnTo>
                  <a:lnTo>
                    <a:pt x="10700" y="566"/>
                  </a:lnTo>
                  <a:lnTo>
                    <a:pt x="10709" y="570"/>
                  </a:lnTo>
                  <a:lnTo>
                    <a:pt x="10719" y="574"/>
                  </a:lnTo>
                  <a:lnTo>
                    <a:pt x="10728" y="578"/>
                  </a:lnTo>
                  <a:lnTo>
                    <a:pt x="10746" y="589"/>
                  </a:lnTo>
                  <a:lnTo>
                    <a:pt x="10763" y="602"/>
                  </a:lnTo>
                  <a:lnTo>
                    <a:pt x="10778" y="615"/>
                  </a:lnTo>
                  <a:lnTo>
                    <a:pt x="10792" y="629"/>
                  </a:lnTo>
                  <a:lnTo>
                    <a:pt x="10803" y="643"/>
                  </a:lnTo>
                  <a:lnTo>
                    <a:pt x="10815" y="657"/>
                  </a:lnTo>
                  <a:lnTo>
                    <a:pt x="10825" y="670"/>
                  </a:lnTo>
                  <a:lnTo>
                    <a:pt x="10835" y="686"/>
                  </a:lnTo>
                  <a:lnTo>
                    <a:pt x="10853" y="715"/>
                  </a:lnTo>
                  <a:lnTo>
                    <a:pt x="10873" y="746"/>
                  </a:lnTo>
                  <a:lnTo>
                    <a:pt x="10881" y="769"/>
                  </a:lnTo>
                  <a:lnTo>
                    <a:pt x="10890" y="794"/>
                  </a:lnTo>
                  <a:lnTo>
                    <a:pt x="10893" y="807"/>
                  </a:lnTo>
                  <a:lnTo>
                    <a:pt x="10894" y="819"/>
                  </a:lnTo>
                  <a:lnTo>
                    <a:pt x="10894" y="827"/>
                  </a:lnTo>
                  <a:lnTo>
                    <a:pt x="10894" y="834"/>
                  </a:lnTo>
                  <a:lnTo>
                    <a:pt x="10893" y="840"/>
                  </a:lnTo>
                  <a:lnTo>
                    <a:pt x="10891" y="847"/>
                  </a:lnTo>
                  <a:lnTo>
                    <a:pt x="10879" y="859"/>
                  </a:lnTo>
                  <a:close/>
                  <a:moveTo>
                    <a:pt x="10728" y="1046"/>
                  </a:moveTo>
                  <a:lnTo>
                    <a:pt x="10721" y="1049"/>
                  </a:lnTo>
                  <a:lnTo>
                    <a:pt x="10714" y="1050"/>
                  </a:lnTo>
                  <a:lnTo>
                    <a:pt x="10708" y="1051"/>
                  </a:lnTo>
                  <a:lnTo>
                    <a:pt x="10701" y="1052"/>
                  </a:lnTo>
                  <a:lnTo>
                    <a:pt x="10689" y="1050"/>
                  </a:lnTo>
                  <a:lnTo>
                    <a:pt x="10676" y="1046"/>
                  </a:lnTo>
                  <a:lnTo>
                    <a:pt x="10668" y="1042"/>
                  </a:lnTo>
                  <a:lnTo>
                    <a:pt x="10661" y="1037"/>
                  </a:lnTo>
                  <a:lnTo>
                    <a:pt x="10655" y="1031"/>
                  </a:lnTo>
                  <a:lnTo>
                    <a:pt x="10649" y="1025"/>
                  </a:lnTo>
                  <a:lnTo>
                    <a:pt x="10643" y="1019"/>
                  </a:lnTo>
                  <a:lnTo>
                    <a:pt x="10639" y="1012"/>
                  </a:lnTo>
                  <a:lnTo>
                    <a:pt x="10637" y="1003"/>
                  </a:lnTo>
                  <a:lnTo>
                    <a:pt x="10636" y="995"/>
                  </a:lnTo>
                  <a:lnTo>
                    <a:pt x="10636" y="988"/>
                  </a:lnTo>
                  <a:lnTo>
                    <a:pt x="10637" y="982"/>
                  </a:lnTo>
                  <a:lnTo>
                    <a:pt x="10638" y="975"/>
                  </a:lnTo>
                  <a:lnTo>
                    <a:pt x="10640" y="968"/>
                  </a:lnTo>
                  <a:lnTo>
                    <a:pt x="10643" y="961"/>
                  </a:lnTo>
                  <a:lnTo>
                    <a:pt x="10647" y="956"/>
                  </a:lnTo>
                  <a:lnTo>
                    <a:pt x="10650" y="954"/>
                  </a:lnTo>
                  <a:lnTo>
                    <a:pt x="10653" y="952"/>
                  </a:lnTo>
                  <a:lnTo>
                    <a:pt x="10656" y="951"/>
                  </a:lnTo>
                  <a:lnTo>
                    <a:pt x="10660" y="951"/>
                  </a:lnTo>
                  <a:lnTo>
                    <a:pt x="10672" y="956"/>
                  </a:lnTo>
                  <a:lnTo>
                    <a:pt x="10683" y="961"/>
                  </a:lnTo>
                  <a:lnTo>
                    <a:pt x="10688" y="964"/>
                  </a:lnTo>
                  <a:lnTo>
                    <a:pt x="10695" y="965"/>
                  </a:lnTo>
                  <a:lnTo>
                    <a:pt x="10701" y="965"/>
                  </a:lnTo>
                  <a:lnTo>
                    <a:pt x="10709" y="964"/>
                  </a:lnTo>
                  <a:lnTo>
                    <a:pt x="10717" y="947"/>
                  </a:lnTo>
                  <a:lnTo>
                    <a:pt x="10722" y="931"/>
                  </a:lnTo>
                  <a:lnTo>
                    <a:pt x="10726" y="923"/>
                  </a:lnTo>
                  <a:lnTo>
                    <a:pt x="10731" y="917"/>
                  </a:lnTo>
                  <a:lnTo>
                    <a:pt x="10734" y="913"/>
                  </a:lnTo>
                  <a:lnTo>
                    <a:pt x="10737" y="910"/>
                  </a:lnTo>
                  <a:lnTo>
                    <a:pt x="10741" y="908"/>
                  </a:lnTo>
                  <a:lnTo>
                    <a:pt x="10746" y="907"/>
                  </a:lnTo>
                  <a:lnTo>
                    <a:pt x="10751" y="893"/>
                  </a:lnTo>
                  <a:lnTo>
                    <a:pt x="10754" y="878"/>
                  </a:lnTo>
                  <a:lnTo>
                    <a:pt x="10757" y="862"/>
                  </a:lnTo>
                  <a:lnTo>
                    <a:pt x="10759" y="848"/>
                  </a:lnTo>
                  <a:lnTo>
                    <a:pt x="10760" y="833"/>
                  </a:lnTo>
                  <a:lnTo>
                    <a:pt x="10760" y="817"/>
                  </a:lnTo>
                  <a:lnTo>
                    <a:pt x="10759" y="802"/>
                  </a:lnTo>
                  <a:lnTo>
                    <a:pt x="10758" y="787"/>
                  </a:lnTo>
                  <a:lnTo>
                    <a:pt x="10755" y="772"/>
                  </a:lnTo>
                  <a:lnTo>
                    <a:pt x="10752" y="757"/>
                  </a:lnTo>
                  <a:lnTo>
                    <a:pt x="10747" y="743"/>
                  </a:lnTo>
                  <a:lnTo>
                    <a:pt x="10742" y="729"/>
                  </a:lnTo>
                  <a:lnTo>
                    <a:pt x="10736" y="715"/>
                  </a:lnTo>
                  <a:lnTo>
                    <a:pt x="10729" y="702"/>
                  </a:lnTo>
                  <a:lnTo>
                    <a:pt x="10722" y="690"/>
                  </a:lnTo>
                  <a:lnTo>
                    <a:pt x="10712" y="677"/>
                  </a:lnTo>
                  <a:lnTo>
                    <a:pt x="10707" y="673"/>
                  </a:lnTo>
                  <a:lnTo>
                    <a:pt x="10701" y="672"/>
                  </a:lnTo>
                  <a:lnTo>
                    <a:pt x="10695" y="671"/>
                  </a:lnTo>
                  <a:lnTo>
                    <a:pt x="10688" y="671"/>
                  </a:lnTo>
                  <a:lnTo>
                    <a:pt x="10675" y="673"/>
                  </a:lnTo>
                  <a:lnTo>
                    <a:pt x="10660" y="676"/>
                  </a:lnTo>
                  <a:lnTo>
                    <a:pt x="10653" y="677"/>
                  </a:lnTo>
                  <a:lnTo>
                    <a:pt x="10647" y="677"/>
                  </a:lnTo>
                  <a:lnTo>
                    <a:pt x="10641" y="676"/>
                  </a:lnTo>
                  <a:lnTo>
                    <a:pt x="10635" y="674"/>
                  </a:lnTo>
                  <a:lnTo>
                    <a:pt x="10630" y="671"/>
                  </a:lnTo>
                  <a:lnTo>
                    <a:pt x="10625" y="666"/>
                  </a:lnTo>
                  <a:lnTo>
                    <a:pt x="10620" y="659"/>
                  </a:lnTo>
                  <a:lnTo>
                    <a:pt x="10617" y="651"/>
                  </a:lnTo>
                  <a:lnTo>
                    <a:pt x="10615" y="644"/>
                  </a:lnTo>
                  <a:lnTo>
                    <a:pt x="10616" y="636"/>
                  </a:lnTo>
                  <a:lnTo>
                    <a:pt x="10618" y="630"/>
                  </a:lnTo>
                  <a:lnTo>
                    <a:pt x="10621" y="623"/>
                  </a:lnTo>
                  <a:lnTo>
                    <a:pt x="10626" y="618"/>
                  </a:lnTo>
                  <a:lnTo>
                    <a:pt x="10631" y="613"/>
                  </a:lnTo>
                  <a:lnTo>
                    <a:pt x="10636" y="608"/>
                  </a:lnTo>
                  <a:lnTo>
                    <a:pt x="10642" y="604"/>
                  </a:lnTo>
                  <a:lnTo>
                    <a:pt x="10655" y="603"/>
                  </a:lnTo>
                  <a:lnTo>
                    <a:pt x="10668" y="603"/>
                  </a:lnTo>
                  <a:lnTo>
                    <a:pt x="10681" y="605"/>
                  </a:lnTo>
                  <a:lnTo>
                    <a:pt x="10693" y="608"/>
                  </a:lnTo>
                  <a:lnTo>
                    <a:pt x="10705" y="612"/>
                  </a:lnTo>
                  <a:lnTo>
                    <a:pt x="10717" y="618"/>
                  </a:lnTo>
                  <a:lnTo>
                    <a:pt x="10729" y="624"/>
                  </a:lnTo>
                  <a:lnTo>
                    <a:pt x="10740" y="630"/>
                  </a:lnTo>
                  <a:lnTo>
                    <a:pt x="10759" y="651"/>
                  </a:lnTo>
                  <a:lnTo>
                    <a:pt x="10777" y="671"/>
                  </a:lnTo>
                  <a:lnTo>
                    <a:pt x="10794" y="694"/>
                  </a:lnTo>
                  <a:lnTo>
                    <a:pt x="10809" y="717"/>
                  </a:lnTo>
                  <a:lnTo>
                    <a:pt x="10816" y="728"/>
                  </a:lnTo>
                  <a:lnTo>
                    <a:pt x="10822" y="741"/>
                  </a:lnTo>
                  <a:lnTo>
                    <a:pt x="10827" y="754"/>
                  </a:lnTo>
                  <a:lnTo>
                    <a:pt x="10832" y="766"/>
                  </a:lnTo>
                  <a:lnTo>
                    <a:pt x="10836" y="780"/>
                  </a:lnTo>
                  <a:lnTo>
                    <a:pt x="10840" y="793"/>
                  </a:lnTo>
                  <a:lnTo>
                    <a:pt x="10842" y="806"/>
                  </a:lnTo>
                  <a:lnTo>
                    <a:pt x="10844" y="819"/>
                  </a:lnTo>
                  <a:lnTo>
                    <a:pt x="10843" y="836"/>
                  </a:lnTo>
                  <a:lnTo>
                    <a:pt x="10841" y="852"/>
                  </a:lnTo>
                  <a:lnTo>
                    <a:pt x="10839" y="870"/>
                  </a:lnTo>
                  <a:lnTo>
                    <a:pt x="10836" y="886"/>
                  </a:lnTo>
                  <a:lnTo>
                    <a:pt x="10832" y="901"/>
                  </a:lnTo>
                  <a:lnTo>
                    <a:pt x="10828" y="918"/>
                  </a:lnTo>
                  <a:lnTo>
                    <a:pt x="10823" y="934"/>
                  </a:lnTo>
                  <a:lnTo>
                    <a:pt x="10817" y="949"/>
                  </a:lnTo>
                  <a:lnTo>
                    <a:pt x="10810" y="964"/>
                  </a:lnTo>
                  <a:lnTo>
                    <a:pt x="10801" y="978"/>
                  </a:lnTo>
                  <a:lnTo>
                    <a:pt x="10792" y="991"/>
                  </a:lnTo>
                  <a:lnTo>
                    <a:pt x="10782" y="1004"/>
                  </a:lnTo>
                  <a:lnTo>
                    <a:pt x="10770" y="1016"/>
                  </a:lnTo>
                  <a:lnTo>
                    <a:pt x="10757" y="1027"/>
                  </a:lnTo>
                  <a:lnTo>
                    <a:pt x="10743" y="1037"/>
                  </a:lnTo>
                  <a:lnTo>
                    <a:pt x="10728" y="1046"/>
                  </a:lnTo>
                  <a:close/>
                  <a:moveTo>
                    <a:pt x="10426" y="1382"/>
                  </a:moveTo>
                  <a:lnTo>
                    <a:pt x="10359" y="1441"/>
                  </a:lnTo>
                  <a:lnTo>
                    <a:pt x="10336" y="1449"/>
                  </a:lnTo>
                  <a:lnTo>
                    <a:pt x="10315" y="1458"/>
                  </a:lnTo>
                  <a:lnTo>
                    <a:pt x="10292" y="1466"/>
                  </a:lnTo>
                  <a:lnTo>
                    <a:pt x="10270" y="1474"/>
                  </a:lnTo>
                  <a:lnTo>
                    <a:pt x="10259" y="1477"/>
                  </a:lnTo>
                  <a:lnTo>
                    <a:pt x="10246" y="1480"/>
                  </a:lnTo>
                  <a:lnTo>
                    <a:pt x="10235" y="1481"/>
                  </a:lnTo>
                  <a:lnTo>
                    <a:pt x="10223" y="1482"/>
                  </a:lnTo>
                  <a:lnTo>
                    <a:pt x="10211" y="1482"/>
                  </a:lnTo>
                  <a:lnTo>
                    <a:pt x="10199" y="1481"/>
                  </a:lnTo>
                  <a:lnTo>
                    <a:pt x="10186" y="1478"/>
                  </a:lnTo>
                  <a:lnTo>
                    <a:pt x="10174" y="1475"/>
                  </a:lnTo>
                  <a:lnTo>
                    <a:pt x="10149" y="1460"/>
                  </a:lnTo>
                  <a:lnTo>
                    <a:pt x="10123" y="1446"/>
                  </a:lnTo>
                  <a:lnTo>
                    <a:pt x="10117" y="1441"/>
                  </a:lnTo>
                  <a:lnTo>
                    <a:pt x="10111" y="1437"/>
                  </a:lnTo>
                  <a:lnTo>
                    <a:pt x="10106" y="1432"/>
                  </a:lnTo>
                  <a:lnTo>
                    <a:pt x="10102" y="1426"/>
                  </a:lnTo>
                  <a:lnTo>
                    <a:pt x="10098" y="1419"/>
                  </a:lnTo>
                  <a:lnTo>
                    <a:pt x="10095" y="1413"/>
                  </a:lnTo>
                  <a:lnTo>
                    <a:pt x="10092" y="1406"/>
                  </a:lnTo>
                  <a:lnTo>
                    <a:pt x="10091" y="1398"/>
                  </a:lnTo>
                  <a:lnTo>
                    <a:pt x="10088" y="1386"/>
                  </a:lnTo>
                  <a:lnTo>
                    <a:pt x="10087" y="1374"/>
                  </a:lnTo>
                  <a:lnTo>
                    <a:pt x="10088" y="1362"/>
                  </a:lnTo>
                  <a:lnTo>
                    <a:pt x="10090" y="1352"/>
                  </a:lnTo>
                  <a:lnTo>
                    <a:pt x="10093" y="1342"/>
                  </a:lnTo>
                  <a:lnTo>
                    <a:pt x="10097" y="1331"/>
                  </a:lnTo>
                  <a:lnTo>
                    <a:pt x="10102" y="1322"/>
                  </a:lnTo>
                  <a:lnTo>
                    <a:pt x="10108" y="1313"/>
                  </a:lnTo>
                  <a:lnTo>
                    <a:pt x="10114" y="1304"/>
                  </a:lnTo>
                  <a:lnTo>
                    <a:pt x="10123" y="1296"/>
                  </a:lnTo>
                  <a:lnTo>
                    <a:pt x="10131" y="1288"/>
                  </a:lnTo>
                  <a:lnTo>
                    <a:pt x="10139" y="1280"/>
                  </a:lnTo>
                  <a:lnTo>
                    <a:pt x="10156" y="1266"/>
                  </a:lnTo>
                  <a:lnTo>
                    <a:pt x="10174" y="1253"/>
                  </a:lnTo>
                  <a:lnTo>
                    <a:pt x="10182" y="1250"/>
                  </a:lnTo>
                  <a:lnTo>
                    <a:pt x="10190" y="1249"/>
                  </a:lnTo>
                  <a:lnTo>
                    <a:pt x="10197" y="1248"/>
                  </a:lnTo>
                  <a:lnTo>
                    <a:pt x="10205" y="1248"/>
                  </a:lnTo>
                  <a:lnTo>
                    <a:pt x="10221" y="1250"/>
                  </a:lnTo>
                  <a:lnTo>
                    <a:pt x="10236" y="1254"/>
                  </a:lnTo>
                  <a:lnTo>
                    <a:pt x="10266" y="1264"/>
                  </a:lnTo>
                  <a:lnTo>
                    <a:pt x="10294" y="1272"/>
                  </a:lnTo>
                  <a:lnTo>
                    <a:pt x="10299" y="1269"/>
                  </a:lnTo>
                  <a:lnTo>
                    <a:pt x="10305" y="1265"/>
                  </a:lnTo>
                  <a:lnTo>
                    <a:pt x="10309" y="1261"/>
                  </a:lnTo>
                  <a:lnTo>
                    <a:pt x="10312" y="1256"/>
                  </a:lnTo>
                  <a:lnTo>
                    <a:pt x="10315" y="1251"/>
                  </a:lnTo>
                  <a:lnTo>
                    <a:pt x="10316" y="1245"/>
                  </a:lnTo>
                  <a:lnTo>
                    <a:pt x="10318" y="1238"/>
                  </a:lnTo>
                  <a:lnTo>
                    <a:pt x="10318" y="1232"/>
                  </a:lnTo>
                  <a:lnTo>
                    <a:pt x="10318" y="1219"/>
                  </a:lnTo>
                  <a:lnTo>
                    <a:pt x="10317" y="1207"/>
                  </a:lnTo>
                  <a:lnTo>
                    <a:pt x="10315" y="1195"/>
                  </a:lnTo>
                  <a:lnTo>
                    <a:pt x="10313" y="1183"/>
                  </a:lnTo>
                  <a:lnTo>
                    <a:pt x="10304" y="1171"/>
                  </a:lnTo>
                  <a:lnTo>
                    <a:pt x="10294" y="1158"/>
                  </a:lnTo>
                  <a:lnTo>
                    <a:pt x="10289" y="1152"/>
                  </a:lnTo>
                  <a:lnTo>
                    <a:pt x="10283" y="1146"/>
                  </a:lnTo>
                  <a:lnTo>
                    <a:pt x="10277" y="1142"/>
                  </a:lnTo>
                  <a:lnTo>
                    <a:pt x="10269" y="1140"/>
                  </a:lnTo>
                  <a:lnTo>
                    <a:pt x="10249" y="1143"/>
                  </a:lnTo>
                  <a:lnTo>
                    <a:pt x="10229" y="1144"/>
                  </a:lnTo>
                  <a:lnTo>
                    <a:pt x="10219" y="1143"/>
                  </a:lnTo>
                  <a:lnTo>
                    <a:pt x="10209" y="1140"/>
                  </a:lnTo>
                  <a:lnTo>
                    <a:pt x="10205" y="1138"/>
                  </a:lnTo>
                  <a:lnTo>
                    <a:pt x="10202" y="1136"/>
                  </a:lnTo>
                  <a:lnTo>
                    <a:pt x="10198" y="1133"/>
                  </a:lnTo>
                  <a:lnTo>
                    <a:pt x="10195" y="1129"/>
                  </a:lnTo>
                  <a:lnTo>
                    <a:pt x="10197" y="1118"/>
                  </a:lnTo>
                  <a:lnTo>
                    <a:pt x="10200" y="1108"/>
                  </a:lnTo>
                  <a:lnTo>
                    <a:pt x="10204" y="1097"/>
                  </a:lnTo>
                  <a:lnTo>
                    <a:pt x="10209" y="1088"/>
                  </a:lnTo>
                  <a:lnTo>
                    <a:pt x="10222" y="1071"/>
                  </a:lnTo>
                  <a:lnTo>
                    <a:pt x="10235" y="1054"/>
                  </a:lnTo>
                  <a:lnTo>
                    <a:pt x="10240" y="1041"/>
                  </a:lnTo>
                  <a:lnTo>
                    <a:pt x="10243" y="1028"/>
                  </a:lnTo>
                  <a:lnTo>
                    <a:pt x="10245" y="1016"/>
                  </a:lnTo>
                  <a:lnTo>
                    <a:pt x="10246" y="1002"/>
                  </a:lnTo>
                  <a:lnTo>
                    <a:pt x="10245" y="990"/>
                  </a:lnTo>
                  <a:lnTo>
                    <a:pt x="10244" y="977"/>
                  </a:lnTo>
                  <a:lnTo>
                    <a:pt x="10242" y="965"/>
                  </a:lnTo>
                  <a:lnTo>
                    <a:pt x="10239" y="952"/>
                  </a:lnTo>
                  <a:lnTo>
                    <a:pt x="10235" y="940"/>
                  </a:lnTo>
                  <a:lnTo>
                    <a:pt x="10230" y="929"/>
                  </a:lnTo>
                  <a:lnTo>
                    <a:pt x="10225" y="918"/>
                  </a:lnTo>
                  <a:lnTo>
                    <a:pt x="10219" y="906"/>
                  </a:lnTo>
                  <a:lnTo>
                    <a:pt x="10212" y="895"/>
                  </a:lnTo>
                  <a:lnTo>
                    <a:pt x="10204" y="885"/>
                  </a:lnTo>
                  <a:lnTo>
                    <a:pt x="10197" y="875"/>
                  </a:lnTo>
                  <a:lnTo>
                    <a:pt x="10189" y="864"/>
                  </a:lnTo>
                  <a:lnTo>
                    <a:pt x="10175" y="855"/>
                  </a:lnTo>
                  <a:lnTo>
                    <a:pt x="10158" y="843"/>
                  </a:lnTo>
                  <a:lnTo>
                    <a:pt x="10154" y="840"/>
                  </a:lnTo>
                  <a:lnTo>
                    <a:pt x="10152" y="836"/>
                  </a:lnTo>
                  <a:lnTo>
                    <a:pt x="10149" y="833"/>
                  </a:lnTo>
                  <a:lnTo>
                    <a:pt x="10148" y="829"/>
                  </a:lnTo>
                  <a:lnTo>
                    <a:pt x="10147" y="825"/>
                  </a:lnTo>
                  <a:lnTo>
                    <a:pt x="10148" y="819"/>
                  </a:lnTo>
                  <a:lnTo>
                    <a:pt x="10149" y="814"/>
                  </a:lnTo>
                  <a:lnTo>
                    <a:pt x="10152" y="809"/>
                  </a:lnTo>
                  <a:lnTo>
                    <a:pt x="10164" y="804"/>
                  </a:lnTo>
                  <a:lnTo>
                    <a:pt x="10178" y="797"/>
                  </a:lnTo>
                  <a:lnTo>
                    <a:pt x="10189" y="789"/>
                  </a:lnTo>
                  <a:lnTo>
                    <a:pt x="10200" y="780"/>
                  </a:lnTo>
                  <a:lnTo>
                    <a:pt x="10211" y="768"/>
                  </a:lnTo>
                  <a:lnTo>
                    <a:pt x="10220" y="756"/>
                  </a:lnTo>
                  <a:lnTo>
                    <a:pt x="10223" y="750"/>
                  </a:lnTo>
                  <a:lnTo>
                    <a:pt x="10227" y="743"/>
                  </a:lnTo>
                  <a:lnTo>
                    <a:pt x="10230" y="736"/>
                  </a:lnTo>
                  <a:lnTo>
                    <a:pt x="10232" y="728"/>
                  </a:lnTo>
                  <a:lnTo>
                    <a:pt x="10236" y="720"/>
                  </a:lnTo>
                  <a:lnTo>
                    <a:pt x="10239" y="711"/>
                  </a:lnTo>
                  <a:lnTo>
                    <a:pt x="10241" y="703"/>
                  </a:lnTo>
                  <a:lnTo>
                    <a:pt x="10242" y="694"/>
                  </a:lnTo>
                  <a:lnTo>
                    <a:pt x="10242" y="686"/>
                  </a:lnTo>
                  <a:lnTo>
                    <a:pt x="10241" y="676"/>
                  </a:lnTo>
                  <a:lnTo>
                    <a:pt x="10240" y="668"/>
                  </a:lnTo>
                  <a:lnTo>
                    <a:pt x="10238" y="659"/>
                  </a:lnTo>
                  <a:lnTo>
                    <a:pt x="10235" y="642"/>
                  </a:lnTo>
                  <a:lnTo>
                    <a:pt x="10231" y="625"/>
                  </a:lnTo>
                  <a:lnTo>
                    <a:pt x="10228" y="608"/>
                  </a:lnTo>
                  <a:lnTo>
                    <a:pt x="10226" y="590"/>
                  </a:lnTo>
                  <a:lnTo>
                    <a:pt x="10220" y="581"/>
                  </a:lnTo>
                  <a:lnTo>
                    <a:pt x="10215" y="571"/>
                  </a:lnTo>
                  <a:lnTo>
                    <a:pt x="10208" y="562"/>
                  </a:lnTo>
                  <a:lnTo>
                    <a:pt x="10204" y="552"/>
                  </a:lnTo>
                  <a:lnTo>
                    <a:pt x="10202" y="547"/>
                  </a:lnTo>
                  <a:lnTo>
                    <a:pt x="10201" y="541"/>
                  </a:lnTo>
                  <a:lnTo>
                    <a:pt x="10200" y="536"/>
                  </a:lnTo>
                  <a:lnTo>
                    <a:pt x="10200" y="531"/>
                  </a:lnTo>
                  <a:lnTo>
                    <a:pt x="10201" y="526"/>
                  </a:lnTo>
                  <a:lnTo>
                    <a:pt x="10202" y="521"/>
                  </a:lnTo>
                  <a:lnTo>
                    <a:pt x="10204" y="516"/>
                  </a:lnTo>
                  <a:lnTo>
                    <a:pt x="10207" y="511"/>
                  </a:lnTo>
                  <a:lnTo>
                    <a:pt x="10218" y="506"/>
                  </a:lnTo>
                  <a:lnTo>
                    <a:pt x="10228" y="501"/>
                  </a:lnTo>
                  <a:lnTo>
                    <a:pt x="10237" y="493"/>
                  </a:lnTo>
                  <a:lnTo>
                    <a:pt x="10245" y="485"/>
                  </a:lnTo>
                  <a:lnTo>
                    <a:pt x="10253" y="476"/>
                  </a:lnTo>
                  <a:lnTo>
                    <a:pt x="10260" y="467"/>
                  </a:lnTo>
                  <a:lnTo>
                    <a:pt x="10265" y="458"/>
                  </a:lnTo>
                  <a:lnTo>
                    <a:pt x="10269" y="448"/>
                  </a:lnTo>
                  <a:lnTo>
                    <a:pt x="10273" y="439"/>
                  </a:lnTo>
                  <a:lnTo>
                    <a:pt x="10275" y="429"/>
                  </a:lnTo>
                  <a:lnTo>
                    <a:pt x="10275" y="420"/>
                  </a:lnTo>
                  <a:lnTo>
                    <a:pt x="10274" y="411"/>
                  </a:lnTo>
                  <a:lnTo>
                    <a:pt x="10272" y="401"/>
                  </a:lnTo>
                  <a:lnTo>
                    <a:pt x="10270" y="393"/>
                  </a:lnTo>
                  <a:lnTo>
                    <a:pt x="10267" y="385"/>
                  </a:lnTo>
                  <a:lnTo>
                    <a:pt x="10263" y="378"/>
                  </a:lnTo>
                  <a:lnTo>
                    <a:pt x="10259" y="370"/>
                  </a:lnTo>
                  <a:lnTo>
                    <a:pt x="10252" y="364"/>
                  </a:lnTo>
                  <a:lnTo>
                    <a:pt x="10246" y="359"/>
                  </a:lnTo>
                  <a:lnTo>
                    <a:pt x="10240" y="357"/>
                  </a:lnTo>
                  <a:lnTo>
                    <a:pt x="10234" y="356"/>
                  </a:lnTo>
                  <a:lnTo>
                    <a:pt x="10226" y="357"/>
                  </a:lnTo>
                  <a:lnTo>
                    <a:pt x="10219" y="359"/>
                  </a:lnTo>
                  <a:lnTo>
                    <a:pt x="10211" y="363"/>
                  </a:lnTo>
                  <a:lnTo>
                    <a:pt x="10205" y="365"/>
                  </a:lnTo>
                  <a:lnTo>
                    <a:pt x="10200" y="368"/>
                  </a:lnTo>
                  <a:lnTo>
                    <a:pt x="10195" y="372"/>
                  </a:lnTo>
                  <a:lnTo>
                    <a:pt x="10190" y="376"/>
                  </a:lnTo>
                  <a:lnTo>
                    <a:pt x="10181" y="385"/>
                  </a:lnTo>
                  <a:lnTo>
                    <a:pt x="10173" y="394"/>
                  </a:lnTo>
                  <a:lnTo>
                    <a:pt x="10168" y="399"/>
                  </a:lnTo>
                  <a:lnTo>
                    <a:pt x="10162" y="402"/>
                  </a:lnTo>
                  <a:lnTo>
                    <a:pt x="10157" y="405"/>
                  </a:lnTo>
                  <a:lnTo>
                    <a:pt x="10152" y="408"/>
                  </a:lnTo>
                  <a:lnTo>
                    <a:pt x="10146" y="409"/>
                  </a:lnTo>
                  <a:lnTo>
                    <a:pt x="10139" y="409"/>
                  </a:lnTo>
                  <a:lnTo>
                    <a:pt x="10132" y="407"/>
                  </a:lnTo>
                  <a:lnTo>
                    <a:pt x="10125" y="403"/>
                  </a:lnTo>
                  <a:lnTo>
                    <a:pt x="10109" y="399"/>
                  </a:lnTo>
                  <a:lnTo>
                    <a:pt x="10095" y="393"/>
                  </a:lnTo>
                  <a:lnTo>
                    <a:pt x="10081" y="384"/>
                  </a:lnTo>
                  <a:lnTo>
                    <a:pt x="10066" y="375"/>
                  </a:lnTo>
                  <a:lnTo>
                    <a:pt x="10060" y="369"/>
                  </a:lnTo>
                  <a:lnTo>
                    <a:pt x="10055" y="363"/>
                  </a:lnTo>
                  <a:lnTo>
                    <a:pt x="10050" y="356"/>
                  </a:lnTo>
                  <a:lnTo>
                    <a:pt x="10045" y="350"/>
                  </a:lnTo>
                  <a:lnTo>
                    <a:pt x="10041" y="343"/>
                  </a:lnTo>
                  <a:lnTo>
                    <a:pt x="10037" y="336"/>
                  </a:lnTo>
                  <a:lnTo>
                    <a:pt x="10035" y="329"/>
                  </a:lnTo>
                  <a:lnTo>
                    <a:pt x="10033" y="322"/>
                  </a:lnTo>
                  <a:lnTo>
                    <a:pt x="10029" y="309"/>
                  </a:lnTo>
                  <a:lnTo>
                    <a:pt x="10025" y="296"/>
                  </a:lnTo>
                  <a:lnTo>
                    <a:pt x="10025" y="283"/>
                  </a:lnTo>
                  <a:lnTo>
                    <a:pt x="10025" y="271"/>
                  </a:lnTo>
                  <a:lnTo>
                    <a:pt x="10028" y="257"/>
                  </a:lnTo>
                  <a:lnTo>
                    <a:pt x="10032" y="246"/>
                  </a:lnTo>
                  <a:lnTo>
                    <a:pt x="10038" y="234"/>
                  </a:lnTo>
                  <a:lnTo>
                    <a:pt x="10045" y="224"/>
                  </a:lnTo>
                  <a:lnTo>
                    <a:pt x="10052" y="214"/>
                  </a:lnTo>
                  <a:lnTo>
                    <a:pt x="10061" y="206"/>
                  </a:lnTo>
                  <a:lnTo>
                    <a:pt x="10069" y="198"/>
                  </a:lnTo>
                  <a:lnTo>
                    <a:pt x="10079" y="192"/>
                  </a:lnTo>
                  <a:lnTo>
                    <a:pt x="10089" y="186"/>
                  </a:lnTo>
                  <a:lnTo>
                    <a:pt x="10099" y="181"/>
                  </a:lnTo>
                  <a:lnTo>
                    <a:pt x="10110" y="177"/>
                  </a:lnTo>
                  <a:lnTo>
                    <a:pt x="10121" y="172"/>
                  </a:lnTo>
                  <a:lnTo>
                    <a:pt x="10132" y="169"/>
                  </a:lnTo>
                  <a:lnTo>
                    <a:pt x="10143" y="168"/>
                  </a:lnTo>
                  <a:lnTo>
                    <a:pt x="10154" y="167"/>
                  </a:lnTo>
                  <a:lnTo>
                    <a:pt x="10166" y="166"/>
                  </a:lnTo>
                  <a:lnTo>
                    <a:pt x="10177" y="167"/>
                  </a:lnTo>
                  <a:lnTo>
                    <a:pt x="10188" y="169"/>
                  </a:lnTo>
                  <a:lnTo>
                    <a:pt x="10199" y="171"/>
                  </a:lnTo>
                  <a:lnTo>
                    <a:pt x="10211" y="175"/>
                  </a:lnTo>
                  <a:lnTo>
                    <a:pt x="10227" y="179"/>
                  </a:lnTo>
                  <a:lnTo>
                    <a:pt x="10243" y="185"/>
                  </a:lnTo>
                  <a:lnTo>
                    <a:pt x="10259" y="191"/>
                  </a:lnTo>
                  <a:lnTo>
                    <a:pt x="10274" y="199"/>
                  </a:lnTo>
                  <a:lnTo>
                    <a:pt x="10288" y="208"/>
                  </a:lnTo>
                  <a:lnTo>
                    <a:pt x="10301" y="218"/>
                  </a:lnTo>
                  <a:lnTo>
                    <a:pt x="10315" y="230"/>
                  </a:lnTo>
                  <a:lnTo>
                    <a:pt x="10327" y="242"/>
                  </a:lnTo>
                  <a:lnTo>
                    <a:pt x="10338" y="254"/>
                  </a:lnTo>
                  <a:lnTo>
                    <a:pt x="10349" y="268"/>
                  </a:lnTo>
                  <a:lnTo>
                    <a:pt x="10359" y="282"/>
                  </a:lnTo>
                  <a:lnTo>
                    <a:pt x="10367" y="296"/>
                  </a:lnTo>
                  <a:lnTo>
                    <a:pt x="10375" y="311"/>
                  </a:lnTo>
                  <a:lnTo>
                    <a:pt x="10382" y="327"/>
                  </a:lnTo>
                  <a:lnTo>
                    <a:pt x="10387" y="342"/>
                  </a:lnTo>
                  <a:lnTo>
                    <a:pt x="10392" y="357"/>
                  </a:lnTo>
                  <a:lnTo>
                    <a:pt x="10411" y="380"/>
                  </a:lnTo>
                  <a:lnTo>
                    <a:pt x="10429" y="401"/>
                  </a:lnTo>
                  <a:lnTo>
                    <a:pt x="10441" y="411"/>
                  </a:lnTo>
                  <a:lnTo>
                    <a:pt x="10452" y="418"/>
                  </a:lnTo>
                  <a:lnTo>
                    <a:pt x="10464" y="425"/>
                  </a:lnTo>
                  <a:lnTo>
                    <a:pt x="10478" y="430"/>
                  </a:lnTo>
                  <a:lnTo>
                    <a:pt x="10481" y="435"/>
                  </a:lnTo>
                  <a:lnTo>
                    <a:pt x="10484" y="440"/>
                  </a:lnTo>
                  <a:lnTo>
                    <a:pt x="10485" y="445"/>
                  </a:lnTo>
                  <a:lnTo>
                    <a:pt x="10485" y="450"/>
                  </a:lnTo>
                  <a:lnTo>
                    <a:pt x="10484" y="455"/>
                  </a:lnTo>
                  <a:lnTo>
                    <a:pt x="10482" y="460"/>
                  </a:lnTo>
                  <a:lnTo>
                    <a:pt x="10480" y="464"/>
                  </a:lnTo>
                  <a:lnTo>
                    <a:pt x="10478" y="469"/>
                  </a:lnTo>
                  <a:lnTo>
                    <a:pt x="10472" y="477"/>
                  </a:lnTo>
                  <a:lnTo>
                    <a:pt x="10466" y="486"/>
                  </a:lnTo>
                  <a:lnTo>
                    <a:pt x="10461" y="495"/>
                  </a:lnTo>
                  <a:lnTo>
                    <a:pt x="10457" y="505"/>
                  </a:lnTo>
                  <a:lnTo>
                    <a:pt x="10449" y="525"/>
                  </a:lnTo>
                  <a:lnTo>
                    <a:pt x="10443" y="547"/>
                  </a:lnTo>
                  <a:lnTo>
                    <a:pt x="10438" y="568"/>
                  </a:lnTo>
                  <a:lnTo>
                    <a:pt x="10435" y="589"/>
                  </a:lnTo>
                  <a:lnTo>
                    <a:pt x="10434" y="612"/>
                  </a:lnTo>
                  <a:lnTo>
                    <a:pt x="10435" y="633"/>
                  </a:lnTo>
                  <a:lnTo>
                    <a:pt x="10437" y="655"/>
                  </a:lnTo>
                  <a:lnTo>
                    <a:pt x="10442" y="677"/>
                  </a:lnTo>
                  <a:lnTo>
                    <a:pt x="10444" y="685"/>
                  </a:lnTo>
                  <a:lnTo>
                    <a:pt x="10446" y="692"/>
                  </a:lnTo>
                  <a:lnTo>
                    <a:pt x="10450" y="699"/>
                  </a:lnTo>
                  <a:lnTo>
                    <a:pt x="10454" y="705"/>
                  </a:lnTo>
                  <a:lnTo>
                    <a:pt x="10465" y="716"/>
                  </a:lnTo>
                  <a:lnTo>
                    <a:pt x="10476" y="727"/>
                  </a:lnTo>
                  <a:lnTo>
                    <a:pt x="10487" y="739"/>
                  </a:lnTo>
                  <a:lnTo>
                    <a:pt x="10496" y="750"/>
                  </a:lnTo>
                  <a:lnTo>
                    <a:pt x="10499" y="756"/>
                  </a:lnTo>
                  <a:lnTo>
                    <a:pt x="10502" y="763"/>
                  </a:lnTo>
                  <a:lnTo>
                    <a:pt x="10503" y="770"/>
                  </a:lnTo>
                  <a:lnTo>
                    <a:pt x="10503" y="778"/>
                  </a:lnTo>
                  <a:lnTo>
                    <a:pt x="10494" y="800"/>
                  </a:lnTo>
                  <a:lnTo>
                    <a:pt x="10483" y="821"/>
                  </a:lnTo>
                  <a:lnTo>
                    <a:pt x="10474" y="843"/>
                  </a:lnTo>
                  <a:lnTo>
                    <a:pt x="10466" y="864"/>
                  </a:lnTo>
                  <a:lnTo>
                    <a:pt x="10463" y="876"/>
                  </a:lnTo>
                  <a:lnTo>
                    <a:pt x="10460" y="887"/>
                  </a:lnTo>
                  <a:lnTo>
                    <a:pt x="10457" y="898"/>
                  </a:lnTo>
                  <a:lnTo>
                    <a:pt x="10456" y="910"/>
                  </a:lnTo>
                  <a:lnTo>
                    <a:pt x="10455" y="922"/>
                  </a:lnTo>
                  <a:lnTo>
                    <a:pt x="10455" y="934"/>
                  </a:lnTo>
                  <a:lnTo>
                    <a:pt x="10455" y="947"/>
                  </a:lnTo>
                  <a:lnTo>
                    <a:pt x="10457" y="959"/>
                  </a:lnTo>
                  <a:lnTo>
                    <a:pt x="10462" y="975"/>
                  </a:lnTo>
                  <a:lnTo>
                    <a:pt x="10468" y="989"/>
                  </a:lnTo>
                  <a:lnTo>
                    <a:pt x="10475" y="1003"/>
                  </a:lnTo>
                  <a:lnTo>
                    <a:pt x="10482" y="1018"/>
                  </a:lnTo>
                  <a:lnTo>
                    <a:pt x="10499" y="1045"/>
                  </a:lnTo>
                  <a:lnTo>
                    <a:pt x="10515" y="1073"/>
                  </a:lnTo>
                  <a:lnTo>
                    <a:pt x="10527" y="1137"/>
                  </a:lnTo>
                  <a:lnTo>
                    <a:pt x="10520" y="1153"/>
                  </a:lnTo>
                  <a:lnTo>
                    <a:pt x="10513" y="1168"/>
                  </a:lnTo>
                  <a:lnTo>
                    <a:pt x="10507" y="1183"/>
                  </a:lnTo>
                  <a:lnTo>
                    <a:pt x="10502" y="1199"/>
                  </a:lnTo>
                  <a:lnTo>
                    <a:pt x="10494" y="1231"/>
                  </a:lnTo>
                  <a:lnTo>
                    <a:pt x="10485" y="1263"/>
                  </a:lnTo>
                  <a:lnTo>
                    <a:pt x="10480" y="1279"/>
                  </a:lnTo>
                  <a:lnTo>
                    <a:pt x="10476" y="1295"/>
                  </a:lnTo>
                  <a:lnTo>
                    <a:pt x="10470" y="1310"/>
                  </a:lnTo>
                  <a:lnTo>
                    <a:pt x="10464" y="1325"/>
                  </a:lnTo>
                  <a:lnTo>
                    <a:pt x="10457" y="1341"/>
                  </a:lnTo>
                  <a:lnTo>
                    <a:pt x="10448" y="1355"/>
                  </a:lnTo>
                  <a:lnTo>
                    <a:pt x="10438" y="1368"/>
                  </a:lnTo>
                  <a:lnTo>
                    <a:pt x="10426" y="1382"/>
                  </a:lnTo>
                  <a:close/>
                  <a:moveTo>
                    <a:pt x="10423" y="1299"/>
                  </a:moveTo>
                  <a:lnTo>
                    <a:pt x="10386" y="1373"/>
                  </a:lnTo>
                  <a:lnTo>
                    <a:pt x="10377" y="1383"/>
                  </a:lnTo>
                  <a:lnTo>
                    <a:pt x="10368" y="1392"/>
                  </a:lnTo>
                  <a:lnTo>
                    <a:pt x="10358" y="1400"/>
                  </a:lnTo>
                  <a:lnTo>
                    <a:pt x="10347" y="1408"/>
                  </a:lnTo>
                  <a:lnTo>
                    <a:pt x="10337" y="1415"/>
                  </a:lnTo>
                  <a:lnTo>
                    <a:pt x="10326" y="1421"/>
                  </a:lnTo>
                  <a:lnTo>
                    <a:pt x="10315" y="1428"/>
                  </a:lnTo>
                  <a:lnTo>
                    <a:pt x="10304" y="1433"/>
                  </a:lnTo>
                  <a:lnTo>
                    <a:pt x="10291" y="1437"/>
                  </a:lnTo>
                  <a:lnTo>
                    <a:pt x="10279" y="1441"/>
                  </a:lnTo>
                  <a:lnTo>
                    <a:pt x="10267" y="1444"/>
                  </a:lnTo>
                  <a:lnTo>
                    <a:pt x="10253" y="1446"/>
                  </a:lnTo>
                  <a:lnTo>
                    <a:pt x="10241" y="1447"/>
                  </a:lnTo>
                  <a:lnTo>
                    <a:pt x="10228" y="1448"/>
                  </a:lnTo>
                  <a:lnTo>
                    <a:pt x="10215" y="1447"/>
                  </a:lnTo>
                  <a:lnTo>
                    <a:pt x="10201" y="1446"/>
                  </a:lnTo>
                  <a:lnTo>
                    <a:pt x="10193" y="1443"/>
                  </a:lnTo>
                  <a:lnTo>
                    <a:pt x="10185" y="1440"/>
                  </a:lnTo>
                  <a:lnTo>
                    <a:pt x="10177" y="1435"/>
                  </a:lnTo>
                  <a:lnTo>
                    <a:pt x="10170" y="1430"/>
                  </a:lnTo>
                  <a:lnTo>
                    <a:pt x="10156" y="1417"/>
                  </a:lnTo>
                  <a:lnTo>
                    <a:pt x="10143" y="1404"/>
                  </a:lnTo>
                  <a:lnTo>
                    <a:pt x="10139" y="1392"/>
                  </a:lnTo>
                  <a:lnTo>
                    <a:pt x="10137" y="1378"/>
                  </a:lnTo>
                  <a:lnTo>
                    <a:pt x="10136" y="1365"/>
                  </a:lnTo>
                  <a:lnTo>
                    <a:pt x="10137" y="1352"/>
                  </a:lnTo>
                  <a:lnTo>
                    <a:pt x="10149" y="1339"/>
                  </a:lnTo>
                  <a:lnTo>
                    <a:pt x="10162" y="1328"/>
                  </a:lnTo>
                  <a:lnTo>
                    <a:pt x="10170" y="1323"/>
                  </a:lnTo>
                  <a:lnTo>
                    <a:pt x="10177" y="1318"/>
                  </a:lnTo>
                  <a:lnTo>
                    <a:pt x="10185" y="1314"/>
                  </a:lnTo>
                  <a:lnTo>
                    <a:pt x="10192" y="1311"/>
                  </a:lnTo>
                  <a:lnTo>
                    <a:pt x="10200" y="1308"/>
                  </a:lnTo>
                  <a:lnTo>
                    <a:pt x="10208" y="1306"/>
                  </a:lnTo>
                  <a:lnTo>
                    <a:pt x="10217" y="1305"/>
                  </a:lnTo>
                  <a:lnTo>
                    <a:pt x="10224" y="1304"/>
                  </a:lnTo>
                  <a:lnTo>
                    <a:pt x="10232" y="1304"/>
                  </a:lnTo>
                  <a:lnTo>
                    <a:pt x="10240" y="1305"/>
                  </a:lnTo>
                  <a:lnTo>
                    <a:pt x="10248" y="1307"/>
                  </a:lnTo>
                  <a:lnTo>
                    <a:pt x="10257" y="1310"/>
                  </a:lnTo>
                  <a:lnTo>
                    <a:pt x="10271" y="1315"/>
                  </a:lnTo>
                  <a:lnTo>
                    <a:pt x="10286" y="1318"/>
                  </a:lnTo>
                  <a:lnTo>
                    <a:pt x="10294" y="1319"/>
                  </a:lnTo>
                  <a:lnTo>
                    <a:pt x="10303" y="1319"/>
                  </a:lnTo>
                  <a:lnTo>
                    <a:pt x="10311" y="1318"/>
                  </a:lnTo>
                  <a:lnTo>
                    <a:pt x="10319" y="1315"/>
                  </a:lnTo>
                  <a:lnTo>
                    <a:pt x="10328" y="1305"/>
                  </a:lnTo>
                  <a:lnTo>
                    <a:pt x="10336" y="1294"/>
                  </a:lnTo>
                  <a:lnTo>
                    <a:pt x="10342" y="1282"/>
                  </a:lnTo>
                  <a:lnTo>
                    <a:pt x="10347" y="1270"/>
                  </a:lnTo>
                  <a:lnTo>
                    <a:pt x="10352" y="1258"/>
                  </a:lnTo>
                  <a:lnTo>
                    <a:pt x="10355" y="1245"/>
                  </a:lnTo>
                  <a:lnTo>
                    <a:pt x="10357" y="1231"/>
                  </a:lnTo>
                  <a:lnTo>
                    <a:pt x="10359" y="1217"/>
                  </a:lnTo>
                  <a:lnTo>
                    <a:pt x="10357" y="1207"/>
                  </a:lnTo>
                  <a:lnTo>
                    <a:pt x="10355" y="1199"/>
                  </a:lnTo>
                  <a:lnTo>
                    <a:pt x="10353" y="1189"/>
                  </a:lnTo>
                  <a:lnTo>
                    <a:pt x="10349" y="1180"/>
                  </a:lnTo>
                  <a:lnTo>
                    <a:pt x="10345" y="1171"/>
                  </a:lnTo>
                  <a:lnTo>
                    <a:pt x="10340" y="1163"/>
                  </a:lnTo>
                  <a:lnTo>
                    <a:pt x="10336" y="1155"/>
                  </a:lnTo>
                  <a:lnTo>
                    <a:pt x="10330" y="1146"/>
                  </a:lnTo>
                  <a:lnTo>
                    <a:pt x="10325" y="1138"/>
                  </a:lnTo>
                  <a:lnTo>
                    <a:pt x="10318" y="1131"/>
                  </a:lnTo>
                  <a:lnTo>
                    <a:pt x="10312" y="1124"/>
                  </a:lnTo>
                  <a:lnTo>
                    <a:pt x="10305" y="1117"/>
                  </a:lnTo>
                  <a:lnTo>
                    <a:pt x="10296" y="1111"/>
                  </a:lnTo>
                  <a:lnTo>
                    <a:pt x="10289" y="1105"/>
                  </a:lnTo>
                  <a:lnTo>
                    <a:pt x="10281" y="1099"/>
                  </a:lnTo>
                  <a:lnTo>
                    <a:pt x="10272" y="1094"/>
                  </a:lnTo>
                  <a:lnTo>
                    <a:pt x="10279" y="1060"/>
                  </a:lnTo>
                  <a:lnTo>
                    <a:pt x="10285" y="1023"/>
                  </a:lnTo>
                  <a:lnTo>
                    <a:pt x="10286" y="1004"/>
                  </a:lnTo>
                  <a:lnTo>
                    <a:pt x="10286" y="986"/>
                  </a:lnTo>
                  <a:lnTo>
                    <a:pt x="10285" y="968"/>
                  </a:lnTo>
                  <a:lnTo>
                    <a:pt x="10281" y="949"/>
                  </a:lnTo>
                  <a:lnTo>
                    <a:pt x="10275" y="933"/>
                  </a:lnTo>
                  <a:lnTo>
                    <a:pt x="10268" y="917"/>
                  </a:lnTo>
                  <a:lnTo>
                    <a:pt x="10260" y="901"/>
                  </a:lnTo>
                  <a:lnTo>
                    <a:pt x="10251" y="885"/>
                  </a:lnTo>
                  <a:lnTo>
                    <a:pt x="10243" y="870"/>
                  </a:lnTo>
                  <a:lnTo>
                    <a:pt x="10236" y="853"/>
                  </a:lnTo>
                  <a:lnTo>
                    <a:pt x="10231" y="836"/>
                  </a:lnTo>
                  <a:lnTo>
                    <a:pt x="10226" y="818"/>
                  </a:lnTo>
                  <a:lnTo>
                    <a:pt x="10238" y="805"/>
                  </a:lnTo>
                  <a:lnTo>
                    <a:pt x="10248" y="791"/>
                  </a:lnTo>
                  <a:lnTo>
                    <a:pt x="10257" y="775"/>
                  </a:lnTo>
                  <a:lnTo>
                    <a:pt x="10265" y="760"/>
                  </a:lnTo>
                  <a:lnTo>
                    <a:pt x="10270" y="744"/>
                  </a:lnTo>
                  <a:lnTo>
                    <a:pt x="10275" y="727"/>
                  </a:lnTo>
                  <a:lnTo>
                    <a:pt x="10278" y="711"/>
                  </a:lnTo>
                  <a:lnTo>
                    <a:pt x="10280" y="694"/>
                  </a:lnTo>
                  <a:lnTo>
                    <a:pt x="10280" y="676"/>
                  </a:lnTo>
                  <a:lnTo>
                    <a:pt x="10280" y="659"/>
                  </a:lnTo>
                  <a:lnTo>
                    <a:pt x="10278" y="642"/>
                  </a:lnTo>
                  <a:lnTo>
                    <a:pt x="10276" y="625"/>
                  </a:lnTo>
                  <a:lnTo>
                    <a:pt x="10273" y="608"/>
                  </a:lnTo>
                  <a:lnTo>
                    <a:pt x="10268" y="592"/>
                  </a:lnTo>
                  <a:lnTo>
                    <a:pt x="10263" y="575"/>
                  </a:lnTo>
                  <a:lnTo>
                    <a:pt x="10257" y="559"/>
                  </a:lnTo>
                  <a:lnTo>
                    <a:pt x="10259" y="549"/>
                  </a:lnTo>
                  <a:lnTo>
                    <a:pt x="10262" y="539"/>
                  </a:lnTo>
                  <a:lnTo>
                    <a:pt x="10265" y="530"/>
                  </a:lnTo>
                  <a:lnTo>
                    <a:pt x="10270" y="522"/>
                  </a:lnTo>
                  <a:lnTo>
                    <a:pt x="10280" y="506"/>
                  </a:lnTo>
                  <a:lnTo>
                    <a:pt x="10290" y="489"/>
                  </a:lnTo>
                  <a:lnTo>
                    <a:pt x="10295" y="481"/>
                  </a:lnTo>
                  <a:lnTo>
                    <a:pt x="10300" y="473"/>
                  </a:lnTo>
                  <a:lnTo>
                    <a:pt x="10305" y="465"/>
                  </a:lnTo>
                  <a:lnTo>
                    <a:pt x="10309" y="456"/>
                  </a:lnTo>
                  <a:lnTo>
                    <a:pt x="10311" y="447"/>
                  </a:lnTo>
                  <a:lnTo>
                    <a:pt x="10313" y="437"/>
                  </a:lnTo>
                  <a:lnTo>
                    <a:pt x="10314" y="428"/>
                  </a:lnTo>
                  <a:lnTo>
                    <a:pt x="10313" y="417"/>
                  </a:lnTo>
                  <a:lnTo>
                    <a:pt x="10313" y="409"/>
                  </a:lnTo>
                  <a:lnTo>
                    <a:pt x="10312" y="400"/>
                  </a:lnTo>
                  <a:lnTo>
                    <a:pt x="10310" y="392"/>
                  </a:lnTo>
                  <a:lnTo>
                    <a:pt x="10308" y="384"/>
                  </a:lnTo>
                  <a:lnTo>
                    <a:pt x="10305" y="377"/>
                  </a:lnTo>
                  <a:lnTo>
                    <a:pt x="10301" y="369"/>
                  </a:lnTo>
                  <a:lnTo>
                    <a:pt x="10297" y="363"/>
                  </a:lnTo>
                  <a:lnTo>
                    <a:pt x="10292" y="355"/>
                  </a:lnTo>
                  <a:lnTo>
                    <a:pt x="10282" y="342"/>
                  </a:lnTo>
                  <a:lnTo>
                    <a:pt x="10271" y="331"/>
                  </a:lnTo>
                  <a:lnTo>
                    <a:pt x="10260" y="320"/>
                  </a:lnTo>
                  <a:lnTo>
                    <a:pt x="10247" y="310"/>
                  </a:lnTo>
                  <a:lnTo>
                    <a:pt x="10231" y="314"/>
                  </a:lnTo>
                  <a:lnTo>
                    <a:pt x="10215" y="319"/>
                  </a:lnTo>
                  <a:lnTo>
                    <a:pt x="10198" y="323"/>
                  </a:lnTo>
                  <a:lnTo>
                    <a:pt x="10183" y="329"/>
                  </a:lnTo>
                  <a:lnTo>
                    <a:pt x="10167" y="336"/>
                  </a:lnTo>
                  <a:lnTo>
                    <a:pt x="10152" y="345"/>
                  </a:lnTo>
                  <a:lnTo>
                    <a:pt x="10138" y="355"/>
                  </a:lnTo>
                  <a:lnTo>
                    <a:pt x="10125" y="367"/>
                  </a:lnTo>
                  <a:lnTo>
                    <a:pt x="10112" y="359"/>
                  </a:lnTo>
                  <a:lnTo>
                    <a:pt x="10101" y="350"/>
                  </a:lnTo>
                  <a:lnTo>
                    <a:pt x="10091" y="340"/>
                  </a:lnTo>
                  <a:lnTo>
                    <a:pt x="10083" y="330"/>
                  </a:lnTo>
                  <a:lnTo>
                    <a:pt x="10080" y="324"/>
                  </a:lnTo>
                  <a:lnTo>
                    <a:pt x="10077" y="318"/>
                  </a:lnTo>
                  <a:lnTo>
                    <a:pt x="10074" y="311"/>
                  </a:lnTo>
                  <a:lnTo>
                    <a:pt x="10071" y="305"/>
                  </a:lnTo>
                  <a:lnTo>
                    <a:pt x="10070" y="298"/>
                  </a:lnTo>
                  <a:lnTo>
                    <a:pt x="10069" y="292"/>
                  </a:lnTo>
                  <a:lnTo>
                    <a:pt x="10068" y="285"/>
                  </a:lnTo>
                  <a:lnTo>
                    <a:pt x="10069" y="278"/>
                  </a:lnTo>
                  <a:lnTo>
                    <a:pt x="10071" y="269"/>
                  </a:lnTo>
                  <a:lnTo>
                    <a:pt x="10076" y="259"/>
                  </a:lnTo>
                  <a:lnTo>
                    <a:pt x="10080" y="250"/>
                  </a:lnTo>
                  <a:lnTo>
                    <a:pt x="10086" y="242"/>
                  </a:lnTo>
                  <a:lnTo>
                    <a:pt x="10092" y="234"/>
                  </a:lnTo>
                  <a:lnTo>
                    <a:pt x="10100" y="228"/>
                  </a:lnTo>
                  <a:lnTo>
                    <a:pt x="10108" y="223"/>
                  </a:lnTo>
                  <a:lnTo>
                    <a:pt x="10118" y="219"/>
                  </a:lnTo>
                  <a:lnTo>
                    <a:pt x="10132" y="216"/>
                  </a:lnTo>
                  <a:lnTo>
                    <a:pt x="10145" y="214"/>
                  </a:lnTo>
                  <a:lnTo>
                    <a:pt x="10158" y="212"/>
                  </a:lnTo>
                  <a:lnTo>
                    <a:pt x="10172" y="212"/>
                  </a:lnTo>
                  <a:lnTo>
                    <a:pt x="10185" y="213"/>
                  </a:lnTo>
                  <a:lnTo>
                    <a:pt x="10197" y="215"/>
                  </a:lnTo>
                  <a:lnTo>
                    <a:pt x="10211" y="217"/>
                  </a:lnTo>
                  <a:lnTo>
                    <a:pt x="10223" y="220"/>
                  </a:lnTo>
                  <a:lnTo>
                    <a:pt x="10235" y="226"/>
                  </a:lnTo>
                  <a:lnTo>
                    <a:pt x="10247" y="231"/>
                  </a:lnTo>
                  <a:lnTo>
                    <a:pt x="10259" y="237"/>
                  </a:lnTo>
                  <a:lnTo>
                    <a:pt x="10270" y="243"/>
                  </a:lnTo>
                  <a:lnTo>
                    <a:pt x="10281" y="251"/>
                  </a:lnTo>
                  <a:lnTo>
                    <a:pt x="10290" y="259"/>
                  </a:lnTo>
                  <a:lnTo>
                    <a:pt x="10300" y="269"/>
                  </a:lnTo>
                  <a:lnTo>
                    <a:pt x="10310" y="279"/>
                  </a:lnTo>
                  <a:lnTo>
                    <a:pt x="10316" y="289"/>
                  </a:lnTo>
                  <a:lnTo>
                    <a:pt x="10323" y="300"/>
                  </a:lnTo>
                  <a:lnTo>
                    <a:pt x="10328" y="311"/>
                  </a:lnTo>
                  <a:lnTo>
                    <a:pt x="10333" y="324"/>
                  </a:lnTo>
                  <a:lnTo>
                    <a:pt x="10343" y="347"/>
                  </a:lnTo>
                  <a:lnTo>
                    <a:pt x="10354" y="371"/>
                  </a:lnTo>
                  <a:lnTo>
                    <a:pt x="10360" y="382"/>
                  </a:lnTo>
                  <a:lnTo>
                    <a:pt x="10366" y="393"/>
                  </a:lnTo>
                  <a:lnTo>
                    <a:pt x="10373" y="403"/>
                  </a:lnTo>
                  <a:lnTo>
                    <a:pt x="10381" y="414"/>
                  </a:lnTo>
                  <a:lnTo>
                    <a:pt x="10390" y="423"/>
                  </a:lnTo>
                  <a:lnTo>
                    <a:pt x="10401" y="432"/>
                  </a:lnTo>
                  <a:lnTo>
                    <a:pt x="10413" y="439"/>
                  </a:lnTo>
                  <a:lnTo>
                    <a:pt x="10426" y="446"/>
                  </a:lnTo>
                  <a:lnTo>
                    <a:pt x="10432" y="459"/>
                  </a:lnTo>
                  <a:lnTo>
                    <a:pt x="10420" y="496"/>
                  </a:lnTo>
                  <a:lnTo>
                    <a:pt x="10409" y="536"/>
                  </a:lnTo>
                  <a:lnTo>
                    <a:pt x="10405" y="557"/>
                  </a:lnTo>
                  <a:lnTo>
                    <a:pt x="10401" y="578"/>
                  </a:lnTo>
                  <a:lnTo>
                    <a:pt x="10397" y="600"/>
                  </a:lnTo>
                  <a:lnTo>
                    <a:pt x="10395" y="620"/>
                  </a:lnTo>
                  <a:lnTo>
                    <a:pt x="10395" y="641"/>
                  </a:lnTo>
                  <a:lnTo>
                    <a:pt x="10396" y="661"/>
                  </a:lnTo>
                  <a:lnTo>
                    <a:pt x="10397" y="671"/>
                  </a:lnTo>
                  <a:lnTo>
                    <a:pt x="10399" y="681"/>
                  </a:lnTo>
                  <a:lnTo>
                    <a:pt x="10401" y="692"/>
                  </a:lnTo>
                  <a:lnTo>
                    <a:pt x="10404" y="701"/>
                  </a:lnTo>
                  <a:lnTo>
                    <a:pt x="10407" y="710"/>
                  </a:lnTo>
                  <a:lnTo>
                    <a:pt x="10411" y="719"/>
                  </a:lnTo>
                  <a:lnTo>
                    <a:pt x="10415" y="728"/>
                  </a:lnTo>
                  <a:lnTo>
                    <a:pt x="10420" y="737"/>
                  </a:lnTo>
                  <a:lnTo>
                    <a:pt x="10426" y="746"/>
                  </a:lnTo>
                  <a:lnTo>
                    <a:pt x="10432" y="754"/>
                  </a:lnTo>
                  <a:lnTo>
                    <a:pt x="10439" y="761"/>
                  </a:lnTo>
                  <a:lnTo>
                    <a:pt x="10448" y="769"/>
                  </a:lnTo>
                  <a:lnTo>
                    <a:pt x="10450" y="775"/>
                  </a:lnTo>
                  <a:lnTo>
                    <a:pt x="10451" y="782"/>
                  </a:lnTo>
                  <a:lnTo>
                    <a:pt x="10451" y="787"/>
                  </a:lnTo>
                  <a:lnTo>
                    <a:pt x="10450" y="792"/>
                  </a:lnTo>
                  <a:lnTo>
                    <a:pt x="10447" y="802"/>
                  </a:lnTo>
                  <a:lnTo>
                    <a:pt x="10442" y="812"/>
                  </a:lnTo>
                  <a:lnTo>
                    <a:pt x="10436" y="821"/>
                  </a:lnTo>
                  <a:lnTo>
                    <a:pt x="10431" y="832"/>
                  </a:lnTo>
                  <a:lnTo>
                    <a:pt x="10429" y="837"/>
                  </a:lnTo>
                  <a:lnTo>
                    <a:pt x="10427" y="842"/>
                  </a:lnTo>
                  <a:lnTo>
                    <a:pt x="10426" y="847"/>
                  </a:lnTo>
                  <a:lnTo>
                    <a:pt x="10426" y="852"/>
                  </a:lnTo>
                  <a:lnTo>
                    <a:pt x="10422" y="868"/>
                  </a:lnTo>
                  <a:lnTo>
                    <a:pt x="10419" y="884"/>
                  </a:lnTo>
                  <a:lnTo>
                    <a:pt x="10416" y="899"/>
                  </a:lnTo>
                  <a:lnTo>
                    <a:pt x="10414" y="914"/>
                  </a:lnTo>
                  <a:lnTo>
                    <a:pt x="10414" y="930"/>
                  </a:lnTo>
                  <a:lnTo>
                    <a:pt x="10414" y="945"/>
                  </a:lnTo>
                  <a:lnTo>
                    <a:pt x="10415" y="960"/>
                  </a:lnTo>
                  <a:lnTo>
                    <a:pt x="10417" y="975"/>
                  </a:lnTo>
                  <a:lnTo>
                    <a:pt x="10419" y="989"/>
                  </a:lnTo>
                  <a:lnTo>
                    <a:pt x="10423" y="1003"/>
                  </a:lnTo>
                  <a:lnTo>
                    <a:pt x="10428" y="1018"/>
                  </a:lnTo>
                  <a:lnTo>
                    <a:pt x="10434" y="1032"/>
                  </a:lnTo>
                  <a:lnTo>
                    <a:pt x="10442" y="1045"/>
                  </a:lnTo>
                  <a:lnTo>
                    <a:pt x="10450" y="1058"/>
                  </a:lnTo>
                  <a:lnTo>
                    <a:pt x="10459" y="1071"/>
                  </a:lnTo>
                  <a:lnTo>
                    <a:pt x="10469" y="1083"/>
                  </a:lnTo>
                  <a:lnTo>
                    <a:pt x="10471" y="1089"/>
                  </a:lnTo>
                  <a:lnTo>
                    <a:pt x="10473" y="1095"/>
                  </a:lnTo>
                  <a:lnTo>
                    <a:pt x="10473" y="1102"/>
                  </a:lnTo>
                  <a:lnTo>
                    <a:pt x="10473" y="1108"/>
                  </a:lnTo>
                  <a:lnTo>
                    <a:pt x="10470" y="1119"/>
                  </a:lnTo>
                  <a:lnTo>
                    <a:pt x="10465" y="1130"/>
                  </a:lnTo>
                  <a:lnTo>
                    <a:pt x="10459" y="1142"/>
                  </a:lnTo>
                  <a:lnTo>
                    <a:pt x="10453" y="1154"/>
                  </a:lnTo>
                  <a:lnTo>
                    <a:pt x="10448" y="1166"/>
                  </a:lnTo>
                  <a:lnTo>
                    <a:pt x="10445" y="1178"/>
                  </a:lnTo>
                  <a:lnTo>
                    <a:pt x="10441" y="1208"/>
                  </a:lnTo>
                  <a:lnTo>
                    <a:pt x="10436" y="1238"/>
                  </a:lnTo>
                  <a:lnTo>
                    <a:pt x="10433" y="1254"/>
                  </a:lnTo>
                  <a:lnTo>
                    <a:pt x="10431" y="1269"/>
                  </a:lnTo>
                  <a:lnTo>
                    <a:pt x="10427" y="1284"/>
                  </a:lnTo>
                  <a:lnTo>
                    <a:pt x="10423" y="1299"/>
                  </a:lnTo>
                  <a:close/>
                  <a:moveTo>
                    <a:pt x="10152" y="699"/>
                  </a:moveTo>
                  <a:lnTo>
                    <a:pt x="10139" y="719"/>
                  </a:lnTo>
                  <a:lnTo>
                    <a:pt x="10124" y="739"/>
                  </a:lnTo>
                  <a:lnTo>
                    <a:pt x="10120" y="743"/>
                  </a:lnTo>
                  <a:lnTo>
                    <a:pt x="10114" y="747"/>
                  </a:lnTo>
                  <a:lnTo>
                    <a:pt x="10109" y="750"/>
                  </a:lnTo>
                  <a:lnTo>
                    <a:pt x="10104" y="752"/>
                  </a:lnTo>
                  <a:lnTo>
                    <a:pt x="10098" y="754"/>
                  </a:lnTo>
                  <a:lnTo>
                    <a:pt x="10092" y="755"/>
                  </a:lnTo>
                  <a:lnTo>
                    <a:pt x="10086" y="756"/>
                  </a:lnTo>
                  <a:lnTo>
                    <a:pt x="10079" y="755"/>
                  </a:lnTo>
                  <a:lnTo>
                    <a:pt x="10071" y="756"/>
                  </a:lnTo>
                  <a:lnTo>
                    <a:pt x="10065" y="757"/>
                  </a:lnTo>
                  <a:lnTo>
                    <a:pt x="10059" y="757"/>
                  </a:lnTo>
                  <a:lnTo>
                    <a:pt x="10053" y="756"/>
                  </a:lnTo>
                  <a:lnTo>
                    <a:pt x="10047" y="755"/>
                  </a:lnTo>
                  <a:lnTo>
                    <a:pt x="10042" y="753"/>
                  </a:lnTo>
                  <a:lnTo>
                    <a:pt x="10037" y="750"/>
                  </a:lnTo>
                  <a:lnTo>
                    <a:pt x="10032" y="748"/>
                  </a:lnTo>
                  <a:lnTo>
                    <a:pt x="10022" y="741"/>
                  </a:lnTo>
                  <a:lnTo>
                    <a:pt x="10013" y="733"/>
                  </a:lnTo>
                  <a:lnTo>
                    <a:pt x="10004" y="724"/>
                  </a:lnTo>
                  <a:lnTo>
                    <a:pt x="9996" y="716"/>
                  </a:lnTo>
                  <a:lnTo>
                    <a:pt x="9987" y="708"/>
                  </a:lnTo>
                  <a:lnTo>
                    <a:pt x="9978" y="700"/>
                  </a:lnTo>
                  <a:lnTo>
                    <a:pt x="9969" y="695"/>
                  </a:lnTo>
                  <a:lnTo>
                    <a:pt x="9960" y="691"/>
                  </a:lnTo>
                  <a:lnTo>
                    <a:pt x="9955" y="689"/>
                  </a:lnTo>
                  <a:lnTo>
                    <a:pt x="9950" y="689"/>
                  </a:lnTo>
                  <a:lnTo>
                    <a:pt x="9945" y="689"/>
                  </a:lnTo>
                  <a:lnTo>
                    <a:pt x="9940" y="690"/>
                  </a:lnTo>
                  <a:lnTo>
                    <a:pt x="9933" y="691"/>
                  </a:lnTo>
                  <a:lnTo>
                    <a:pt x="9928" y="694"/>
                  </a:lnTo>
                  <a:lnTo>
                    <a:pt x="9922" y="697"/>
                  </a:lnTo>
                  <a:lnTo>
                    <a:pt x="9915" y="702"/>
                  </a:lnTo>
                  <a:lnTo>
                    <a:pt x="9910" y="708"/>
                  </a:lnTo>
                  <a:lnTo>
                    <a:pt x="9907" y="715"/>
                  </a:lnTo>
                  <a:lnTo>
                    <a:pt x="9905" y="723"/>
                  </a:lnTo>
                  <a:lnTo>
                    <a:pt x="9904" y="732"/>
                  </a:lnTo>
                  <a:lnTo>
                    <a:pt x="9904" y="749"/>
                  </a:lnTo>
                  <a:lnTo>
                    <a:pt x="9906" y="766"/>
                  </a:lnTo>
                  <a:lnTo>
                    <a:pt x="9907" y="775"/>
                  </a:lnTo>
                  <a:lnTo>
                    <a:pt x="9909" y="784"/>
                  </a:lnTo>
                  <a:lnTo>
                    <a:pt x="9913" y="791"/>
                  </a:lnTo>
                  <a:lnTo>
                    <a:pt x="9918" y="797"/>
                  </a:lnTo>
                  <a:lnTo>
                    <a:pt x="9929" y="807"/>
                  </a:lnTo>
                  <a:lnTo>
                    <a:pt x="9943" y="816"/>
                  </a:lnTo>
                  <a:lnTo>
                    <a:pt x="9950" y="821"/>
                  </a:lnTo>
                  <a:lnTo>
                    <a:pt x="9956" y="826"/>
                  </a:lnTo>
                  <a:lnTo>
                    <a:pt x="9961" y="831"/>
                  </a:lnTo>
                  <a:lnTo>
                    <a:pt x="9966" y="837"/>
                  </a:lnTo>
                  <a:lnTo>
                    <a:pt x="9969" y="843"/>
                  </a:lnTo>
                  <a:lnTo>
                    <a:pt x="9971" y="850"/>
                  </a:lnTo>
                  <a:lnTo>
                    <a:pt x="9972" y="858"/>
                  </a:lnTo>
                  <a:lnTo>
                    <a:pt x="9970" y="867"/>
                  </a:lnTo>
                  <a:lnTo>
                    <a:pt x="9959" y="873"/>
                  </a:lnTo>
                  <a:lnTo>
                    <a:pt x="9948" y="880"/>
                  </a:lnTo>
                  <a:lnTo>
                    <a:pt x="9937" y="887"/>
                  </a:lnTo>
                  <a:lnTo>
                    <a:pt x="9925" y="896"/>
                  </a:lnTo>
                  <a:lnTo>
                    <a:pt x="9916" y="906"/>
                  </a:lnTo>
                  <a:lnTo>
                    <a:pt x="9908" y="917"/>
                  </a:lnTo>
                  <a:lnTo>
                    <a:pt x="9902" y="928"/>
                  </a:lnTo>
                  <a:lnTo>
                    <a:pt x="9897" y="939"/>
                  </a:lnTo>
                  <a:lnTo>
                    <a:pt x="9895" y="946"/>
                  </a:lnTo>
                  <a:lnTo>
                    <a:pt x="9894" y="952"/>
                  </a:lnTo>
                  <a:lnTo>
                    <a:pt x="9893" y="959"/>
                  </a:lnTo>
                  <a:lnTo>
                    <a:pt x="9893" y="966"/>
                  </a:lnTo>
                  <a:lnTo>
                    <a:pt x="9894" y="978"/>
                  </a:lnTo>
                  <a:lnTo>
                    <a:pt x="9897" y="990"/>
                  </a:lnTo>
                  <a:lnTo>
                    <a:pt x="9901" y="1001"/>
                  </a:lnTo>
                  <a:lnTo>
                    <a:pt x="9907" y="1013"/>
                  </a:lnTo>
                  <a:lnTo>
                    <a:pt x="9914" y="1024"/>
                  </a:lnTo>
                  <a:lnTo>
                    <a:pt x="9921" y="1034"/>
                  </a:lnTo>
                  <a:lnTo>
                    <a:pt x="9930" y="1038"/>
                  </a:lnTo>
                  <a:lnTo>
                    <a:pt x="9941" y="1043"/>
                  </a:lnTo>
                  <a:lnTo>
                    <a:pt x="9946" y="1045"/>
                  </a:lnTo>
                  <a:lnTo>
                    <a:pt x="9951" y="1045"/>
                  </a:lnTo>
                  <a:lnTo>
                    <a:pt x="9956" y="1045"/>
                  </a:lnTo>
                  <a:lnTo>
                    <a:pt x="9961" y="1042"/>
                  </a:lnTo>
                  <a:lnTo>
                    <a:pt x="9968" y="1037"/>
                  </a:lnTo>
                  <a:lnTo>
                    <a:pt x="9974" y="1031"/>
                  </a:lnTo>
                  <a:lnTo>
                    <a:pt x="9979" y="1024"/>
                  </a:lnTo>
                  <a:lnTo>
                    <a:pt x="9984" y="1016"/>
                  </a:lnTo>
                  <a:lnTo>
                    <a:pt x="9992" y="1000"/>
                  </a:lnTo>
                  <a:lnTo>
                    <a:pt x="9999" y="985"/>
                  </a:lnTo>
                  <a:lnTo>
                    <a:pt x="10003" y="977"/>
                  </a:lnTo>
                  <a:lnTo>
                    <a:pt x="10007" y="971"/>
                  </a:lnTo>
                  <a:lnTo>
                    <a:pt x="10012" y="965"/>
                  </a:lnTo>
                  <a:lnTo>
                    <a:pt x="10017" y="958"/>
                  </a:lnTo>
                  <a:lnTo>
                    <a:pt x="10024" y="954"/>
                  </a:lnTo>
                  <a:lnTo>
                    <a:pt x="10032" y="951"/>
                  </a:lnTo>
                  <a:lnTo>
                    <a:pt x="10041" y="949"/>
                  </a:lnTo>
                  <a:lnTo>
                    <a:pt x="10051" y="949"/>
                  </a:lnTo>
                  <a:lnTo>
                    <a:pt x="10058" y="948"/>
                  </a:lnTo>
                  <a:lnTo>
                    <a:pt x="10065" y="948"/>
                  </a:lnTo>
                  <a:lnTo>
                    <a:pt x="10071" y="949"/>
                  </a:lnTo>
                  <a:lnTo>
                    <a:pt x="10078" y="950"/>
                  </a:lnTo>
                  <a:lnTo>
                    <a:pt x="10084" y="952"/>
                  </a:lnTo>
                  <a:lnTo>
                    <a:pt x="10090" y="955"/>
                  </a:lnTo>
                  <a:lnTo>
                    <a:pt x="10095" y="958"/>
                  </a:lnTo>
                  <a:lnTo>
                    <a:pt x="10100" y="963"/>
                  </a:lnTo>
                  <a:lnTo>
                    <a:pt x="10110" y="971"/>
                  </a:lnTo>
                  <a:lnTo>
                    <a:pt x="10118" y="980"/>
                  </a:lnTo>
                  <a:lnTo>
                    <a:pt x="10127" y="990"/>
                  </a:lnTo>
                  <a:lnTo>
                    <a:pt x="10134" y="1000"/>
                  </a:lnTo>
                  <a:lnTo>
                    <a:pt x="10139" y="1010"/>
                  </a:lnTo>
                  <a:lnTo>
                    <a:pt x="10142" y="1020"/>
                  </a:lnTo>
                  <a:lnTo>
                    <a:pt x="10145" y="1029"/>
                  </a:lnTo>
                  <a:lnTo>
                    <a:pt x="10146" y="1038"/>
                  </a:lnTo>
                  <a:lnTo>
                    <a:pt x="10146" y="1048"/>
                  </a:lnTo>
                  <a:lnTo>
                    <a:pt x="10145" y="1058"/>
                  </a:lnTo>
                  <a:lnTo>
                    <a:pt x="10143" y="1068"/>
                  </a:lnTo>
                  <a:lnTo>
                    <a:pt x="10141" y="1077"/>
                  </a:lnTo>
                  <a:lnTo>
                    <a:pt x="10135" y="1096"/>
                  </a:lnTo>
                  <a:lnTo>
                    <a:pt x="10127" y="1116"/>
                  </a:lnTo>
                  <a:lnTo>
                    <a:pt x="10117" y="1134"/>
                  </a:lnTo>
                  <a:lnTo>
                    <a:pt x="10109" y="1152"/>
                  </a:lnTo>
                  <a:lnTo>
                    <a:pt x="10083" y="1178"/>
                  </a:lnTo>
                  <a:lnTo>
                    <a:pt x="10056" y="1206"/>
                  </a:lnTo>
                  <a:lnTo>
                    <a:pt x="10044" y="1220"/>
                  </a:lnTo>
                  <a:lnTo>
                    <a:pt x="10032" y="1235"/>
                  </a:lnTo>
                  <a:lnTo>
                    <a:pt x="10020" y="1251"/>
                  </a:lnTo>
                  <a:lnTo>
                    <a:pt x="10009" y="1266"/>
                  </a:lnTo>
                  <a:lnTo>
                    <a:pt x="9999" y="1281"/>
                  </a:lnTo>
                  <a:lnTo>
                    <a:pt x="9990" y="1298"/>
                  </a:lnTo>
                  <a:lnTo>
                    <a:pt x="9982" y="1315"/>
                  </a:lnTo>
                  <a:lnTo>
                    <a:pt x="9974" y="1331"/>
                  </a:lnTo>
                  <a:lnTo>
                    <a:pt x="9968" y="1349"/>
                  </a:lnTo>
                  <a:lnTo>
                    <a:pt x="9964" y="1366"/>
                  </a:lnTo>
                  <a:lnTo>
                    <a:pt x="9960" y="1385"/>
                  </a:lnTo>
                  <a:lnTo>
                    <a:pt x="9958" y="1403"/>
                  </a:lnTo>
                  <a:lnTo>
                    <a:pt x="9961" y="1437"/>
                  </a:lnTo>
                  <a:lnTo>
                    <a:pt x="9963" y="1474"/>
                  </a:lnTo>
                  <a:lnTo>
                    <a:pt x="9964" y="1492"/>
                  </a:lnTo>
                  <a:lnTo>
                    <a:pt x="9967" y="1510"/>
                  </a:lnTo>
                  <a:lnTo>
                    <a:pt x="9969" y="1519"/>
                  </a:lnTo>
                  <a:lnTo>
                    <a:pt x="9971" y="1528"/>
                  </a:lnTo>
                  <a:lnTo>
                    <a:pt x="9973" y="1536"/>
                  </a:lnTo>
                  <a:lnTo>
                    <a:pt x="9976" y="1544"/>
                  </a:lnTo>
                  <a:lnTo>
                    <a:pt x="9970" y="1554"/>
                  </a:lnTo>
                  <a:lnTo>
                    <a:pt x="9963" y="1561"/>
                  </a:lnTo>
                  <a:lnTo>
                    <a:pt x="9955" y="1568"/>
                  </a:lnTo>
                  <a:lnTo>
                    <a:pt x="9947" y="1572"/>
                  </a:lnTo>
                  <a:lnTo>
                    <a:pt x="9939" y="1575"/>
                  </a:lnTo>
                  <a:lnTo>
                    <a:pt x="9930" y="1576"/>
                  </a:lnTo>
                  <a:lnTo>
                    <a:pt x="9921" y="1577"/>
                  </a:lnTo>
                  <a:lnTo>
                    <a:pt x="9911" y="1576"/>
                  </a:lnTo>
                  <a:lnTo>
                    <a:pt x="9892" y="1574"/>
                  </a:lnTo>
                  <a:lnTo>
                    <a:pt x="9872" y="1572"/>
                  </a:lnTo>
                  <a:lnTo>
                    <a:pt x="9862" y="1571"/>
                  </a:lnTo>
                  <a:lnTo>
                    <a:pt x="9852" y="1571"/>
                  </a:lnTo>
                  <a:lnTo>
                    <a:pt x="9842" y="1572"/>
                  </a:lnTo>
                  <a:lnTo>
                    <a:pt x="9832" y="1574"/>
                  </a:lnTo>
                  <a:lnTo>
                    <a:pt x="9682" y="1575"/>
                  </a:lnTo>
                  <a:lnTo>
                    <a:pt x="9433" y="1577"/>
                  </a:lnTo>
                  <a:lnTo>
                    <a:pt x="9098" y="1579"/>
                  </a:lnTo>
                  <a:lnTo>
                    <a:pt x="8693" y="1580"/>
                  </a:lnTo>
                  <a:lnTo>
                    <a:pt x="8231" y="1581"/>
                  </a:lnTo>
                  <a:lnTo>
                    <a:pt x="7727" y="1583"/>
                  </a:lnTo>
                  <a:lnTo>
                    <a:pt x="7195" y="1584"/>
                  </a:lnTo>
                  <a:lnTo>
                    <a:pt x="6648" y="1585"/>
                  </a:lnTo>
                  <a:lnTo>
                    <a:pt x="6101" y="1587"/>
                  </a:lnTo>
                  <a:lnTo>
                    <a:pt x="5568" y="1588"/>
                  </a:lnTo>
                  <a:lnTo>
                    <a:pt x="5064" y="1589"/>
                  </a:lnTo>
                  <a:lnTo>
                    <a:pt x="4602" y="1590"/>
                  </a:lnTo>
                  <a:lnTo>
                    <a:pt x="4198" y="1591"/>
                  </a:lnTo>
                  <a:lnTo>
                    <a:pt x="3864" y="1592"/>
                  </a:lnTo>
                  <a:lnTo>
                    <a:pt x="3615" y="1593"/>
                  </a:lnTo>
                  <a:lnTo>
                    <a:pt x="3466" y="1595"/>
                  </a:lnTo>
                  <a:lnTo>
                    <a:pt x="3433" y="1595"/>
                  </a:lnTo>
                  <a:lnTo>
                    <a:pt x="3400" y="1597"/>
                  </a:lnTo>
                  <a:lnTo>
                    <a:pt x="3368" y="1598"/>
                  </a:lnTo>
                  <a:lnTo>
                    <a:pt x="3334" y="1600"/>
                  </a:lnTo>
                  <a:lnTo>
                    <a:pt x="3300" y="1601"/>
                  </a:lnTo>
                  <a:lnTo>
                    <a:pt x="3266" y="1602"/>
                  </a:lnTo>
                  <a:lnTo>
                    <a:pt x="3233" y="1602"/>
                  </a:lnTo>
                  <a:lnTo>
                    <a:pt x="3198" y="1601"/>
                  </a:lnTo>
                  <a:lnTo>
                    <a:pt x="3081" y="1601"/>
                  </a:lnTo>
                  <a:lnTo>
                    <a:pt x="2966" y="1602"/>
                  </a:lnTo>
                  <a:lnTo>
                    <a:pt x="2849" y="1603"/>
                  </a:lnTo>
                  <a:lnTo>
                    <a:pt x="2732" y="1605"/>
                  </a:lnTo>
                  <a:lnTo>
                    <a:pt x="2615" y="1606"/>
                  </a:lnTo>
                  <a:lnTo>
                    <a:pt x="2499" y="1607"/>
                  </a:lnTo>
                  <a:lnTo>
                    <a:pt x="2381" y="1609"/>
                  </a:lnTo>
                  <a:lnTo>
                    <a:pt x="2264" y="1610"/>
                  </a:lnTo>
                  <a:lnTo>
                    <a:pt x="2147" y="1613"/>
                  </a:lnTo>
                  <a:lnTo>
                    <a:pt x="2029" y="1614"/>
                  </a:lnTo>
                  <a:lnTo>
                    <a:pt x="1912" y="1616"/>
                  </a:lnTo>
                  <a:lnTo>
                    <a:pt x="1794" y="1617"/>
                  </a:lnTo>
                  <a:lnTo>
                    <a:pt x="1677" y="1619"/>
                  </a:lnTo>
                  <a:lnTo>
                    <a:pt x="1559" y="1620"/>
                  </a:lnTo>
                  <a:lnTo>
                    <a:pt x="1441" y="1622"/>
                  </a:lnTo>
                  <a:lnTo>
                    <a:pt x="1323" y="1623"/>
                  </a:lnTo>
                  <a:lnTo>
                    <a:pt x="1296" y="1624"/>
                  </a:lnTo>
                  <a:lnTo>
                    <a:pt x="1269" y="1625"/>
                  </a:lnTo>
                  <a:lnTo>
                    <a:pt x="1240" y="1625"/>
                  </a:lnTo>
                  <a:lnTo>
                    <a:pt x="1213" y="1625"/>
                  </a:lnTo>
                  <a:lnTo>
                    <a:pt x="1184" y="1625"/>
                  </a:lnTo>
                  <a:lnTo>
                    <a:pt x="1156" y="1626"/>
                  </a:lnTo>
                  <a:lnTo>
                    <a:pt x="1129" y="1627"/>
                  </a:lnTo>
                  <a:lnTo>
                    <a:pt x="1101" y="1629"/>
                  </a:lnTo>
                  <a:lnTo>
                    <a:pt x="1097" y="1623"/>
                  </a:lnTo>
                  <a:lnTo>
                    <a:pt x="1093" y="1618"/>
                  </a:lnTo>
                  <a:lnTo>
                    <a:pt x="1090" y="1612"/>
                  </a:lnTo>
                  <a:lnTo>
                    <a:pt x="1088" y="1606"/>
                  </a:lnTo>
                  <a:lnTo>
                    <a:pt x="1084" y="1594"/>
                  </a:lnTo>
                  <a:lnTo>
                    <a:pt x="1083" y="1582"/>
                  </a:lnTo>
                  <a:lnTo>
                    <a:pt x="1083" y="1569"/>
                  </a:lnTo>
                  <a:lnTo>
                    <a:pt x="1084" y="1555"/>
                  </a:lnTo>
                  <a:lnTo>
                    <a:pt x="1086" y="1542"/>
                  </a:lnTo>
                  <a:lnTo>
                    <a:pt x="1089" y="1529"/>
                  </a:lnTo>
                  <a:lnTo>
                    <a:pt x="1094" y="1500"/>
                  </a:lnTo>
                  <a:lnTo>
                    <a:pt x="1098" y="1473"/>
                  </a:lnTo>
                  <a:lnTo>
                    <a:pt x="1098" y="1458"/>
                  </a:lnTo>
                  <a:lnTo>
                    <a:pt x="1097" y="1444"/>
                  </a:lnTo>
                  <a:lnTo>
                    <a:pt x="1096" y="1438"/>
                  </a:lnTo>
                  <a:lnTo>
                    <a:pt x="1094" y="1431"/>
                  </a:lnTo>
                  <a:lnTo>
                    <a:pt x="1092" y="1423"/>
                  </a:lnTo>
                  <a:lnTo>
                    <a:pt x="1089" y="1416"/>
                  </a:lnTo>
                  <a:lnTo>
                    <a:pt x="1086" y="1402"/>
                  </a:lnTo>
                  <a:lnTo>
                    <a:pt x="1081" y="1388"/>
                  </a:lnTo>
                  <a:lnTo>
                    <a:pt x="1076" y="1374"/>
                  </a:lnTo>
                  <a:lnTo>
                    <a:pt x="1069" y="1361"/>
                  </a:lnTo>
                  <a:lnTo>
                    <a:pt x="1060" y="1349"/>
                  </a:lnTo>
                  <a:lnTo>
                    <a:pt x="1052" y="1338"/>
                  </a:lnTo>
                  <a:lnTo>
                    <a:pt x="1043" y="1326"/>
                  </a:lnTo>
                  <a:lnTo>
                    <a:pt x="1033" y="1315"/>
                  </a:lnTo>
                  <a:lnTo>
                    <a:pt x="1012" y="1295"/>
                  </a:lnTo>
                  <a:lnTo>
                    <a:pt x="990" y="1275"/>
                  </a:lnTo>
                  <a:lnTo>
                    <a:pt x="967" y="1257"/>
                  </a:lnTo>
                  <a:lnTo>
                    <a:pt x="945" y="1239"/>
                  </a:lnTo>
                  <a:lnTo>
                    <a:pt x="936" y="1215"/>
                  </a:lnTo>
                  <a:lnTo>
                    <a:pt x="928" y="1190"/>
                  </a:lnTo>
                  <a:lnTo>
                    <a:pt x="924" y="1177"/>
                  </a:lnTo>
                  <a:lnTo>
                    <a:pt x="922" y="1165"/>
                  </a:lnTo>
                  <a:lnTo>
                    <a:pt x="920" y="1153"/>
                  </a:lnTo>
                  <a:lnTo>
                    <a:pt x="919" y="1139"/>
                  </a:lnTo>
                  <a:lnTo>
                    <a:pt x="919" y="1127"/>
                  </a:lnTo>
                  <a:lnTo>
                    <a:pt x="920" y="1115"/>
                  </a:lnTo>
                  <a:lnTo>
                    <a:pt x="922" y="1103"/>
                  </a:lnTo>
                  <a:lnTo>
                    <a:pt x="925" y="1090"/>
                  </a:lnTo>
                  <a:lnTo>
                    <a:pt x="931" y="1079"/>
                  </a:lnTo>
                  <a:lnTo>
                    <a:pt x="937" y="1068"/>
                  </a:lnTo>
                  <a:lnTo>
                    <a:pt x="945" y="1057"/>
                  </a:lnTo>
                  <a:lnTo>
                    <a:pt x="954" y="1045"/>
                  </a:lnTo>
                  <a:lnTo>
                    <a:pt x="958" y="1040"/>
                  </a:lnTo>
                  <a:lnTo>
                    <a:pt x="962" y="1036"/>
                  </a:lnTo>
                  <a:lnTo>
                    <a:pt x="967" y="1033"/>
                  </a:lnTo>
                  <a:lnTo>
                    <a:pt x="972" y="1030"/>
                  </a:lnTo>
                  <a:lnTo>
                    <a:pt x="983" y="1027"/>
                  </a:lnTo>
                  <a:lnTo>
                    <a:pt x="993" y="1026"/>
                  </a:lnTo>
                  <a:lnTo>
                    <a:pt x="1003" y="1026"/>
                  </a:lnTo>
                  <a:lnTo>
                    <a:pt x="1014" y="1025"/>
                  </a:lnTo>
                  <a:lnTo>
                    <a:pt x="1025" y="1024"/>
                  </a:lnTo>
                  <a:lnTo>
                    <a:pt x="1034" y="1020"/>
                  </a:lnTo>
                  <a:lnTo>
                    <a:pt x="1041" y="1022"/>
                  </a:lnTo>
                  <a:lnTo>
                    <a:pt x="1047" y="1024"/>
                  </a:lnTo>
                  <a:lnTo>
                    <a:pt x="1052" y="1027"/>
                  </a:lnTo>
                  <a:lnTo>
                    <a:pt x="1057" y="1031"/>
                  </a:lnTo>
                  <a:lnTo>
                    <a:pt x="1061" y="1036"/>
                  </a:lnTo>
                  <a:lnTo>
                    <a:pt x="1065" y="1041"/>
                  </a:lnTo>
                  <a:lnTo>
                    <a:pt x="1069" y="1047"/>
                  </a:lnTo>
                  <a:lnTo>
                    <a:pt x="1071" y="1053"/>
                  </a:lnTo>
                  <a:lnTo>
                    <a:pt x="1072" y="1073"/>
                  </a:lnTo>
                  <a:lnTo>
                    <a:pt x="1072" y="1091"/>
                  </a:lnTo>
                  <a:lnTo>
                    <a:pt x="1072" y="1102"/>
                  </a:lnTo>
                  <a:lnTo>
                    <a:pt x="1074" y="1110"/>
                  </a:lnTo>
                  <a:lnTo>
                    <a:pt x="1076" y="1115"/>
                  </a:lnTo>
                  <a:lnTo>
                    <a:pt x="1078" y="1119"/>
                  </a:lnTo>
                  <a:lnTo>
                    <a:pt x="1080" y="1123"/>
                  </a:lnTo>
                  <a:lnTo>
                    <a:pt x="1083" y="1127"/>
                  </a:lnTo>
                  <a:lnTo>
                    <a:pt x="1089" y="1128"/>
                  </a:lnTo>
                  <a:lnTo>
                    <a:pt x="1094" y="1128"/>
                  </a:lnTo>
                  <a:lnTo>
                    <a:pt x="1099" y="1127"/>
                  </a:lnTo>
                  <a:lnTo>
                    <a:pt x="1104" y="1124"/>
                  </a:lnTo>
                  <a:lnTo>
                    <a:pt x="1113" y="1119"/>
                  </a:lnTo>
                  <a:lnTo>
                    <a:pt x="1124" y="1115"/>
                  </a:lnTo>
                  <a:lnTo>
                    <a:pt x="1127" y="1109"/>
                  </a:lnTo>
                  <a:lnTo>
                    <a:pt x="1130" y="1103"/>
                  </a:lnTo>
                  <a:lnTo>
                    <a:pt x="1132" y="1095"/>
                  </a:lnTo>
                  <a:lnTo>
                    <a:pt x="1134" y="1089"/>
                  </a:lnTo>
                  <a:lnTo>
                    <a:pt x="1136" y="1075"/>
                  </a:lnTo>
                  <a:lnTo>
                    <a:pt x="1137" y="1061"/>
                  </a:lnTo>
                  <a:lnTo>
                    <a:pt x="1135" y="1031"/>
                  </a:lnTo>
                  <a:lnTo>
                    <a:pt x="1133" y="1000"/>
                  </a:lnTo>
                  <a:lnTo>
                    <a:pt x="1132" y="993"/>
                  </a:lnTo>
                  <a:lnTo>
                    <a:pt x="1130" y="987"/>
                  </a:lnTo>
                  <a:lnTo>
                    <a:pt x="1127" y="981"/>
                  </a:lnTo>
                  <a:lnTo>
                    <a:pt x="1123" y="976"/>
                  </a:lnTo>
                  <a:lnTo>
                    <a:pt x="1113" y="967"/>
                  </a:lnTo>
                  <a:lnTo>
                    <a:pt x="1102" y="958"/>
                  </a:lnTo>
                  <a:lnTo>
                    <a:pt x="1097" y="953"/>
                  </a:lnTo>
                  <a:lnTo>
                    <a:pt x="1093" y="949"/>
                  </a:lnTo>
                  <a:lnTo>
                    <a:pt x="1089" y="944"/>
                  </a:lnTo>
                  <a:lnTo>
                    <a:pt x="1086" y="938"/>
                  </a:lnTo>
                  <a:lnTo>
                    <a:pt x="1084" y="932"/>
                  </a:lnTo>
                  <a:lnTo>
                    <a:pt x="1083" y="926"/>
                  </a:lnTo>
                  <a:lnTo>
                    <a:pt x="1084" y="918"/>
                  </a:lnTo>
                  <a:lnTo>
                    <a:pt x="1086" y="908"/>
                  </a:lnTo>
                  <a:lnTo>
                    <a:pt x="1100" y="888"/>
                  </a:lnTo>
                  <a:lnTo>
                    <a:pt x="1113" y="867"/>
                  </a:lnTo>
                  <a:lnTo>
                    <a:pt x="1120" y="856"/>
                  </a:lnTo>
                  <a:lnTo>
                    <a:pt x="1125" y="845"/>
                  </a:lnTo>
                  <a:lnTo>
                    <a:pt x="1130" y="834"/>
                  </a:lnTo>
                  <a:lnTo>
                    <a:pt x="1134" y="821"/>
                  </a:lnTo>
                  <a:lnTo>
                    <a:pt x="1138" y="810"/>
                  </a:lnTo>
                  <a:lnTo>
                    <a:pt x="1140" y="798"/>
                  </a:lnTo>
                  <a:lnTo>
                    <a:pt x="1142" y="786"/>
                  </a:lnTo>
                  <a:lnTo>
                    <a:pt x="1142" y="773"/>
                  </a:lnTo>
                  <a:lnTo>
                    <a:pt x="1141" y="761"/>
                  </a:lnTo>
                  <a:lnTo>
                    <a:pt x="1139" y="749"/>
                  </a:lnTo>
                  <a:lnTo>
                    <a:pt x="1135" y="737"/>
                  </a:lnTo>
                  <a:lnTo>
                    <a:pt x="1130" y="723"/>
                  </a:lnTo>
                  <a:lnTo>
                    <a:pt x="1120" y="706"/>
                  </a:lnTo>
                  <a:lnTo>
                    <a:pt x="1108" y="688"/>
                  </a:lnTo>
                  <a:lnTo>
                    <a:pt x="1104" y="683"/>
                  </a:lnTo>
                  <a:lnTo>
                    <a:pt x="1101" y="679"/>
                  </a:lnTo>
                  <a:lnTo>
                    <a:pt x="1097" y="676"/>
                  </a:lnTo>
                  <a:lnTo>
                    <a:pt x="1093" y="674"/>
                  </a:lnTo>
                  <a:lnTo>
                    <a:pt x="1088" y="672"/>
                  </a:lnTo>
                  <a:lnTo>
                    <a:pt x="1083" y="671"/>
                  </a:lnTo>
                  <a:lnTo>
                    <a:pt x="1077" y="671"/>
                  </a:lnTo>
                  <a:lnTo>
                    <a:pt x="1071" y="672"/>
                  </a:lnTo>
                  <a:lnTo>
                    <a:pt x="1063" y="676"/>
                  </a:lnTo>
                  <a:lnTo>
                    <a:pt x="1056" y="681"/>
                  </a:lnTo>
                  <a:lnTo>
                    <a:pt x="1051" y="688"/>
                  </a:lnTo>
                  <a:lnTo>
                    <a:pt x="1047" y="694"/>
                  </a:lnTo>
                  <a:lnTo>
                    <a:pt x="1044" y="701"/>
                  </a:lnTo>
                  <a:lnTo>
                    <a:pt x="1042" y="709"/>
                  </a:lnTo>
                  <a:lnTo>
                    <a:pt x="1040" y="717"/>
                  </a:lnTo>
                  <a:lnTo>
                    <a:pt x="1038" y="725"/>
                  </a:lnTo>
                  <a:lnTo>
                    <a:pt x="1034" y="743"/>
                  </a:lnTo>
                  <a:lnTo>
                    <a:pt x="1030" y="759"/>
                  </a:lnTo>
                  <a:lnTo>
                    <a:pt x="1026" y="767"/>
                  </a:lnTo>
                  <a:lnTo>
                    <a:pt x="1021" y="774"/>
                  </a:lnTo>
                  <a:lnTo>
                    <a:pt x="1016" y="781"/>
                  </a:lnTo>
                  <a:lnTo>
                    <a:pt x="1009" y="787"/>
                  </a:lnTo>
                  <a:lnTo>
                    <a:pt x="1004" y="791"/>
                  </a:lnTo>
                  <a:lnTo>
                    <a:pt x="1000" y="795"/>
                  </a:lnTo>
                  <a:lnTo>
                    <a:pt x="994" y="798"/>
                  </a:lnTo>
                  <a:lnTo>
                    <a:pt x="989" y="801"/>
                  </a:lnTo>
                  <a:lnTo>
                    <a:pt x="978" y="805"/>
                  </a:lnTo>
                  <a:lnTo>
                    <a:pt x="965" y="807"/>
                  </a:lnTo>
                  <a:lnTo>
                    <a:pt x="953" y="808"/>
                  </a:lnTo>
                  <a:lnTo>
                    <a:pt x="940" y="808"/>
                  </a:lnTo>
                  <a:lnTo>
                    <a:pt x="926" y="806"/>
                  </a:lnTo>
                  <a:lnTo>
                    <a:pt x="914" y="803"/>
                  </a:lnTo>
                  <a:lnTo>
                    <a:pt x="901" y="782"/>
                  </a:lnTo>
                  <a:lnTo>
                    <a:pt x="888" y="759"/>
                  </a:lnTo>
                  <a:lnTo>
                    <a:pt x="882" y="747"/>
                  </a:lnTo>
                  <a:lnTo>
                    <a:pt x="879" y="735"/>
                  </a:lnTo>
                  <a:lnTo>
                    <a:pt x="878" y="728"/>
                  </a:lnTo>
                  <a:lnTo>
                    <a:pt x="878" y="721"/>
                  </a:lnTo>
                  <a:lnTo>
                    <a:pt x="878" y="715"/>
                  </a:lnTo>
                  <a:lnTo>
                    <a:pt x="880" y="708"/>
                  </a:lnTo>
                  <a:lnTo>
                    <a:pt x="886" y="706"/>
                  </a:lnTo>
                  <a:lnTo>
                    <a:pt x="892" y="703"/>
                  </a:lnTo>
                  <a:lnTo>
                    <a:pt x="894" y="701"/>
                  </a:lnTo>
                  <a:lnTo>
                    <a:pt x="895" y="699"/>
                  </a:lnTo>
                  <a:lnTo>
                    <a:pt x="896" y="696"/>
                  </a:lnTo>
                  <a:lnTo>
                    <a:pt x="896" y="693"/>
                  </a:lnTo>
                  <a:lnTo>
                    <a:pt x="883" y="687"/>
                  </a:lnTo>
                  <a:lnTo>
                    <a:pt x="888" y="674"/>
                  </a:lnTo>
                  <a:lnTo>
                    <a:pt x="893" y="663"/>
                  </a:lnTo>
                  <a:lnTo>
                    <a:pt x="898" y="651"/>
                  </a:lnTo>
                  <a:lnTo>
                    <a:pt x="904" y="640"/>
                  </a:lnTo>
                  <a:lnTo>
                    <a:pt x="917" y="618"/>
                  </a:lnTo>
                  <a:lnTo>
                    <a:pt x="933" y="597"/>
                  </a:lnTo>
                  <a:lnTo>
                    <a:pt x="966" y="556"/>
                  </a:lnTo>
                  <a:lnTo>
                    <a:pt x="1000" y="516"/>
                  </a:lnTo>
                  <a:lnTo>
                    <a:pt x="1017" y="495"/>
                  </a:lnTo>
                  <a:lnTo>
                    <a:pt x="1034" y="475"/>
                  </a:lnTo>
                  <a:lnTo>
                    <a:pt x="1048" y="455"/>
                  </a:lnTo>
                  <a:lnTo>
                    <a:pt x="1062" y="432"/>
                  </a:lnTo>
                  <a:lnTo>
                    <a:pt x="1067" y="422"/>
                  </a:lnTo>
                  <a:lnTo>
                    <a:pt x="1074" y="410"/>
                  </a:lnTo>
                  <a:lnTo>
                    <a:pt x="1079" y="398"/>
                  </a:lnTo>
                  <a:lnTo>
                    <a:pt x="1083" y="387"/>
                  </a:lnTo>
                  <a:lnTo>
                    <a:pt x="1086" y="375"/>
                  </a:lnTo>
                  <a:lnTo>
                    <a:pt x="1089" y="363"/>
                  </a:lnTo>
                  <a:lnTo>
                    <a:pt x="1091" y="349"/>
                  </a:lnTo>
                  <a:lnTo>
                    <a:pt x="1092" y="336"/>
                  </a:lnTo>
                  <a:lnTo>
                    <a:pt x="1095" y="325"/>
                  </a:lnTo>
                  <a:lnTo>
                    <a:pt x="1095" y="315"/>
                  </a:lnTo>
                  <a:lnTo>
                    <a:pt x="1094" y="303"/>
                  </a:lnTo>
                  <a:lnTo>
                    <a:pt x="1091" y="293"/>
                  </a:lnTo>
                  <a:lnTo>
                    <a:pt x="1089" y="284"/>
                  </a:lnTo>
                  <a:lnTo>
                    <a:pt x="1086" y="274"/>
                  </a:lnTo>
                  <a:lnTo>
                    <a:pt x="1084" y="263"/>
                  </a:lnTo>
                  <a:lnTo>
                    <a:pt x="1083" y="253"/>
                  </a:lnTo>
                  <a:lnTo>
                    <a:pt x="1088" y="249"/>
                  </a:lnTo>
                  <a:lnTo>
                    <a:pt x="1091" y="245"/>
                  </a:lnTo>
                  <a:lnTo>
                    <a:pt x="1093" y="240"/>
                  </a:lnTo>
                  <a:lnTo>
                    <a:pt x="1095" y="235"/>
                  </a:lnTo>
                  <a:lnTo>
                    <a:pt x="1097" y="224"/>
                  </a:lnTo>
                  <a:lnTo>
                    <a:pt x="1098" y="211"/>
                  </a:lnTo>
                  <a:lnTo>
                    <a:pt x="1098" y="205"/>
                  </a:lnTo>
                  <a:lnTo>
                    <a:pt x="1099" y="200"/>
                  </a:lnTo>
                  <a:lnTo>
                    <a:pt x="1101" y="194"/>
                  </a:lnTo>
                  <a:lnTo>
                    <a:pt x="1104" y="190"/>
                  </a:lnTo>
                  <a:lnTo>
                    <a:pt x="1107" y="185"/>
                  </a:lnTo>
                  <a:lnTo>
                    <a:pt x="1112" y="182"/>
                  </a:lnTo>
                  <a:lnTo>
                    <a:pt x="1119" y="179"/>
                  </a:lnTo>
                  <a:lnTo>
                    <a:pt x="1127" y="176"/>
                  </a:lnTo>
                  <a:lnTo>
                    <a:pt x="1176" y="175"/>
                  </a:lnTo>
                  <a:lnTo>
                    <a:pt x="1226" y="173"/>
                  </a:lnTo>
                  <a:lnTo>
                    <a:pt x="1277" y="173"/>
                  </a:lnTo>
                  <a:lnTo>
                    <a:pt x="1327" y="172"/>
                  </a:lnTo>
                  <a:lnTo>
                    <a:pt x="1378" y="172"/>
                  </a:lnTo>
                  <a:lnTo>
                    <a:pt x="1428" y="171"/>
                  </a:lnTo>
                  <a:lnTo>
                    <a:pt x="1479" y="171"/>
                  </a:lnTo>
                  <a:lnTo>
                    <a:pt x="1531" y="171"/>
                  </a:lnTo>
                  <a:lnTo>
                    <a:pt x="1582" y="170"/>
                  </a:lnTo>
                  <a:lnTo>
                    <a:pt x="1633" y="170"/>
                  </a:lnTo>
                  <a:lnTo>
                    <a:pt x="1683" y="170"/>
                  </a:lnTo>
                  <a:lnTo>
                    <a:pt x="1734" y="169"/>
                  </a:lnTo>
                  <a:lnTo>
                    <a:pt x="1784" y="169"/>
                  </a:lnTo>
                  <a:lnTo>
                    <a:pt x="1834" y="168"/>
                  </a:lnTo>
                  <a:lnTo>
                    <a:pt x="1883" y="167"/>
                  </a:lnTo>
                  <a:lnTo>
                    <a:pt x="1932" y="166"/>
                  </a:lnTo>
                  <a:lnTo>
                    <a:pt x="1962" y="167"/>
                  </a:lnTo>
                  <a:lnTo>
                    <a:pt x="1991" y="167"/>
                  </a:lnTo>
                  <a:lnTo>
                    <a:pt x="2018" y="168"/>
                  </a:lnTo>
                  <a:lnTo>
                    <a:pt x="2046" y="168"/>
                  </a:lnTo>
                  <a:lnTo>
                    <a:pt x="2072" y="167"/>
                  </a:lnTo>
                  <a:lnTo>
                    <a:pt x="2100" y="166"/>
                  </a:lnTo>
                  <a:lnTo>
                    <a:pt x="2127" y="164"/>
                  </a:lnTo>
                  <a:lnTo>
                    <a:pt x="2154" y="160"/>
                  </a:lnTo>
                  <a:lnTo>
                    <a:pt x="2202" y="163"/>
                  </a:lnTo>
                  <a:lnTo>
                    <a:pt x="2250" y="164"/>
                  </a:lnTo>
                  <a:lnTo>
                    <a:pt x="2298" y="164"/>
                  </a:lnTo>
                  <a:lnTo>
                    <a:pt x="2346" y="162"/>
                  </a:lnTo>
                  <a:lnTo>
                    <a:pt x="2393" y="161"/>
                  </a:lnTo>
                  <a:lnTo>
                    <a:pt x="2440" y="160"/>
                  </a:lnTo>
                  <a:lnTo>
                    <a:pt x="2486" y="160"/>
                  </a:lnTo>
                  <a:lnTo>
                    <a:pt x="2533" y="162"/>
                  </a:lnTo>
                  <a:lnTo>
                    <a:pt x="2570" y="159"/>
                  </a:lnTo>
                  <a:lnTo>
                    <a:pt x="2608" y="157"/>
                  </a:lnTo>
                  <a:lnTo>
                    <a:pt x="2627" y="156"/>
                  </a:lnTo>
                  <a:lnTo>
                    <a:pt x="2646" y="157"/>
                  </a:lnTo>
                  <a:lnTo>
                    <a:pt x="2665" y="158"/>
                  </a:lnTo>
                  <a:lnTo>
                    <a:pt x="2684" y="160"/>
                  </a:lnTo>
                  <a:lnTo>
                    <a:pt x="2695" y="158"/>
                  </a:lnTo>
                  <a:lnTo>
                    <a:pt x="2707" y="157"/>
                  </a:lnTo>
                  <a:lnTo>
                    <a:pt x="2719" y="156"/>
                  </a:lnTo>
                  <a:lnTo>
                    <a:pt x="2732" y="156"/>
                  </a:lnTo>
                  <a:lnTo>
                    <a:pt x="2756" y="156"/>
                  </a:lnTo>
                  <a:lnTo>
                    <a:pt x="2781" y="157"/>
                  </a:lnTo>
                  <a:lnTo>
                    <a:pt x="2804" y="158"/>
                  </a:lnTo>
                  <a:lnTo>
                    <a:pt x="2829" y="158"/>
                  </a:lnTo>
                  <a:lnTo>
                    <a:pt x="2852" y="158"/>
                  </a:lnTo>
                  <a:lnTo>
                    <a:pt x="2875" y="155"/>
                  </a:lnTo>
                  <a:lnTo>
                    <a:pt x="3087" y="153"/>
                  </a:lnTo>
                  <a:lnTo>
                    <a:pt x="3138" y="150"/>
                  </a:lnTo>
                  <a:lnTo>
                    <a:pt x="3188" y="149"/>
                  </a:lnTo>
                  <a:lnTo>
                    <a:pt x="3236" y="149"/>
                  </a:lnTo>
                  <a:lnTo>
                    <a:pt x="3284" y="149"/>
                  </a:lnTo>
                  <a:lnTo>
                    <a:pt x="3331" y="149"/>
                  </a:lnTo>
                  <a:lnTo>
                    <a:pt x="3379" y="148"/>
                  </a:lnTo>
                  <a:lnTo>
                    <a:pt x="3428" y="147"/>
                  </a:lnTo>
                  <a:lnTo>
                    <a:pt x="3478" y="145"/>
                  </a:lnTo>
                  <a:lnTo>
                    <a:pt x="3536" y="144"/>
                  </a:lnTo>
                  <a:lnTo>
                    <a:pt x="3594" y="144"/>
                  </a:lnTo>
                  <a:lnTo>
                    <a:pt x="3654" y="145"/>
                  </a:lnTo>
                  <a:lnTo>
                    <a:pt x="3713" y="146"/>
                  </a:lnTo>
                  <a:lnTo>
                    <a:pt x="3772" y="146"/>
                  </a:lnTo>
                  <a:lnTo>
                    <a:pt x="3831" y="146"/>
                  </a:lnTo>
                  <a:lnTo>
                    <a:pt x="3859" y="145"/>
                  </a:lnTo>
                  <a:lnTo>
                    <a:pt x="3889" y="144"/>
                  </a:lnTo>
                  <a:lnTo>
                    <a:pt x="3918" y="142"/>
                  </a:lnTo>
                  <a:lnTo>
                    <a:pt x="3946" y="140"/>
                  </a:lnTo>
                  <a:lnTo>
                    <a:pt x="3968" y="142"/>
                  </a:lnTo>
                  <a:lnTo>
                    <a:pt x="3990" y="143"/>
                  </a:lnTo>
                  <a:lnTo>
                    <a:pt x="4013" y="143"/>
                  </a:lnTo>
                  <a:lnTo>
                    <a:pt x="4035" y="142"/>
                  </a:lnTo>
                  <a:lnTo>
                    <a:pt x="4057" y="141"/>
                  </a:lnTo>
                  <a:lnTo>
                    <a:pt x="4079" y="140"/>
                  </a:lnTo>
                  <a:lnTo>
                    <a:pt x="4101" y="138"/>
                  </a:lnTo>
                  <a:lnTo>
                    <a:pt x="4121" y="138"/>
                  </a:lnTo>
                  <a:lnTo>
                    <a:pt x="4186" y="139"/>
                  </a:lnTo>
                  <a:lnTo>
                    <a:pt x="4351" y="140"/>
                  </a:lnTo>
                  <a:lnTo>
                    <a:pt x="4600" y="140"/>
                  </a:lnTo>
                  <a:lnTo>
                    <a:pt x="4920" y="141"/>
                  </a:lnTo>
                  <a:lnTo>
                    <a:pt x="5298" y="141"/>
                  </a:lnTo>
                  <a:lnTo>
                    <a:pt x="5716" y="140"/>
                  </a:lnTo>
                  <a:lnTo>
                    <a:pt x="6163" y="140"/>
                  </a:lnTo>
                  <a:lnTo>
                    <a:pt x="6624" y="139"/>
                  </a:lnTo>
                  <a:lnTo>
                    <a:pt x="7085" y="139"/>
                  </a:lnTo>
                  <a:lnTo>
                    <a:pt x="7532" y="138"/>
                  </a:lnTo>
                  <a:lnTo>
                    <a:pt x="7951" y="138"/>
                  </a:lnTo>
                  <a:lnTo>
                    <a:pt x="8328" y="138"/>
                  </a:lnTo>
                  <a:lnTo>
                    <a:pt x="8647" y="137"/>
                  </a:lnTo>
                  <a:lnTo>
                    <a:pt x="8897" y="138"/>
                  </a:lnTo>
                  <a:lnTo>
                    <a:pt x="9061" y="138"/>
                  </a:lnTo>
                  <a:lnTo>
                    <a:pt x="9127" y="139"/>
                  </a:lnTo>
                  <a:lnTo>
                    <a:pt x="9177" y="138"/>
                  </a:lnTo>
                  <a:lnTo>
                    <a:pt x="9226" y="137"/>
                  </a:lnTo>
                  <a:lnTo>
                    <a:pt x="9274" y="135"/>
                  </a:lnTo>
                  <a:lnTo>
                    <a:pt x="9322" y="134"/>
                  </a:lnTo>
                  <a:lnTo>
                    <a:pt x="9370" y="133"/>
                  </a:lnTo>
                  <a:lnTo>
                    <a:pt x="9417" y="133"/>
                  </a:lnTo>
                  <a:lnTo>
                    <a:pt x="9466" y="133"/>
                  </a:lnTo>
                  <a:lnTo>
                    <a:pt x="9515" y="134"/>
                  </a:lnTo>
                  <a:lnTo>
                    <a:pt x="9538" y="132"/>
                  </a:lnTo>
                  <a:lnTo>
                    <a:pt x="9561" y="131"/>
                  </a:lnTo>
                  <a:lnTo>
                    <a:pt x="9586" y="130"/>
                  </a:lnTo>
                  <a:lnTo>
                    <a:pt x="9610" y="129"/>
                  </a:lnTo>
                  <a:lnTo>
                    <a:pt x="9636" y="127"/>
                  </a:lnTo>
                  <a:lnTo>
                    <a:pt x="9661" y="126"/>
                  </a:lnTo>
                  <a:lnTo>
                    <a:pt x="9685" y="124"/>
                  </a:lnTo>
                  <a:lnTo>
                    <a:pt x="9709" y="122"/>
                  </a:lnTo>
                  <a:lnTo>
                    <a:pt x="9891" y="114"/>
                  </a:lnTo>
                  <a:lnTo>
                    <a:pt x="9900" y="118"/>
                  </a:lnTo>
                  <a:lnTo>
                    <a:pt x="9908" y="122"/>
                  </a:lnTo>
                  <a:lnTo>
                    <a:pt x="9916" y="127"/>
                  </a:lnTo>
                  <a:lnTo>
                    <a:pt x="9923" y="134"/>
                  </a:lnTo>
                  <a:lnTo>
                    <a:pt x="9930" y="141"/>
                  </a:lnTo>
                  <a:lnTo>
                    <a:pt x="9936" y="149"/>
                  </a:lnTo>
                  <a:lnTo>
                    <a:pt x="9940" y="157"/>
                  </a:lnTo>
                  <a:lnTo>
                    <a:pt x="9943" y="166"/>
                  </a:lnTo>
                  <a:lnTo>
                    <a:pt x="9941" y="184"/>
                  </a:lnTo>
                  <a:lnTo>
                    <a:pt x="9940" y="201"/>
                  </a:lnTo>
                  <a:lnTo>
                    <a:pt x="9938" y="218"/>
                  </a:lnTo>
                  <a:lnTo>
                    <a:pt x="9938" y="237"/>
                  </a:lnTo>
                  <a:lnTo>
                    <a:pt x="9938" y="254"/>
                  </a:lnTo>
                  <a:lnTo>
                    <a:pt x="9940" y="273"/>
                  </a:lnTo>
                  <a:lnTo>
                    <a:pt x="9942" y="290"/>
                  </a:lnTo>
                  <a:lnTo>
                    <a:pt x="9946" y="307"/>
                  </a:lnTo>
                  <a:lnTo>
                    <a:pt x="9950" y="328"/>
                  </a:lnTo>
                  <a:lnTo>
                    <a:pt x="9954" y="347"/>
                  </a:lnTo>
                  <a:lnTo>
                    <a:pt x="9960" y="367"/>
                  </a:lnTo>
                  <a:lnTo>
                    <a:pt x="9967" y="385"/>
                  </a:lnTo>
                  <a:lnTo>
                    <a:pt x="9975" y="404"/>
                  </a:lnTo>
                  <a:lnTo>
                    <a:pt x="9985" y="422"/>
                  </a:lnTo>
                  <a:lnTo>
                    <a:pt x="9995" y="440"/>
                  </a:lnTo>
                  <a:lnTo>
                    <a:pt x="10006" y="458"/>
                  </a:lnTo>
                  <a:lnTo>
                    <a:pt x="10017" y="474"/>
                  </a:lnTo>
                  <a:lnTo>
                    <a:pt x="10030" y="491"/>
                  </a:lnTo>
                  <a:lnTo>
                    <a:pt x="10043" y="507"/>
                  </a:lnTo>
                  <a:lnTo>
                    <a:pt x="10057" y="522"/>
                  </a:lnTo>
                  <a:lnTo>
                    <a:pt x="10071" y="537"/>
                  </a:lnTo>
                  <a:lnTo>
                    <a:pt x="10087" y="552"/>
                  </a:lnTo>
                  <a:lnTo>
                    <a:pt x="10102" y="566"/>
                  </a:lnTo>
                  <a:lnTo>
                    <a:pt x="10118" y="579"/>
                  </a:lnTo>
                  <a:lnTo>
                    <a:pt x="10128" y="593"/>
                  </a:lnTo>
                  <a:lnTo>
                    <a:pt x="10135" y="606"/>
                  </a:lnTo>
                  <a:lnTo>
                    <a:pt x="10141" y="620"/>
                  </a:lnTo>
                  <a:lnTo>
                    <a:pt x="10146" y="634"/>
                  </a:lnTo>
                  <a:lnTo>
                    <a:pt x="10149" y="650"/>
                  </a:lnTo>
                  <a:lnTo>
                    <a:pt x="10151" y="665"/>
                  </a:lnTo>
                  <a:lnTo>
                    <a:pt x="10152" y="681"/>
                  </a:lnTo>
                  <a:lnTo>
                    <a:pt x="10152" y="699"/>
                  </a:lnTo>
                  <a:close/>
                  <a:moveTo>
                    <a:pt x="9921" y="1369"/>
                  </a:moveTo>
                  <a:lnTo>
                    <a:pt x="9919" y="1378"/>
                  </a:lnTo>
                  <a:lnTo>
                    <a:pt x="9918" y="1388"/>
                  </a:lnTo>
                  <a:lnTo>
                    <a:pt x="9917" y="1397"/>
                  </a:lnTo>
                  <a:lnTo>
                    <a:pt x="9917" y="1406"/>
                  </a:lnTo>
                  <a:lnTo>
                    <a:pt x="9918" y="1424"/>
                  </a:lnTo>
                  <a:lnTo>
                    <a:pt x="9919" y="1443"/>
                  </a:lnTo>
                  <a:lnTo>
                    <a:pt x="9921" y="1461"/>
                  </a:lnTo>
                  <a:lnTo>
                    <a:pt x="9921" y="1479"/>
                  </a:lnTo>
                  <a:lnTo>
                    <a:pt x="9920" y="1488"/>
                  </a:lnTo>
                  <a:lnTo>
                    <a:pt x="9919" y="1497"/>
                  </a:lnTo>
                  <a:lnTo>
                    <a:pt x="9918" y="1505"/>
                  </a:lnTo>
                  <a:lnTo>
                    <a:pt x="9915" y="1514"/>
                  </a:lnTo>
                  <a:lnTo>
                    <a:pt x="9798" y="1516"/>
                  </a:lnTo>
                  <a:lnTo>
                    <a:pt x="9581" y="1519"/>
                  </a:lnTo>
                  <a:lnTo>
                    <a:pt x="9279" y="1520"/>
                  </a:lnTo>
                  <a:lnTo>
                    <a:pt x="8906" y="1521"/>
                  </a:lnTo>
                  <a:lnTo>
                    <a:pt x="8477" y="1523"/>
                  </a:lnTo>
                  <a:lnTo>
                    <a:pt x="8004" y="1523"/>
                  </a:lnTo>
                  <a:lnTo>
                    <a:pt x="7504" y="1524"/>
                  </a:lnTo>
                  <a:lnTo>
                    <a:pt x="6989" y="1525"/>
                  </a:lnTo>
                  <a:lnTo>
                    <a:pt x="6474" y="1525"/>
                  </a:lnTo>
                  <a:lnTo>
                    <a:pt x="5974" y="1526"/>
                  </a:lnTo>
                  <a:lnTo>
                    <a:pt x="5503" y="1527"/>
                  </a:lnTo>
                  <a:lnTo>
                    <a:pt x="5074" y="1527"/>
                  </a:lnTo>
                  <a:lnTo>
                    <a:pt x="4703" y="1528"/>
                  </a:lnTo>
                  <a:lnTo>
                    <a:pt x="4402" y="1529"/>
                  </a:lnTo>
                  <a:lnTo>
                    <a:pt x="4187" y="1531"/>
                  </a:lnTo>
                  <a:lnTo>
                    <a:pt x="4072" y="1532"/>
                  </a:lnTo>
                  <a:lnTo>
                    <a:pt x="3995" y="1534"/>
                  </a:lnTo>
                  <a:lnTo>
                    <a:pt x="3918" y="1535"/>
                  </a:lnTo>
                  <a:lnTo>
                    <a:pt x="3841" y="1536"/>
                  </a:lnTo>
                  <a:lnTo>
                    <a:pt x="3765" y="1537"/>
                  </a:lnTo>
                  <a:lnTo>
                    <a:pt x="3689" y="1538"/>
                  </a:lnTo>
                  <a:lnTo>
                    <a:pt x="3613" y="1539"/>
                  </a:lnTo>
                  <a:lnTo>
                    <a:pt x="3537" y="1540"/>
                  </a:lnTo>
                  <a:lnTo>
                    <a:pt x="3462" y="1541"/>
                  </a:lnTo>
                  <a:lnTo>
                    <a:pt x="3386" y="1542"/>
                  </a:lnTo>
                  <a:lnTo>
                    <a:pt x="3310" y="1543"/>
                  </a:lnTo>
                  <a:lnTo>
                    <a:pt x="3235" y="1544"/>
                  </a:lnTo>
                  <a:lnTo>
                    <a:pt x="3159" y="1545"/>
                  </a:lnTo>
                  <a:lnTo>
                    <a:pt x="3083" y="1546"/>
                  </a:lnTo>
                  <a:lnTo>
                    <a:pt x="3008" y="1547"/>
                  </a:lnTo>
                  <a:lnTo>
                    <a:pt x="2932" y="1548"/>
                  </a:lnTo>
                  <a:lnTo>
                    <a:pt x="2856" y="1549"/>
                  </a:lnTo>
                  <a:lnTo>
                    <a:pt x="2789" y="1550"/>
                  </a:lnTo>
                  <a:lnTo>
                    <a:pt x="2720" y="1551"/>
                  </a:lnTo>
                  <a:lnTo>
                    <a:pt x="2653" y="1551"/>
                  </a:lnTo>
                  <a:lnTo>
                    <a:pt x="2586" y="1551"/>
                  </a:lnTo>
                  <a:lnTo>
                    <a:pt x="2517" y="1551"/>
                  </a:lnTo>
                  <a:lnTo>
                    <a:pt x="2450" y="1551"/>
                  </a:lnTo>
                  <a:lnTo>
                    <a:pt x="2381" y="1551"/>
                  </a:lnTo>
                  <a:lnTo>
                    <a:pt x="2314" y="1551"/>
                  </a:lnTo>
                  <a:lnTo>
                    <a:pt x="2246" y="1552"/>
                  </a:lnTo>
                  <a:lnTo>
                    <a:pt x="2179" y="1552"/>
                  </a:lnTo>
                  <a:lnTo>
                    <a:pt x="2110" y="1552"/>
                  </a:lnTo>
                  <a:lnTo>
                    <a:pt x="2044" y="1552"/>
                  </a:lnTo>
                  <a:lnTo>
                    <a:pt x="1976" y="1553"/>
                  </a:lnTo>
                  <a:lnTo>
                    <a:pt x="1909" y="1554"/>
                  </a:lnTo>
                  <a:lnTo>
                    <a:pt x="1842" y="1555"/>
                  </a:lnTo>
                  <a:lnTo>
                    <a:pt x="1776" y="1556"/>
                  </a:lnTo>
                  <a:lnTo>
                    <a:pt x="1759" y="1558"/>
                  </a:lnTo>
                  <a:lnTo>
                    <a:pt x="1740" y="1559"/>
                  </a:lnTo>
                  <a:lnTo>
                    <a:pt x="1721" y="1559"/>
                  </a:lnTo>
                  <a:lnTo>
                    <a:pt x="1702" y="1558"/>
                  </a:lnTo>
                  <a:lnTo>
                    <a:pt x="1683" y="1558"/>
                  </a:lnTo>
                  <a:lnTo>
                    <a:pt x="1664" y="1558"/>
                  </a:lnTo>
                  <a:lnTo>
                    <a:pt x="1655" y="1559"/>
                  </a:lnTo>
                  <a:lnTo>
                    <a:pt x="1646" y="1560"/>
                  </a:lnTo>
                  <a:lnTo>
                    <a:pt x="1637" y="1561"/>
                  </a:lnTo>
                  <a:lnTo>
                    <a:pt x="1628" y="1563"/>
                  </a:lnTo>
                  <a:lnTo>
                    <a:pt x="1606" y="1561"/>
                  </a:lnTo>
                  <a:lnTo>
                    <a:pt x="1584" y="1561"/>
                  </a:lnTo>
                  <a:lnTo>
                    <a:pt x="1560" y="1562"/>
                  </a:lnTo>
                  <a:lnTo>
                    <a:pt x="1538" y="1563"/>
                  </a:lnTo>
                  <a:lnTo>
                    <a:pt x="1515" y="1565"/>
                  </a:lnTo>
                  <a:lnTo>
                    <a:pt x="1493" y="1565"/>
                  </a:lnTo>
                  <a:lnTo>
                    <a:pt x="1482" y="1563"/>
                  </a:lnTo>
                  <a:lnTo>
                    <a:pt x="1470" y="1563"/>
                  </a:lnTo>
                  <a:lnTo>
                    <a:pt x="1460" y="1561"/>
                  </a:lnTo>
                  <a:lnTo>
                    <a:pt x="1450" y="1560"/>
                  </a:lnTo>
                  <a:lnTo>
                    <a:pt x="1413" y="1561"/>
                  </a:lnTo>
                  <a:lnTo>
                    <a:pt x="1377" y="1561"/>
                  </a:lnTo>
                  <a:lnTo>
                    <a:pt x="1340" y="1561"/>
                  </a:lnTo>
                  <a:lnTo>
                    <a:pt x="1303" y="1560"/>
                  </a:lnTo>
                  <a:lnTo>
                    <a:pt x="1266" y="1561"/>
                  </a:lnTo>
                  <a:lnTo>
                    <a:pt x="1228" y="1561"/>
                  </a:lnTo>
                  <a:lnTo>
                    <a:pt x="1191" y="1563"/>
                  </a:lnTo>
                  <a:lnTo>
                    <a:pt x="1154" y="1567"/>
                  </a:lnTo>
                  <a:lnTo>
                    <a:pt x="1148" y="1562"/>
                  </a:lnTo>
                  <a:lnTo>
                    <a:pt x="1144" y="1558"/>
                  </a:lnTo>
                  <a:lnTo>
                    <a:pt x="1141" y="1554"/>
                  </a:lnTo>
                  <a:lnTo>
                    <a:pt x="1139" y="1549"/>
                  </a:lnTo>
                  <a:lnTo>
                    <a:pt x="1138" y="1544"/>
                  </a:lnTo>
                  <a:lnTo>
                    <a:pt x="1138" y="1538"/>
                  </a:lnTo>
                  <a:lnTo>
                    <a:pt x="1138" y="1533"/>
                  </a:lnTo>
                  <a:lnTo>
                    <a:pt x="1139" y="1527"/>
                  </a:lnTo>
                  <a:lnTo>
                    <a:pt x="1141" y="1514"/>
                  </a:lnTo>
                  <a:lnTo>
                    <a:pt x="1144" y="1502"/>
                  </a:lnTo>
                  <a:lnTo>
                    <a:pt x="1145" y="1495"/>
                  </a:lnTo>
                  <a:lnTo>
                    <a:pt x="1145" y="1489"/>
                  </a:lnTo>
                  <a:lnTo>
                    <a:pt x="1145" y="1483"/>
                  </a:lnTo>
                  <a:lnTo>
                    <a:pt x="1145" y="1478"/>
                  </a:lnTo>
                  <a:lnTo>
                    <a:pt x="1144" y="1458"/>
                  </a:lnTo>
                  <a:lnTo>
                    <a:pt x="1141" y="1440"/>
                  </a:lnTo>
                  <a:lnTo>
                    <a:pt x="1138" y="1422"/>
                  </a:lnTo>
                  <a:lnTo>
                    <a:pt x="1134" y="1404"/>
                  </a:lnTo>
                  <a:lnTo>
                    <a:pt x="1129" y="1388"/>
                  </a:lnTo>
                  <a:lnTo>
                    <a:pt x="1123" y="1371"/>
                  </a:lnTo>
                  <a:lnTo>
                    <a:pt x="1115" y="1355"/>
                  </a:lnTo>
                  <a:lnTo>
                    <a:pt x="1106" y="1340"/>
                  </a:lnTo>
                  <a:lnTo>
                    <a:pt x="1097" y="1324"/>
                  </a:lnTo>
                  <a:lnTo>
                    <a:pt x="1087" y="1310"/>
                  </a:lnTo>
                  <a:lnTo>
                    <a:pt x="1076" y="1297"/>
                  </a:lnTo>
                  <a:lnTo>
                    <a:pt x="1063" y="1283"/>
                  </a:lnTo>
                  <a:lnTo>
                    <a:pt x="1051" y="1271"/>
                  </a:lnTo>
                  <a:lnTo>
                    <a:pt x="1037" y="1260"/>
                  </a:lnTo>
                  <a:lnTo>
                    <a:pt x="1021" y="1249"/>
                  </a:lnTo>
                  <a:lnTo>
                    <a:pt x="1006" y="1238"/>
                  </a:lnTo>
                  <a:lnTo>
                    <a:pt x="999" y="1234"/>
                  </a:lnTo>
                  <a:lnTo>
                    <a:pt x="993" y="1230"/>
                  </a:lnTo>
                  <a:lnTo>
                    <a:pt x="987" y="1224"/>
                  </a:lnTo>
                  <a:lnTo>
                    <a:pt x="982" y="1219"/>
                  </a:lnTo>
                  <a:lnTo>
                    <a:pt x="977" y="1213"/>
                  </a:lnTo>
                  <a:lnTo>
                    <a:pt x="972" y="1207"/>
                  </a:lnTo>
                  <a:lnTo>
                    <a:pt x="968" y="1200"/>
                  </a:lnTo>
                  <a:lnTo>
                    <a:pt x="965" y="1192"/>
                  </a:lnTo>
                  <a:lnTo>
                    <a:pt x="960" y="1178"/>
                  </a:lnTo>
                  <a:lnTo>
                    <a:pt x="956" y="1163"/>
                  </a:lnTo>
                  <a:lnTo>
                    <a:pt x="955" y="1148"/>
                  </a:lnTo>
                  <a:lnTo>
                    <a:pt x="954" y="1132"/>
                  </a:lnTo>
                  <a:lnTo>
                    <a:pt x="954" y="1125"/>
                  </a:lnTo>
                  <a:lnTo>
                    <a:pt x="955" y="1119"/>
                  </a:lnTo>
                  <a:lnTo>
                    <a:pt x="956" y="1113"/>
                  </a:lnTo>
                  <a:lnTo>
                    <a:pt x="958" y="1107"/>
                  </a:lnTo>
                  <a:lnTo>
                    <a:pt x="961" y="1100"/>
                  </a:lnTo>
                  <a:lnTo>
                    <a:pt x="964" y="1095"/>
                  </a:lnTo>
                  <a:lnTo>
                    <a:pt x="968" y="1090"/>
                  </a:lnTo>
                  <a:lnTo>
                    <a:pt x="972" y="1085"/>
                  </a:lnTo>
                  <a:lnTo>
                    <a:pt x="977" y="1082"/>
                  </a:lnTo>
                  <a:lnTo>
                    <a:pt x="982" y="1080"/>
                  </a:lnTo>
                  <a:lnTo>
                    <a:pt x="987" y="1079"/>
                  </a:lnTo>
                  <a:lnTo>
                    <a:pt x="993" y="1078"/>
                  </a:lnTo>
                  <a:lnTo>
                    <a:pt x="998" y="1079"/>
                  </a:lnTo>
                  <a:lnTo>
                    <a:pt x="1003" y="1080"/>
                  </a:lnTo>
                  <a:lnTo>
                    <a:pt x="1008" y="1082"/>
                  </a:lnTo>
                  <a:lnTo>
                    <a:pt x="1012" y="1085"/>
                  </a:lnTo>
                  <a:lnTo>
                    <a:pt x="1017" y="1090"/>
                  </a:lnTo>
                  <a:lnTo>
                    <a:pt x="1021" y="1096"/>
                  </a:lnTo>
                  <a:lnTo>
                    <a:pt x="1025" y="1103"/>
                  </a:lnTo>
                  <a:lnTo>
                    <a:pt x="1027" y="1109"/>
                  </a:lnTo>
                  <a:lnTo>
                    <a:pt x="1031" y="1121"/>
                  </a:lnTo>
                  <a:lnTo>
                    <a:pt x="1035" y="1134"/>
                  </a:lnTo>
                  <a:lnTo>
                    <a:pt x="1037" y="1140"/>
                  </a:lnTo>
                  <a:lnTo>
                    <a:pt x="1040" y="1146"/>
                  </a:lnTo>
                  <a:lnTo>
                    <a:pt x="1043" y="1152"/>
                  </a:lnTo>
                  <a:lnTo>
                    <a:pt x="1046" y="1158"/>
                  </a:lnTo>
                  <a:lnTo>
                    <a:pt x="1051" y="1162"/>
                  </a:lnTo>
                  <a:lnTo>
                    <a:pt x="1056" y="1167"/>
                  </a:lnTo>
                  <a:lnTo>
                    <a:pt x="1063" y="1170"/>
                  </a:lnTo>
                  <a:lnTo>
                    <a:pt x="1071" y="1173"/>
                  </a:lnTo>
                  <a:lnTo>
                    <a:pt x="1083" y="1177"/>
                  </a:lnTo>
                  <a:lnTo>
                    <a:pt x="1096" y="1179"/>
                  </a:lnTo>
                  <a:lnTo>
                    <a:pt x="1109" y="1181"/>
                  </a:lnTo>
                  <a:lnTo>
                    <a:pt x="1122" y="1181"/>
                  </a:lnTo>
                  <a:lnTo>
                    <a:pt x="1129" y="1181"/>
                  </a:lnTo>
                  <a:lnTo>
                    <a:pt x="1135" y="1179"/>
                  </a:lnTo>
                  <a:lnTo>
                    <a:pt x="1141" y="1178"/>
                  </a:lnTo>
                  <a:lnTo>
                    <a:pt x="1146" y="1175"/>
                  </a:lnTo>
                  <a:lnTo>
                    <a:pt x="1152" y="1172"/>
                  </a:lnTo>
                  <a:lnTo>
                    <a:pt x="1157" y="1168"/>
                  </a:lnTo>
                  <a:lnTo>
                    <a:pt x="1162" y="1163"/>
                  </a:lnTo>
                  <a:lnTo>
                    <a:pt x="1167" y="1157"/>
                  </a:lnTo>
                  <a:lnTo>
                    <a:pt x="1175" y="1149"/>
                  </a:lnTo>
                  <a:lnTo>
                    <a:pt x="1181" y="1139"/>
                  </a:lnTo>
                  <a:lnTo>
                    <a:pt x="1187" y="1129"/>
                  </a:lnTo>
                  <a:lnTo>
                    <a:pt x="1191" y="1119"/>
                  </a:lnTo>
                  <a:lnTo>
                    <a:pt x="1194" y="1108"/>
                  </a:lnTo>
                  <a:lnTo>
                    <a:pt x="1197" y="1096"/>
                  </a:lnTo>
                  <a:lnTo>
                    <a:pt x="1198" y="1084"/>
                  </a:lnTo>
                  <a:lnTo>
                    <a:pt x="1199" y="1073"/>
                  </a:lnTo>
                  <a:lnTo>
                    <a:pt x="1199" y="1061"/>
                  </a:lnTo>
                  <a:lnTo>
                    <a:pt x="1198" y="1048"/>
                  </a:lnTo>
                  <a:lnTo>
                    <a:pt x="1197" y="1036"/>
                  </a:lnTo>
                  <a:lnTo>
                    <a:pt x="1195" y="1025"/>
                  </a:lnTo>
                  <a:lnTo>
                    <a:pt x="1192" y="1014"/>
                  </a:lnTo>
                  <a:lnTo>
                    <a:pt x="1189" y="1002"/>
                  </a:lnTo>
                  <a:lnTo>
                    <a:pt x="1186" y="991"/>
                  </a:lnTo>
                  <a:lnTo>
                    <a:pt x="1182" y="982"/>
                  </a:lnTo>
                  <a:lnTo>
                    <a:pt x="1180" y="976"/>
                  </a:lnTo>
                  <a:lnTo>
                    <a:pt x="1177" y="971"/>
                  </a:lnTo>
                  <a:lnTo>
                    <a:pt x="1174" y="966"/>
                  </a:lnTo>
                  <a:lnTo>
                    <a:pt x="1170" y="961"/>
                  </a:lnTo>
                  <a:lnTo>
                    <a:pt x="1163" y="952"/>
                  </a:lnTo>
                  <a:lnTo>
                    <a:pt x="1154" y="944"/>
                  </a:lnTo>
                  <a:lnTo>
                    <a:pt x="1147" y="936"/>
                  </a:lnTo>
                  <a:lnTo>
                    <a:pt x="1141" y="927"/>
                  </a:lnTo>
                  <a:lnTo>
                    <a:pt x="1139" y="922"/>
                  </a:lnTo>
                  <a:lnTo>
                    <a:pt x="1138" y="917"/>
                  </a:lnTo>
                  <a:lnTo>
                    <a:pt x="1138" y="911"/>
                  </a:lnTo>
                  <a:lnTo>
                    <a:pt x="1139" y="905"/>
                  </a:lnTo>
                  <a:lnTo>
                    <a:pt x="1150" y="887"/>
                  </a:lnTo>
                  <a:lnTo>
                    <a:pt x="1162" y="868"/>
                  </a:lnTo>
                  <a:lnTo>
                    <a:pt x="1171" y="849"/>
                  </a:lnTo>
                  <a:lnTo>
                    <a:pt x="1178" y="830"/>
                  </a:lnTo>
                  <a:lnTo>
                    <a:pt x="1180" y="819"/>
                  </a:lnTo>
                  <a:lnTo>
                    <a:pt x="1182" y="809"/>
                  </a:lnTo>
                  <a:lnTo>
                    <a:pt x="1184" y="799"/>
                  </a:lnTo>
                  <a:lnTo>
                    <a:pt x="1185" y="789"/>
                  </a:lnTo>
                  <a:lnTo>
                    <a:pt x="1185" y="779"/>
                  </a:lnTo>
                  <a:lnTo>
                    <a:pt x="1185" y="768"/>
                  </a:lnTo>
                  <a:lnTo>
                    <a:pt x="1184" y="758"/>
                  </a:lnTo>
                  <a:lnTo>
                    <a:pt x="1182" y="748"/>
                  </a:lnTo>
                  <a:lnTo>
                    <a:pt x="1178" y="732"/>
                  </a:lnTo>
                  <a:lnTo>
                    <a:pt x="1174" y="715"/>
                  </a:lnTo>
                  <a:lnTo>
                    <a:pt x="1169" y="700"/>
                  </a:lnTo>
                  <a:lnTo>
                    <a:pt x="1163" y="685"/>
                  </a:lnTo>
                  <a:lnTo>
                    <a:pt x="1158" y="677"/>
                  </a:lnTo>
                  <a:lnTo>
                    <a:pt x="1154" y="670"/>
                  </a:lnTo>
                  <a:lnTo>
                    <a:pt x="1149" y="664"/>
                  </a:lnTo>
                  <a:lnTo>
                    <a:pt x="1144" y="658"/>
                  </a:lnTo>
                  <a:lnTo>
                    <a:pt x="1138" y="652"/>
                  </a:lnTo>
                  <a:lnTo>
                    <a:pt x="1132" y="647"/>
                  </a:lnTo>
                  <a:lnTo>
                    <a:pt x="1125" y="642"/>
                  </a:lnTo>
                  <a:lnTo>
                    <a:pt x="1117" y="637"/>
                  </a:lnTo>
                  <a:lnTo>
                    <a:pt x="1098" y="634"/>
                  </a:lnTo>
                  <a:lnTo>
                    <a:pt x="1078" y="632"/>
                  </a:lnTo>
                  <a:lnTo>
                    <a:pt x="1069" y="632"/>
                  </a:lnTo>
                  <a:lnTo>
                    <a:pt x="1057" y="632"/>
                  </a:lnTo>
                  <a:lnTo>
                    <a:pt x="1047" y="634"/>
                  </a:lnTo>
                  <a:lnTo>
                    <a:pt x="1037" y="639"/>
                  </a:lnTo>
                  <a:lnTo>
                    <a:pt x="1025" y="649"/>
                  </a:lnTo>
                  <a:lnTo>
                    <a:pt x="1011" y="658"/>
                  </a:lnTo>
                  <a:lnTo>
                    <a:pt x="1005" y="664"/>
                  </a:lnTo>
                  <a:lnTo>
                    <a:pt x="1001" y="669"/>
                  </a:lnTo>
                  <a:lnTo>
                    <a:pt x="999" y="673"/>
                  </a:lnTo>
                  <a:lnTo>
                    <a:pt x="998" y="676"/>
                  </a:lnTo>
                  <a:lnTo>
                    <a:pt x="997" y="680"/>
                  </a:lnTo>
                  <a:lnTo>
                    <a:pt x="997" y="686"/>
                  </a:lnTo>
                  <a:lnTo>
                    <a:pt x="999" y="694"/>
                  </a:lnTo>
                  <a:lnTo>
                    <a:pt x="999" y="702"/>
                  </a:lnTo>
                  <a:lnTo>
                    <a:pt x="999" y="710"/>
                  </a:lnTo>
                  <a:lnTo>
                    <a:pt x="998" y="718"/>
                  </a:lnTo>
                  <a:lnTo>
                    <a:pt x="996" y="726"/>
                  </a:lnTo>
                  <a:lnTo>
                    <a:pt x="993" y="735"/>
                  </a:lnTo>
                  <a:lnTo>
                    <a:pt x="989" y="743"/>
                  </a:lnTo>
                  <a:lnTo>
                    <a:pt x="985" y="750"/>
                  </a:lnTo>
                  <a:lnTo>
                    <a:pt x="979" y="754"/>
                  </a:lnTo>
                  <a:lnTo>
                    <a:pt x="972" y="758"/>
                  </a:lnTo>
                  <a:lnTo>
                    <a:pt x="965" y="761"/>
                  </a:lnTo>
                  <a:lnTo>
                    <a:pt x="958" y="763"/>
                  </a:lnTo>
                  <a:lnTo>
                    <a:pt x="952" y="764"/>
                  </a:lnTo>
                  <a:lnTo>
                    <a:pt x="945" y="764"/>
                  </a:lnTo>
                  <a:lnTo>
                    <a:pt x="939" y="762"/>
                  </a:lnTo>
                  <a:lnTo>
                    <a:pt x="933" y="760"/>
                  </a:lnTo>
                  <a:lnTo>
                    <a:pt x="927" y="751"/>
                  </a:lnTo>
                  <a:lnTo>
                    <a:pt x="923" y="743"/>
                  </a:lnTo>
                  <a:lnTo>
                    <a:pt x="921" y="734"/>
                  </a:lnTo>
                  <a:lnTo>
                    <a:pt x="919" y="723"/>
                  </a:lnTo>
                  <a:lnTo>
                    <a:pt x="919" y="714"/>
                  </a:lnTo>
                  <a:lnTo>
                    <a:pt x="920" y="704"/>
                  </a:lnTo>
                  <a:lnTo>
                    <a:pt x="921" y="694"/>
                  </a:lnTo>
                  <a:lnTo>
                    <a:pt x="923" y="682"/>
                  </a:lnTo>
                  <a:lnTo>
                    <a:pt x="934" y="663"/>
                  </a:lnTo>
                  <a:lnTo>
                    <a:pt x="946" y="645"/>
                  </a:lnTo>
                  <a:lnTo>
                    <a:pt x="959" y="626"/>
                  </a:lnTo>
                  <a:lnTo>
                    <a:pt x="973" y="609"/>
                  </a:lnTo>
                  <a:lnTo>
                    <a:pt x="1003" y="576"/>
                  </a:lnTo>
                  <a:lnTo>
                    <a:pt x="1034" y="543"/>
                  </a:lnTo>
                  <a:lnTo>
                    <a:pt x="1049" y="527"/>
                  </a:lnTo>
                  <a:lnTo>
                    <a:pt x="1063" y="510"/>
                  </a:lnTo>
                  <a:lnTo>
                    <a:pt x="1078" y="492"/>
                  </a:lnTo>
                  <a:lnTo>
                    <a:pt x="1090" y="475"/>
                  </a:lnTo>
                  <a:lnTo>
                    <a:pt x="1102" y="457"/>
                  </a:lnTo>
                  <a:lnTo>
                    <a:pt x="1111" y="437"/>
                  </a:lnTo>
                  <a:lnTo>
                    <a:pt x="1117" y="427"/>
                  </a:lnTo>
                  <a:lnTo>
                    <a:pt x="1120" y="416"/>
                  </a:lnTo>
                  <a:lnTo>
                    <a:pt x="1124" y="405"/>
                  </a:lnTo>
                  <a:lnTo>
                    <a:pt x="1127" y="394"/>
                  </a:lnTo>
                  <a:lnTo>
                    <a:pt x="1132" y="377"/>
                  </a:lnTo>
                  <a:lnTo>
                    <a:pt x="1136" y="358"/>
                  </a:lnTo>
                  <a:lnTo>
                    <a:pt x="1139" y="340"/>
                  </a:lnTo>
                  <a:lnTo>
                    <a:pt x="1140" y="322"/>
                  </a:lnTo>
                  <a:lnTo>
                    <a:pt x="1139" y="303"/>
                  </a:lnTo>
                  <a:lnTo>
                    <a:pt x="1138" y="285"/>
                  </a:lnTo>
                  <a:lnTo>
                    <a:pt x="1136" y="268"/>
                  </a:lnTo>
                  <a:lnTo>
                    <a:pt x="1133" y="249"/>
                  </a:lnTo>
                  <a:lnTo>
                    <a:pt x="1138" y="244"/>
                  </a:lnTo>
                  <a:lnTo>
                    <a:pt x="1144" y="240"/>
                  </a:lnTo>
                  <a:lnTo>
                    <a:pt x="1151" y="237"/>
                  </a:lnTo>
                  <a:lnTo>
                    <a:pt x="1157" y="235"/>
                  </a:lnTo>
                  <a:lnTo>
                    <a:pt x="1165" y="234"/>
                  </a:lnTo>
                  <a:lnTo>
                    <a:pt x="1173" y="234"/>
                  </a:lnTo>
                  <a:lnTo>
                    <a:pt x="1180" y="235"/>
                  </a:lnTo>
                  <a:lnTo>
                    <a:pt x="1188" y="237"/>
                  </a:lnTo>
                  <a:lnTo>
                    <a:pt x="1252" y="234"/>
                  </a:lnTo>
                  <a:lnTo>
                    <a:pt x="1314" y="232"/>
                  </a:lnTo>
                  <a:lnTo>
                    <a:pt x="1375" y="232"/>
                  </a:lnTo>
                  <a:lnTo>
                    <a:pt x="1437" y="232"/>
                  </a:lnTo>
                  <a:lnTo>
                    <a:pt x="1496" y="233"/>
                  </a:lnTo>
                  <a:lnTo>
                    <a:pt x="1556" y="233"/>
                  </a:lnTo>
                  <a:lnTo>
                    <a:pt x="1616" y="231"/>
                  </a:lnTo>
                  <a:lnTo>
                    <a:pt x="1677" y="228"/>
                  </a:lnTo>
                  <a:lnTo>
                    <a:pt x="1754" y="227"/>
                  </a:lnTo>
                  <a:lnTo>
                    <a:pt x="1831" y="226"/>
                  </a:lnTo>
                  <a:lnTo>
                    <a:pt x="1908" y="225"/>
                  </a:lnTo>
                  <a:lnTo>
                    <a:pt x="1985" y="224"/>
                  </a:lnTo>
                  <a:lnTo>
                    <a:pt x="2062" y="223"/>
                  </a:lnTo>
                  <a:lnTo>
                    <a:pt x="2140" y="222"/>
                  </a:lnTo>
                  <a:lnTo>
                    <a:pt x="2218" y="220"/>
                  </a:lnTo>
                  <a:lnTo>
                    <a:pt x="2294" y="219"/>
                  </a:lnTo>
                  <a:lnTo>
                    <a:pt x="2372" y="217"/>
                  </a:lnTo>
                  <a:lnTo>
                    <a:pt x="2449" y="216"/>
                  </a:lnTo>
                  <a:lnTo>
                    <a:pt x="2526" y="215"/>
                  </a:lnTo>
                  <a:lnTo>
                    <a:pt x="2604" y="214"/>
                  </a:lnTo>
                  <a:lnTo>
                    <a:pt x="2681" y="213"/>
                  </a:lnTo>
                  <a:lnTo>
                    <a:pt x="2757" y="212"/>
                  </a:lnTo>
                  <a:lnTo>
                    <a:pt x="2835" y="211"/>
                  </a:lnTo>
                  <a:lnTo>
                    <a:pt x="2912" y="210"/>
                  </a:lnTo>
                  <a:lnTo>
                    <a:pt x="2981" y="209"/>
                  </a:lnTo>
                  <a:lnTo>
                    <a:pt x="3052" y="208"/>
                  </a:lnTo>
                  <a:lnTo>
                    <a:pt x="3124" y="209"/>
                  </a:lnTo>
                  <a:lnTo>
                    <a:pt x="3197" y="209"/>
                  </a:lnTo>
                  <a:lnTo>
                    <a:pt x="3270" y="210"/>
                  </a:lnTo>
                  <a:lnTo>
                    <a:pt x="3343" y="210"/>
                  </a:lnTo>
                  <a:lnTo>
                    <a:pt x="3416" y="209"/>
                  </a:lnTo>
                  <a:lnTo>
                    <a:pt x="3487" y="206"/>
                  </a:lnTo>
                  <a:lnTo>
                    <a:pt x="3635" y="205"/>
                  </a:lnTo>
                  <a:lnTo>
                    <a:pt x="3883" y="204"/>
                  </a:lnTo>
                  <a:lnTo>
                    <a:pt x="4213" y="203"/>
                  </a:lnTo>
                  <a:lnTo>
                    <a:pt x="4615" y="201"/>
                  </a:lnTo>
                  <a:lnTo>
                    <a:pt x="5072" y="200"/>
                  </a:lnTo>
                  <a:lnTo>
                    <a:pt x="5572" y="199"/>
                  </a:lnTo>
                  <a:lnTo>
                    <a:pt x="6098" y="197"/>
                  </a:lnTo>
                  <a:lnTo>
                    <a:pt x="6640" y="196"/>
                  </a:lnTo>
                  <a:lnTo>
                    <a:pt x="7181" y="194"/>
                  </a:lnTo>
                  <a:lnTo>
                    <a:pt x="7708" y="193"/>
                  </a:lnTo>
                  <a:lnTo>
                    <a:pt x="8206" y="191"/>
                  </a:lnTo>
                  <a:lnTo>
                    <a:pt x="8663" y="190"/>
                  </a:lnTo>
                  <a:lnTo>
                    <a:pt x="9063" y="188"/>
                  </a:lnTo>
                  <a:lnTo>
                    <a:pt x="9392" y="187"/>
                  </a:lnTo>
                  <a:lnTo>
                    <a:pt x="9637" y="185"/>
                  </a:lnTo>
                  <a:lnTo>
                    <a:pt x="9783" y="183"/>
                  </a:lnTo>
                  <a:lnTo>
                    <a:pt x="9795" y="185"/>
                  </a:lnTo>
                  <a:lnTo>
                    <a:pt x="9809" y="186"/>
                  </a:lnTo>
                  <a:lnTo>
                    <a:pt x="9822" y="185"/>
                  </a:lnTo>
                  <a:lnTo>
                    <a:pt x="9836" y="184"/>
                  </a:lnTo>
                  <a:lnTo>
                    <a:pt x="9844" y="184"/>
                  </a:lnTo>
                  <a:lnTo>
                    <a:pt x="9850" y="184"/>
                  </a:lnTo>
                  <a:lnTo>
                    <a:pt x="9856" y="185"/>
                  </a:lnTo>
                  <a:lnTo>
                    <a:pt x="9861" y="186"/>
                  </a:lnTo>
                  <a:lnTo>
                    <a:pt x="9866" y="188"/>
                  </a:lnTo>
                  <a:lnTo>
                    <a:pt x="9871" y="191"/>
                  </a:lnTo>
                  <a:lnTo>
                    <a:pt x="9875" y="195"/>
                  </a:lnTo>
                  <a:lnTo>
                    <a:pt x="9878" y="200"/>
                  </a:lnTo>
                  <a:lnTo>
                    <a:pt x="9877" y="223"/>
                  </a:lnTo>
                  <a:lnTo>
                    <a:pt x="9877" y="244"/>
                  </a:lnTo>
                  <a:lnTo>
                    <a:pt x="9877" y="265"/>
                  </a:lnTo>
                  <a:lnTo>
                    <a:pt x="9879" y="287"/>
                  </a:lnTo>
                  <a:lnTo>
                    <a:pt x="9881" y="307"/>
                  </a:lnTo>
                  <a:lnTo>
                    <a:pt x="9885" y="328"/>
                  </a:lnTo>
                  <a:lnTo>
                    <a:pt x="9891" y="348"/>
                  </a:lnTo>
                  <a:lnTo>
                    <a:pt x="9897" y="369"/>
                  </a:lnTo>
                  <a:lnTo>
                    <a:pt x="9904" y="388"/>
                  </a:lnTo>
                  <a:lnTo>
                    <a:pt x="9912" y="407"/>
                  </a:lnTo>
                  <a:lnTo>
                    <a:pt x="9921" y="425"/>
                  </a:lnTo>
                  <a:lnTo>
                    <a:pt x="9931" y="443"/>
                  </a:lnTo>
                  <a:lnTo>
                    <a:pt x="9944" y="461"/>
                  </a:lnTo>
                  <a:lnTo>
                    <a:pt x="9956" y="478"/>
                  </a:lnTo>
                  <a:lnTo>
                    <a:pt x="9970" y="494"/>
                  </a:lnTo>
                  <a:lnTo>
                    <a:pt x="9986" y="510"/>
                  </a:lnTo>
                  <a:lnTo>
                    <a:pt x="9994" y="520"/>
                  </a:lnTo>
                  <a:lnTo>
                    <a:pt x="10004" y="530"/>
                  </a:lnTo>
                  <a:lnTo>
                    <a:pt x="10013" y="540"/>
                  </a:lnTo>
                  <a:lnTo>
                    <a:pt x="10024" y="550"/>
                  </a:lnTo>
                  <a:lnTo>
                    <a:pt x="10046" y="570"/>
                  </a:lnTo>
                  <a:lnTo>
                    <a:pt x="10066" y="590"/>
                  </a:lnTo>
                  <a:lnTo>
                    <a:pt x="10076" y="602"/>
                  </a:lnTo>
                  <a:lnTo>
                    <a:pt x="10084" y="613"/>
                  </a:lnTo>
                  <a:lnTo>
                    <a:pt x="10090" y="625"/>
                  </a:lnTo>
                  <a:lnTo>
                    <a:pt x="10094" y="637"/>
                  </a:lnTo>
                  <a:lnTo>
                    <a:pt x="10096" y="644"/>
                  </a:lnTo>
                  <a:lnTo>
                    <a:pt x="10097" y="650"/>
                  </a:lnTo>
                  <a:lnTo>
                    <a:pt x="10097" y="657"/>
                  </a:lnTo>
                  <a:lnTo>
                    <a:pt x="10096" y="664"/>
                  </a:lnTo>
                  <a:lnTo>
                    <a:pt x="10095" y="671"/>
                  </a:lnTo>
                  <a:lnTo>
                    <a:pt x="10094" y="678"/>
                  </a:lnTo>
                  <a:lnTo>
                    <a:pt x="10091" y="686"/>
                  </a:lnTo>
                  <a:lnTo>
                    <a:pt x="10088" y="694"/>
                  </a:lnTo>
                  <a:lnTo>
                    <a:pt x="10083" y="695"/>
                  </a:lnTo>
                  <a:lnTo>
                    <a:pt x="10078" y="697"/>
                  </a:lnTo>
                  <a:lnTo>
                    <a:pt x="10072" y="697"/>
                  </a:lnTo>
                  <a:lnTo>
                    <a:pt x="10068" y="697"/>
                  </a:lnTo>
                  <a:lnTo>
                    <a:pt x="10059" y="695"/>
                  </a:lnTo>
                  <a:lnTo>
                    <a:pt x="10051" y="692"/>
                  </a:lnTo>
                  <a:lnTo>
                    <a:pt x="10043" y="687"/>
                  </a:lnTo>
                  <a:lnTo>
                    <a:pt x="10035" y="681"/>
                  </a:lnTo>
                  <a:lnTo>
                    <a:pt x="10026" y="674"/>
                  </a:lnTo>
                  <a:lnTo>
                    <a:pt x="10019" y="667"/>
                  </a:lnTo>
                  <a:lnTo>
                    <a:pt x="10011" y="660"/>
                  </a:lnTo>
                  <a:lnTo>
                    <a:pt x="10003" y="654"/>
                  </a:lnTo>
                  <a:lnTo>
                    <a:pt x="9995" y="647"/>
                  </a:lnTo>
                  <a:lnTo>
                    <a:pt x="9987" y="642"/>
                  </a:lnTo>
                  <a:lnTo>
                    <a:pt x="9977" y="637"/>
                  </a:lnTo>
                  <a:lnTo>
                    <a:pt x="9967" y="635"/>
                  </a:lnTo>
                  <a:lnTo>
                    <a:pt x="9962" y="634"/>
                  </a:lnTo>
                  <a:lnTo>
                    <a:pt x="9957" y="634"/>
                  </a:lnTo>
                  <a:lnTo>
                    <a:pt x="9952" y="635"/>
                  </a:lnTo>
                  <a:lnTo>
                    <a:pt x="9946" y="636"/>
                  </a:lnTo>
                  <a:lnTo>
                    <a:pt x="9932" y="641"/>
                  </a:lnTo>
                  <a:lnTo>
                    <a:pt x="9920" y="646"/>
                  </a:lnTo>
                  <a:lnTo>
                    <a:pt x="9908" y="652"/>
                  </a:lnTo>
                  <a:lnTo>
                    <a:pt x="9897" y="660"/>
                  </a:lnTo>
                  <a:lnTo>
                    <a:pt x="9893" y="664"/>
                  </a:lnTo>
                  <a:lnTo>
                    <a:pt x="9887" y="668"/>
                  </a:lnTo>
                  <a:lnTo>
                    <a:pt x="9883" y="673"/>
                  </a:lnTo>
                  <a:lnTo>
                    <a:pt x="9879" y="679"/>
                  </a:lnTo>
                  <a:lnTo>
                    <a:pt x="9876" y="685"/>
                  </a:lnTo>
                  <a:lnTo>
                    <a:pt x="9873" y="692"/>
                  </a:lnTo>
                  <a:lnTo>
                    <a:pt x="9871" y="698"/>
                  </a:lnTo>
                  <a:lnTo>
                    <a:pt x="9869" y="705"/>
                  </a:lnTo>
                  <a:lnTo>
                    <a:pt x="9867" y="715"/>
                  </a:lnTo>
                  <a:lnTo>
                    <a:pt x="9865" y="724"/>
                  </a:lnTo>
                  <a:lnTo>
                    <a:pt x="9865" y="735"/>
                  </a:lnTo>
                  <a:lnTo>
                    <a:pt x="9865" y="744"/>
                  </a:lnTo>
                  <a:lnTo>
                    <a:pt x="9866" y="753"/>
                  </a:lnTo>
                  <a:lnTo>
                    <a:pt x="9868" y="762"/>
                  </a:lnTo>
                  <a:lnTo>
                    <a:pt x="9870" y="771"/>
                  </a:lnTo>
                  <a:lnTo>
                    <a:pt x="9873" y="781"/>
                  </a:lnTo>
                  <a:lnTo>
                    <a:pt x="9881" y="797"/>
                  </a:lnTo>
                  <a:lnTo>
                    <a:pt x="9891" y="813"/>
                  </a:lnTo>
                  <a:lnTo>
                    <a:pt x="9901" y="829"/>
                  </a:lnTo>
                  <a:lnTo>
                    <a:pt x="9912" y="843"/>
                  </a:lnTo>
                  <a:lnTo>
                    <a:pt x="9911" y="849"/>
                  </a:lnTo>
                  <a:lnTo>
                    <a:pt x="9910" y="854"/>
                  </a:lnTo>
                  <a:lnTo>
                    <a:pt x="9907" y="859"/>
                  </a:lnTo>
                  <a:lnTo>
                    <a:pt x="9905" y="863"/>
                  </a:lnTo>
                  <a:lnTo>
                    <a:pt x="9898" y="872"/>
                  </a:lnTo>
                  <a:lnTo>
                    <a:pt x="9890" y="880"/>
                  </a:lnTo>
                  <a:lnTo>
                    <a:pt x="9881" y="888"/>
                  </a:lnTo>
                  <a:lnTo>
                    <a:pt x="9874" y="896"/>
                  </a:lnTo>
                  <a:lnTo>
                    <a:pt x="9871" y="900"/>
                  </a:lnTo>
                  <a:lnTo>
                    <a:pt x="9868" y="905"/>
                  </a:lnTo>
                  <a:lnTo>
                    <a:pt x="9865" y="909"/>
                  </a:lnTo>
                  <a:lnTo>
                    <a:pt x="9863" y="914"/>
                  </a:lnTo>
                  <a:lnTo>
                    <a:pt x="9860" y="924"/>
                  </a:lnTo>
                  <a:lnTo>
                    <a:pt x="9857" y="934"/>
                  </a:lnTo>
                  <a:lnTo>
                    <a:pt x="9855" y="943"/>
                  </a:lnTo>
                  <a:lnTo>
                    <a:pt x="9855" y="953"/>
                  </a:lnTo>
                  <a:lnTo>
                    <a:pt x="9855" y="963"/>
                  </a:lnTo>
                  <a:lnTo>
                    <a:pt x="9855" y="973"/>
                  </a:lnTo>
                  <a:lnTo>
                    <a:pt x="9857" y="982"/>
                  </a:lnTo>
                  <a:lnTo>
                    <a:pt x="9859" y="991"/>
                  </a:lnTo>
                  <a:lnTo>
                    <a:pt x="9862" y="1001"/>
                  </a:lnTo>
                  <a:lnTo>
                    <a:pt x="9866" y="1011"/>
                  </a:lnTo>
                  <a:lnTo>
                    <a:pt x="9869" y="1019"/>
                  </a:lnTo>
                  <a:lnTo>
                    <a:pt x="9874" y="1028"/>
                  </a:lnTo>
                  <a:lnTo>
                    <a:pt x="9879" y="1036"/>
                  </a:lnTo>
                  <a:lnTo>
                    <a:pt x="9884" y="1044"/>
                  </a:lnTo>
                  <a:lnTo>
                    <a:pt x="9891" y="1051"/>
                  </a:lnTo>
                  <a:lnTo>
                    <a:pt x="9897" y="1059"/>
                  </a:lnTo>
                  <a:lnTo>
                    <a:pt x="9918" y="1068"/>
                  </a:lnTo>
                  <a:lnTo>
                    <a:pt x="9941" y="1078"/>
                  </a:lnTo>
                  <a:lnTo>
                    <a:pt x="9952" y="1081"/>
                  </a:lnTo>
                  <a:lnTo>
                    <a:pt x="9963" y="1083"/>
                  </a:lnTo>
                  <a:lnTo>
                    <a:pt x="9969" y="1082"/>
                  </a:lnTo>
                  <a:lnTo>
                    <a:pt x="9974" y="1081"/>
                  </a:lnTo>
                  <a:lnTo>
                    <a:pt x="9980" y="1079"/>
                  </a:lnTo>
                  <a:lnTo>
                    <a:pt x="9986" y="1076"/>
                  </a:lnTo>
                  <a:lnTo>
                    <a:pt x="9995" y="1070"/>
                  </a:lnTo>
                  <a:lnTo>
                    <a:pt x="10003" y="1064"/>
                  </a:lnTo>
                  <a:lnTo>
                    <a:pt x="10011" y="1056"/>
                  </a:lnTo>
                  <a:lnTo>
                    <a:pt x="10018" y="1047"/>
                  </a:lnTo>
                  <a:lnTo>
                    <a:pt x="10024" y="1038"/>
                  </a:lnTo>
                  <a:lnTo>
                    <a:pt x="10030" y="1028"/>
                  </a:lnTo>
                  <a:lnTo>
                    <a:pt x="10031" y="1023"/>
                  </a:lnTo>
                  <a:lnTo>
                    <a:pt x="10032" y="1017"/>
                  </a:lnTo>
                  <a:lnTo>
                    <a:pt x="10033" y="1012"/>
                  </a:lnTo>
                  <a:lnTo>
                    <a:pt x="10033" y="1004"/>
                  </a:lnTo>
                  <a:lnTo>
                    <a:pt x="10037" y="1001"/>
                  </a:lnTo>
                  <a:lnTo>
                    <a:pt x="10043" y="998"/>
                  </a:lnTo>
                  <a:lnTo>
                    <a:pt x="10049" y="997"/>
                  </a:lnTo>
                  <a:lnTo>
                    <a:pt x="10056" y="997"/>
                  </a:lnTo>
                  <a:lnTo>
                    <a:pt x="10062" y="998"/>
                  </a:lnTo>
                  <a:lnTo>
                    <a:pt x="10069" y="1000"/>
                  </a:lnTo>
                  <a:lnTo>
                    <a:pt x="10076" y="1003"/>
                  </a:lnTo>
                  <a:lnTo>
                    <a:pt x="10082" y="1007"/>
                  </a:lnTo>
                  <a:lnTo>
                    <a:pt x="10089" y="1016"/>
                  </a:lnTo>
                  <a:lnTo>
                    <a:pt x="10095" y="1025"/>
                  </a:lnTo>
                  <a:lnTo>
                    <a:pt x="10099" y="1035"/>
                  </a:lnTo>
                  <a:lnTo>
                    <a:pt x="10102" y="1045"/>
                  </a:lnTo>
                  <a:lnTo>
                    <a:pt x="10103" y="1056"/>
                  </a:lnTo>
                  <a:lnTo>
                    <a:pt x="10103" y="1066"/>
                  </a:lnTo>
                  <a:lnTo>
                    <a:pt x="10100" y="1077"/>
                  </a:lnTo>
                  <a:lnTo>
                    <a:pt x="10097" y="1087"/>
                  </a:lnTo>
                  <a:lnTo>
                    <a:pt x="10089" y="1104"/>
                  </a:lnTo>
                  <a:lnTo>
                    <a:pt x="10081" y="1119"/>
                  </a:lnTo>
                  <a:lnTo>
                    <a:pt x="10070" y="1133"/>
                  </a:lnTo>
                  <a:lnTo>
                    <a:pt x="10059" y="1148"/>
                  </a:lnTo>
                  <a:lnTo>
                    <a:pt x="10036" y="1174"/>
                  </a:lnTo>
                  <a:lnTo>
                    <a:pt x="10011" y="1200"/>
                  </a:lnTo>
                  <a:lnTo>
                    <a:pt x="9998" y="1213"/>
                  </a:lnTo>
                  <a:lnTo>
                    <a:pt x="9987" y="1226"/>
                  </a:lnTo>
                  <a:lnTo>
                    <a:pt x="9975" y="1239"/>
                  </a:lnTo>
                  <a:lnTo>
                    <a:pt x="9964" y="1253"/>
                  </a:lnTo>
                  <a:lnTo>
                    <a:pt x="9955" y="1268"/>
                  </a:lnTo>
                  <a:lnTo>
                    <a:pt x="9947" y="1283"/>
                  </a:lnTo>
                  <a:lnTo>
                    <a:pt x="9940" y="1300"/>
                  </a:lnTo>
                  <a:lnTo>
                    <a:pt x="9933" y="1317"/>
                  </a:lnTo>
                  <a:lnTo>
                    <a:pt x="9921" y="1369"/>
                  </a:lnTo>
                  <a:close/>
                  <a:moveTo>
                    <a:pt x="9912" y="1231"/>
                  </a:moveTo>
                  <a:lnTo>
                    <a:pt x="9905" y="1243"/>
                  </a:lnTo>
                  <a:lnTo>
                    <a:pt x="9899" y="1254"/>
                  </a:lnTo>
                  <a:lnTo>
                    <a:pt x="9893" y="1266"/>
                  </a:lnTo>
                  <a:lnTo>
                    <a:pt x="9887" y="1277"/>
                  </a:lnTo>
                  <a:lnTo>
                    <a:pt x="9878" y="1303"/>
                  </a:lnTo>
                  <a:lnTo>
                    <a:pt x="9871" y="1328"/>
                  </a:lnTo>
                  <a:lnTo>
                    <a:pt x="9864" y="1355"/>
                  </a:lnTo>
                  <a:lnTo>
                    <a:pt x="9859" y="1382"/>
                  </a:lnTo>
                  <a:lnTo>
                    <a:pt x="9853" y="1408"/>
                  </a:lnTo>
                  <a:lnTo>
                    <a:pt x="9848" y="1435"/>
                  </a:lnTo>
                  <a:lnTo>
                    <a:pt x="9829" y="1450"/>
                  </a:lnTo>
                  <a:lnTo>
                    <a:pt x="9784" y="1452"/>
                  </a:lnTo>
                  <a:lnTo>
                    <a:pt x="9739" y="1453"/>
                  </a:lnTo>
                  <a:lnTo>
                    <a:pt x="9694" y="1454"/>
                  </a:lnTo>
                  <a:lnTo>
                    <a:pt x="9649" y="1455"/>
                  </a:lnTo>
                  <a:lnTo>
                    <a:pt x="9603" y="1456"/>
                  </a:lnTo>
                  <a:lnTo>
                    <a:pt x="9558" y="1456"/>
                  </a:lnTo>
                  <a:lnTo>
                    <a:pt x="9512" y="1457"/>
                  </a:lnTo>
                  <a:lnTo>
                    <a:pt x="9467" y="1457"/>
                  </a:lnTo>
                  <a:lnTo>
                    <a:pt x="9421" y="1457"/>
                  </a:lnTo>
                  <a:lnTo>
                    <a:pt x="9376" y="1457"/>
                  </a:lnTo>
                  <a:lnTo>
                    <a:pt x="9331" y="1457"/>
                  </a:lnTo>
                  <a:lnTo>
                    <a:pt x="9286" y="1458"/>
                  </a:lnTo>
                  <a:lnTo>
                    <a:pt x="9242" y="1458"/>
                  </a:lnTo>
                  <a:lnTo>
                    <a:pt x="9198" y="1458"/>
                  </a:lnTo>
                  <a:lnTo>
                    <a:pt x="9155" y="1458"/>
                  </a:lnTo>
                  <a:lnTo>
                    <a:pt x="9112" y="1459"/>
                  </a:lnTo>
                  <a:lnTo>
                    <a:pt x="3106" y="1473"/>
                  </a:lnTo>
                  <a:lnTo>
                    <a:pt x="2985" y="1475"/>
                  </a:lnTo>
                  <a:lnTo>
                    <a:pt x="1954" y="1480"/>
                  </a:lnTo>
                  <a:lnTo>
                    <a:pt x="1906" y="1480"/>
                  </a:lnTo>
                  <a:lnTo>
                    <a:pt x="1859" y="1480"/>
                  </a:lnTo>
                  <a:lnTo>
                    <a:pt x="1812" y="1480"/>
                  </a:lnTo>
                  <a:lnTo>
                    <a:pt x="1765" y="1481"/>
                  </a:lnTo>
                  <a:lnTo>
                    <a:pt x="1719" y="1482"/>
                  </a:lnTo>
                  <a:lnTo>
                    <a:pt x="1673" y="1483"/>
                  </a:lnTo>
                  <a:lnTo>
                    <a:pt x="1627" y="1484"/>
                  </a:lnTo>
                  <a:lnTo>
                    <a:pt x="1581" y="1485"/>
                  </a:lnTo>
                  <a:lnTo>
                    <a:pt x="1536" y="1486"/>
                  </a:lnTo>
                  <a:lnTo>
                    <a:pt x="1490" y="1487"/>
                  </a:lnTo>
                  <a:lnTo>
                    <a:pt x="1445" y="1488"/>
                  </a:lnTo>
                  <a:lnTo>
                    <a:pt x="1399" y="1489"/>
                  </a:lnTo>
                  <a:lnTo>
                    <a:pt x="1353" y="1489"/>
                  </a:lnTo>
                  <a:lnTo>
                    <a:pt x="1307" y="1489"/>
                  </a:lnTo>
                  <a:lnTo>
                    <a:pt x="1260" y="1489"/>
                  </a:lnTo>
                  <a:lnTo>
                    <a:pt x="1213" y="1489"/>
                  </a:lnTo>
                  <a:lnTo>
                    <a:pt x="1209" y="1484"/>
                  </a:lnTo>
                  <a:lnTo>
                    <a:pt x="1207" y="1480"/>
                  </a:lnTo>
                  <a:lnTo>
                    <a:pt x="1204" y="1475"/>
                  </a:lnTo>
                  <a:lnTo>
                    <a:pt x="1203" y="1469"/>
                  </a:lnTo>
                  <a:lnTo>
                    <a:pt x="1203" y="1458"/>
                  </a:lnTo>
                  <a:lnTo>
                    <a:pt x="1204" y="1447"/>
                  </a:lnTo>
                  <a:lnTo>
                    <a:pt x="1205" y="1436"/>
                  </a:lnTo>
                  <a:lnTo>
                    <a:pt x="1205" y="1424"/>
                  </a:lnTo>
                  <a:lnTo>
                    <a:pt x="1205" y="1419"/>
                  </a:lnTo>
                  <a:lnTo>
                    <a:pt x="1204" y="1413"/>
                  </a:lnTo>
                  <a:lnTo>
                    <a:pt x="1202" y="1408"/>
                  </a:lnTo>
                  <a:lnTo>
                    <a:pt x="1200" y="1403"/>
                  </a:lnTo>
                  <a:lnTo>
                    <a:pt x="1196" y="1384"/>
                  </a:lnTo>
                  <a:lnTo>
                    <a:pt x="1191" y="1364"/>
                  </a:lnTo>
                  <a:lnTo>
                    <a:pt x="1186" y="1346"/>
                  </a:lnTo>
                  <a:lnTo>
                    <a:pt x="1179" y="1327"/>
                  </a:lnTo>
                  <a:lnTo>
                    <a:pt x="1171" y="1310"/>
                  </a:lnTo>
                  <a:lnTo>
                    <a:pt x="1162" y="1294"/>
                  </a:lnTo>
                  <a:lnTo>
                    <a:pt x="1150" y="1277"/>
                  </a:lnTo>
                  <a:lnTo>
                    <a:pt x="1139" y="1262"/>
                  </a:lnTo>
                  <a:lnTo>
                    <a:pt x="1139" y="1257"/>
                  </a:lnTo>
                  <a:lnTo>
                    <a:pt x="1140" y="1253"/>
                  </a:lnTo>
                  <a:lnTo>
                    <a:pt x="1142" y="1249"/>
                  </a:lnTo>
                  <a:lnTo>
                    <a:pt x="1144" y="1246"/>
                  </a:lnTo>
                  <a:lnTo>
                    <a:pt x="1151" y="1242"/>
                  </a:lnTo>
                  <a:lnTo>
                    <a:pt x="1158" y="1238"/>
                  </a:lnTo>
                  <a:lnTo>
                    <a:pt x="1167" y="1235"/>
                  </a:lnTo>
                  <a:lnTo>
                    <a:pt x="1175" y="1232"/>
                  </a:lnTo>
                  <a:lnTo>
                    <a:pt x="1179" y="1230"/>
                  </a:lnTo>
                  <a:lnTo>
                    <a:pt x="1182" y="1228"/>
                  </a:lnTo>
                  <a:lnTo>
                    <a:pt x="1185" y="1225"/>
                  </a:lnTo>
                  <a:lnTo>
                    <a:pt x="1188" y="1221"/>
                  </a:lnTo>
                  <a:lnTo>
                    <a:pt x="1196" y="1215"/>
                  </a:lnTo>
                  <a:lnTo>
                    <a:pt x="1202" y="1208"/>
                  </a:lnTo>
                  <a:lnTo>
                    <a:pt x="1209" y="1201"/>
                  </a:lnTo>
                  <a:lnTo>
                    <a:pt x="1214" y="1192"/>
                  </a:lnTo>
                  <a:lnTo>
                    <a:pt x="1218" y="1184"/>
                  </a:lnTo>
                  <a:lnTo>
                    <a:pt x="1222" y="1176"/>
                  </a:lnTo>
                  <a:lnTo>
                    <a:pt x="1225" y="1168"/>
                  </a:lnTo>
                  <a:lnTo>
                    <a:pt x="1227" y="1160"/>
                  </a:lnTo>
                  <a:lnTo>
                    <a:pt x="1234" y="1124"/>
                  </a:lnTo>
                  <a:lnTo>
                    <a:pt x="1243" y="1088"/>
                  </a:lnTo>
                  <a:lnTo>
                    <a:pt x="1248" y="1084"/>
                  </a:lnTo>
                  <a:lnTo>
                    <a:pt x="1254" y="1081"/>
                  </a:lnTo>
                  <a:lnTo>
                    <a:pt x="1259" y="1079"/>
                  </a:lnTo>
                  <a:lnTo>
                    <a:pt x="1264" y="1077"/>
                  </a:lnTo>
                  <a:lnTo>
                    <a:pt x="1276" y="1075"/>
                  </a:lnTo>
                  <a:lnTo>
                    <a:pt x="1288" y="1075"/>
                  </a:lnTo>
                  <a:lnTo>
                    <a:pt x="1300" y="1075"/>
                  </a:lnTo>
                  <a:lnTo>
                    <a:pt x="1312" y="1074"/>
                  </a:lnTo>
                  <a:lnTo>
                    <a:pt x="1317" y="1073"/>
                  </a:lnTo>
                  <a:lnTo>
                    <a:pt x="1323" y="1071"/>
                  </a:lnTo>
                  <a:lnTo>
                    <a:pt x="1328" y="1069"/>
                  </a:lnTo>
                  <a:lnTo>
                    <a:pt x="1332" y="1066"/>
                  </a:lnTo>
                  <a:lnTo>
                    <a:pt x="1340" y="1068"/>
                  </a:lnTo>
                  <a:lnTo>
                    <a:pt x="1348" y="1068"/>
                  </a:lnTo>
                  <a:lnTo>
                    <a:pt x="1355" y="1068"/>
                  </a:lnTo>
                  <a:lnTo>
                    <a:pt x="1361" y="1067"/>
                  </a:lnTo>
                  <a:lnTo>
                    <a:pt x="1373" y="1062"/>
                  </a:lnTo>
                  <a:lnTo>
                    <a:pt x="1384" y="1056"/>
                  </a:lnTo>
                  <a:lnTo>
                    <a:pt x="1395" y="1048"/>
                  </a:lnTo>
                  <a:lnTo>
                    <a:pt x="1406" y="1042"/>
                  </a:lnTo>
                  <a:lnTo>
                    <a:pt x="1412" y="1039"/>
                  </a:lnTo>
                  <a:lnTo>
                    <a:pt x="1418" y="1037"/>
                  </a:lnTo>
                  <a:lnTo>
                    <a:pt x="1424" y="1035"/>
                  </a:lnTo>
                  <a:lnTo>
                    <a:pt x="1431" y="1034"/>
                  </a:lnTo>
                  <a:lnTo>
                    <a:pt x="1439" y="1030"/>
                  </a:lnTo>
                  <a:lnTo>
                    <a:pt x="1446" y="1025"/>
                  </a:lnTo>
                  <a:lnTo>
                    <a:pt x="1452" y="1020"/>
                  </a:lnTo>
                  <a:lnTo>
                    <a:pt x="1458" y="1014"/>
                  </a:lnTo>
                  <a:lnTo>
                    <a:pt x="1468" y="1001"/>
                  </a:lnTo>
                  <a:lnTo>
                    <a:pt x="1476" y="988"/>
                  </a:lnTo>
                  <a:lnTo>
                    <a:pt x="1492" y="960"/>
                  </a:lnTo>
                  <a:lnTo>
                    <a:pt x="1508" y="932"/>
                  </a:lnTo>
                  <a:lnTo>
                    <a:pt x="1509" y="922"/>
                  </a:lnTo>
                  <a:lnTo>
                    <a:pt x="1509" y="912"/>
                  </a:lnTo>
                  <a:lnTo>
                    <a:pt x="1509" y="902"/>
                  </a:lnTo>
                  <a:lnTo>
                    <a:pt x="1508" y="893"/>
                  </a:lnTo>
                  <a:lnTo>
                    <a:pt x="1507" y="884"/>
                  </a:lnTo>
                  <a:lnTo>
                    <a:pt x="1505" y="875"/>
                  </a:lnTo>
                  <a:lnTo>
                    <a:pt x="1502" y="865"/>
                  </a:lnTo>
                  <a:lnTo>
                    <a:pt x="1499" y="856"/>
                  </a:lnTo>
                  <a:lnTo>
                    <a:pt x="1496" y="847"/>
                  </a:lnTo>
                  <a:lnTo>
                    <a:pt x="1492" y="839"/>
                  </a:lnTo>
                  <a:lnTo>
                    <a:pt x="1487" y="831"/>
                  </a:lnTo>
                  <a:lnTo>
                    <a:pt x="1482" y="821"/>
                  </a:lnTo>
                  <a:lnTo>
                    <a:pt x="1475" y="813"/>
                  </a:lnTo>
                  <a:lnTo>
                    <a:pt x="1469" y="806"/>
                  </a:lnTo>
                  <a:lnTo>
                    <a:pt x="1463" y="798"/>
                  </a:lnTo>
                  <a:lnTo>
                    <a:pt x="1456" y="791"/>
                  </a:lnTo>
                  <a:lnTo>
                    <a:pt x="1438" y="783"/>
                  </a:lnTo>
                  <a:lnTo>
                    <a:pt x="1417" y="774"/>
                  </a:lnTo>
                  <a:lnTo>
                    <a:pt x="1407" y="770"/>
                  </a:lnTo>
                  <a:lnTo>
                    <a:pt x="1396" y="767"/>
                  </a:lnTo>
                  <a:lnTo>
                    <a:pt x="1384" y="764"/>
                  </a:lnTo>
                  <a:lnTo>
                    <a:pt x="1374" y="762"/>
                  </a:lnTo>
                  <a:lnTo>
                    <a:pt x="1363" y="761"/>
                  </a:lnTo>
                  <a:lnTo>
                    <a:pt x="1352" y="761"/>
                  </a:lnTo>
                  <a:lnTo>
                    <a:pt x="1340" y="761"/>
                  </a:lnTo>
                  <a:lnTo>
                    <a:pt x="1329" y="763"/>
                  </a:lnTo>
                  <a:lnTo>
                    <a:pt x="1319" y="766"/>
                  </a:lnTo>
                  <a:lnTo>
                    <a:pt x="1309" y="770"/>
                  </a:lnTo>
                  <a:lnTo>
                    <a:pt x="1299" y="775"/>
                  </a:lnTo>
                  <a:lnTo>
                    <a:pt x="1289" y="784"/>
                  </a:lnTo>
                  <a:lnTo>
                    <a:pt x="1286" y="782"/>
                  </a:lnTo>
                  <a:lnTo>
                    <a:pt x="1283" y="781"/>
                  </a:lnTo>
                  <a:lnTo>
                    <a:pt x="1280" y="780"/>
                  </a:lnTo>
                  <a:lnTo>
                    <a:pt x="1277" y="780"/>
                  </a:lnTo>
                  <a:lnTo>
                    <a:pt x="1271" y="780"/>
                  </a:lnTo>
                  <a:lnTo>
                    <a:pt x="1265" y="781"/>
                  </a:lnTo>
                  <a:lnTo>
                    <a:pt x="1259" y="781"/>
                  </a:lnTo>
                  <a:lnTo>
                    <a:pt x="1254" y="780"/>
                  </a:lnTo>
                  <a:lnTo>
                    <a:pt x="1252" y="778"/>
                  </a:lnTo>
                  <a:lnTo>
                    <a:pt x="1249" y="775"/>
                  </a:lnTo>
                  <a:lnTo>
                    <a:pt x="1247" y="772"/>
                  </a:lnTo>
                  <a:lnTo>
                    <a:pt x="1246" y="768"/>
                  </a:lnTo>
                  <a:lnTo>
                    <a:pt x="1247" y="760"/>
                  </a:lnTo>
                  <a:lnTo>
                    <a:pt x="1247" y="752"/>
                  </a:lnTo>
                  <a:lnTo>
                    <a:pt x="1247" y="744"/>
                  </a:lnTo>
                  <a:lnTo>
                    <a:pt x="1246" y="737"/>
                  </a:lnTo>
                  <a:lnTo>
                    <a:pt x="1243" y="721"/>
                  </a:lnTo>
                  <a:lnTo>
                    <a:pt x="1238" y="708"/>
                  </a:lnTo>
                  <a:lnTo>
                    <a:pt x="1231" y="694"/>
                  </a:lnTo>
                  <a:lnTo>
                    <a:pt x="1223" y="681"/>
                  </a:lnTo>
                  <a:lnTo>
                    <a:pt x="1214" y="669"/>
                  </a:lnTo>
                  <a:lnTo>
                    <a:pt x="1203" y="658"/>
                  </a:lnTo>
                  <a:lnTo>
                    <a:pt x="1192" y="647"/>
                  </a:lnTo>
                  <a:lnTo>
                    <a:pt x="1180" y="636"/>
                  </a:lnTo>
                  <a:lnTo>
                    <a:pt x="1168" y="626"/>
                  </a:lnTo>
                  <a:lnTo>
                    <a:pt x="1154" y="617"/>
                  </a:lnTo>
                  <a:lnTo>
                    <a:pt x="1129" y="599"/>
                  </a:lnTo>
                  <a:lnTo>
                    <a:pt x="1104" y="582"/>
                  </a:lnTo>
                  <a:lnTo>
                    <a:pt x="1102" y="573"/>
                  </a:lnTo>
                  <a:lnTo>
                    <a:pt x="1101" y="565"/>
                  </a:lnTo>
                  <a:lnTo>
                    <a:pt x="1102" y="557"/>
                  </a:lnTo>
                  <a:lnTo>
                    <a:pt x="1104" y="550"/>
                  </a:lnTo>
                  <a:lnTo>
                    <a:pt x="1107" y="542"/>
                  </a:lnTo>
                  <a:lnTo>
                    <a:pt x="1111" y="536"/>
                  </a:lnTo>
                  <a:lnTo>
                    <a:pt x="1116" y="529"/>
                  </a:lnTo>
                  <a:lnTo>
                    <a:pt x="1122" y="523"/>
                  </a:lnTo>
                  <a:lnTo>
                    <a:pt x="1133" y="511"/>
                  </a:lnTo>
                  <a:lnTo>
                    <a:pt x="1145" y="498"/>
                  </a:lnTo>
                  <a:lnTo>
                    <a:pt x="1150" y="491"/>
                  </a:lnTo>
                  <a:lnTo>
                    <a:pt x="1155" y="485"/>
                  </a:lnTo>
                  <a:lnTo>
                    <a:pt x="1159" y="478"/>
                  </a:lnTo>
                  <a:lnTo>
                    <a:pt x="1164" y="471"/>
                  </a:lnTo>
                  <a:lnTo>
                    <a:pt x="1171" y="449"/>
                  </a:lnTo>
                  <a:lnTo>
                    <a:pt x="1178" y="429"/>
                  </a:lnTo>
                  <a:lnTo>
                    <a:pt x="1184" y="408"/>
                  </a:lnTo>
                  <a:lnTo>
                    <a:pt x="1189" y="387"/>
                  </a:lnTo>
                  <a:lnTo>
                    <a:pt x="1193" y="365"/>
                  </a:lnTo>
                  <a:lnTo>
                    <a:pt x="1196" y="343"/>
                  </a:lnTo>
                  <a:lnTo>
                    <a:pt x="1197" y="321"/>
                  </a:lnTo>
                  <a:lnTo>
                    <a:pt x="1197" y="298"/>
                  </a:lnTo>
                  <a:lnTo>
                    <a:pt x="1199" y="294"/>
                  </a:lnTo>
                  <a:lnTo>
                    <a:pt x="1201" y="291"/>
                  </a:lnTo>
                  <a:lnTo>
                    <a:pt x="1204" y="289"/>
                  </a:lnTo>
                  <a:lnTo>
                    <a:pt x="1208" y="286"/>
                  </a:lnTo>
                  <a:lnTo>
                    <a:pt x="1214" y="284"/>
                  </a:lnTo>
                  <a:lnTo>
                    <a:pt x="1221" y="282"/>
                  </a:lnTo>
                  <a:lnTo>
                    <a:pt x="1237" y="280"/>
                  </a:lnTo>
                  <a:lnTo>
                    <a:pt x="1253" y="279"/>
                  </a:lnTo>
                  <a:lnTo>
                    <a:pt x="1283" y="282"/>
                  </a:lnTo>
                  <a:lnTo>
                    <a:pt x="1314" y="284"/>
                  </a:lnTo>
                  <a:lnTo>
                    <a:pt x="1344" y="285"/>
                  </a:lnTo>
                  <a:lnTo>
                    <a:pt x="1374" y="286"/>
                  </a:lnTo>
                  <a:lnTo>
                    <a:pt x="1432" y="286"/>
                  </a:lnTo>
                  <a:lnTo>
                    <a:pt x="1491" y="284"/>
                  </a:lnTo>
                  <a:lnTo>
                    <a:pt x="1549" y="283"/>
                  </a:lnTo>
                  <a:lnTo>
                    <a:pt x="1607" y="281"/>
                  </a:lnTo>
                  <a:lnTo>
                    <a:pt x="1667" y="281"/>
                  </a:lnTo>
                  <a:lnTo>
                    <a:pt x="1727" y="283"/>
                  </a:lnTo>
                  <a:lnTo>
                    <a:pt x="1768" y="282"/>
                  </a:lnTo>
                  <a:lnTo>
                    <a:pt x="1809" y="281"/>
                  </a:lnTo>
                  <a:lnTo>
                    <a:pt x="1851" y="279"/>
                  </a:lnTo>
                  <a:lnTo>
                    <a:pt x="1890" y="277"/>
                  </a:lnTo>
                  <a:lnTo>
                    <a:pt x="1931" y="276"/>
                  </a:lnTo>
                  <a:lnTo>
                    <a:pt x="1972" y="276"/>
                  </a:lnTo>
                  <a:lnTo>
                    <a:pt x="2012" y="277"/>
                  </a:lnTo>
                  <a:lnTo>
                    <a:pt x="2053" y="279"/>
                  </a:lnTo>
                  <a:lnTo>
                    <a:pt x="2130" y="277"/>
                  </a:lnTo>
                  <a:lnTo>
                    <a:pt x="2207" y="276"/>
                  </a:lnTo>
                  <a:lnTo>
                    <a:pt x="2284" y="274"/>
                  </a:lnTo>
                  <a:lnTo>
                    <a:pt x="2361" y="273"/>
                  </a:lnTo>
                  <a:lnTo>
                    <a:pt x="2437" y="273"/>
                  </a:lnTo>
                  <a:lnTo>
                    <a:pt x="2514" y="272"/>
                  </a:lnTo>
                  <a:lnTo>
                    <a:pt x="2591" y="271"/>
                  </a:lnTo>
                  <a:lnTo>
                    <a:pt x="2667" y="271"/>
                  </a:lnTo>
                  <a:lnTo>
                    <a:pt x="2744" y="270"/>
                  </a:lnTo>
                  <a:lnTo>
                    <a:pt x="2821" y="270"/>
                  </a:lnTo>
                  <a:lnTo>
                    <a:pt x="2897" y="269"/>
                  </a:lnTo>
                  <a:lnTo>
                    <a:pt x="2974" y="269"/>
                  </a:lnTo>
                  <a:lnTo>
                    <a:pt x="3052" y="268"/>
                  </a:lnTo>
                  <a:lnTo>
                    <a:pt x="3128" y="266"/>
                  </a:lnTo>
                  <a:lnTo>
                    <a:pt x="3206" y="265"/>
                  </a:lnTo>
                  <a:lnTo>
                    <a:pt x="3284" y="264"/>
                  </a:lnTo>
                  <a:lnTo>
                    <a:pt x="3333" y="261"/>
                  </a:lnTo>
                  <a:lnTo>
                    <a:pt x="3381" y="260"/>
                  </a:lnTo>
                  <a:lnTo>
                    <a:pt x="3430" y="260"/>
                  </a:lnTo>
                  <a:lnTo>
                    <a:pt x="3479" y="261"/>
                  </a:lnTo>
                  <a:lnTo>
                    <a:pt x="3528" y="262"/>
                  </a:lnTo>
                  <a:lnTo>
                    <a:pt x="3577" y="262"/>
                  </a:lnTo>
                  <a:lnTo>
                    <a:pt x="3603" y="261"/>
                  </a:lnTo>
                  <a:lnTo>
                    <a:pt x="3627" y="260"/>
                  </a:lnTo>
                  <a:lnTo>
                    <a:pt x="3653" y="258"/>
                  </a:lnTo>
                  <a:lnTo>
                    <a:pt x="3678" y="256"/>
                  </a:lnTo>
                  <a:lnTo>
                    <a:pt x="3689" y="258"/>
                  </a:lnTo>
                  <a:lnTo>
                    <a:pt x="3699" y="259"/>
                  </a:lnTo>
                  <a:lnTo>
                    <a:pt x="3709" y="260"/>
                  </a:lnTo>
                  <a:lnTo>
                    <a:pt x="3720" y="260"/>
                  </a:lnTo>
                  <a:lnTo>
                    <a:pt x="3742" y="260"/>
                  </a:lnTo>
                  <a:lnTo>
                    <a:pt x="3763" y="259"/>
                  </a:lnTo>
                  <a:lnTo>
                    <a:pt x="3785" y="257"/>
                  </a:lnTo>
                  <a:lnTo>
                    <a:pt x="3806" y="255"/>
                  </a:lnTo>
                  <a:lnTo>
                    <a:pt x="3829" y="254"/>
                  </a:lnTo>
                  <a:lnTo>
                    <a:pt x="3850" y="254"/>
                  </a:lnTo>
                  <a:lnTo>
                    <a:pt x="3948" y="254"/>
                  </a:lnTo>
                  <a:lnTo>
                    <a:pt x="4145" y="254"/>
                  </a:lnTo>
                  <a:lnTo>
                    <a:pt x="4428" y="254"/>
                  </a:lnTo>
                  <a:lnTo>
                    <a:pt x="4781" y="254"/>
                  </a:lnTo>
                  <a:lnTo>
                    <a:pt x="5191" y="253"/>
                  </a:lnTo>
                  <a:lnTo>
                    <a:pt x="5643" y="253"/>
                  </a:lnTo>
                  <a:lnTo>
                    <a:pt x="6125" y="252"/>
                  </a:lnTo>
                  <a:lnTo>
                    <a:pt x="6619" y="251"/>
                  </a:lnTo>
                  <a:lnTo>
                    <a:pt x="7114" y="251"/>
                  </a:lnTo>
                  <a:lnTo>
                    <a:pt x="7596" y="250"/>
                  </a:lnTo>
                  <a:lnTo>
                    <a:pt x="8048" y="249"/>
                  </a:lnTo>
                  <a:lnTo>
                    <a:pt x="8459" y="249"/>
                  </a:lnTo>
                  <a:lnTo>
                    <a:pt x="8813" y="248"/>
                  </a:lnTo>
                  <a:lnTo>
                    <a:pt x="9096" y="247"/>
                  </a:lnTo>
                  <a:lnTo>
                    <a:pt x="9296" y="247"/>
                  </a:lnTo>
                  <a:lnTo>
                    <a:pt x="9395" y="246"/>
                  </a:lnTo>
                  <a:lnTo>
                    <a:pt x="9434" y="247"/>
                  </a:lnTo>
                  <a:lnTo>
                    <a:pt x="9474" y="247"/>
                  </a:lnTo>
                  <a:lnTo>
                    <a:pt x="9515" y="246"/>
                  </a:lnTo>
                  <a:lnTo>
                    <a:pt x="9556" y="245"/>
                  </a:lnTo>
                  <a:lnTo>
                    <a:pt x="9597" y="243"/>
                  </a:lnTo>
                  <a:lnTo>
                    <a:pt x="9638" y="243"/>
                  </a:lnTo>
                  <a:lnTo>
                    <a:pt x="9677" y="243"/>
                  </a:lnTo>
                  <a:lnTo>
                    <a:pt x="9715" y="245"/>
                  </a:lnTo>
                  <a:lnTo>
                    <a:pt x="9735" y="244"/>
                  </a:lnTo>
                  <a:lnTo>
                    <a:pt x="9754" y="243"/>
                  </a:lnTo>
                  <a:lnTo>
                    <a:pt x="9772" y="243"/>
                  </a:lnTo>
                  <a:lnTo>
                    <a:pt x="9792" y="242"/>
                  </a:lnTo>
                  <a:lnTo>
                    <a:pt x="9800" y="251"/>
                  </a:lnTo>
                  <a:lnTo>
                    <a:pt x="9806" y="261"/>
                  </a:lnTo>
                  <a:lnTo>
                    <a:pt x="9811" y="274"/>
                  </a:lnTo>
                  <a:lnTo>
                    <a:pt x="9815" y="286"/>
                  </a:lnTo>
                  <a:lnTo>
                    <a:pt x="9822" y="310"/>
                  </a:lnTo>
                  <a:lnTo>
                    <a:pt x="9829" y="336"/>
                  </a:lnTo>
                  <a:lnTo>
                    <a:pt x="9832" y="350"/>
                  </a:lnTo>
                  <a:lnTo>
                    <a:pt x="9836" y="364"/>
                  </a:lnTo>
                  <a:lnTo>
                    <a:pt x="9841" y="377"/>
                  </a:lnTo>
                  <a:lnTo>
                    <a:pt x="9847" y="389"/>
                  </a:lnTo>
                  <a:lnTo>
                    <a:pt x="9860" y="415"/>
                  </a:lnTo>
                  <a:lnTo>
                    <a:pt x="9874" y="439"/>
                  </a:lnTo>
                  <a:lnTo>
                    <a:pt x="9890" y="464"/>
                  </a:lnTo>
                  <a:lnTo>
                    <a:pt x="9905" y="487"/>
                  </a:lnTo>
                  <a:lnTo>
                    <a:pt x="9921" y="511"/>
                  </a:lnTo>
                  <a:lnTo>
                    <a:pt x="9937" y="535"/>
                  </a:lnTo>
                  <a:lnTo>
                    <a:pt x="9945" y="539"/>
                  </a:lnTo>
                  <a:lnTo>
                    <a:pt x="9953" y="543"/>
                  </a:lnTo>
                  <a:lnTo>
                    <a:pt x="9957" y="547"/>
                  </a:lnTo>
                  <a:lnTo>
                    <a:pt x="9959" y="550"/>
                  </a:lnTo>
                  <a:lnTo>
                    <a:pt x="9960" y="555"/>
                  </a:lnTo>
                  <a:lnTo>
                    <a:pt x="9958" y="560"/>
                  </a:lnTo>
                  <a:lnTo>
                    <a:pt x="9957" y="566"/>
                  </a:lnTo>
                  <a:lnTo>
                    <a:pt x="9955" y="571"/>
                  </a:lnTo>
                  <a:lnTo>
                    <a:pt x="9952" y="575"/>
                  </a:lnTo>
                  <a:lnTo>
                    <a:pt x="9948" y="577"/>
                  </a:lnTo>
                  <a:lnTo>
                    <a:pt x="9944" y="578"/>
                  </a:lnTo>
                  <a:lnTo>
                    <a:pt x="9940" y="579"/>
                  </a:lnTo>
                  <a:lnTo>
                    <a:pt x="9934" y="579"/>
                  </a:lnTo>
                  <a:lnTo>
                    <a:pt x="9929" y="578"/>
                  </a:lnTo>
                  <a:lnTo>
                    <a:pt x="9919" y="576"/>
                  </a:lnTo>
                  <a:lnTo>
                    <a:pt x="9908" y="573"/>
                  </a:lnTo>
                  <a:lnTo>
                    <a:pt x="9903" y="573"/>
                  </a:lnTo>
                  <a:lnTo>
                    <a:pt x="9898" y="573"/>
                  </a:lnTo>
                  <a:lnTo>
                    <a:pt x="9893" y="574"/>
                  </a:lnTo>
                  <a:lnTo>
                    <a:pt x="9887" y="576"/>
                  </a:lnTo>
                  <a:lnTo>
                    <a:pt x="9877" y="580"/>
                  </a:lnTo>
                  <a:lnTo>
                    <a:pt x="9868" y="585"/>
                  </a:lnTo>
                  <a:lnTo>
                    <a:pt x="9859" y="592"/>
                  </a:lnTo>
                  <a:lnTo>
                    <a:pt x="9852" y="598"/>
                  </a:lnTo>
                  <a:lnTo>
                    <a:pt x="9844" y="605"/>
                  </a:lnTo>
                  <a:lnTo>
                    <a:pt x="9837" y="613"/>
                  </a:lnTo>
                  <a:lnTo>
                    <a:pt x="9831" y="621"/>
                  </a:lnTo>
                  <a:lnTo>
                    <a:pt x="9825" y="629"/>
                  </a:lnTo>
                  <a:lnTo>
                    <a:pt x="9820" y="639"/>
                  </a:lnTo>
                  <a:lnTo>
                    <a:pt x="9816" y="648"/>
                  </a:lnTo>
                  <a:lnTo>
                    <a:pt x="9813" y="657"/>
                  </a:lnTo>
                  <a:lnTo>
                    <a:pt x="9810" y="667"/>
                  </a:lnTo>
                  <a:lnTo>
                    <a:pt x="9808" y="676"/>
                  </a:lnTo>
                  <a:lnTo>
                    <a:pt x="9806" y="687"/>
                  </a:lnTo>
                  <a:lnTo>
                    <a:pt x="9805" y="696"/>
                  </a:lnTo>
                  <a:lnTo>
                    <a:pt x="9805" y="706"/>
                  </a:lnTo>
                  <a:lnTo>
                    <a:pt x="9807" y="711"/>
                  </a:lnTo>
                  <a:lnTo>
                    <a:pt x="9808" y="718"/>
                  </a:lnTo>
                  <a:lnTo>
                    <a:pt x="9807" y="721"/>
                  </a:lnTo>
                  <a:lnTo>
                    <a:pt x="9806" y="723"/>
                  </a:lnTo>
                  <a:lnTo>
                    <a:pt x="9805" y="726"/>
                  </a:lnTo>
                  <a:lnTo>
                    <a:pt x="9802" y="727"/>
                  </a:lnTo>
                  <a:lnTo>
                    <a:pt x="9798" y="729"/>
                  </a:lnTo>
                  <a:lnTo>
                    <a:pt x="9793" y="729"/>
                  </a:lnTo>
                  <a:lnTo>
                    <a:pt x="9790" y="729"/>
                  </a:lnTo>
                  <a:lnTo>
                    <a:pt x="9786" y="729"/>
                  </a:lnTo>
                  <a:lnTo>
                    <a:pt x="9780" y="726"/>
                  </a:lnTo>
                  <a:lnTo>
                    <a:pt x="9774" y="723"/>
                  </a:lnTo>
                  <a:lnTo>
                    <a:pt x="9768" y="718"/>
                  </a:lnTo>
                  <a:lnTo>
                    <a:pt x="9762" y="714"/>
                  </a:lnTo>
                  <a:lnTo>
                    <a:pt x="9756" y="710"/>
                  </a:lnTo>
                  <a:lnTo>
                    <a:pt x="9749" y="707"/>
                  </a:lnTo>
                  <a:lnTo>
                    <a:pt x="9737" y="706"/>
                  </a:lnTo>
                  <a:lnTo>
                    <a:pt x="9726" y="706"/>
                  </a:lnTo>
                  <a:lnTo>
                    <a:pt x="9715" y="707"/>
                  </a:lnTo>
                  <a:lnTo>
                    <a:pt x="9703" y="708"/>
                  </a:lnTo>
                  <a:lnTo>
                    <a:pt x="9693" y="711"/>
                  </a:lnTo>
                  <a:lnTo>
                    <a:pt x="9682" y="713"/>
                  </a:lnTo>
                  <a:lnTo>
                    <a:pt x="9672" y="717"/>
                  </a:lnTo>
                  <a:lnTo>
                    <a:pt x="9663" y="721"/>
                  </a:lnTo>
                  <a:lnTo>
                    <a:pt x="9652" y="726"/>
                  </a:lnTo>
                  <a:lnTo>
                    <a:pt x="9643" y="733"/>
                  </a:lnTo>
                  <a:lnTo>
                    <a:pt x="9634" y="739"/>
                  </a:lnTo>
                  <a:lnTo>
                    <a:pt x="9626" y="746"/>
                  </a:lnTo>
                  <a:lnTo>
                    <a:pt x="9619" y="754"/>
                  </a:lnTo>
                  <a:lnTo>
                    <a:pt x="9611" y="763"/>
                  </a:lnTo>
                  <a:lnTo>
                    <a:pt x="9604" y="772"/>
                  </a:lnTo>
                  <a:lnTo>
                    <a:pt x="9598" y="783"/>
                  </a:lnTo>
                  <a:lnTo>
                    <a:pt x="9594" y="803"/>
                  </a:lnTo>
                  <a:lnTo>
                    <a:pt x="9591" y="824"/>
                  </a:lnTo>
                  <a:lnTo>
                    <a:pt x="9590" y="843"/>
                  </a:lnTo>
                  <a:lnTo>
                    <a:pt x="9591" y="863"/>
                  </a:lnTo>
                  <a:lnTo>
                    <a:pt x="9593" y="883"/>
                  </a:lnTo>
                  <a:lnTo>
                    <a:pt x="9596" y="902"/>
                  </a:lnTo>
                  <a:lnTo>
                    <a:pt x="9599" y="911"/>
                  </a:lnTo>
                  <a:lnTo>
                    <a:pt x="9602" y="921"/>
                  </a:lnTo>
                  <a:lnTo>
                    <a:pt x="9606" y="930"/>
                  </a:lnTo>
                  <a:lnTo>
                    <a:pt x="9610" y="939"/>
                  </a:lnTo>
                  <a:lnTo>
                    <a:pt x="9618" y="950"/>
                  </a:lnTo>
                  <a:lnTo>
                    <a:pt x="9626" y="960"/>
                  </a:lnTo>
                  <a:lnTo>
                    <a:pt x="9635" y="969"/>
                  </a:lnTo>
                  <a:lnTo>
                    <a:pt x="9644" y="975"/>
                  </a:lnTo>
                  <a:lnTo>
                    <a:pt x="9655" y="979"/>
                  </a:lnTo>
                  <a:lnTo>
                    <a:pt x="9667" y="983"/>
                  </a:lnTo>
                  <a:lnTo>
                    <a:pt x="9678" y="985"/>
                  </a:lnTo>
                  <a:lnTo>
                    <a:pt x="9690" y="986"/>
                  </a:lnTo>
                  <a:lnTo>
                    <a:pt x="9702" y="987"/>
                  </a:lnTo>
                  <a:lnTo>
                    <a:pt x="9715" y="986"/>
                  </a:lnTo>
                  <a:lnTo>
                    <a:pt x="9728" y="986"/>
                  </a:lnTo>
                  <a:lnTo>
                    <a:pt x="9740" y="985"/>
                  </a:lnTo>
                  <a:lnTo>
                    <a:pt x="9764" y="982"/>
                  </a:lnTo>
                  <a:lnTo>
                    <a:pt x="9786" y="980"/>
                  </a:lnTo>
                  <a:lnTo>
                    <a:pt x="9790" y="983"/>
                  </a:lnTo>
                  <a:lnTo>
                    <a:pt x="9793" y="987"/>
                  </a:lnTo>
                  <a:lnTo>
                    <a:pt x="9795" y="991"/>
                  </a:lnTo>
                  <a:lnTo>
                    <a:pt x="9796" y="995"/>
                  </a:lnTo>
                  <a:lnTo>
                    <a:pt x="9798" y="1004"/>
                  </a:lnTo>
                  <a:lnTo>
                    <a:pt x="9798" y="1015"/>
                  </a:lnTo>
                  <a:lnTo>
                    <a:pt x="9796" y="1026"/>
                  </a:lnTo>
                  <a:lnTo>
                    <a:pt x="9795" y="1037"/>
                  </a:lnTo>
                  <a:lnTo>
                    <a:pt x="9796" y="1042"/>
                  </a:lnTo>
                  <a:lnTo>
                    <a:pt x="9798" y="1047"/>
                  </a:lnTo>
                  <a:lnTo>
                    <a:pt x="9799" y="1052"/>
                  </a:lnTo>
                  <a:lnTo>
                    <a:pt x="9802" y="1057"/>
                  </a:lnTo>
                  <a:lnTo>
                    <a:pt x="9808" y="1067"/>
                  </a:lnTo>
                  <a:lnTo>
                    <a:pt x="9814" y="1076"/>
                  </a:lnTo>
                  <a:lnTo>
                    <a:pt x="9821" y="1085"/>
                  </a:lnTo>
                  <a:lnTo>
                    <a:pt x="9828" y="1094"/>
                  </a:lnTo>
                  <a:lnTo>
                    <a:pt x="9836" y="1102"/>
                  </a:lnTo>
                  <a:lnTo>
                    <a:pt x="9845" y="1109"/>
                  </a:lnTo>
                  <a:lnTo>
                    <a:pt x="9854" y="1116"/>
                  </a:lnTo>
                  <a:lnTo>
                    <a:pt x="9863" y="1122"/>
                  </a:lnTo>
                  <a:lnTo>
                    <a:pt x="9873" y="1127"/>
                  </a:lnTo>
                  <a:lnTo>
                    <a:pt x="9882" y="1131"/>
                  </a:lnTo>
                  <a:lnTo>
                    <a:pt x="9894" y="1135"/>
                  </a:lnTo>
                  <a:lnTo>
                    <a:pt x="9905" y="1138"/>
                  </a:lnTo>
                  <a:lnTo>
                    <a:pt x="9916" y="1141"/>
                  </a:lnTo>
                  <a:lnTo>
                    <a:pt x="9927" y="1143"/>
                  </a:lnTo>
                  <a:lnTo>
                    <a:pt x="9940" y="1144"/>
                  </a:lnTo>
                  <a:lnTo>
                    <a:pt x="9952" y="1144"/>
                  </a:lnTo>
                  <a:lnTo>
                    <a:pt x="9957" y="1151"/>
                  </a:lnTo>
                  <a:lnTo>
                    <a:pt x="9960" y="1157"/>
                  </a:lnTo>
                  <a:lnTo>
                    <a:pt x="9961" y="1162"/>
                  </a:lnTo>
                  <a:lnTo>
                    <a:pt x="9961" y="1167"/>
                  </a:lnTo>
                  <a:lnTo>
                    <a:pt x="9959" y="1172"/>
                  </a:lnTo>
                  <a:lnTo>
                    <a:pt x="9955" y="1177"/>
                  </a:lnTo>
                  <a:lnTo>
                    <a:pt x="9951" y="1182"/>
                  </a:lnTo>
                  <a:lnTo>
                    <a:pt x="9946" y="1187"/>
                  </a:lnTo>
                  <a:lnTo>
                    <a:pt x="9936" y="1198"/>
                  </a:lnTo>
                  <a:lnTo>
                    <a:pt x="9924" y="1208"/>
                  </a:lnTo>
                  <a:lnTo>
                    <a:pt x="9920" y="1213"/>
                  </a:lnTo>
                  <a:lnTo>
                    <a:pt x="9916" y="1219"/>
                  </a:lnTo>
                  <a:lnTo>
                    <a:pt x="9913" y="1225"/>
                  </a:lnTo>
                  <a:lnTo>
                    <a:pt x="9912" y="1231"/>
                  </a:lnTo>
                  <a:close/>
                  <a:moveTo>
                    <a:pt x="9860" y="564"/>
                  </a:moveTo>
                  <a:lnTo>
                    <a:pt x="9847" y="576"/>
                  </a:lnTo>
                  <a:lnTo>
                    <a:pt x="9834" y="587"/>
                  </a:lnTo>
                  <a:lnTo>
                    <a:pt x="9823" y="601"/>
                  </a:lnTo>
                  <a:lnTo>
                    <a:pt x="9813" y="614"/>
                  </a:lnTo>
                  <a:lnTo>
                    <a:pt x="9804" y="628"/>
                  </a:lnTo>
                  <a:lnTo>
                    <a:pt x="9796" y="643"/>
                  </a:lnTo>
                  <a:lnTo>
                    <a:pt x="9790" y="659"/>
                  </a:lnTo>
                  <a:lnTo>
                    <a:pt x="9786" y="675"/>
                  </a:lnTo>
                  <a:lnTo>
                    <a:pt x="9782" y="680"/>
                  </a:lnTo>
                  <a:lnTo>
                    <a:pt x="9777" y="683"/>
                  </a:lnTo>
                  <a:lnTo>
                    <a:pt x="9772" y="686"/>
                  </a:lnTo>
                  <a:lnTo>
                    <a:pt x="9767" y="688"/>
                  </a:lnTo>
                  <a:lnTo>
                    <a:pt x="9762" y="688"/>
                  </a:lnTo>
                  <a:lnTo>
                    <a:pt x="9756" y="688"/>
                  </a:lnTo>
                  <a:lnTo>
                    <a:pt x="9749" y="688"/>
                  </a:lnTo>
                  <a:lnTo>
                    <a:pt x="9743" y="687"/>
                  </a:lnTo>
                  <a:lnTo>
                    <a:pt x="9731" y="683"/>
                  </a:lnTo>
                  <a:lnTo>
                    <a:pt x="9719" y="680"/>
                  </a:lnTo>
                  <a:lnTo>
                    <a:pt x="9708" y="677"/>
                  </a:lnTo>
                  <a:lnTo>
                    <a:pt x="9696" y="676"/>
                  </a:lnTo>
                  <a:lnTo>
                    <a:pt x="9685" y="679"/>
                  </a:lnTo>
                  <a:lnTo>
                    <a:pt x="9675" y="682"/>
                  </a:lnTo>
                  <a:lnTo>
                    <a:pt x="9664" y="688"/>
                  </a:lnTo>
                  <a:lnTo>
                    <a:pt x="9654" y="693"/>
                  </a:lnTo>
                  <a:lnTo>
                    <a:pt x="9644" y="698"/>
                  </a:lnTo>
                  <a:lnTo>
                    <a:pt x="9635" y="704"/>
                  </a:lnTo>
                  <a:lnTo>
                    <a:pt x="9627" y="711"/>
                  </a:lnTo>
                  <a:lnTo>
                    <a:pt x="9619" y="718"/>
                  </a:lnTo>
                  <a:lnTo>
                    <a:pt x="9610" y="726"/>
                  </a:lnTo>
                  <a:lnTo>
                    <a:pt x="9603" y="735"/>
                  </a:lnTo>
                  <a:lnTo>
                    <a:pt x="9597" y="743"/>
                  </a:lnTo>
                  <a:lnTo>
                    <a:pt x="9591" y="752"/>
                  </a:lnTo>
                  <a:lnTo>
                    <a:pt x="9585" y="761"/>
                  </a:lnTo>
                  <a:lnTo>
                    <a:pt x="9580" y="771"/>
                  </a:lnTo>
                  <a:lnTo>
                    <a:pt x="9575" y="782"/>
                  </a:lnTo>
                  <a:lnTo>
                    <a:pt x="9571" y="792"/>
                  </a:lnTo>
                  <a:lnTo>
                    <a:pt x="9566" y="805"/>
                  </a:lnTo>
                  <a:lnTo>
                    <a:pt x="9562" y="818"/>
                  </a:lnTo>
                  <a:lnTo>
                    <a:pt x="9559" y="834"/>
                  </a:lnTo>
                  <a:lnTo>
                    <a:pt x="9557" y="848"/>
                  </a:lnTo>
                  <a:lnTo>
                    <a:pt x="9556" y="863"/>
                  </a:lnTo>
                  <a:lnTo>
                    <a:pt x="9557" y="879"/>
                  </a:lnTo>
                  <a:lnTo>
                    <a:pt x="9559" y="894"/>
                  </a:lnTo>
                  <a:lnTo>
                    <a:pt x="9564" y="909"/>
                  </a:lnTo>
                  <a:lnTo>
                    <a:pt x="9568" y="918"/>
                  </a:lnTo>
                  <a:lnTo>
                    <a:pt x="9571" y="926"/>
                  </a:lnTo>
                  <a:lnTo>
                    <a:pt x="9575" y="933"/>
                  </a:lnTo>
                  <a:lnTo>
                    <a:pt x="9580" y="940"/>
                  </a:lnTo>
                  <a:lnTo>
                    <a:pt x="9585" y="947"/>
                  </a:lnTo>
                  <a:lnTo>
                    <a:pt x="9591" y="953"/>
                  </a:lnTo>
                  <a:lnTo>
                    <a:pt x="9598" y="960"/>
                  </a:lnTo>
                  <a:lnTo>
                    <a:pt x="9604" y="967"/>
                  </a:lnTo>
                  <a:lnTo>
                    <a:pt x="9635" y="988"/>
                  </a:lnTo>
                  <a:lnTo>
                    <a:pt x="9666" y="1010"/>
                  </a:lnTo>
                  <a:lnTo>
                    <a:pt x="9762" y="1012"/>
                  </a:lnTo>
                  <a:lnTo>
                    <a:pt x="9767" y="1027"/>
                  </a:lnTo>
                  <a:lnTo>
                    <a:pt x="9771" y="1043"/>
                  </a:lnTo>
                  <a:lnTo>
                    <a:pt x="9773" y="1051"/>
                  </a:lnTo>
                  <a:lnTo>
                    <a:pt x="9776" y="1060"/>
                  </a:lnTo>
                  <a:lnTo>
                    <a:pt x="9779" y="1068"/>
                  </a:lnTo>
                  <a:lnTo>
                    <a:pt x="9783" y="1076"/>
                  </a:lnTo>
                  <a:lnTo>
                    <a:pt x="9793" y="1091"/>
                  </a:lnTo>
                  <a:lnTo>
                    <a:pt x="9805" y="1107"/>
                  </a:lnTo>
                  <a:lnTo>
                    <a:pt x="9811" y="1114"/>
                  </a:lnTo>
                  <a:lnTo>
                    <a:pt x="9818" y="1121"/>
                  </a:lnTo>
                  <a:lnTo>
                    <a:pt x="9825" y="1127"/>
                  </a:lnTo>
                  <a:lnTo>
                    <a:pt x="9832" y="1133"/>
                  </a:lnTo>
                  <a:lnTo>
                    <a:pt x="9840" y="1138"/>
                  </a:lnTo>
                  <a:lnTo>
                    <a:pt x="9849" y="1143"/>
                  </a:lnTo>
                  <a:lnTo>
                    <a:pt x="9857" y="1149"/>
                  </a:lnTo>
                  <a:lnTo>
                    <a:pt x="9866" y="1152"/>
                  </a:lnTo>
                  <a:lnTo>
                    <a:pt x="9874" y="1156"/>
                  </a:lnTo>
                  <a:lnTo>
                    <a:pt x="9883" y="1158"/>
                  </a:lnTo>
                  <a:lnTo>
                    <a:pt x="9894" y="1160"/>
                  </a:lnTo>
                  <a:lnTo>
                    <a:pt x="9903" y="1161"/>
                  </a:lnTo>
                  <a:lnTo>
                    <a:pt x="9906" y="1166"/>
                  </a:lnTo>
                  <a:lnTo>
                    <a:pt x="9907" y="1171"/>
                  </a:lnTo>
                  <a:lnTo>
                    <a:pt x="9908" y="1177"/>
                  </a:lnTo>
                  <a:lnTo>
                    <a:pt x="9907" y="1182"/>
                  </a:lnTo>
                  <a:lnTo>
                    <a:pt x="9905" y="1187"/>
                  </a:lnTo>
                  <a:lnTo>
                    <a:pt x="9903" y="1191"/>
                  </a:lnTo>
                  <a:lnTo>
                    <a:pt x="9901" y="1197"/>
                  </a:lnTo>
                  <a:lnTo>
                    <a:pt x="9897" y="1202"/>
                  </a:lnTo>
                  <a:lnTo>
                    <a:pt x="9891" y="1211"/>
                  </a:lnTo>
                  <a:lnTo>
                    <a:pt x="9883" y="1221"/>
                  </a:lnTo>
                  <a:lnTo>
                    <a:pt x="9880" y="1225"/>
                  </a:lnTo>
                  <a:lnTo>
                    <a:pt x="9878" y="1230"/>
                  </a:lnTo>
                  <a:lnTo>
                    <a:pt x="9876" y="1235"/>
                  </a:lnTo>
                  <a:lnTo>
                    <a:pt x="9875" y="1241"/>
                  </a:lnTo>
                  <a:lnTo>
                    <a:pt x="9866" y="1262"/>
                  </a:lnTo>
                  <a:lnTo>
                    <a:pt x="9858" y="1283"/>
                  </a:lnTo>
                  <a:lnTo>
                    <a:pt x="9852" y="1305"/>
                  </a:lnTo>
                  <a:lnTo>
                    <a:pt x="9846" y="1327"/>
                  </a:lnTo>
                  <a:lnTo>
                    <a:pt x="9840" y="1350"/>
                  </a:lnTo>
                  <a:lnTo>
                    <a:pt x="9835" y="1372"/>
                  </a:lnTo>
                  <a:lnTo>
                    <a:pt x="9829" y="1395"/>
                  </a:lnTo>
                  <a:lnTo>
                    <a:pt x="9823" y="1416"/>
                  </a:lnTo>
                  <a:lnTo>
                    <a:pt x="9815" y="1420"/>
                  </a:lnTo>
                  <a:lnTo>
                    <a:pt x="9806" y="1423"/>
                  </a:lnTo>
                  <a:lnTo>
                    <a:pt x="9796" y="1426"/>
                  </a:lnTo>
                  <a:lnTo>
                    <a:pt x="9786" y="1428"/>
                  </a:lnTo>
                  <a:lnTo>
                    <a:pt x="9765" y="1430"/>
                  </a:lnTo>
                  <a:lnTo>
                    <a:pt x="9743" y="1430"/>
                  </a:lnTo>
                  <a:lnTo>
                    <a:pt x="9720" y="1430"/>
                  </a:lnTo>
                  <a:lnTo>
                    <a:pt x="9697" y="1429"/>
                  </a:lnTo>
                  <a:lnTo>
                    <a:pt x="9675" y="1430"/>
                  </a:lnTo>
                  <a:lnTo>
                    <a:pt x="9653" y="1431"/>
                  </a:lnTo>
                  <a:lnTo>
                    <a:pt x="9592" y="1430"/>
                  </a:lnTo>
                  <a:lnTo>
                    <a:pt x="9532" y="1431"/>
                  </a:lnTo>
                  <a:lnTo>
                    <a:pt x="9470" y="1431"/>
                  </a:lnTo>
                  <a:lnTo>
                    <a:pt x="9409" y="1432"/>
                  </a:lnTo>
                  <a:lnTo>
                    <a:pt x="9349" y="1433"/>
                  </a:lnTo>
                  <a:lnTo>
                    <a:pt x="9287" y="1433"/>
                  </a:lnTo>
                  <a:lnTo>
                    <a:pt x="9227" y="1433"/>
                  </a:lnTo>
                  <a:lnTo>
                    <a:pt x="9168" y="1431"/>
                  </a:lnTo>
                  <a:lnTo>
                    <a:pt x="9164" y="1433"/>
                  </a:lnTo>
                  <a:lnTo>
                    <a:pt x="9161" y="1434"/>
                  </a:lnTo>
                  <a:lnTo>
                    <a:pt x="9157" y="1435"/>
                  </a:lnTo>
                  <a:lnTo>
                    <a:pt x="9153" y="1436"/>
                  </a:lnTo>
                  <a:lnTo>
                    <a:pt x="9150" y="1435"/>
                  </a:lnTo>
                  <a:lnTo>
                    <a:pt x="9147" y="1435"/>
                  </a:lnTo>
                  <a:lnTo>
                    <a:pt x="9145" y="1433"/>
                  </a:lnTo>
                  <a:lnTo>
                    <a:pt x="9142" y="1431"/>
                  </a:lnTo>
                  <a:lnTo>
                    <a:pt x="2998" y="1449"/>
                  </a:lnTo>
                  <a:lnTo>
                    <a:pt x="2906" y="1450"/>
                  </a:lnTo>
                  <a:lnTo>
                    <a:pt x="2813" y="1450"/>
                  </a:lnTo>
                  <a:lnTo>
                    <a:pt x="2723" y="1451"/>
                  </a:lnTo>
                  <a:lnTo>
                    <a:pt x="2632" y="1451"/>
                  </a:lnTo>
                  <a:lnTo>
                    <a:pt x="2542" y="1452"/>
                  </a:lnTo>
                  <a:lnTo>
                    <a:pt x="2451" y="1453"/>
                  </a:lnTo>
                  <a:lnTo>
                    <a:pt x="2361" y="1453"/>
                  </a:lnTo>
                  <a:lnTo>
                    <a:pt x="2270" y="1454"/>
                  </a:lnTo>
                  <a:lnTo>
                    <a:pt x="2180" y="1455"/>
                  </a:lnTo>
                  <a:lnTo>
                    <a:pt x="2090" y="1456"/>
                  </a:lnTo>
                  <a:lnTo>
                    <a:pt x="2000" y="1457"/>
                  </a:lnTo>
                  <a:lnTo>
                    <a:pt x="1909" y="1458"/>
                  </a:lnTo>
                  <a:lnTo>
                    <a:pt x="1819" y="1459"/>
                  </a:lnTo>
                  <a:lnTo>
                    <a:pt x="1728" y="1460"/>
                  </a:lnTo>
                  <a:lnTo>
                    <a:pt x="1637" y="1462"/>
                  </a:lnTo>
                  <a:lnTo>
                    <a:pt x="1545" y="1463"/>
                  </a:lnTo>
                  <a:lnTo>
                    <a:pt x="1508" y="1464"/>
                  </a:lnTo>
                  <a:lnTo>
                    <a:pt x="1470" y="1463"/>
                  </a:lnTo>
                  <a:lnTo>
                    <a:pt x="1432" y="1462"/>
                  </a:lnTo>
                  <a:lnTo>
                    <a:pt x="1394" y="1461"/>
                  </a:lnTo>
                  <a:lnTo>
                    <a:pt x="1356" y="1459"/>
                  </a:lnTo>
                  <a:lnTo>
                    <a:pt x="1318" y="1459"/>
                  </a:lnTo>
                  <a:lnTo>
                    <a:pt x="1280" y="1459"/>
                  </a:lnTo>
                  <a:lnTo>
                    <a:pt x="1243" y="1461"/>
                  </a:lnTo>
                  <a:lnTo>
                    <a:pt x="1236" y="1437"/>
                  </a:lnTo>
                  <a:lnTo>
                    <a:pt x="1230" y="1411"/>
                  </a:lnTo>
                  <a:lnTo>
                    <a:pt x="1224" y="1386"/>
                  </a:lnTo>
                  <a:lnTo>
                    <a:pt x="1218" y="1361"/>
                  </a:lnTo>
                  <a:lnTo>
                    <a:pt x="1212" y="1336"/>
                  </a:lnTo>
                  <a:lnTo>
                    <a:pt x="1203" y="1312"/>
                  </a:lnTo>
                  <a:lnTo>
                    <a:pt x="1199" y="1301"/>
                  </a:lnTo>
                  <a:lnTo>
                    <a:pt x="1194" y="1290"/>
                  </a:lnTo>
                  <a:lnTo>
                    <a:pt x="1188" y="1278"/>
                  </a:lnTo>
                  <a:lnTo>
                    <a:pt x="1182" y="1268"/>
                  </a:lnTo>
                  <a:lnTo>
                    <a:pt x="1192" y="1261"/>
                  </a:lnTo>
                  <a:lnTo>
                    <a:pt x="1201" y="1254"/>
                  </a:lnTo>
                  <a:lnTo>
                    <a:pt x="1210" y="1246"/>
                  </a:lnTo>
                  <a:lnTo>
                    <a:pt x="1218" y="1237"/>
                  </a:lnTo>
                  <a:lnTo>
                    <a:pt x="1226" y="1228"/>
                  </a:lnTo>
                  <a:lnTo>
                    <a:pt x="1233" y="1219"/>
                  </a:lnTo>
                  <a:lnTo>
                    <a:pt x="1239" y="1209"/>
                  </a:lnTo>
                  <a:lnTo>
                    <a:pt x="1245" y="1199"/>
                  </a:lnTo>
                  <a:lnTo>
                    <a:pt x="1250" y="1188"/>
                  </a:lnTo>
                  <a:lnTo>
                    <a:pt x="1256" y="1177"/>
                  </a:lnTo>
                  <a:lnTo>
                    <a:pt x="1260" y="1167"/>
                  </a:lnTo>
                  <a:lnTo>
                    <a:pt x="1264" y="1156"/>
                  </a:lnTo>
                  <a:lnTo>
                    <a:pt x="1270" y="1132"/>
                  </a:lnTo>
                  <a:lnTo>
                    <a:pt x="1274" y="1110"/>
                  </a:lnTo>
                  <a:lnTo>
                    <a:pt x="1278" y="1106"/>
                  </a:lnTo>
                  <a:lnTo>
                    <a:pt x="1281" y="1104"/>
                  </a:lnTo>
                  <a:lnTo>
                    <a:pt x="1285" y="1104"/>
                  </a:lnTo>
                  <a:lnTo>
                    <a:pt x="1289" y="1104"/>
                  </a:lnTo>
                  <a:lnTo>
                    <a:pt x="1299" y="1105"/>
                  </a:lnTo>
                  <a:lnTo>
                    <a:pt x="1308" y="1107"/>
                  </a:lnTo>
                  <a:lnTo>
                    <a:pt x="1340" y="1099"/>
                  </a:lnTo>
                  <a:lnTo>
                    <a:pt x="1374" y="1091"/>
                  </a:lnTo>
                  <a:lnTo>
                    <a:pt x="1391" y="1086"/>
                  </a:lnTo>
                  <a:lnTo>
                    <a:pt x="1407" y="1080"/>
                  </a:lnTo>
                  <a:lnTo>
                    <a:pt x="1422" y="1074"/>
                  </a:lnTo>
                  <a:lnTo>
                    <a:pt x="1438" y="1067"/>
                  </a:lnTo>
                  <a:lnTo>
                    <a:pt x="1453" y="1059"/>
                  </a:lnTo>
                  <a:lnTo>
                    <a:pt x="1466" y="1048"/>
                  </a:lnTo>
                  <a:lnTo>
                    <a:pt x="1479" y="1038"/>
                  </a:lnTo>
                  <a:lnTo>
                    <a:pt x="1492" y="1027"/>
                  </a:lnTo>
                  <a:lnTo>
                    <a:pt x="1502" y="1014"/>
                  </a:lnTo>
                  <a:lnTo>
                    <a:pt x="1512" y="999"/>
                  </a:lnTo>
                  <a:lnTo>
                    <a:pt x="1516" y="991"/>
                  </a:lnTo>
                  <a:lnTo>
                    <a:pt x="1520" y="983"/>
                  </a:lnTo>
                  <a:lnTo>
                    <a:pt x="1523" y="974"/>
                  </a:lnTo>
                  <a:lnTo>
                    <a:pt x="1526" y="966"/>
                  </a:lnTo>
                  <a:lnTo>
                    <a:pt x="1531" y="942"/>
                  </a:lnTo>
                  <a:lnTo>
                    <a:pt x="1533" y="918"/>
                  </a:lnTo>
                  <a:lnTo>
                    <a:pt x="1533" y="905"/>
                  </a:lnTo>
                  <a:lnTo>
                    <a:pt x="1533" y="893"/>
                  </a:lnTo>
                  <a:lnTo>
                    <a:pt x="1532" y="881"/>
                  </a:lnTo>
                  <a:lnTo>
                    <a:pt x="1531" y="868"/>
                  </a:lnTo>
                  <a:lnTo>
                    <a:pt x="1528" y="856"/>
                  </a:lnTo>
                  <a:lnTo>
                    <a:pt x="1524" y="845"/>
                  </a:lnTo>
                  <a:lnTo>
                    <a:pt x="1520" y="833"/>
                  </a:lnTo>
                  <a:lnTo>
                    <a:pt x="1515" y="821"/>
                  </a:lnTo>
                  <a:lnTo>
                    <a:pt x="1509" y="811"/>
                  </a:lnTo>
                  <a:lnTo>
                    <a:pt x="1502" y="802"/>
                  </a:lnTo>
                  <a:lnTo>
                    <a:pt x="1493" y="793"/>
                  </a:lnTo>
                  <a:lnTo>
                    <a:pt x="1484" y="784"/>
                  </a:lnTo>
                  <a:lnTo>
                    <a:pt x="1467" y="772"/>
                  </a:lnTo>
                  <a:lnTo>
                    <a:pt x="1451" y="762"/>
                  </a:lnTo>
                  <a:lnTo>
                    <a:pt x="1433" y="754"/>
                  </a:lnTo>
                  <a:lnTo>
                    <a:pt x="1416" y="747"/>
                  </a:lnTo>
                  <a:lnTo>
                    <a:pt x="1398" y="742"/>
                  </a:lnTo>
                  <a:lnTo>
                    <a:pt x="1378" y="738"/>
                  </a:lnTo>
                  <a:lnTo>
                    <a:pt x="1359" y="735"/>
                  </a:lnTo>
                  <a:lnTo>
                    <a:pt x="1338" y="734"/>
                  </a:lnTo>
                  <a:lnTo>
                    <a:pt x="1274" y="750"/>
                  </a:lnTo>
                  <a:lnTo>
                    <a:pt x="1270" y="741"/>
                  </a:lnTo>
                  <a:lnTo>
                    <a:pt x="1267" y="732"/>
                  </a:lnTo>
                  <a:lnTo>
                    <a:pt x="1264" y="722"/>
                  </a:lnTo>
                  <a:lnTo>
                    <a:pt x="1261" y="712"/>
                  </a:lnTo>
                  <a:lnTo>
                    <a:pt x="1257" y="693"/>
                  </a:lnTo>
                  <a:lnTo>
                    <a:pt x="1253" y="673"/>
                  </a:lnTo>
                  <a:lnTo>
                    <a:pt x="1228" y="646"/>
                  </a:lnTo>
                  <a:lnTo>
                    <a:pt x="1201" y="620"/>
                  </a:lnTo>
                  <a:lnTo>
                    <a:pt x="1174" y="594"/>
                  </a:lnTo>
                  <a:lnTo>
                    <a:pt x="1148" y="566"/>
                  </a:lnTo>
                  <a:lnTo>
                    <a:pt x="1147" y="561"/>
                  </a:lnTo>
                  <a:lnTo>
                    <a:pt x="1148" y="557"/>
                  </a:lnTo>
                  <a:lnTo>
                    <a:pt x="1149" y="552"/>
                  </a:lnTo>
                  <a:lnTo>
                    <a:pt x="1150" y="547"/>
                  </a:lnTo>
                  <a:lnTo>
                    <a:pt x="1154" y="537"/>
                  </a:lnTo>
                  <a:lnTo>
                    <a:pt x="1159" y="528"/>
                  </a:lnTo>
                  <a:lnTo>
                    <a:pt x="1172" y="512"/>
                  </a:lnTo>
                  <a:lnTo>
                    <a:pt x="1185" y="495"/>
                  </a:lnTo>
                  <a:lnTo>
                    <a:pt x="1192" y="474"/>
                  </a:lnTo>
                  <a:lnTo>
                    <a:pt x="1199" y="454"/>
                  </a:lnTo>
                  <a:lnTo>
                    <a:pt x="1208" y="433"/>
                  </a:lnTo>
                  <a:lnTo>
                    <a:pt x="1215" y="413"/>
                  </a:lnTo>
                  <a:lnTo>
                    <a:pt x="1221" y="391"/>
                  </a:lnTo>
                  <a:lnTo>
                    <a:pt x="1226" y="370"/>
                  </a:lnTo>
                  <a:lnTo>
                    <a:pt x="1228" y="359"/>
                  </a:lnTo>
                  <a:lnTo>
                    <a:pt x="1230" y="348"/>
                  </a:lnTo>
                  <a:lnTo>
                    <a:pt x="1231" y="337"/>
                  </a:lnTo>
                  <a:lnTo>
                    <a:pt x="1231" y="326"/>
                  </a:lnTo>
                  <a:lnTo>
                    <a:pt x="1248" y="323"/>
                  </a:lnTo>
                  <a:lnTo>
                    <a:pt x="1266" y="321"/>
                  </a:lnTo>
                  <a:lnTo>
                    <a:pt x="1284" y="321"/>
                  </a:lnTo>
                  <a:lnTo>
                    <a:pt x="1302" y="320"/>
                  </a:lnTo>
                  <a:lnTo>
                    <a:pt x="1338" y="321"/>
                  </a:lnTo>
                  <a:lnTo>
                    <a:pt x="1375" y="322"/>
                  </a:lnTo>
                  <a:lnTo>
                    <a:pt x="1412" y="323"/>
                  </a:lnTo>
                  <a:lnTo>
                    <a:pt x="1448" y="322"/>
                  </a:lnTo>
                  <a:lnTo>
                    <a:pt x="1465" y="321"/>
                  </a:lnTo>
                  <a:lnTo>
                    <a:pt x="1484" y="318"/>
                  </a:lnTo>
                  <a:lnTo>
                    <a:pt x="1500" y="315"/>
                  </a:lnTo>
                  <a:lnTo>
                    <a:pt x="1517" y="309"/>
                  </a:lnTo>
                  <a:lnTo>
                    <a:pt x="1718" y="310"/>
                  </a:lnTo>
                  <a:lnTo>
                    <a:pt x="1842" y="308"/>
                  </a:lnTo>
                  <a:lnTo>
                    <a:pt x="1966" y="306"/>
                  </a:lnTo>
                  <a:lnTo>
                    <a:pt x="2091" y="305"/>
                  </a:lnTo>
                  <a:lnTo>
                    <a:pt x="2215" y="303"/>
                  </a:lnTo>
                  <a:lnTo>
                    <a:pt x="2340" y="302"/>
                  </a:lnTo>
                  <a:lnTo>
                    <a:pt x="2464" y="301"/>
                  </a:lnTo>
                  <a:lnTo>
                    <a:pt x="2589" y="300"/>
                  </a:lnTo>
                  <a:lnTo>
                    <a:pt x="2712" y="298"/>
                  </a:lnTo>
                  <a:lnTo>
                    <a:pt x="2837" y="297"/>
                  </a:lnTo>
                  <a:lnTo>
                    <a:pt x="2961" y="296"/>
                  </a:lnTo>
                  <a:lnTo>
                    <a:pt x="3085" y="295"/>
                  </a:lnTo>
                  <a:lnTo>
                    <a:pt x="3209" y="294"/>
                  </a:lnTo>
                  <a:lnTo>
                    <a:pt x="3334" y="292"/>
                  </a:lnTo>
                  <a:lnTo>
                    <a:pt x="3458" y="291"/>
                  </a:lnTo>
                  <a:lnTo>
                    <a:pt x="3581" y="289"/>
                  </a:lnTo>
                  <a:lnTo>
                    <a:pt x="3706" y="287"/>
                  </a:lnTo>
                  <a:lnTo>
                    <a:pt x="3831" y="286"/>
                  </a:lnTo>
                  <a:lnTo>
                    <a:pt x="4056" y="286"/>
                  </a:lnTo>
                  <a:lnTo>
                    <a:pt x="4365" y="285"/>
                  </a:lnTo>
                  <a:lnTo>
                    <a:pt x="4747" y="284"/>
                  </a:lnTo>
                  <a:lnTo>
                    <a:pt x="5184" y="284"/>
                  </a:lnTo>
                  <a:lnTo>
                    <a:pt x="5665" y="283"/>
                  </a:lnTo>
                  <a:lnTo>
                    <a:pt x="6173" y="283"/>
                  </a:lnTo>
                  <a:lnTo>
                    <a:pt x="6696" y="282"/>
                  </a:lnTo>
                  <a:lnTo>
                    <a:pt x="7218" y="281"/>
                  </a:lnTo>
                  <a:lnTo>
                    <a:pt x="7727" y="281"/>
                  </a:lnTo>
                  <a:lnTo>
                    <a:pt x="8208" y="280"/>
                  </a:lnTo>
                  <a:lnTo>
                    <a:pt x="8646" y="280"/>
                  </a:lnTo>
                  <a:lnTo>
                    <a:pt x="9028" y="279"/>
                  </a:lnTo>
                  <a:lnTo>
                    <a:pt x="9339" y="278"/>
                  </a:lnTo>
                  <a:lnTo>
                    <a:pt x="9564" y="278"/>
                  </a:lnTo>
                  <a:lnTo>
                    <a:pt x="9690" y="277"/>
                  </a:lnTo>
                  <a:lnTo>
                    <a:pt x="9780" y="273"/>
                  </a:lnTo>
                  <a:lnTo>
                    <a:pt x="9787" y="284"/>
                  </a:lnTo>
                  <a:lnTo>
                    <a:pt x="9793" y="296"/>
                  </a:lnTo>
                  <a:lnTo>
                    <a:pt x="9799" y="308"/>
                  </a:lnTo>
                  <a:lnTo>
                    <a:pt x="9803" y="322"/>
                  </a:lnTo>
                  <a:lnTo>
                    <a:pt x="9807" y="335"/>
                  </a:lnTo>
                  <a:lnTo>
                    <a:pt x="9812" y="348"/>
                  </a:lnTo>
                  <a:lnTo>
                    <a:pt x="9817" y="361"/>
                  </a:lnTo>
                  <a:lnTo>
                    <a:pt x="9823" y="374"/>
                  </a:lnTo>
                  <a:lnTo>
                    <a:pt x="9832" y="395"/>
                  </a:lnTo>
                  <a:lnTo>
                    <a:pt x="9842" y="417"/>
                  </a:lnTo>
                  <a:lnTo>
                    <a:pt x="9853" y="438"/>
                  </a:lnTo>
                  <a:lnTo>
                    <a:pt x="9864" y="460"/>
                  </a:lnTo>
                  <a:lnTo>
                    <a:pt x="9876" y="480"/>
                  </a:lnTo>
                  <a:lnTo>
                    <a:pt x="9888" y="501"/>
                  </a:lnTo>
                  <a:lnTo>
                    <a:pt x="9902" y="520"/>
                  </a:lnTo>
                  <a:lnTo>
                    <a:pt x="9915" y="538"/>
                  </a:lnTo>
                  <a:lnTo>
                    <a:pt x="9910" y="544"/>
                  </a:lnTo>
                  <a:lnTo>
                    <a:pt x="9904" y="549"/>
                  </a:lnTo>
                  <a:lnTo>
                    <a:pt x="9897" y="553"/>
                  </a:lnTo>
                  <a:lnTo>
                    <a:pt x="9890" y="555"/>
                  </a:lnTo>
                  <a:lnTo>
                    <a:pt x="9874" y="559"/>
                  </a:lnTo>
                  <a:lnTo>
                    <a:pt x="9860" y="564"/>
                  </a:lnTo>
                  <a:close/>
                  <a:moveTo>
                    <a:pt x="9765" y="925"/>
                  </a:moveTo>
                  <a:lnTo>
                    <a:pt x="9753" y="928"/>
                  </a:lnTo>
                  <a:lnTo>
                    <a:pt x="9741" y="929"/>
                  </a:lnTo>
                  <a:lnTo>
                    <a:pt x="9729" y="929"/>
                  </a:lnTo>
                  <a:lnTo>
                    <a:pt x="9717" y="928"/>
                  </a:lnTo>
                  <a:lnTo>
                    <a:pt x="9706" y="926"/>
                  </a:lnTo>
                  <a:lnTo>
                    <a:pt x="9694" y="924"/>
                  </a:lnTo>
                  <a:lnTo>
                    <a:pt x="9683" y="921"/>
                  </a:lnTo>
                  <a:lnTo>
                    <a:pt x="9672" y="917"/>
                  </a:lnTo>
                  <a:lnTo>
                    <a:pt x="9665" y="911"/>
                  </a:lnTo>
                  <a:lnTo>
                    <a:pt x="9660" y="906"/>
                  </a:lnTo>
                  <a:lnTo>
                    <a:pt x="9654" y="900"/>
                  </a:lnTo>
                  <a:lnTo>
                    <a:pt x="9650" y="894"/>
                  </a:lnTo>
                  <a:lnTo>
                    <a:pt x="9646" y="887"/>
                  </a:lnTo>
                  <a:lnTo>
                    <a:pt x="9644" y="881"/>
                  </a:lnTo>
                  <a:lnTo>
                    <a:pt x="9642" y="874"/>
                  </a:lnTo>
                  <a:lnTo>
                    <a:pt x="9641" y="866"/>
                  </a:lnTo>
                  <a:lnTo>
                    <a:pt x="9640" y="852"/>
                  </a:lnTo>
                  <a:lnTo>
                    <a:pt x="9640" y="837"/>
                  </a:lnTo>
                  <a:lnTo>
                    <a:pt x="9642" y="821"/>
                  </a:lnTo>
                  <a:lnTo>
                    <a:pt x="9644" y="806"/>
                  </a:lnTo>
                  <a:lnTo>
                    <a:pt x="9647" y="798"/>
                  </a:lnTo>
                  <a:lnTo>
                    <a:pt x="9652" y="791"/>
                  </a:lnTo>
                  <a:lnTo>
                    <a:pt x="9658" y="785"/>
                  </a:lnTo>
                  <a:lnTo>
                    <a:pt x="9666" y="780"/>
                  </a:lnTo>
                  <a:lnTo>
                    <a:pt x="9673" y="775"/>
                  </a:lnTo>
                  <a:lnTo>
                    <a:pt x="9682" y="772"/>
                  </a:lnTo>
                  <a:lnTo>
                    <a:pt x="9690" y="770"/>
                  </a:lnTo>
                  <a:lnTo>
                    <a:pt x="9699" y="768"/>
                  </a:lnTo>
                  <a:lnTo>
                    <a:pt x="9712" y="767"/>
                  </a:lnTo>
                  <a:lnTo>
                    <a:pt x="9722" y="767"/>
                  </a:lnTo>
                  <a:lnTo>
                    <a:pt x="9733" y="768"/>
                  </a:lnTo>
                  <a:lnTo>
                    <a:pt x="9743" y="771"/>
                  </a:lnTo>
                  <a:lnTo>
                    <a:pt x="9754" y="775"/>
                  </a:lnTo>
                  <a:lnTo>
                    <a:pt x="9764" y="781"/>
                  </a:lnTo>
                  <a:lnTo>
                    <a:pt x="9774" y="786"/>
                  </a:lnTo>
                  <a:lnTo>
                    <a:pt x="9783" y="793"/>
                  </a:lnTo>
                  <a:lnTo>
                    <a:pt x="9789" y="799"/>
                  </a:lnTo>
                  <a:lnTo>
                    <a:pt x="9794" y="807"/>
                  </a:lnTo>
                  <a:lnTo>
                    <a:pt x="9799" y="815"/>
                  </a:lnTo>
                  <a:lnTo>
                    <a:pt x="9803" y="824"/>
                  </a:lnTo>
                  <a:lnTo>
                    <a:pt x="9806" y="833"/>
                  </a:lnTo>
                  <a:lnTo>
                    <a:pt x="9808" y="842"/>
                  </a:lnTo>
                  <a:lnTo>
                    <a:pt x="9809" y="852"/>
                  </a:lnTo>
                  <a:lnTo>
                    <a:pt x="9809" y="861"/>
                  </a:lnTo>
                  <a:lnTo>
                    <a:pt x="9807" y="872"/>
                  </a:lnTo>
                  <a:lnTo>
                    <a:pt x="9805" y="881"/>
                  </a:lnTo>
                  <a:lnTo>
                    <a:pt x="9802" y="890"/>
                  </a:lnTo>
                  <a:lnTo>
                    <a:pt x="9796" y="898"/>
                  </a:lnTo>
                  <a:lnTo>
                    <a:pt x="9790" y="906"/>
                  </a:lnTo>
                  <a:lnTo>
                    <a:pt x="9783" y="913"/>
                  </a:lnTo>
                  <a:lnTo>
                    <a:pt x="9775" y="920"/>
                  </a:lnTo>
                  <a:lnTo>
                    <a:pt x="9765" y="925"/>
                  </a:lnTo>
                  <a:close/>
                  <a:moveTo>
                    <a:pt x="9731" y="895"/>
                  </a:moveTo>
                  <a:lnTo>
                    <a:pt x="9724" y="894"/>
                  </a:lnTo>
                  <a:lnTo>
                    <a:pt x="9717" y="893"/>
                  </a:lnTo>
                  <a:lnTo>
                    <a:pt x="9710" y="890"/>
                  </a:lnTo>
                  <a:lnTo>
                    <a:pt x="9703" y="887"/>
                  </a:lnTo>
                  <a:lnTo>
                    <a:pt x="9698" y="882"/>
                  </a:lnTo>
                  <a:lnTo>
                    <a:pt x="9694" y="877"/>
                  </a:lnTo>
                  <a:lnTo>
                    <a:pt x="9691" y="871"/>
                  </a:lnTo>
                  <a:lnTo>
                    <a:pt x="9690" y="864"/>
                  </a:lnTo>
                  <a:lnTo>
                    <a:pt x="9691" y="850"/>
                  </a:lnTo>
                  <a:lnTo>
                    <a:pt x="9693" y="836"/>
                  </a:lnTo>
                  <a:lnTo>
                    <a:pt x="9696" y="830"/>
                  </a:lnTo>
                  <a:lnTo>
                    <a:pt x="9699" y="824"/>
                  </a:lnTo>
                  <a:lnTo>
                    <a:pt x="9702" y="821"/>
                  </a:lnTo>
                  <a:lnTo>
                    <a:pt x="9704" y="820"/>
                  </a:lnTo>
                  <a:lnTo>
                    <a:pt x="9709" y="818"/>
                  </a:lnTo>
                  <a:lnTo>
                    <a:pt x="9712" y="817"/>
                  </a:lnTo>
                  <a:lnTo>
                    <a:pt x="9719" y="819"/>
                  </a:lnTo>
                  <a:lnTo>
                    <a:pt x="9726" y="821"/>
                  </a:lnTo>
                  <a:lnTo>
                    <a:pt x="9733" y="825"/>
                  </a:lnTo>
                  <a:lnTo>
                    <a:pt x="9739" y="828"/>
                  </a:lnTo>
                  <a:lnTo>
                    <a:pt x="9745" y="832"/>
                  </a:lnTo>
                  <a:lnTo>
                    <a:pt x="9749" y="838"/>
                  </a:lnTo>
                  <a:lnTo>
                    <a:pt x="9754" y="844"/>
                  </a:lnTo>
                  <a:lnTo>
                    <a:pt x="9756" y="851"/>
                  </a:lnTo>
                  <a:lnTo>
                    <a:pt x="9756" y="857"/>
                  </a:lnTo>
                  <a:lnTo>
                    <a:pt x="9756" y="864"/>
                  </a:lnTo>
                  <a:lnTo>
                    <a:pt x="9755" y="871"/>
                  </a:lnTo>
                  <a:lnTo>
                    <a:pt x="9753" y="878"/>
                  </a:lnTo>
                  <a:lnTo>
                    <a:pt x="9748" y="884"/>
                  </a:lnTo>
                  <a:lnTo>
                    <a:pt x="9744" y="889"/>
                  </a:lnTo>
                  <a:lnTo>
                    <a:pt x="9741" y="891"/>
                  </a:lnTo>
                  <a:lnTo>
                    <a:pt x="9738" y="892"/>
                  </a:lnTo>
                  <a:lnTo>
                    <a:pt x="9734" y="894"/>
                  </a:lnTo>
                  <a:lnTo>
                    <a:pt x="9731" y="895"/>
                  </a:lnTo>
                  <a:close/>
                  <a:moveTo>
                    <a:pt x="3305" y="1689"/>
                  </a:moveTo>
                  <a:lnTo>
                    <a:pt x="3299" y="1686"/>
                  </a:lnTo>
                  <a:lnTo>
                    <a:pt x="3305" y="1674"/>
                  </a:lnTo>
                  <a:lnTo>
                    <a:pt x="3307" y="1674"/>
                  </a:lnTo>
                  <a:lnTo>
                    <a:pt x="3309" y="1676"/>
                  </a:lnTo>
                  <a:lnTo>
                    <a:pt x="3310" y="1678"/>
                  </a:lnTo>
                  <a:lnTo>
                    <a:pt x="3310" y="1680"/>
                  </a:lnTo>
                  <a:lnTo>
                    <a:pt x="3310" y="1683"/>
                  </a:lnTo>
                  <a:lnTo>
                    <a:pt x="3309" y="1685"/>
                  </a:lnTo>
                  <a:lnTo>
                    <a:pt x="3307" y="1687"/>
                  </a:lnTo>
                  <a:lnTo>
                    <a:pt x="3305" y="1689"/>
                  </a:lnTo>
                  <a:close/>
                  <a:moveTo>
                    <a:pt x="1372" y="1016"/>
                  </a:moveTo>
                  <a:lnTo>
                    <a:pt x="1367" y="1019"/>
                  </a:lnTo>
                  <a:lnTo>
                    <a:pt x="1362" y="1021"/>
                  </a:lnTo>
                  <a:lnTo>
                    <a:pt x="1356" y="1023"/>
                  </a:lnTo>
                  <a:lnTo>
                    <a:pt x="1350" y="1024"/>
                  </a:lnTo>
                  <a:lnTo>
                    <a:pt x="1337" y="1024"/>
                  </a:lnTo>
                  <a:lnTo>
                    <a:pt x="1325" y="1023"/>
                  </a:lnTo>
                  <a:lnTo>
                    <a:pt x="1314" y="1021"/>
                  </a:lnTo>
                  <a:lnTo>
                    <a:pt x="1303" y="1017"/>
                  </a:lnTo>
                  <a:lnTo>
                    <a:pt x="1292" y="1012"/>
                  </a:lnTo>
                  <a:lnTo>
                    <a:pt x="1283" y="1004"/>
                  </a:lnTo>
                  <a:lnTo>
                    <a:pt x="1278" y="1000"/>
                  </a:lnTo>
                  <a:lnTo>
                    <a:pt x="1273" y="996"/>
                  </a:lnTo>
                  <a:lnTo>
                    <a:pt x="1269" y="991"/>
                  </a:lnTo>
                  <a:lnTo>
                    <a:pt x="1266" y="986"/>
                  </a:lnTo>
                  <a:lnTo>
                    <a:pt x="1260" y="976"/>
                  </a:lnTo>
                  <a:lnTo>
                    <a:pt x="1256" y="964"/>
                  </a:lnTo>
                  <a:lnTo>
                    <a:pt x="1252" y="940"/>
                  </a:lnTo>
                  <a:lnTo>
                    <a:pt x="1249" y="917"/>
                  </a:lnTo>
                  <a:lnTo>
                    <a:pt x="1255" y="906"/>
                  </a:lnTo>
                  <a:lnTo>
                    <a:pt x="1258" y="896"/>
                  </a:lnTo>
                  <a:lnTo>
                    <a:pt x="1261" y="885"/>
                  </a:lnTo>
                  <a:lnTo>
                    <a:pt x="1263" y="875"/>
                  </a:lnTo>
                  <a:lnTo>
                    <a:pt x="1265" y="863"/>
                  </a:lnTo>
                  <a:lnTo>
                    <a:pt x="1267" y="853"/>
                  </a:lnTo>
                  <a:lnTo>
                    <a:pt x="1270" y="842"/>
                  </a:lnTo>
                  <a:lnTo>
                    <a:pt x="1274" y="833"/>
                  </a:lnTo>
                  <a:lnTo>
                    <a:pt x="1283" y="829"/>
                  </a:lnTo>
                  <a:lnTo>
                    <a:pt x="1293" y="825"/>
                  </a:lnTo>
                  <a:lnTo>
                    <a:pt x="1303" y="820"/>
                  </a:lnTo>
                  <a:lnTo>
                    <a:pt x="1313" y="817"/>
                  </a:lnTo>
                  <a:lnTo>
                    <a:pt x="1323" y="815"/>
                  </a:lnTo>
                  <a:lnTo>
                    <a:pt x="1333" y="813"/>
                  </a:lnTo>
                  <a:lnTo>
                    <a:pt x="1344" y="812"/>
                  </a:lnTo>
                  <a:lnTo>
                    <a:pt x="1354" y="812"/>
                  </a:lnTo>
                  <a:lnTo>
                    <a:pt x="1364" y="812"/>
                  </a:lnTo>
                  <a:lnTo>
                    <a:pt x="1374" y="813"/>
                  </a:lnTo>
                  <a:lnTo>
                    <a:pt x="1384" y="815"/>
                  </a:lnTo>
                  <a:lnTo>
                    <a:pt x="1394" y="818"/>
                  </a:lnTo>
                  <a:lnTo>
                    <a:pt x="1404" y="822"/>
                  </a:lnTo>
                  <a:lnTo>
                    <a:pt x="1413" y="828"/>
                  </a:lnTo>
                  <a:lnTo>
                    <a:pt x="1422" y="833"/>
                  </a:lnTo>
                  <a:lnTo>
                    <a:pt x="1431" y="840"/>
                  </a:lnTo>
                  <a:lnTo>
                    <a:pt x="1436" y="845"/>
                  </a:lnTo>
                  <a:lnTo>
                    <a:pt x="1439" y="851"/>
                  </a:lnTo>
                  <a:lnTo>
                    <a:pt x="1442" y="857"/>
                  </a:lnTo>
                  <a:lnTo>
                    <a:pt x="1444" y="863"/>
                  </a:lnTo>
                  <a:lnTo>
                    <a:pt x="1447" y="877"/>
                  </a:lnTo>
                  <a:lnTo>
                    <a:pt x="1449" y="890"/>
                  </a:lnTo>
                  <a:lnTo>
                    <a:pt x="1448" y="904"/>
                  </a:lnTo>
                  <a:lnTo>
                    <a:pt x="1446" y="918"/>
                  </a:lnTo>
                  <a:lnTo>
                    <a:pt x="1444" y="932"/>
                  </a:lnTo>
                  <a:lnTo>
                    <a:pt x="1441" y="944"/>
                  </a:lnTo>
                  <a:lnTo>
                    <a:pt x="1434" y="955"/>
                  </a:lnTo>
                  <a:lnTo>
                    <a:pt x="1427" y="967"/>
                  </a:lnTo>
                  <a:lnTo>
                    <a:pt x="1420" y="976"/>
                  </a:lnTo>
                  <a:lnTo>
                    <a:pt x="1412" y="985"/>
                  </a:lnTo>
                  <a:lnTo>
                    <a:pt x="1404" y="993"/>
                  </a:lnTo>
                  <a:lnTo>
                    <a:pt x="1394" y="1001"/>
                  </a:lnTo>
                  <a:lnTo>
                    <a:pt x="1383" y="1009"/>
                  </a:lnTo>
                  <a:lnTo>
                    <a:pt x="1372" y="1016"/>
                  </a:lnTo>
                  <a:close/>
                  <a:moveTo>
                    <a:pt x="1366" y="967"/>
                  </a:moveTo>
                  <a:lnTo>
                    <a:pt x="1359" y="970"/>
                  </a:lnTo>
                  <a:lnTo>
                    <a:pt x="1352" y="973"/>
                  </a:lnTo>
                  <a:lnTo>
                    <a:pt x="1344" y="974"/>
                  </a:lnTo>
                  <a:lnTo>
                    <a:pt x="1336" y="974"/>
                  </a:lnTo>
                  <a:lnTo>
                    <a:pt x="1328" y="974"/>
                  </a:lnTo>
                  <a:lnTo>
                    <a:pt x="1321" y="973"/>
                  </a:lnTo>
                  <a:lnTo>
                    <a:pt x="1314" y="971"/>
                  </a:lnTo>
                  <a:lnTo>
                    <a:pt x="1308" y="968"/>
                  </a:lnTo>
                  <a:lnTo>
                    <a:pt x="1302" y="959"/>
                  </a:lnTo>
                  <a:lnTo>
                    <a:pt x="1298" y="950"/>
                  </a:lnTo>
                  <a:lnTo>
                    <a:pt x="1294" y="941"/>
                  </a:lnTo>
                  <a:lnTo>
                    <a:pt x="1293" y="931"/>
                  </a:lnTo>
                  <a:lnTo>
                    <a:pt x="1293" y="921"/>
                  </a:lnTo>
                  <a:lnTo>
                    <a:pt x="1294" y="911"/>
                  </a:lnTo>
                  <a:lnTo>
                    <a:pt x="1298" y="902"/>
                  </a:lnTo>
                  <a:lnTo>
                    <a:pt x="1302" y="894"/>
                  </a:lnTo>
                  <a:lnTo>
                    <a:pt x="1310" y="883"/>
                  </a:lnTo>
                  <a:lnTo>
                    <a:pt x="1317" y="870"/>
                  </a:lnTo>
                  <a:lnTo>
                    <a:pt x="1321" y="863"/>
                  </a:lnTo>
                  <a:lnTo>
                    <a:pt x="1325" y="858"/>
                  </a:lnTo>
                  <a:lnTo>
                    <a:pt x="1331" y="853"/>
                  </a:lnTo>
                  <a:lnTo>
                    <a:pt x="1338" y="850"/>
                  </a:lnTo>
                  <a:lnTo>
                    <a:pt x="1348" y="853"/>
                  </a:lnTo>
                  <a:lnTo>
                    <a:pt x="1358" y="856"/>
                  </a:lnTo>
                  <a:lnTo>
                    <a:pt x="1367" y="860"/>
                  </a:lnTo>
                  <a:lnTo>
                    <a:pt x="1375" y="864"/>
                  </a:lnTo>
                  <a:lnTo>
                    <a:pt x="1384" y="871"/>
                  </a:lnTo>
                  <a:lnTo>
                    <a:pt x="1392" y="877"/>
                  </a:lnTo>
                  <a:lnTo>
                    <a:pt x="1398" y="884"/>
                  </a:lnTo>
                  <a:lnTo>
                    <a:pt x="1404" y="893"/>
                  </a:lnTo>
                  <a:lnTo>
                    <a:pt x="1404" y="903"/>
                  </a:lnTo>
                  <a:lnTo>
                    <a:pt x="1403" y="913"/>
                  </a:lnTo>
                  <a:lnTo>
                    <a:pt x="1400" y="924"/>
                  </a:lnTo>
                  <a:lnTo>
                    <a:pt x="1396" y="933"/>
                  </a:lnTo>
                  <a:lnTo>
                    <a:pt x="1390" y="942"/>
                  </a:lnTo>
                  <a:lnTo>
                    <a:pt x="1383" y="951"/>
                  </a:lnTo>
                  <a:lnTo>
                    <a:pt x="1375" y="959"/>
                  </a:lnTo>
                  <a:lnTo>
                    <a:pt x="1366" y="967"/>
                  </a:lnTo>
                  <a:close/>
                  <a:moveTo>
                    <a:pt x="933" y="427"/>
                  </a:moveTo>
                  <a:lnTo>
                    <a:pt x="923" y="433"/>
                  </a:lnTo>
                  <a:lnTo>
                    <a:pt x="914" y="438"/>
                  </a:lnTo>
                  <a:lnTo>
                    <a:pt x="905" y="441"/>
                  </a:lnTo>
                  <a:lnTo>
                    <a:pt x="896" y="442"/>
                  </a:lnTo>
                  <a:lnTo>
                    <a:pt x="887" y="442"/>
                  </a:lnTo>
                  <a:lnTo>
                    <a:pt x="877" y="441"/>
                  </a:lnTo>
                  <a:lnTo>
                    <a:pt x="868" y="438"/>
                  </a:lnTo>
                  <a:lnTo>
                    <a:pt x="859" y="434"/>
                  </a:lnTo>
                  <a:lnTo>
                    <a:pt x="853" y="427"/>
                  </a:lnTo>
                  <a:lnTo>
                    <a:pt x="848" y="418"/>
                  </a:lnTo>
                  <a:lnTo>
                    <a:pt x="843" y="410"/>
                  </a:lnTo>
                  <a:lnTo>
                    <a:pt x="839" y="400"/>
                  </a:lnTo>
                  <a:lnTo>
                    <a:pt x="835" y="396"/>
                  </a:lnTo>
                  <a:lnTo>
                    <a:pt x="832" y="393"/>
                  </a:lnTo>
                  <a:lnTo>
                    <a:pt x="829" y="389"/>
                  </a:lnTo>
                  <a:lnTo>
                    <a:pt x="826" y="387"/>
                  </a:lnTo>
                  <a:lnTo>
                    <a:pt x="822" y="385"/>
                  </a:lnTo>
                  <a:lnTo>
                    <a:pt x="817" y="383"/>
                  </a:lnTo>
                  <a:lnTo>
                    <a:pt x="812" y="383"/>
                  </a:lnTo>
                  <a:lnTo>
                    <a:pt x="806" y="383"/>
                  </a:lnTo>
                  <a:lnTo>
                    <a:pt x="800" y="384"/>
                  </a:lnTo>
                  <a:lnTo>
                    <a:pt x="793" y="387"/>
                  </a:lnTo>
                  <a:lnTo>
                    <a:pt x="785" y="391"/>
                  </a:lnTo>
                  <a:lnTo>
                    <a:pt x="779" y="395"/>
                  </a:lnTo>
                  <a:lnTo>
                    <a:pt x="773" y="401"/>
                  </a:lnTo>
                  <a:lnTo>
                    <a:pt x="767" y="407"/>
                  </a:lnTo>
                  <a:lnTo>
                    <a:pt x="762" y="414"/>
                  </a:lnTo>
                  <a:lnTo>
                    <a:pt x="757" y="420"/>
                  </a:lnTo>
                  <a:lnTo>
                    <a:pt x="756" y="450"/>
                  </a:lnTo>
                  <a:lnTo>
                    <a:pt x="755" y="479"/>
                  </a:lnTo>
                  <a:lnTo>
                    <a:pt x="756" y="486"/>
                  </a:lnTo>
                  <a:lnTo>
                    <a:pt x="757" y="492"/>
                  </a:lnTo>
                  <a:lnTo>
                    <a:pt x="759" y="500"/>
                  </a:lnTo>
                  <a:lnTo>
                    <a:pt x="762" y="505"/>
                  </a:lnTo>
                  <a:lnTo>
                    <a:pt x="766" y="511"/>
                  </a:lnTo>
                  <a:lnTo>
                    <a:pt x="771" y="516"/>
                  </a:lnTo>
                  <a:lnTo>
                    <a:pt x="777" y="520"/>
                  </a:lnTo>
                  <a:lnTo>
                    <a:pt x="784" y="524"/>
                  </a:lnTo>
                  <a:lnTo>
                    <a:pt x="789" y="530"/>
                  </a:lnTo>
                  <a:lnTo>
                    <a:pt x="797" y="534"/>
                  </a:lnTo>
                  <a:lnTo>
                    <a:pt x="804" y="537"/>
                  </a:lnTo>
                  <a:lnTo>
                    <a:pt x="811" y="540"/>
                  </a:lnTo>
                  <a:lnTo>
                    <a:pt x="818" y="543"/>
                  </a:lnTo>
                  <a:lnTo>
                    <a:pt x="825" y="548"/>
                  </a:lnTo>
                  <a:lnTo>
                    <a:pt x="828" y="550"/>
                  </a:lnTo>
                  <a:lnTo>
                    <a:pt x="831" y="553"/>
                  </a:lnTo>
                  <a:lnTo>
                    <a:pt x="834" y="557"/>
                  </a:lnTo>
                  <a:lnTo>
                    <a:pt x="836" y="561"/>
                  </a:lnTo>
                  <a:lnTo>
                    <a:pt x="836" y="572"/>
                  </a:lnTo>
                  <a:lnTo>
                    <a:pt x="834" y="582"/>
                  </a:lnTo>
                  <a:lnTo>
                    <a:pt x="831" y="593"/>
                  </a:lnTo>
                  <a:lnTo>
                    <a:pt x="828" y="602"/>
                  </a:lnTo>
                  <a:lnTo>
                    <a:pt x="819" y="621"/>
                  </a:lnTo>
                  <a:lnTo>
                    <a:pt x="809" y="640"/>
                  </a:lnTo>
                  <a:lnTo>
                    <a:pt x="799" y="658"/>
                  </a:lnTo>
                  <a:lnTo>
                    <a:pt x="789" y="677"/>
                  </a:lnTo>
                  <a:lnTo>
                    <a:pt x="785" y="688"/>
                  </a:lnTo>
                  <a:lnTo>
                    <a:pt x="782" y="697"/>
                  </a:lnTo>
                  <a:lnTo>
                    <a:pt x="779" y="708"/>
                  </a:lnTo>
                  <a:lnTo>
                    <a:pt x="778" y="718"/>
                  </a:lnTo>
                  <a:lnTo>
                    <a:pt x="776" y="731"/>
                  </a:lnTo>
                  <a:lnTo>
                    <a:pt x="776" y="743"/>
                  </a:lnTo>
                  <a:lnTo>
                    <a:pt x="776" y="755"/>
                  </a:lnTo>
                  <a:lnTo>
                    <a:pt x="776" y="767"/>
                  </a:lnTo>
                  <a:lnTo>
                    <a:pt x="778" y="780"/>
                  </a:lnTo>
                  <a:lnTo>
                    <a:pt x="780" y="791"/>
                  </a:lnTo>
                  <a:lnTo>
                    <a:pt x="783" y="803"/>
                  </a:lnTo>
                  <a:lnTo>
                    <a:pt x="787" y="814"/>
                  </a:lnTo>
                  <a:lnTo>
                    <a:pt x="791" y="826"/>
                  </a:lnTo>
                  <a:lnTo>
                    <a:pt x="797" y="837"/>
                  </a:lnTo>
                  <a:lnTo>
                    <a:pt x="803" y="848"/>
                  </a:lnTo>
                  <a:lnTo>
                    <a:pt x="809" y="858"/>
                  </a:lnTo>
                  <a:lnTo>
                    <a:pt x="816" y="868"/>
                  </a:lnTo>
                  <a:lnTo>
                    <a:pt x="823" y="878"/>
                  </a:lnTo>
                  <a:lnTo>
                    <a:pt x="831" y="888"/>
                  </a:lnTo>
                  <a:lnTo>
                    <a:pt x="841" y="896"/>
                  </a:lnTo>
                  <a:lnTo>
                    <a:pt x="848" y="900"/>
                  </a:lnTo>
                  <a:lnTo>
                    <a:pt x="855" y="903"/>
                  </a:lnTo>
                  <a:lnTo>
                    <a:pt x="862" y="908"/>
                  </a:lnTo>
                  <a:lnTo>
                    <a:pt x="867" y="913"/>
                  </a:lnTo>
                  <a:lnTo>
                    <a:pt x="872" y="919"/>
                  </a:lnTo>
                  <a:lnTo>
                    <a:pt x="877" y="926"/>
                  </a:lnTo>
                  <a:lnTo>
                    <a:pt x="880" y="933"/>
                  </a:lnTo>
                  <a:lnTo>
                    <a:pt x="883" y="942"/>
                  </a:lnTo>
                  <a:lnTo>
                    <a:pt x="881" y="947"/>
                  </a:lnTo>
                  <a:lnTo>
                    <a:pt x="879" y="951"/>
                  </a:lnTo>
                  <a:lnTo>
                    <a:pt x="877" y="955"/>
                  </a:lnTo>
                  <a:lnTo>
                    <a:pt x="875" y="959"/>
                  </a:lnTo>
                  <a:lnTo>
                    <a:pt x="869" y="968"/>
                  </a:lnTo>
                  <a:lnTo>
                    <a:pt x="862" y="974"/>
                  </a:lnTo>
                  <a:lnTo>
                    <a:pt x="854" y="981"/>
                  </a:lnTo>
                  <a:lnTo>
                    <a:pt x="846" y="988"/>
                  </a:lnTo>
                  <a:lnTo>
                    <a:pt x="839" y="995"/>
                  </a:lnTo>
                  <a:lnTo>
                    <a:pt x="830" y="1004"/>
                  </a:lnTo>
                  <a:lnTo>
                    <a:pt x="823" y="1014"/>
                  </a:lnTo>
                  <a:lnTo>
                    <a:pt x="817" y="1023"/>
                  </a:lnTo>
                  <a:lnTo>
                    <a:pt x="812" y="1034"/>
                  </a:lnTo>
                  <a:lnTo>
                    <a:pt x="808" y="1045"/>
                  </a:lnTo>
                  <a:lnTo>
                    <a:pt x="805" y="1058"/>
                  </a:lnTo>
                  <a:lnTo>
                    <a:pt x="803" y="1070"/>
                  </a:lnTo>
                  <a:lnTo>
                    <a:pt x="802" y="1082"/>
                  </a:lnTo>
                  <a:lnTo>
                    <a:pt x="801" y="1094"/>
                  </a:lnTo>
                  <a:lnTo>
                    <a:pt x="802" y="1108"/>
                  </a:lnTo>
                  <a:lnTo>
                    <a:pt x="803" y="1121"/>
                  </a:lnTo>
                  <a:lnTo>
                    <a:pt x="805" y="1133"/>
                  </a:lnTo>
                  <a:lnTo>
                    <a:pt x="808" y="1145"/>
                  </a:lnTo>
                  <a:lnTo>
                    <a:pt x="811" y="1158"/>
                  </a:lnTo>
                  <a:lnTo>
                    <a:pt x="815" y="1170"/>
                  </a:lnTo>
                  <a:lnTo>
                    <a:pt x="820" y="1181"/>
                  </a:lnTo>
                  <a:lnTo>
                    <a:pt x="824" y="1191"/>
                  </a:lnTo>
                  <a:lnTo>
                    <a:pt x="832" y="1202"/>
                  </a:lnTo>
                  <a:lnTo>
                    <a:pt x="840" y="1213"/>
                  </a:lnTo>
                  <a:lnTo>
                    <a:pt x="842" y="1218"/>
                  </a:lnTo>
                  <a:lnTo>
                    <a:pt x="843" y="1224"/>
                  </a:lnTo>
                  <a:lnTo>
                    <a:pt x="843" y="1231"/>
                  </a:lnTo>
                  <a:lnTo>
                    <a:pt x="841" y="1237"/>
                  </a:lnTo>
                  <a:lnTo>
                    <a:pt x="828" y="1248"/>
                  </a:lnTo>
                  <a:lnTo>
                    <a:pt x="816" y="1257"/>
                  </a:lnTo>
                  <a:lnTo>
                    <a:pt x="804" y="1268"/>
                  </a:lnTo>
                  <a:lnTo>
                    <a:pt x="793" y="1279"/>
                  </a:lnTo>
                  <a:lnTo>
                    <a:pt x="782" y="1292"/>
                  </a:lnTo>
                  <a:lnTo>
                    <a:pt x="773" y="1304"/>
                  </a:lnTo>
                  <a:lnTo>
                    <a:pt x="770" y="1311"/>
                  </a:lnTo>
                  <a:lnTo>
                    <a:pt x="767" y="1318"/>
                  </a:lnTo>
                  <a:lnTo>
                    <a:pt x="765" y="1326"/>
                  </a:lnTo>
                  <a:lnTo>
                    <a:pt x="763" y="1335"/>
                  </a:lnTo>
                  <a:lnTo>
                    <a:pt x="764" y="1348"/>
                  </a:lnTo>
                  <a:lnTo>
                    <a:pt x="766" y="1362"/>
                  </a:lnTo>
                  <a:lnTo>
                    <a:pt x="768" y="1375"/>
                  </a:lnTo>
                  <a:lnTo>
                    <a:pt x="772" y="1389"/>
                  </a:lnTo>
                  <a:lnTo>
                    <a:pt x="774" y="1394"/>
                  </a:lnTo>
                  <a:lnTo>
                    <a:pt x="776" y="1400"/>
                  </a:lnTo>
                  <a:lnTo>
                    <a:pt x="779" y="1405"/>
                  </a:lnTo>
                  <a:lnTo>
                    <a:pt x="783" y="1410"/>
                  </a:lnTo>
                  <a:lnTo>
                    <a:pt x="787" y="1415"/>
                  </a:lnTo>
                  <a:lnTo>
                    <a:pt x="791" y="1419"/>
                  </a:lnTo>
                  <a:lnTo>
                    <a:pt x="798" y="1422"/>
                  </a:lnTo>
                  <a:lnTo>
                    <a:pt x="803" y="1426"/>
                  </a:lnTo>
                  <a:lnTo>
                    <a:pt x="811" y="1428"/>
                  </a:lnTo>
                  <a:lnTo>
                    <a:pt x="818" y="1428"/>
                  </a:lnTo>
                  <a:lnTo>
                    <a:pt x="824" y="1427"/>
                  </a:lnTo>
                  <a:lnTo>
                    <a:pt x="829" y="1424"/>
                  </a:lnTo>
                  <a:lnTo>
                    <a:pt x="834" y="1421"/>
                  </a:lnTo>
                  <a:lnTo>
                    <a:pt x="839" y="1417"/>
                  </a:lnTo>
                  <a:lnTo>
                    <a:pt x="843" y="1413"/>
                  </a:lnTo>
                  <a:lnTo>
                    <a:pt x="847" y="1408"/>
                  </a:lnTo>
                  <a:lnTo>
                    <a:pt x="854" y="1398"/>
                  </a:lnTo>
                  <a:lnTo>
                    <a:pt x="861" y="1387"/>
                  </a:lnTo>
                  <a:lnTo>
                    <a:pt x="865" y="1382"/>
                  </a:lnTo>
                  <a:lnTo>
                    <a:pt x="868" y="1377"/>
                  </a:lnTo>
                  <a:lnTo>
                    <a:pt x="872" y="1373"/>
                  </a:lnTo>
                  <a:lnTo>
                    <a:pt x="877" y="1369"/>
                  </a:lnTo>
                  <a:lnTo>
                    <a:pt x="900" y="1374"/>
                  </a:lnTo>
                  <a:lnTo>
                    <a:pt x="924" y="1381"/>
                  </a:lnTo>
                  <a:lnTo>
                    <a:pt x="929" y="1383"/>
                  </a:lnTo>
                  <a:lnTo>
                    <a:pt x="935" y="1385"/>
                  </a:lnTo>
                  <a:lnTo>
                    <a:pt x="940" y="1388"/>
                  </a:lnTo>
                  <a:lnTo>
                    <a:pt x="943" y="1391"/>
                  </a:lnTo>
                  <a:lnTo>
                    <a:pt x="947" y="1395"/>
                  </a:lnTo>
                  <a:lnTo>
                    <a:pt x="949" y="1400"/>
                  </a:lnTo>
                  <a:lnTo>
                    <a:pt x="950" y="1405"/>
                  </a:lnTo>
                  <a:lnTo>
                    <a:pt x="951" y="1412"/>
                  </a:lnTo>
                  <a:lnTo>
                    <a:pt x="957" y="1417"/>
                  </a:lnTo>
                  <a:lnTo>
                    <a:pt x="962" y="1423"/>
                  </a:lnTo>
                  <a:lnTo>
                    <a:pt x="966" y="1430"/>
                  </a:lnTo>
                  <a:lnTo>
                    <a:pt x="970" y="1436"/>
                  </a:lnTo>
                  <a:lnTo>
                    <a:pt x="972" y="1443"/>
                  </a:lnTo>
                  <a:lnTo>
                    <a:pt x="974" y="1450"/>
                  </a:lnTo>
                  <a:lnTo>
                    <a:pt x="975" y="1458"/>
                  </a:lnTo>
                  <a:lnTo>
                    <a:pt x="975" y="1465"/>
                  </a:lnTo>
                  <a:lnTo>
                    <a:pt x="974" y="1482"/>
                  </a:lnTo>
                  <a:lnTo>
                    <a:pt x="971" y="1497"/>
                  </a:lnTo>
                  <a:lnTo>
                    <a:pt x="967" y="1513"/>
                  </a:lnTo>
                  <a:lnTo>
                    <a:pt x="963" y="1529"/>
                  </a:lnTo>
                  <a:lnTo>
                    <a:pt x="953" y="1545"/>
                  </a:lnTo>
                  <a:lnTo>
                    <a:pt x="943" y="1560"/>
                  </a:lnTo>
                  <a:lnTo>
                    <a:pt x="937" y="1568"/>
                  </a:lnTo>
                  <a:lnTo>
                    <a:pt x="931" y="1575"/>
                  </a:lnTo>
                  <a:lnTo>
                    <a:pt x="923" y="1581"/>
                  </a:lnTo>
                  <a:lnTo>
                    <a:pt x="916" y="1586"/>
                  </a:lnTo>
                  <a:lnTo>
                    <a:pt x="909" y="1591"/>
                  </a:lnTo>
                  <a:lnTo>
                    <a:pt x="902" y="1595"/>
                  </a:lnTo>
                  <a:lnTo>
                    <a:pt x="894" y="1598"/>
                  </a:lnTo>
                  <a:lnTo>
                    <a:pt x="886" y="1601"/>
                  </a:lnTo>
                  <a:lnTo>
                    <a:pt x="877" y="1603"/>
                  </a:lnTo>
                  <a:lnTo>
                    <a:pt x="868" y="1604"/>
                  </a:lnTo>
                  <a:lnTo>
                    <a:pt x="859" y="1604"/>
                  </a:lnTo>
                  <a:lnTo>
                    <a:pt x="850" y="1604"/>
                  </a:lnTo>
                  <a:lnTo>
                    <a:pt x="832" y="1603"/>
                  </a:lnTo>
                  <a:lnTo>
                    <a:pt x="815" y="1602"/>
                  </a:lnTo>
                  <a:lnTo>
                    <a:pt x="798" y="1599"/>
                  </a:lnTo>
                  <a:lnTo>
                    <a:pt x="781" y="1596"/>
                  </a:lnTo>
                  <a:lnTo>
                    <a:pt x="765" y="1591"/>
                  </a:lnTo>
                  <a:lnTo>
                    <a:pt x="749" y="1585"/>
                  </a:lnTo>
                  <a:lnTo>
                    <a:pt x="733" y="1578"/>
                  </a:lnTo>
                  <a:lnTo>
                    <a:pt x="719" y="1570"/>
                  </a:lnTo>
                  <a:lnTo>
                    <a:pt x="705" y="1561"/>
                  </a:lnTo>
                  <a:lnTo>
                    <a:pt x="691" y="1551"/>
                  </a:lnTo>
                  <a:lnTo>
                    <a:pt x="679" y="1540"/>
                  </a:lnTo>
                  <a:lnTo>
                    <a:pt x="668" y="1528"/>
                  </a:lnTo>
                  <a:lnTo>
                    <a:pt x="658" y="1515"/>
                  </a:lnTo>
                  <a:lnTo>
                    <a:pt x="648" y="1501"/>
                  </a:lnTo>
                  <a:lnTo>
                    <a:pt x="640" y="1487"/>
                  </a:lnTo>
                  <a:lnTo>
                    <a:pt x="634" y="1471"/>
                  </a:lnTo>
                  <a:lnTo>
                    <a:pt x="626" y="1461"/>
                  </a:lnTo>
                  <a:lnTo>
                    <a:pt x="619" y="1451"/>
                  </a:lnTo>
                  <a:lnTo>
                    <a:pt x="613" y="1441"/>
                  </a:lnTo>
                  <a:lnTo>
                    <a:pt x="606" y="1431"/>
                  </a:lnTo>
                  <a:lnTo>
                    <a:pt x="595" y="1409"/>
                  </a:lnTo>
                  <a:lnTo>
                    <a:pt x="586" y="1388"/>
                  </a:lnTo>
                  <a:lnTo>
                    <a:pt x="579" y="1365"/>
                  </a:lnTo>
                  <a:lnTo>
                    <a:pt x="572" y="1343"/>
                  </a:lnTo>
                  <a:lnTo>
                    <a:pt x="566" y="1319"/>
                  </a:lnTo>
                  <a:lnTo>
                    <a:pt x="560" y="1297"/>
                  </a:lnTo>
                  <a:lnTo>
                    <a:pt x="560" y="1287"/>
                  </a:lnTo>
                  <a:lnTo>
                    <a:pt x="559" y="1277"/>
                  </a:lnTo>
                  <a:lnTo>
                    <a:pt x="558" y="1268"/>
                  </a:lnTo>
                  <a:lnTo>
                    <a:pt x="556" y="1259"/>
                  </a:lnTo>
                  <a:lnTo>
                    <a:pt x="552" y="1241"/>
                  </a:lnTo>
                  <a:lnTo>
                    <a:pt x="549" y="1222"/>
                  </a:lnTo>
                  <a:lnTo>
                    <a:pt x="548" y="1214"/>
                  </a:lnTo>
                  <a:lnTo>
                    <a:pt x="547" y="1205"/>
                  </a:lnTo>
                  <a:lnTo>
                    <a:pt x="547" y="1197"/>
                  </a:lnTo>
                  <a:lnTo>
                    <a:pt x="549" y="1188"/>
                  </a:lnTo>
                  <a:lnTo>
                    <a:pt x="551" y="1179"/>
                  </a:lnTo>
                  <a:lnTo>
                    <a:pt x="554" y="1171"/>
                  </a:lnTo>
                  <a:lnTo>
                    <a:pt x="559" y="1163"/>
                  </a:lnTo>
                  <a:lnTo>
                    <a:pt x="567" y="1155"/>
                  </a:lnTo>
                  <a:lnTo>
                    <a:pt x="575" y="1128"/>
                  </a:lnTo>
                  <a:lnTo>
                    <a:pt x="583" y="1102"/>
                  </a:lnTo>
                  <a:lnTo>
                    <a:pt x="586" y="1087"/>
                  </a:lnTo>
                  <a:lnTo>
                    <a:pt x="589" y="1073"/>
                  </a:lnTo>
                  <a:lnTo>
                    <a:pt x="591" y="1059"/>
                  </a:lnTo>
                  <a:lnTo>
                    <a:pt x="593" y="1044"/>
                  </a:lnTo>
                  <a:lnTo>
                    <a:pt x="594" y="1029"/>
                  </a:lnTo>
                  <a:lnTo>
                    <a:pt x="593" y="1015"/>
                  </a:lnTo>
                  <a:lnTo>
                    <a:pt x="592" y="1000"/>
                  </a:lnTo>
                  <a:lnTo>
                    <a:pt x="590" y="987"/>
                  </a:lnTo>
                  <a:lnTo>
                    <a:pt x="587" y="973"/>
                  </a:lnTo>
                  <a:lnTo>
                    <a:pt x="583" y="959"/>
                  </a:lnTo>
                  <a:lnTo>
                    <a:pt x="577" y="946"/>
                  </a:lnTo>
                  <a:lnTo>
                    <a:pt x="570" y="933"/>
                  </a:lnTo>
                  <a:lnTo>
                    <a:pt x="564" y="929"/>
                  </a:lnTo>
                  <a:lnTo>
                    <a:pt x="557" y="924"/>
                  </a:lnTo>
                  <a:lnTo>
                    <a:pt x="551" y="919"/>
                  </a:lnTo>
                  <a:lnTo>
                    <a:pt x="547" y="912"/>
                  </a:lnTo>
                  <a:lnTo>
                    <a:pt x="544" y="906"/>
                  </a:lnTo>
                  <a:lnTo>
                    <a:pt x="542" y="899"/>
                  </a:lnTo>
                  <a:lnTo>
                    <a:pt x="543" y="896"/>
                  </a:lnTo>
                  <a:lnTo>
                    <a:pt x="543" y="892"/>
                  </a:lnTo>
                  <a:lnTo>
                    <a:pt x="545" y="888"/>
                  </a:lnTo>
                  <a:lnTo>
                    <a:pt x="547" y="884"/>
                  </a:lnTo>
                  <a:lnTo>
                    <a:pt x="560" y="866"/>
                  </a:lnTo>
                  <a:lnTo>
                    <a:pt x="573" y="849"/>
                  </a:lnTo>
                  <a:lnTo>
                    <a:pt x="584" y="830"/>
                  </a:lnTo>
                  <a:lnTo>
                    <a:pt x="594" y="811"/>
                  </a:lnTo>
                  <a:lnTo>
                    <a:pt x="599" y="801"/>
                  </a:lnTo>
                  <a:lnTo>
                    <a:pt x="602" y="791"/>
                  </a:lnTo>
                  <a:lnTo>
                    <a:pt x="605" y="781"/>
                  </a:lnTo>
                  <a:lnTo>
                    <a:pt x="609" y="770"/>
                  </a:lnTo>
                  <a:lnTo>
                    <a:pt x="610" y="760"/>
                  </a:lnTo>
                  <a:lnTo>
                    <a:pt x="611" y="749"/>
                  </a:lnTo>
                  <a:lnTo>
                    <a:pt x="611" y="738"/>
                  </a:lnTo>
                  <a:lnTo>
                    <a:pt x="610" y="726"/>
                  </a:lnTo>
                  <a:lnTo>
                    <a:pt x="600" y="707"/>
                  </a:lnTo>
                  <a:lnTo>
                    <a:pt x="590" y="688"/>
                  </a:lnTo>
                  <a:lnTo>
                    <a:pt x="580" y="668"/>
                  </a:lnTo>
                  <a:lnTo>
                    <a:pt x="570" y="649"/>
                  </a:lnTo>
                  <a:lnTo>
                    <a:pt x="566" y="639"/>
                  </a:lnTo>
                  <a:lnTo>
                    <a:pt x="563" y="629"/>
                  </a:lnTo>
                  <a:lnTo>
                    <a:pt x="559" y="619"/>
                  </a:lnTo>
                  <a:lnTo>
                    <a:pt x="558" y="608"/>
                  </a:lnTo>
                  <a:lnTo>
                    <a:pt x="557" y="598"/>
                  </a:lnTo>
                  <a:lnTo>
                    <a:pt x="558" y="586"/>
                  </a:lnTo>
                  <a:lnTo>
                    <a:pt x="559" y="575"/>
                  </a:lnTo>
                  <a:lnTo>
                    <a:pt x="564" y="564"/>
                  </a:lnTo>
                  <a:lnTo>
                    <a:pt x="565" y="550"/>
                  </a:lnTo>
                  <a:lnTo>
                    <a:pt x="567" y="535"/>
                  </a:lnTo>
                  <a:lnTo>
                    <a:pt x="572" y="522"/>
                  </a:lnTo>
                  <a:lnTo>
                    <a:pt x="577" y="510"/>
                  </a:lnTo>
                  <a:lnTo>
                    <a:pt x="589" y="484"/>
                  </a:lnTo>
                  <a:lnTo>
                    <a:pt x="600" y="459"/>
                  </a:lnTo>
                  <a:lnTo>
                    <a:pt x="607" y="439"/>
                  </a:lnTo>
                  <a:lnTo>
                    <a:pt x="617" y="420"/>
                  </a:lnTo>
                  <a:lnTo>
                    <a:pt x="626" y="401"/>
                  </a:lnTo>
                  <a:lnTo>
                    <a:pt x="637" y="383"/>
                  </a:lnTo>
                  <a:lnTo>
                    <a:pt x="648" y="366"/>
                  </a:lnTo>
                  <a:lnTo>
                    <a:pt x="662" y="348"/>
                  </a:lnTo>
                  <a:lnTo>
                    <a:pt x="675" y="332"/>
                  </a:lnTo>
                  <a:lnTo>
                    <a:pt x="690" y="316"/>
                  </a:lnTo>
                  <a:lnTo>
                    <a:pt x="706" y="301"/>
                  </a:lnTo>
                  <a:lnTo>
                    <a:pt x="722" y="287"/>
                  </a:lnTo>
                  <a:lnTo>
                    <a:pt x="738" y="274"/>
                  </a:lnTo>
                  <a:lnTo>
                    <a:pt x="756" y="262"/>
                  </a:lnTo>
                  <a:lnTo>
                    <a:pt x="774" y="251"/>
                  </a:lnTo>
                  <a:lnTo>
                    <a:pt x="793" y="241"/>
                  </a:lnTo>
                  <a:lnTo>
                    <a:pt x="811" y="233"/>
                  </a:lnTo>
                  <a:lnTo>
                    <a:pt x="830" y="226"/>
                  </a:lnTo>
                  <a:lnTo>
                    <a:pt x="863" y="222"/>
                  </a:lnTo>
                  <a:lnTo>
                    <a:pt x="896" y="220"/>
                  </a:lnTo>
                  <a:lnTo>
                    <a:pt x="904" y="220"/>
                  </a:lnTo>
                  <a:lnTo>
                    <a:pt x="911" y="222"/>
                  </a:lnTo>
                  <a:lnTo>
                    <a:pt x="919" y="223"/>
                  </a:lnTo>
                  <a:lnTo>
                    <a:pt x="926" y="226"/>
                  </a:lnTo>
                  <a:lnTo>
                    <a:pt x="934" y="229"/>
                  </a:lnTo>
                  <a:lnTo>
                    <a:pt x="941" y="232"/>
                  </a:lnTo>
                  <a:lnTo>
                    <a:pt x="948" y="237"/>
                  </a:lnTo>
                  <a:lnTo>
                    <a:pt x="954" y="242"/>
                  </a:lnTo>
                  <a:lnTo>
                    <a:pt x="991" y="288"/>
                  </a:lnTo>
                  <a:lnTo>
                    <a:pt x="991" y="307"/>
                  </a:lnTo>
                  <a:lnTo>
                    <a:pt x="990" y="327"/>
                  </a:lnTo>
                  <a:lnTo>
                    <a:pt x="989" y="337"/>
                  </a:lnTo>
                  <a:lnTo>
                    <a:pt x="987" y="347"/>
                  </a:lnTo>
                  <a:lnTo>
                    <a:pt x="985" y="357"/>
                  </a:lnTo>
                  <a:lnTo>
                    <a:pt x="983" y="367"/>
                  </a:lnTo>
                  <a:lnTo>
                    <a:pt x="980" y="376"/>
                  </a:lnTo>
                  <a:lnTo>
                    <a:pt x="975" y="385"/>
                  </a:lnTo>
                  <a:lnTo>
                    <a:pt x="970" y="394"/>
                  </a:lnTo>
                  <a:lnTo>
                    <a:pt x="965" y="401"/>
                  </a:lnTo>
                  <a:lnTo>
                    <a:pt x="958" y="410"/>
                  </a:lnTo>
                  <a:lnTo>
                    <a:pt x="951" y="416"/>
                  </a:lnTo>
                  <a:lnTo>
                    <a:pt x="942" y="422"/>
                  </a:lnTo>
                  <a:lnTo>
                    <a:pt x="933" y="427"/>
                  </a:lnTo>
                  <a:close/>
                  <a:moveTo>
                    <a:pt x="911" y="394"/>
                  </a:moveTo>
                  <a:lnTo>
                    <a:pt x="904" y="392"/>
                  </a:lnTo>
                  <a:lnTo>
                    <a:pt x="898" y="390"/>
                  </a:lnTo>
                  <a:lnTo>
                    <a:pt x="893" y="386"/>
                  </a:lnTo>
                  <a:lnTo>
                    <a:pt x="888" y="382"/>
                  </a:lnTo>
                  <a:lnTo>
                    <a:pt x="877" y="373"/>
                  </a:lnTo>
                  <a:lnTo>
                    <a:pt x="868" y="364"/>
                  </a:lnTo>
                  <a:lnTo>
                    <a:pt x="864" y="358"/>
                  </a:lnTo>
                  <a:lnTo>
                    <a:pt x="859" y="354"/>
                  </a:lnTo>
                  <a:lnTo>
                    <a:pt x="854" y="350"/>
                  </a:lnTo>
                  <a:lnTo>
                    <a:pt x="849" y="347"/>
                  </a:lnTo>
                  <a:lnTo>
                    <a:pt x="843" y="344"/>
                  </a:lnTo>
                  <a:lnTo>
                    <a:pt x="836" y="342"/>
                  </a:lnTo>
                  <a:lnTo>
                    <a:pt x="829" y="342"/>
                  </a:lnTo>
                  <a:lnTo>
                    <a:pt x="821" y="342"/>
                  </a:lnTo>
                  <a:lnTo>
                    <a:pt x="809" y="346"/>
                  </a:lnTo>
                  <a:lnTo>
                    <a:pt x="796" y="350"/>
                  </a:lnTo>
                  <a:lnTo>
                    <a:pt x="783" y="355"/>
                  </a:lnTo>
                  <a:lnTo>
                    <a:pt x="771" y="362"/>
                  </a:lnTo>
                  <a:lnTo>
                    <a:pt x="760" y="368"/>
                  </a:lnTo>
                  <a:lnTo>
                    <a:pt x="750" y="376"/>
                  </a:lnTo>
                  <a:lnTo>
                    <a:pt x="744" y="380"/>
                  </a:lnTo>
                  <a:lnTo>
                    <a:pt x="740" y="385"/>
                  </a:lnTo>
                  <a:lnTo>
                    <a:pt x="736" y="390"/>
                  </a:lnTo>
                  <a:lnTo>
                    <a:pt x="732" y="396"/>
                  </a:lnTo>
                  <a:lnTo>
                    <a:pt x="727" y="404"/>
                  </a:lnTo>
                  <a:lnTo>
                    <a:pt x="722" y="414"/>
                  </a:lnTo>
                  <a:lnTo>
                    <a:pt x="718" y="423"/>
                  </a:lnTo>
                  <a:lnTo>
                    <a:pt x="715" y="432"/>
                  </a:lnTo>
                  <a:lnTo>
                    <a:pt x="713" y="442"/>
                  </a:lnTo>
                  <a:lnTo>
                    <a:pt x="711" y="453"/>
                  </a:lnTo>
                  <a:lnTo>
                    <a:pt x="710" y="463"/>
                  </a:lnTo>
                  <a:lnTo>
                    <a:pt x="709" y="474"/>
                  </a:lnTo>
                  <a:lnTo>
                    <a:pt x="709" y="484"/>
                  </a:lnTo>
                  <a:lnTo>
                    <a:pt x="710" y="494"/>
                  </a:lnTo>
                  <a:lnTo>
                    <a:pt x="712" y="505"/>
                  </a:lnTo>
                  <a:lnTo>
                    <a:pt x="714" y="515"/>
                  </a:lnTo>
                  <a:lnTo>
                    <a:pt x="717" y="525"/>
                  </a:lnTo>
                  <a:lnTo>
                    <a:pt x="720" y="534"/>
                  </a:lnTo>
                  <a:lnTo>
                    <a:pt x="724" y="544"/>
                  </a:lnTo>
                  <a:lnTo>
                    <a:pt x="729" y="553"/>
                  </a:lnTo>
                  <a:lnTo>
                    <a:pt x="738" y="560"/>
                  </a:lnTo>
                  <a:lnTo>
                    <a:pt x="747" y="568"/>
                  </a:lnTo>
                  <a:lnTo>
                    <a:pt x="755" y="577"/>
                  </a:lnTo>
                  <a:lnTo>
                    <a:pt x="761" y="586"/>
                  </a:lnTo>
                  <a:lnTo>
                    <a:pt x="765" y="598"/>
                  </a:lnTo>
                  <a:lnTo>
                    <a:pt x="768" y="608"/>
                  </a:lnTo>
                  <a:lnTo>
                    <a:pt x="768" y="614"/>
                  </a:lnTo>
                  <a:lnTo>
                    <a:pt x="768" y="620"/>
                  </a:lnTo>
                  <a:lnTo>
                    <a:pt x="768" y="626"/>
                  </a:lnTo>
                  <a:lnTo>
                    <a:pt x="766" y="632"/>
                  </a:lnTo>
                  <a:lnTo>
                    <a:pt x="756" y="661"/>
                  </a:lnTo>
                  <a:lnTo>
                    <a:pt x="747" y="691"/>
                  </a:lnTo>
                  <a:lnTo>
                    <a:pt x="742" y="707"/>
                  </a:lnTo>
                  <a:lnTo>
                    <a:pt x="738" y="723"/>
                  </a:lnTo>
                  <a:lnTo>
                    <a:pt x="736" y="740"/>
                  </a:lnTo>
                  <a:lnTo>
                    <a:pt x="734" y="755"/>
                  </a:lnTo>
                  <a:lnTo>
                    <a:pt x="733" y="771"/>
                  </a:lnTo>
                  <a:lnTo>
                    <a:pt x="733" y="788"/>
                  </a:lnTo>
                  <a:lnTo>
                    <a:pt x="734" y="804"/>
                  </a:lnTo>
                  <a:lnTo>
                    <a:pt x="737" y="819"/>
                  </a:lnTo>
                  <a:lnTo>
                    <a:pt x="742" y="835"/>
                  </a:lnTo>
                  <a:lnTo>
                    <a:pt x="749" y="849"/>
                  </a:lnTo>
                  <a:lnTo>
                    <a:pt x="752" y="856"/>
                  </a:lnTo>
                  <a:lnTo>
                    <a:pt x="757" y="862"/>
                  </a:lnTo>
                  <a:lnTo>
                    <a:pt x="761" y="870"/>
                  </a:lnTo>
                  <a:lnTo>
                    <a:pt x="766" y="876"/>
                  </a:lnTo>
                  <a:lnTo>
                    <a:pt x="768" y="882"/>
                  </a:lnTo>
                  <a:lnTo>
                    <a:pt x="772" y="888"/>
                  </a:lnTo>
                  <a:lnTo>
                    <a:pt x="777" y="894"/>
                  </a:lnTo>
                  <a:lnTo>
                    <a:pt x="782" y="899"/>
                  </a:lnTo>
                  <a:lnTo>
                    <a:pt x="796" y="909"/>
                  </a:lnTo>
                  <a:lnTo>
                    <a:pt x="809" y="920"/>
                  </a:lnTo>
                  <a:lnTo>
                    <a:pt x="815" y="925"/>
                  </a:lnTo>
                  <a:lnTo>
                    <a:pt x="820" y="930"/>
                  </a:lnTo>
                  <a:lnTo>
                    <a:pt x="823" y="935"/>
                  </a:lnTo>
                  <a:lnTo>
                    <a:pt x="825" y="941"/>
                  </a:lnTo>
                  <a:lnTo>
                    <a:pt x="826" y="944"/>
                  </a:lnTo>
                  <a:lnTo>
                    <a:pt x="826" y="947"/>
                  </a:lnTo>
                  <a:lnTo>
                    <a:pt x="825" y="951"/>
                  </a:lnTo>
                  <a:lnTo>
                    <a:pt x="824" y="954"/>
                  </a:lnTo>
                  <a:lnTo>
                    <a:pt x="819" y="963"/>
                  </a:lnTo>
                  <a:lnTo>
                    <a:pt x="812" y="971"/>
                  </a:lnTo>
                  <a:lnTo>
                    <a:pt x="801" y="983"/>
                  </a:lnTo>
                  <a:lnTo>
                    <a:pt x="791" y="995"/>
                  </a:lnTo>
                  <a:lnTo>
                    <a:pt x="783" y="1010"/>
                  </a:lnTo>
                  <a:lnTo>
                    <a:pt x="776" y="1024"/>
                  </a:lnTo>
                  <a:lnTo>
                    <a:pt x="771" y="1038"/>
                  </a:lnTo>
                  <a:lnTo>
                    <a:pt x="767" y="1053"/>
                  </a:lnTo>
                  <a:lnTo>
                    <a:pt x="764" y="1069"/>
                  </a:lnTo>
                  <a:lnTo>
                    <a:pt x="763" y="1085"/>
                  </a:lnTo>
                  <a:lnTo>
                    <a:pt x="762" y="1102"/>
                  </a:lnTo>
                  <a:lnTo>
                    <a:pt x="763" y="1118"/>
                  </a:lnTo>
                  <a:lnTo>
                    <a:pt x="765" y="1133"/>
                  </a:lnTo>
                  <a:lnTo>
                    <a:pt x="767" y="1150"/>
                  </a:lnTo>
                  <a:lnTo>
                    <a:pt x="770" y="1166"/>
                  </a:lnTo>
                  <a:lnTo>
                    <a:pt x="774" y="1181"/>
                  </a:lnTo>
                  <a:lnTo>
                    <a:pt x="779" y="1197"/>
                  </a:lnTo>
                  <a:lnTo>
                    <a:pt x="784" y="1211"/>
                  </a:lnTo>
                  <a:lnTo>
                    <a:pt x="784" y="1216"/>
                  </a:lnTo>
                  <a:lnTo>
                    <a:pt x="784" y="1222"/>
                  </a:lnTo>
                  <a:lnTo>
                    <a:pt x="783" y="1226"/>
                  </a:lnTo>
                  <a:lnTo>
                    <a:pt x="781" y="1231"/>
                  </a:lnTo>
                  <a:lnTo>
                    <a:pt x="776" y="1241"/>
                  </a:lnTo>
                  <a:lnTo>
                    <a:pt x="770" y="1249"/>
                  </a:lnTo>
                  <a:lnTo>
                    <a:pt x="756" y="1263"/>
                  </a:lnTo>
                  <a:lnTo>
                    <a:pt x="741" y="1279"/>
                  </a:lnTo>
                  <a:lnTo>
                    <a:pt x="736" y="1288"/>
                  </a:lnTo>
                  <a:lnTo>
                    <a:pt x="732" y="1298"/>
                  </a:lnTo>
                  <a:lnTo>
                    <a:pt x="729" y="1307"/>
                  </a:lnTo>
                  <a:lnTo>
                    <a:pt x="726" y="1317"/>
                  </a:lnTo>
                  <a:lnTo>
                    <a:pt x="724" y="1327"/>
                  </a:lnTo>
                  <a:lnTo>
                    <a:pt x="722" y="1338"/>
                  </a:lnTo>
                  <a:lnTo>
                    <a:pt x="721" y="1349"/>
                  </a:lnTo>
                  <a:lnTo>
                    <a:pt x="721" y="1359"/>
                  </a:lnTo>
                  <a:lnTo>
                    <a:pt x="721" y="1370"/>
                  </a:lnTo>
                  <a:lnTo>
                    <a:pt x="722" y="1381"/>
                  </a:lnTo>
                  <a:lnTo>
                    <a:pt x="724" y="1391"/>
                  </a:lnTo>
                  <a:lnTo>
                    <a:pt x="726" y="1401"/>
                  </a:lnTo>
                  <a:lnTo>
                    <a:pt x="729" y="1411"/>
                  </a:lnTo>
                  <a:lnTo>
                    <a:pt x="732" y="1420"/>
                  </a:lnTo>
                  <a:lnTo>
                    <a:pt x="736" y="1431"/>
                  </a:lnTo>
                  <a:lnTo>
                    <a:pt x="741" y="1439"/>
                  </a:lnTo>
                  <a:lnTo>
                    <a:pt x="745" y="1444"/>
                  </a:lnTo>
                  <a:lnTo>
                    <a:pt x="751" y="1448"/>
                  </a:lnTo>
                  <a:lnTo>
                    <a:pt x="755" y="1452"/>
                  </a:lnTo>
                  <a:lnTo>
                    <a:pt x="760" y="1455"/>
                  </a:lnTo>
                  <a:lnTo>
                    <a:pt x="771" y="1460"/>
                  </a:lnTo>
                  <a:lnTo>
                    <a:pt x="782" y="1464"/>
                  </a:lnTo>
                  <a:lnTo>
                    <a:pt x="795" y="1466"/>
                  </a:lnTo>
                  <a:lnTo>
                    <a:pt x="807" y="1466"/>
                  </a:lnTo>
                  <a:lnTo>
                    <a:pt x="819" y="1466"/>
                  </a:lnTo>
                  <a:lnTo>
                    <a:pt x="830" y="1465"/>
                  </a:lnTo>
                  <a:lnTo>
                    <a:pt x="835" y="1466"/>
                  </a:lnTo>
                  <a:lnTo>
                    <a:pt x="840" y="1467"/>
                  </a:lnTo>
                  <a:lnTo>
                    <a:pt x="844" y="1466"/>
                  </a:lnTo>
                  <a:lnTo>
                    <a:pt x="848" y="1465"/>
                  </a:lnTo>
                  <a:lnTo>
                    <a:pt x="855" y="1462"/>
                  </a:lnTo>
                  <a:lnTo>
                    <a:pt x="863" y="1457"/>
                  </a:lnTo>
                  <a:lnTo>
                    <a:pt x="876" y="1445"/>
                  </a:lnTo>
                  <a:lnTo>
                    <a:pt x="890" y="1431"/>
                  </a:lnTo>
                  <a:lnTo>
                    <a:pt x="896" y="1426"/>
                  </a:lnTo>
                  <a:lnTo>
                    <a:pt x="902" y="1421"/>
                  </a:lnTo>
                  <a:lnTo>
                    <a:pt x="905" y="1419"/>
                  </a:lnTo>
                  <a:lnTo>
                    <a:pt x="907" y="1418"/>
                  </a:lnTo>
                  <a:lnTo>
                    <a:pt x="910" y="1418"/>
                  </a:lnTo>
                  <a:lnTo>
                    <a:pt x="913" y="1418"/>
                  </a:lnTo>
                  <a:lnTo>
                    <a:pt x="915" y="1419"/>
                  </a:lnTo>
                  <a:lnTo>
                    <a:pt x="918" y="1421"/>
                  </a:lnTo>
                  <a:lnTo>
                    <a:pt x="920" y="1424"/>
                  </a:lnTo>
                  <a:lnTo>
                    <a:pt x="923" y="1428"/>
                  </a:lnTo>
                  <a:lnTo>
                    <a:pt x="927" y="1438"/>
                  </a:lnTo>
                  <a:lnTo>
                    <a:pt x="933" y="1452"/>
                  </a:lnTo>
                  <a:lnTo>
                    <a:pt x="935" y="1460"/>
                  </a:lnTo>
                  <a:lnTo>
                    <a:pt x="936" y="1468"/>
                  </a:lnTo>
                  <a:lnTo>
                    <a:pt x="937" y="1476"/>
                  </a:lnTo>
                  <a:lnTo>
                    <a:pt x="936" y="1483"/>
                  </a:lnTo>
                  <a:lnTo>
                    <a:pt x="934" y="1491"/>
                  </a:lnTo>
                  <a:lnTo>
                    <a:pt x="932" y="1497"/>
                  </a:lnTo>
                  <a:lnTo>
                    <a:pt x="928" y="1504"/>
                  </a:lnTo>
                  <a:lnTo>
                    <a:pt x="925" y="1511"/>
                  </a:lnTo>
                  <a:lnTo>
                    <a:pt x="917" y="1524"/>
                  </a:lnTo>
                  <a:lnTo>
                    <a:pt x="907" y="1535"/>
                  </a:lnTo>
                  <a:lnTo>
                    <a:pt x="897" y="1545"/>
                  </a:lnTo>
                  <a:lnTo>
                    <a:pt x="887" y="1554"/>
                  </a:lnTo>
                  <a:lnTo>
                    <a:pt x="875" y="1556"/>
                  </a:lnTo>
                  <a:lnTo>
                    <a:pt x="865" y="1558"/>
                  </a:lnTo>
                  <a:lnTo>
                    <a:pt x="854" y="1559"/>
                  </a:lnTo>
                  <a:lnTo>
                    <a:pt x="844" y="1559"/>
                  </a:lnTo>
                  <a:lnTo>
                    <a:pt x="832" y="1559"/>
                  </a:lnTo>
                  <a:lnTo>
                    <a:pt x="821" y="1558"/>
                  </a:lnTo>
                  <a:lnTo>
                    <a:pt x="811" y="1557"/>
                  </a:lnTo>
                  <a:lnTo>
                    <a:pt x="800" y="1555"/>
                  </a:lnTo>
                  <a:lnTo>
                    <a:pt x="788" y="1553"/>
                  </a:lnTo>
                  <a:lnTo>
                    <a:pt x="778" y="1550"/>
                  </a:lnTo>
                  <a:lnTo>
                    <a:pt x="768" y="1546"/>
                  </a:lnTo>
                  <a:lnTo>
                    <a:pt x="758" y="1542"/>
                  </a:lnTo>
                  <a:lnTo>
                    <a:pt x="748" y="1537"/>
                  </a:lnTo>
                  <a:lnTo>
                    <a:pt x="738" y="1532"/>
                  </a:lnTo>
                  <a:lnTo>
                    <a:pt x="729" y="1526"/>
                  </a:lnTo>
                  <a:lnTo>
                    <a:pt x="720" y="1520"/>
                  </a:lnTo>
                  <a:lnTo>
                    <a:pt x="707" y="1503"/>
                  </a:lnTo>
                  <a:lnTo>
                    <a:pt x="693" y="1488"/>
                  </a:lnTo>
                  <a:lnTo>
                    <a:pt x="682" y="1470"/>
                  </a:lnTo>
                  <a:lnTo>
                    <a:pt x="671" y="1454"/>
                  </a:lnTo>
                  <a:lnTo>
                    <a:pt x="660" y="1437"/>
                  </a:lnTo>
                  <a:lnTo>
                    <a:pt x="649" y="1418"/>
                  </a:lnTo>
                  <a:lnTo>
                    <a:pt x="641" y="1400"/>
                  </a:lnTo>
                  <a:lnTo>
                    <a:pt x="632" y="1382"/>
                  </a:lnTo>
                  <a:lnTo>
                    <a:pt x="625" y="1362"/>
                  </a:lnTo>
                  <a:lnTo>
                    <a:pt x="618" y="1343"/>
                  </a:lnTo>
                  <a:lnTo>
                    <a:pt x="612" y="1323"/>
                  </a:lnTo>
                  <a:lnTo>
                    <a:pt x="605" y="1304"/>
                  </a:lnTo>
                  <a:lnTo>
                    <a:pt x="601" y="1283"/>
                  </a:lnTo>
                  <a:lnTo>
                    <a:pt x="597" y="1263"/>
                  </a:lnTo>
                  <a:lnTo>
                    <a:pt x="593" y="1243"/>
                  </a:lnTo>
                  <a:lnTo>
                    <a:pt x="591" y="1222"/>
                  </a:lnTo>
                  <a:lnTo>
                    <a:pt x="585" y="1207"/>
                  </a:lnTo>
                  <a:lnTo>
                    <a:pt x="593" y="1188"/>
                  </a:lnTo>
                  <a:lnTo>
                    <a:pt x="601" y="1170"/>
                  </a:lnTo>
                  <a:lnTo>
                    <a:pt x="610" y="1151"/>
                  </a:lnTo>
                  <a:lnTo>
                    <a:pt x="617" y="1131"/>
                  </a:lnTo>
                  <a:lnTo>
                    <a:pt x="623" y="1111"/>
                  </a:lnTo>
                  <a:lnTo>
                    <a:pt x="628" y="1090"/>
                  </a:lnTo>
                  <a:lnTo>
                    <a:pt x="633" y="1070"/>
                  </a:lnTo>
                  <a:lnTo>
                    <a:pt x="636" y="1049"/>
                  </a:lnTo>
                  <a:lnTo>
                    <a:pt x="638" y="1028"/>
                  </a:lnTo>
                  <a:lnTo>
                    <a:pt x="638" y="1007"/>
                  </a:lnTo>
                  <a:lnTo>
                    <a:pt x="637" y="987"/>
                  </a:lnTo>
                  <a:lnTo>
                    <a:pt x="634" y="967"/>
                  </a:lnTo>
                  <a:lnTo>
                    <a:pt x="632" y="957"/>
                  </a:lnTo>
                  <a:lnTo>
                    <a:pt x="629" y="947"/>
                  </a:lnTo>
                  <a:lnTo>
                    <a:pt x="626" y="937"/>
                  </a:lnTo>
                  <a:lnTo>
                    <a:pt x="622" y="928"/>
                  </a:lnTo>
                  <a:lnTo>
                    <a:pt x="617" y="918"/>
                  </a:lnTo>
                  <a:lnTo>
                    <a:pt x="612" y="908"/>
                  </a:lnTo>
                  <a:lnTo>
                    <a:pt x="606" y="899"/>
                  </a:lnTo>
                  <a:lnTo>
                    <a:pt x="600" y="890"/>
                  </a:lnTo>
                  <a:lnTo>
                    <a:pt x="613" y="868"/>
                  </a:lnTo>
                  <a:lnTo>
                    <a:pt x="625" y="847"/>
                  </a:lnTo>
                  <a:lnTo>
                    <a:pt x="634" y="825"/>
                  </a:lnTo>
                  <a:lnTo>
                    <a:pt x="642" y="801"/>
                  </a:lnTo>
                  <a:lnTo>
                    <a:pt x="645" y="790"/>
                  </a:lnTo>
                  <a:lnTo>
                    <a:pt x="648" y="778"/>
                  </a:lnTo>
                  <a:lnTo>
                    <a:pt x="650" y="765"/>
                  </a:lnTo>
                  <a:lnTo>
                    <a:pt x="651" y="753"/>
                  </a:lnTo>
                  <a:lnTo>
                    <a:pt x="652" y="741"/>
                  </a:lnTo>
                  <a:lnTo>
                    <a:pt x="653" y="727"/>
                  </a:lnTo>
                  <a:lnTo>
                    <a:pt x="653" y="714"/>
                  </a:lnTo>
                  <a:lnTo>
                    <a:pt x="652" y="702"/>
                  </a:lnTo>
                  <a:lnTo>
                    <a:pt x="633" y="672"/>
                  </a:lnTo>
                  <a:lnTo>
                    <a:pt x="615" y="642"/>
                  </a:lnTo>
                  <a:lnTo>
                    <a:pt x="611" y="634"/>
                  </a:lnTo>
                  <a:lnTo>
                    <a:pt x="607" y="626"/>
                  </a:lnTo>
                  <a:lnTo>
                    <a:pt x="604" y="618"/>
                  </a:lnTo>
                  <a:lnTo>
                    <a:pt x="602" y="610"/>
                  </a:lnTo>
                  <a:lnTo>
                    <a:pt x="600" y="601"/>
                  </a:lnTo>
                  <a:lnTo>
                    <a:pt x="599" y="592"/>
                  </a:lnTo>
                  <a:lnTo>
                    <a:pt x="599" y="582"/>
                  </a:lnTo>
                  <a:lnTo>
                    <a:pt x="600" y="573"/>
                  </a:lnTo>
                  <a:lnTo>
                    <a:pt x="607" y="558"/>
                  </a:lnTo>
                  <a:lnTo>
                    <a:pt x="615" y="542"/>
                  </a:lnTo>
                  <a:lnTo>
                    <a:pt x="621" y="526"/>
                  </a:lnTo>
                  <a:lnTo>
                    <a:pt x="627" y="511"/>
                  </a:lnTo>
                  <a:lnTo>
                    <a:pt x="637" y="478"/>
                  </a:lnTo>
                  <a:lnTo>
                    <a:pt x="648" y="446"/>
                  </a:lnTo>
                  <a:lnTo>
                    <a:pt x="655" y="430"/>
                  </a:lnTo>
                  <a:lnTo>
                    <a:pt x="661" y="415"/>
                  </a:lnTo>
                  <a:lnTo>
                    <a:pt x="668" y="399"/>
                  </a:lnTo>
                  <a:lnTo>
                    <a:pt x="676" y="384"/>
                  </a:lnTo>
                  <a:lnTo>
                    <a:pt x="685" y="370"/>
                  </a:lnTo>
                  <a:lnTo>
                    <a:pt x="695" y="355"/>
                  </a:lnTo>
                  <a:lnTo>
                    <a:pt x="707" y="341"/>
                  </a:lnTo>
                  <a:lnTo>
                    <a:pt x="720" y="328"/>
                  </a:lnTo>
                  <a:lnTo>
                    <a:pt x="728" y="320"/>
                  </a:lnTo>
                  <a:lnTo>
                    <a:pt x="737" y="310"/>
                  </a:lnTo>
                  <a:lnTo>
                    <a:pt x="748" y="303"/>
                  </a:lnTo>
                  <a:lnTo>
                    <a:pt x="758" y="296"/>
                  </a:lnTo>
                  <a:lnTo>
                    <a:pt x="769" y="290"/>
                  </a:lnTo>
                  <a:lnTo>
                    <a:pt x="780" y="284"/>
                  </a:lnTo>
                  <a:lnTo>
                    <a:pt x="791" y="279"/>
                  </a:lnTo>
                  <a:lnTo>
                    <a:pt x="804" y="275"/>
                  </a:lnTo>
                  <a:lnTo>
                    <a:pt x="816" y="271"/>
                  </a:lnTo>
                  <a:lnTo>
                    <a:pt x="827" y="268"/>
                  </a:lnTo>
                  <a:lnTo>
                    <a:pt x="840" y="264"/>
                  </a:lnTo>
                  <a:lnTo>
                    <a:pt x="852" y="262"/>
                  </a:lnTo>
                  <a:lnTo>
                    <a:pt x="864" y="261"/>
                  </a:lnTo>
                  <a:lnTo>
                    <a:pt x="876" y="260"/>
                  </a:lnTo>
                  <a:lnTo>
                    <a:pt x="888" y="261"/>
                  </a:lnTo>
                  <a:lnTo>
                    <a:pt x="899" y="261"/>
                  </a:lnTo>
                  <a:lnTo>
                    <a:pt x="907" y="266"/>
                  </a:lnTo>
                  <a:lnTo>
                    <a:pt x="916" y="272"/>
                  </a:lnTo>
                  <a:lnTo>
                    <a:pt x="923" y="278"/>
                  </a:lnTo>
                  <a:lnTo>
                    <a:pt x="929" y="285"/>
                  </a:lnTo>
                  <a:lnTo>
                    <a:pt x="936" y="292"/>
                  </a:lnTo>
                  <a:lnTo>
                    <a:pt x="940" y="300"/>
                  </a:lnTo>
                  <a:lnTo>
                    <a:pt x="943" y="309"/>
                  </a:lnTo>
                  <a:lnTo>
                    <a:pt x="945" y="320"/>
                  </a:lnTo>
                  <a:lnTo>
                    <a:pt x="944" y="330"/>
                  </a:lnTo>
                  <a:lnTo>
                    <a:pt x="943" y="341"/>
                  </a:lnTo>
                  <a:lnTo>
                    <a:pt x="941" y="351"/>
                  </a:lnTo>
                  <a:lnTo>
                    <a:pt x="937" y="362"/>
                  </a:lnTo>
                  <a:lnTo>
                    <a:pt x="933" y="371"/>
                  </a:lnTo>
                  <a:lnTo>
                    <a:pt x="926" y="380"/>
                  </a:lnTo>
                  <a:lnTo>
                    <a:pt x="919" y="387"/>
                  </a:lnTo>
                  <a:lnTo>
                    <a:pt x="911" y="394"/>
                  </a:lnTo>
                  <a:close/>
                  <a:moveTo>
                    <a:pt x="461" y="842"/>
                  </a:moveTo>
                  <a:lnTo>
                    <a:pt x="454" y="847"/>
                  </a:lnTo>
                  <a:lnTo>
                    <a:pt x="447" y="850"/>
                  </a:lnTo>
                  <a:lnTo>
                    <a:pt x="439" y="852"/>
                  </a:lnTo>
                  <a:lnTo>
                    <a:pt x="432" y="852"/>
                  </a:lnTo>
                  <a:lnTo>
                    <a:pt x="417" y="850"/>
                  </a:lnTo>
                  <a:lnTo>
                    <a:pt x="404" y="847"/>
                  </a:lnTo>
                  <a:lnTo>
                    <a:pt x="397" y="845"/>
                  </a:lnTo>
                  <a:lnTo>
                    <a:pt x="390" y="843"/>
                  </a:lnTo>
                  <a:lnTo>
                    <a:pt x="384" y="843"/>
                  </a:lnTo>
                  <a:lnTo>
                    <a:pt x="376" y="842"/>
                  </a:lnTo>
                  <a:lnTo>
                    <a:pt x="370" y="843"/>
                  </a:lnTo>
                  <a:lnTo>
                    <a:pt x="363" y="846"/>
                  </a:lnTo>
                  <a:lnTo>
                    <a:pt x="357" y="850"/>
                  </a:lnTo>
                  <a:lnTo>
                    <a:pt x="351" y="856"/>
                  </a:lnTo>
                  <a:lnTo>
                    <a:pt x="344" y="872"/>
                  </a:lnTo>
                  <a:lnTo>
                    <a:pt x="338" y="887"/>
                  </a:lnTo>
                  <a:lnTo>
                    <a:pt x="335" y="902"/>
                  </a:lnTo>
                  <a:lnTo>
                    <a:pt x="332" y="918"/>
                  </a:lnTo>
                  <a:lnTo>
                    <a:pt x="332" y="934"/>
                  </a:lnTo>
                  <a:lnTo>
                    <a:pt x="335" y="950"/>
                  </a:lnTo>
                  <a:lnTo>
                    <a:pt x="339" y="966"/>
                  </a:lnTo>
                  <a:lnTo>
                    <a:pt x="345" y="982"/>
                  </a:lnTo>
                  <a:lnTo>
                    <a:pt x="349" y="987"/>
                  </a:lnTo>
                  <a:lnTo>
                    <a:pt x="354" y="990"/>
                  </a:lnTo>
                  <a:lnTo>
                    <a:pt x="359" y="992"/>
                  </a:lnTo>
                  <a:lnTo>
                    <a:pt x="363" y="993"/>
                  </a:lnTo>
                  <a:lnTo>
                    <a:pt x="373" y="994"/>
                  </a:lnTo>
                  <a:lnTo>
                    <a:pt x="384" y="992"/>
                  </a:lnTo>
                  <a:lnTo>
                    <a:pt x="394" y="990"/>
                  </a:lnTo>
                  <a:lnTo>
                    <a:pt x="404" y="989"/>
                  </a:lnTo>
                  <a:lnTo>
                    <a:pt x="409" y="989"/>
                  </a:lnTo>
                  <a:lnTo>
                    <a:pt x="414" y="990"/>
                  </a:lnTo>
                  <a:lnTo>
                    <a:pt x="419" y="991"/>
                  </a:lnTo>
                  <a:lnTo>
                    <a:pt x="425" y="993"/>
                  </a:lnTo>
                  <a:lnTo>
                    <a:pt x="436" y="1000"/>
                  </a:lnTo>
                  <a:lnTo>
                    <a:pt x="446" y="1010"/>
                  </a:lnTo>
                  <a:lnTo>
                    <a:pt x="450" y="1014"/>
                  </a:lnTo>
                  <a:lnTo>
                    <a:pt x="455" y="1019"/>
                  </a:lnTo>
                  <a:lnTo>
                    <a:pt x="458" y="1024"/>
                  </a:lnTo>
                  <a:lnTo>
                    <a:pt x="462" y="1030"/>
                  </a:lnTo>
                  <a:lnTo>
                    <a:pt x="464" y="1035"/>
                  </a:lnTo>
                  <a:lnTo>
                    <a:pt x="466" y="1041"/>
                  </a:lnTo>
                  <a:lnTo>
                    <a:pt x="468" y="1047"/>
                  </a:lnTo>
                  <a:lnTo>
                    <a:pt x="469" y="1053"/>
                  </a:lnTo>
                  <a:lnTo>
                    <a:pt x="469" y="1061"/>
                  </a:lnTo>
                  <a:lnTo>
                    <a:pt x="468" y="1068"/>
                  </a:lnTo>
                  <a:lnTo>
                    <a:pt x="467" y="1075"/>
                  </a:lnTo>
                  <a:lnTo>
                    <a:pt x="464" y="1082"/>
                  </a:lnTo>
                  <a:lnTo>
                    <a:pt x="461" y="1091"/>
                  </a:lnTo>
                  <a:lnTo>
                    <a:pt x="457" y="1100"/>
                  </a:lnTo>
                  <a:lnTo>
                    <a:pt x="452" y="1108"/>
                  </a:lnTo>
                  <a:lnTo>
                    <a:pt x="446" y="1115"/>
                  </a:lnTo>
                  <a:lnTo>
                    <a:pt x="440" y="1122"/>
                  </a:lnTo>
                  <a:lnTo>
                    <a:pt x="433" y="1127"/>
                  </a:lnTo>
                  <a:lnTo>
                    <a:pt x="426" y="1132"/>
                  </a:lnTo>
                  <a:lnTo>
                    <a:pt x="418" y="1136"/>
                  </a:lnTo>
                  <a:lnTo>
                    <a:pt x="410" y="1140"/>
                  </a:lnTo>
                  <a:lnTo>
                    <a:pt x="402" y="1143"/>
                  </a:lnTo>
                  <a:lnTo>
                    <a:pt x="393" y="1146"/>
                  </a:lnTo>
                  <a:lnTo>
                    <a:pt x="385" y="1149"/>
                  </a:lnTo>
                  <a:lnTo>
                    <a:pt x="367" y="1153"/>
                  </a:lnTo>
                  <a:lnTo>
                    <a:pt x="351" y="1155"/>
                  </a:lnTo>
                  <a:lnTo>
                    <a:pt x="340" y="1152"/>
                  </a:lnTo>
                  <a:lnTo>
                    <a:pt x="329" y="1149"/>
                  </a:lnTo>
                  <a:lnTo>
                    <a:pt x="318" y="1145"/>
                  </a:lnTo>
                  <a:lnTo>
                    <a:pt x="308" y="1141"/>
                  </a:lnTo>
                  <a:lnTo>
                    <a:pt x="298" y="1137"/>
                  </a:lnTo>
                  <a:lnTo>
                    <a:pt x="288" y="1132"/>
                  </a:lnTo>
                  <a:lnTo>
                    <a:pt x="277" y="1126"/>
                  </a:lnTo>
                  <a:lnTo>
                    <a:pt x="268" y="1120"/>
                  </a:lnTo>
                  <a:lnTo>
                    <a:pt x="259" y="1114"/>
                  </a:lnTo>
                  <a:lnTo>
                    <a:pt x="251" y="1107"/>
                  </a:lnTo>
                  <a:lnTo>
                    <a:pt x="243" y="1098"/>
                  </a:lnTo>
                  <a:lnTo>
                    <a:pt x="234" y="1090"/>
                  </a:lnTo>
                  <a:lnTo>
                    <a:pt x="227" y="1081"/>
                  </a:lnTo>
                  <a:lnTo>
                    <a:pt x="221" y="1072"/>
                  </a:lnTo>
                  <a:lnTo>
                    <a:pt x="215" y="1062"/>
                  </a:lnTo>
                  <a:lnTo>
                    <a:pt x="209" y="1051"/>
                  </a:lnTo>
                  <a:lnTo>
                    <a:pt x="203" y="1040"/>
                  </a:lnTo>
                  <a:lnTo>
                    <a:pt x="198" y="1029"/>
                  </a:lnTo>
                  <a:lnTo>
                    <a:pt x="192" y="1018"/>
                  </a:lnTo>
                  <a:lnTo>
                    <a:pt x="188" y="1005"/>
                  </a:lnTo>
                  <a:lnTo>
                    <a:pt x="185" y="994"/>
                  </a:lnTo>
                  <a:lnTo>
                    <a:pt x="182" y="982"/>
                  </a:lnTo>
                  <a:lnTo>
                    <a:pt x="180" y="970"/>
                  </a:lnTo>
                  <a:lnTo>
                    <a:pt x="178" y="956"/>
                  </a:lnTo>
                  <a:lnTo>
                    <a:pt x="177" y="944"/>
                  </a:lnTo>
                  <a:lnTo>
                    <a:pt x="176" y="932"/>
                  </a:lnTo>
                  <a:lnTo>
                    <a:pt x="176" y="919"/>
                  </a:lnTo>
                  <a:lnTo>
                    <a:pt x="177" y="906"/>
                  </a:lnTo>
                  <a:lnTo>
                    <a:pt x="178" y="893"/>
                  </a:lnTo>
                  <a:lnTo>
                    <a:pt x="180" y="881"/>
                  </a:lnTo>
                  <a:lnTo>
                    <a:pt x="182" y="867"/>
                  </a:lnTo>
                  <a:lnTo>
                    <a:pt x="184" y="855"/>
                  </a:lnTo>
                  <a:lnTo>
                    <a:pt x="196" y="832"/>
                  </a:lnTo>
                  <a:lnTo>
                    <a:pt x="208" y="808"/>
                  </a:lnTo>
                  <a:lnTo>
                    <a:pt x="220" y="785"/>
                  </a:lnTo>
                  <a:lnTo>
                    <a:pt x="233" y="762"/>
                  </a:lnTo>
                  <a:lnTo>
                    <a:pt x="240" y="751"/>
                  </a:lnTo>
                  <a:lnTo>
                    <a:pt x="249" y="741"/>
                  </a:lnTo>
                  <a:lnTo>
                    <a:pt x="257" y="731"/>
                  </a:lnTo>
                  <a:lnTo>
                    <a:pt x="265" y="721"/>
                  </a:lnTo>
                  <a:lnTo>
                    <a:pt x="275" y="712"/>
                  </a:lnTo>
                  <a:lnTo>
                    <a:pt x="285" y="704"/>
                  </a:lnTo>
                  <a:lnTo>
                    <a:pt x="296" y="697"/>
                  </a:lnTo>
                  <a:lnTo>
                    <a:pt x="308" y="691"/>
                  </a:lnTo>
                  <a:lnTo>
                    <a:pt x="322" y="685"/>
                  </a:lnTo>
                  <a:lnTo>
                    <a:pt x="337" y="678"/>
                  </a:lnTo>
                  <a:lnTo>
                    <a:pt x="352" y="673"/>
                  </a:lnTo>
                  <a:lnTo>
                    <a:pt x="368" y="669"/>
                  </a:lnTo>
                  <a:lnTo>
                    <a:pt x="384" y="666"/>
                  </a:lnTo>
                  <a:lnTo>
                    <a:pt x="400" y="665"/>
                  </a:lnTo>
                  <a:lnTo>
                    <a:pt x="407" y="665"/>
                  </a:lnTo>
                  <a:lnTo>
                    <a:pt x="415" y="666"/>
                  </a:lnTo>
                  <a:lnTo>
                    <a:pt x="423" y="668"/>
                  </a:lnTo>
                  <a:lnTo>
                    <a:pt x="431" y="670"/>
                  </a:lnTo>
                  <a:lnTo>
                    <a:pt x="439" y="674"/>
                  </a:lnTo>
                  <a:lnTo>
                    <a:pt x="447" y="678"/>
                  </a:lnTo>
                  <a:lnTo>
                    <a:pt x="453" y="683"/>
                  </a:lnTo>
                  <a:lnTo>
                    <a:pt x="460" y="689"/>
                  </a:lnTo>
                  <a:lnTo>
                    <a:pt x="465" y="695"/>
                  </a:lnTo>
                  <a:lnTo>
                    <a:pt x="471" y="702"/>
                  </a:lnTo>
                  <a:lnTo>
                    <a:pt x="476" y="709"/>
                  </a:lnTo>
                  <a:lnTo>
                    <a:pt x="479" y="716"/>
                  </a:lnTo>
                  <a:lnTo>
                    <a:pt x="486" y="732"/>
                  </a:lnTo>
                  <a:lnTo>
                    <a:pt x="490" y="749"/>
                  </a:lnTo>
                  <a:lnTo>
                    <a:pt x="494" y="766"/>
                  </a:lnTo>
                  <a:lnTo>
                    <a:pt x="495" y="784"/>
                  </a:lnTo>
                  <a:lnTo>
                    <a:pt x="490" y="799"/>
                  </a:lnTo>
                  <a:lnTo>
                    <a:pt x="483" y="815"/>
                  </a:lnTo>
                  <a:lnTo>
                    <a:pt x="479" y="822"/>
                  </a:lnTo>
                  <a:lnTo>
                    <a:pt x="474" y="830"/>
                  </a:lnTo>
                  <a:lnTo>
                    <a:pt x="468" y="836"/>
                  </a:lnTo>
                  <a:lnTo>
                    <a:pt x="461" y="842"/>
                  </a:lnTo>
                  <a:close/>
                  <a:moveTo>
                    <a:pt x="409" y="794"/>
                  </a:moveTo>
                  <a:lnTo>
                    <a:pt x="406" y="791"/>
                  </a:lnTo>
                  <a:lnTo>
                    <a:pt x="402" y="789"/>
                  </a:lnTo>
                  <a:lnTo>
                    <a:pt x="399" y="788"/>
                  </a:lnTo>
                  <a:lnTo>
                    <a:pt x="395" y="788"/>
                  </a:lnTo>
                  <a:lnTo>
                    <a:pt x="388" y="787"/>
                  </a:lnTo>
                  <a:lnTo>
                    <a:pt x="380" y="788"/>
                  </a:lnTo>
                  <a:lnTo>
                    <a:pt x="364" y="792"/>
                  </a:lnTo>
                  <a:lnTo>
                    <a:pt x="348" y="794"/>
                  </a:lnTo>
                  <a:lnTo>
                    <a:pt x="338" y="803"/>
                  </a:lnTo>
                  <a:lnTo>
                    <a:pt x="328" y="813"/>
                  </a:lnTo>
                  <a:lnTo>
                    <a:pt x="320" y="824"/>
                  </a:lnTo>
                  <a:lnTo>
                    <a:pt x="313" y="834"/>
                  </a:lnTo>
                  <a:lnTo>
                    <a:pt x="307" y="845"/>
                  </a:lnTo>
                  <a:lnTo>
                    <a:pt x="302" y="857"/>
                  </a:lnTo>
                  <a:lnTo>
                    <a:pt x="298" y="868"/>
                  </a:lnTo>
                  <a:lnTo>
                    <a:pt x="294" y="881"/>
                  </a:lnTo>
                  <a:lnTo>
                    <a:pt x="291" y="894"/>
                  </a:lnTo>
                  <a:lnTo>
                    <a:pt x="290" y="906"/>
                  </a:lnTo>
                  <a:lnTo>
                    <a:pt x="289" y="920"/>
                  </a:lnTo>
                  <a:lnTo>
                    <a:pt x="288" y="933"/>
                  </a:lnTo>
                  <a:lnTo>
                    <a:pt x="289" y="946"/>
                  </a:lnTo>
                  <a:lnTo>
                    <a:pt x="290" y="959"/>
                  </a:lnTo>
                  <a:lnTo>
                    <a:pt x="293" y="973"/>
                  </a:lnTo>
                  <a:lnTo>
                    <a:pt x="296" y="986"/>
                  </a:lnTo>
                  <a:lnTo>
                    <a:pt x="299" y="994"/>
                  </a:lnTo>
                  <a:lnTo>
                    <a:pt x="303" y="1002"/>
                  </a:lnTo>
                  <a:lnTo>
                    <a:pt x="307" y="1011"/>
                  </a:lnTo>
                  <a:lnTo>
                    <a:pt x="313" y="1018"/>
                  </a:lnTo>
                  <a:lnTo>
                    <a:pt x="318" y="1025"/>
                  </a:lnTo>
                  <a:lnTo>
                    <a:pt x="325" y="1031"/>
                  </a:lnTo>
                  <a:lnTo>
                    <a:pt x="332" y="1036"/>
                  </a:lnTo>
                  <a:lnTo>
                    <a:pt x="342" y="1040"/>
                  </a:lnTo>
                  <a:lnTo>
                    <a:pt x="347" y="1042"/>
                  </a:lnTo>
                  <a:lnTo>
                    <a:pt x="353" y="1042"/>
                  </a:lnTo>
                  <a:lnTo>
                    <a:pt x="358" y="1042"/>
                  </a:lnTo>
                  <a:lnTo>
                    <a:pt x="364" y="1040"/>
                  </a:lnTo>
                  <a:lnTo>
                    <a:pt x="376" y="1037"/>
                  </a:lnTo>
                  <a:lnTo>
                    <a:pt x="388" y="1033"/>
                  </a:lnTo>
                  <a:lnTo>
                    <a:pt x="393" y="1032"/>
                  </a:lnTo>
                  <a:lnTo>
                    <a:pt x="398" y="1032"/>
                  </a:lnTo>
                  <a:lnTo>
                    <a:pt x="402" y="1033"/>
                  </a:lnTo>
                  <a:lnTo>
                    <a:pt x="405" y="1035"/>
                  </a:lnTo>
                  <a:lnTo>
                    <a:pt x="407" y="1039"/>
                  </a:lnTo>
                  <a:lnTo>
                    <a:pt x="409" y="1044"/>
                  </a:lnTo>
                  <a:lnTo>
                    <a:pt x="410" y="1051"/>
                  </a:lnTo>
                  <a:lnTo>
                    <a:pt x="409" y="1062"/>
                  </a:lnTo>
                  <a:lnTo>
                    <a:pt x="408" y="1068"/>
                  </a:lnTo>
                  <a:lnTo>
                    <a:pt x="406" y="1073"/>
                  </a:lnTo>
                  <a:lnTo>
                    <a:pt x="404" y="1078"/>
                  </a:lnTo>
                  <a:lnTo>
                    <a:pt x="401" y="1082"/>
                  </a:lnTo>
                  <a:lnTo>
                    <a:pt x="398" y="1086"/>
                  </a:lnTo>
                  <a:lnTo>
                    <a:pt x="394" y="1089"/>
                  </a:lnTo>
                  <a:lnTo>
                    <a:pt x="390" y="1092"/>
                  </a:lnTo>
                  <a:lnTo>
                    <a:pt x="385" y="1095"/>
                  </a:lnTo>
                  <a:lnTo>
                    <a:pt x="374" y="1099"/>
                  </a:lnTo>
                  <a:lnTo>
                    <a:pt x="363" y="1103"/>
                  </a:lnTo>
                  <a:lnTo>
                    <a:pt x="352" y="1106"/>
                  </a:lnTo>
                  <a:lnTo>
                    <a:pt x="342" y="1109"/>
                  </a:lnTo>
                  <a:lnTo>
                    <a:pt x="325" y="1103"/>
                  </a:lnTo>
                  <a:lnTo>
                    <a:pt x="310" y="1095"/>
                  </a:lnTo>
                  <a:lnTo>
                    <a:pt x="296" y="1086"/>
                  </a:lnTo>
                  <a:lnTo>
                    <a:pt x="283" y="1076"/>
                  </a:lnTo>
                  <a:lnTo>
                    <a:pt x="272" y="1065"/>
                  </a:lnTo>
                  <a:lnTo>
                    <a:pt x="263" y="1052"/>
                  </a:lnTo>
                  <a:lnTo>
                    <a:pt x="254" y="1039"/>
                  </a:lnTo>
                  <a:lnTo>
                    <a:pt x="246" y="1026"/>
                  </a:lnTo>
                  <a:lnTo>
                    <a:pt x="239" y="1011"/>
                  </a:lnTo>
                  <a:lnTo>
                    <a:pt x="233" y="995"/>
                  </a:lnTo>
                  <a:lnTo>
                    <a:pt x="228" y="980"/>
                  </a:lnTo>
                  <a:lnTo>
                    <a:pt x="224" y="965"/>
                  </a:lnTo>
                  <a:lnTo>
                    <a:pt x="221" y="948"/>
                  </a:lnTo>
                  <a:lnTo>
                    <a:pt x="219" y="932"/>
                  </a:lnTo>
                  <a:lnTo>
                    <a:pt x="217" y="917"/>
                  </a:lnTo>
                  <a:lnTo>
                    <a:pt x="215" y="900"/>
                  </a:lnTo>
                  <a:lnTo>
                    <a:pt x="215" y="891"/>
                  </a:lnTo>
                  <a:lnTo>
                    <a:pt x="216" y="882"/>
                  </a:lnTo>
                  <a:lnTo>
                    <a:pt x="218" y="872"/>
                  </a:lnTo>
                  <a:lnTo>
                    <a:pt x="221" y="862"/>
                  </a:lnTo>
                  <a:lnTo>
                    <a:pt x="228" y="845"/>
                  </a:lnTo>
                  <a:lnTo>
                    <a:pt x="237" y="828"/>
                  </a:lnTo>
                  <a:lnTo>
                    <a:pt x="259" y="793"/>
                  </a:lnTo>
                  <a:lnTo>
                    <a:pt x="280" y="758"/>
                  </a:lnTo>
                  <a:lnTo>
                    <a:pt x="294" y="748"/>
                  </a:lnTo>
                  <a:lnTo>
                    <a:pt x="308" y="738"/>
                  </a:lnTo>
                  <a:lnTo>
                    <a:pt x="323" y="728"/>
                  </a:lnTo>
                  <a:lnTo>
                    <a:pt x="340" y="720"/>
                  </a:lnTo>
                  <a:lnTo>
                    <a:pt x="348" y="717"/>
                  </a:lnTo>
                  <a:lnTo>
                    <a:pt x="356" y="715"/>
                  </a:lnTo>
                  <a:lnTo>
                    <a:pt x="364" y="714"/>
                  </a:lnTo>
                  <a:lnTo>
                    <a:pt x="373" y="713"/>
                  </a:lnTo>
                  <a:lnTo>
                    <a:pt x="382" y="713"/>
                  </a:lnTo>
                  <a:lnTo>
                    <a:pt x="390" y="714"/>
                  </a:lnTo>
                  <a:lnTo>
                    <a:pt x="398" y="716"/>
                  </a:lnTo>
                  <a:lnTo>
                    <a:pt x="406" y="719"/>
                  </a:lnTo>
                  <a:lnTo>
                    <a:pt x="410" y="723"/>
                  </a:lnTo>
                  <a:lnTo>
                    <a:pt x="414" y="727"/>
                  </a:lnTo>
                  <a:lnTo>
                    <a:pt x="417" y="732"/>
                  </a:lnTo>
                  <a:lnTo>
                    <a:pt x="420" y="736"/>
                  </a:lnTo>
                  <a:lnTo>
                    <a:pt x="425" y="744"/>
                  </a:lnTo>
                  <a:lnTo>
                    <a:pt x="428" y="753"/>
                  </a:lnTo>
                  <a:lnTo>
                    <a:pt x="429" y="759"/>
                  </a:lnTo>
                  <a:lnTo>
                    <a:pt x="429" y="765"/>
                  </a:lnTo>
                  <a:lnTo>
                    <a:pt x="428" y="771"/>
                  </a:lnTo>
                  <a:lnTo>
                    <a:pt x="426" y="776"/>
                  </a:lnTo>
                  <a:lnTo>
                    <a:pt x="422" y="783"/>
                  </a:lnTo>
                  <a:lnTo>
                    <a:pt x="419" y="787"/>
                  </a:lnTo>
                  <a:lnTo>
                    <a:pt x="414" y="791"/>
                  </a:lnTo>
                  <a:lnTo>
                    <a:pt x="409" y="794"/>
                  </a:lnTo>
                  <a:close/>
                  <a:moveTo>
                    <a:pt x="200" y="621"/>
                  </a:moveTo>
                  <a:lnTo>
                    <a:pt x="193" y="621"/>
                  </a:lnTo>
                  <a:lnTo>
                    <a:pt x="200" y="621"/>
                  </a:lnTo>
                  <a:close/>
                </a:path>
              </a:pathLst>
            </a:custGeom>
            <a:solidFill>
              <a:srgbClr val="DA251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300" normalizeH="0" baseline="0" noProof="0">
                <a:ln>
                  <a:noFill/>
                </a:ln>
                <a:solidFill>
                  <a:srgbClr val="FEB80A">
                    <a:lumMod val="40000"/>
                    <a:lumOff val="60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251825" y="498926"/>
            <a:ext cx="1190654" cy="1190654"/>
            <a:chOff x="2841325" y="1251089"/>
            <a:chExt cx="1190654" cy="1190654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1325" y="1251089"/>
              <a:ext cx="1190654" cy="1190654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3151958" y="1568647"/>
              <a:ext cx="569387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>
                  <a:solidFill>
                    <a:srgbClr val="DA251D"/>
                  </a:solidFill>
                  <a:cs typeface="+mn-ea"/>
                  <a:sym typeface="+mn-lt"/>
                </a:rPr>
                <a:t>目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442479" y="498156"/>
            <a:ext cx="1190654" cy="1190654"/>
            <a:chOff x="4031979" y="1250319"/>
            <a:chExt cx="1190654" cy="1190654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1979" y="1250319"/>
              <a:ext cx="1190654" cy="1190654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4359693" y="1568647"/>
              <a:ext cx="569387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>
                  <a:solidFill>
                    <a:srgbClr val="DA251D"/>
                  </a:solidFill>
                  <a:cs typeface="+mn-ea"/>
                  <a:sym typeface="+mn-lt"/>
                </a:rPr>
                <a:t>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15469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5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40181CE7-44DE-4780-8C6C-D703DC298E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2689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66C70F66-7796-4FA3-91DB-390D3E6777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88572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67F00EA5-4315-4561-AA2E-434FC02568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40498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0F06BDB2-699E-4DF7-B0E6-8028DDB0B7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21427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>
            <a:extLst>
              <a:ext uri="{FF2B5EF4-FFF2-40B4-BE49-F238E27FC236}">
                <a16:creationId xmlns="" xmlns:a16="http://schemas.microsoft.com/office/drawing/2014/main" id="{2A73312C-4F31-427C-A804-FB3FEA1F9A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19338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F33C947E-8BF9-486D-85BC-7789B5BE87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60663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DE4A27EF-23EC-4D11-8B5B-A7AAC055E3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86978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62B862C-4A10-4A87-9962-924759911A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27812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zh-CN" altLang="zh-CN" dirty="0"/>
              <a:t>精美</a:t>
            </a:r>
            <a:r>
              <a:rPr lang="en-US" altLang="zh-CN" dirty="0"/>
              <a:t>PPT</a:t>
            </a:r>
            <a:r>
              <a:rPr lang="zh-CN" altLang="zh-CN" dirty="0"/>
              <a:t>（不二演示</a:t>
            </a:r>
            <a:r>
              <a:rPr lang="zh-CN" altLang="zh-CN" dirty="0" smtClean="0"/>
              <a:t>）</a:t>
            </a:r>
            <a:r>
              <a:rPr lang="zh-CN" altLang="en-US" dirty="0" smtClean="0"/>
              <a:t>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smtClean="0"/>
              <a:t>授权发布</a:t>
            </a:r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57101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160218" y="2707043"/>
            <a:ext cx="4796348" cy="572112"/>
            <a:chOff x="2483888" y="2268349"/>
            <a:chExt cx="5752726" cy="685788"/>
          </a:xfrm>
        </p:grpSpPr>
        <p:sp>
          <p:nvSpPr>
            <p:cNvPr id="4" name="TextBox 15"/>
            <p:cNvSpPr txBox="1"/>
            <p:nvPr/>
          </p:nvSpPr>
          <p:spPr>
            <a:xfrm>
              <a:off x="3555932" y="2330264"/>
              <a:ext cx="3610314" cy="5533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kern="0" spc="300" dirty="0">
                  <a:solidFill>
                    <a:srgbClr val="DA251D"/>
                  </a:solidFill>
                  <a:cs typeface="+mn-ea"/>
                  <a:sym typeface="+mn-lt"/>
                </a:rPr>
                <a:t>年度工作概述</a:t>
              </a:r>
            </a:p>
          </p:txBody>
        </p:sp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2483888" y="2268349"/>
              <a:ext cx="5752726" cy="685788"/>
            </a:xfrm>
            <a:custGeom>
              <a:avLst/>
              <a:gdLst>
                <a:gd name="T0" fmla="*/ 10079 w 11041"/>
                <a:gd name="T1" fmla="*/ 1695 h 1751"/>
                <a:gd name="T2" fmla="*/ 769 w 11041"/>
                <a:gd name="T3" fmla="*/ 1713 h 1751"/>
                <a:gd name="T4" fmla="*/ 6 w 11041"/>
                <a:gd name="T5" fmla="*/ 973 h 1751"/>
                <a:gd name="T6" fmla="*/ 657 w 11041"/>
                <a:gd name="T7" fmla="*/ 166 h 1751"/>
                <a:gd name="T8" fmla="*/ 4373 w 11041"/>
                <a:gd name="T9" fmla="*/ 18 h 1751"/>
                <a:gd name="T10" fmla="*/ 10363 w 11041"/>
                <a:gd name="T11" fmla="*/ 69 h 1751"/>
                <a:gd name="T12" fmla="*/ 11026 w 11041"/>
                <a:gd name="T13" fmla="*/ 913 h 1751"/>
                <a:gd name="T14" fmla="*/ 10137 w 11041"/>
                <a:gd name="T15" fmla="*/ 1632 h 1751"/>
                <a:gd name="T16" fmla="*/ 3042 w 11041"/>
                <a:gd name="T17" fmla="*/ 1673 h 1751"/>
                <a:gd name="T18" fmla="*/ 404 w 11041"/>
                <a:gd name="T19" fmla="*/ 1388 h 1751"/>
                <a:gd name="T20" fmla="*/ 386 w 11041"/>
                <a:gd name="T21" fmla="*/ 537 h 1751"/>
                <a:gd name="T22" fmla="*/ 1582 w 11041"/>
                <a:gd name="T23" fmla="*/ 106 h 1751"/>
                <a:gd name="T24" fmla="*/ 10468 w 11041"/>
                <a:gd name="T25" fmla="*/ 248 h 1751"/>
                <a:gd name="T26" fmla="*/ 10959 w 11041"/>
                <a:gd name="T27" fmla="*/ 960 h 1751"/>
                <a:gd name="T28" fmla="*/ 10717 w 11041"/>
                <a:gd name="T29" fmla="*/ 782 h 1751"/>
                <a:gd name="T30" fmla="*/ 10643 w 11041"/>
                <a:gd name="T31" fmla="*/ 1019 h 1751"/>
                <a:gd name="T32" fmla="*/ 10759 w 11041"/>
                <a:gd name="T33" fmla="*/ 651 h 1751"/>
                <a:gd name="T34" fmla="*/ 10299 w 11041"/>
                <a:gd name="T35" fmla="*/ 1269 h 1751"/>
                <a:gd name="T36" fmla="*/ 10240 w 11041"/>
                <a:gd name="T37" fmla="*/ 668 h 1751"/>
                <a:gd name="T38" fmla="*/ 10038 w 11041"/>
                <a:gd name="T39" fmla="*/ 234 h 1751"/>
                <a:gd name="T40" fmla="*/ 10474 w 11041"/>
                <a:gd name="T41" fmla="*/ 843 h 1751"/>
                <a:gd name="T42" fmla="*/ 10286 w 11041"/>
                <a:gd name="T43" fmla="*/ 1318 h 1751"/>
                <a:gd name="T44" fmla="*/ 10312 w 11041"/>
                <a:gd name="T45" fmla="*/ 400 h 1751"/>
                <a:gd name="T46" fmla="*/ 10397 w 11041"/>
                <a:gd name="T47" fmla="*/ 600 h 1751"/>
                <a:gd name="T48" fmla="*/ 10053 w 11041"/>
                <a:gd name="T49" fmla="*/ 756 h 1751"/>
                <a:gd name="T50" fmla="*/ 10017 w 11041"/>
                <a:gd name="T51" fmla="*/ 958 h 1751"/>
                <a:gd name="T52" fmla="*/ 5568 w 11041"/>
                <a:gd name="T53" fmla="*/ 1588 h 1751"/>
                <a:gd name="T54" fmla="*/ 919 w 11041"/>
                <a:gd name="T55" fmla="*/ 1139 h 1751"/>
                <a:gd name="T56" fmla="*/ 1139 w 11041"/>
                <a:gd name="T57" fmla="*/ 749 h 1751"/>
                <a:gd name="T58" fmla="*/ 1094 w 11041"/>
                <a:gd name="T59" fmla="*/ 303 h 1751"/>
                <a:gd name="T60" fmla="*/ 3379 w 11041"/>
                <a:gd name="T61" fmla="*/ 148 h 1751"/>
                <a:gd name="T62" fmla="*/ 9975 w 11041"/>
                <a:gd name="T63" fmla="*/ 404 h 1751"/>
                <a:gd name="T64" fmla="*/ 2179 w 11041"/>
                <a:gd name="T65" fmla="*/ 1552 h 1751"/>
                <a:gd name="T66" fmla="*/ 956 w 11041"/>
                <a:gd name="T67" fmla="*/ 1163 h 1751"/>
                <a:gd name="T68" fmla="*/ 1162 w 11041"/>
                <a:gd name="T69" fmla="*/ 868 h 1751"/>
                <a:gd name="T70" fmla="*/ 1120 w 11041"/>
                <a:gd name="T71" fmla="*/ 416 h 1751"/>
                <a:gd name="T72" fmla="*/ 9861 w 11041"/>
                <a:gd name="T73" fmla="*/ 186 h 1751"/>
                <a:gd name="T74" fmla="*/ 9865 w 11041"/>
                <a:gd name="T75" fmla="*/ 744 h 1751"/>
                <a:gd name="T76" fmla="*/ 10059 w 11041"/>
                <a:gd name="T77" fmla="*/ 1148 h 1751"/>
                <a:gd name="T78" fmla="*/ 1179 w 11041"/>
                <a:gd name="T79" fmla="*/ 1327 h 1751"/>
                <a:gd name="T80" fmla="*/ 1456 w 11041"/>
                <a:gd name="T81" fmla="*/ 791 h 1751"/>
                <a:gd name="T82" fmla="*/ 1314 w 11041"/>
                <a:gd name="T83" fmla="*/ 284 h 1751"/>
                <a:gd name="T84" fmla="*/ 9638 w 11041"/>
                <a:gd name="T85" fmla="*/ 243 h 1751"/>
                <a:gd name="T86" fmla="*/ 9749 w 11041"/>
                <a:gd name="T87" fmla="*/ 707 h 1751"/>
                <a:gd name="T88" fmla="*/ 9955 w 11041"/>
                <a:gd name="T89" fmla="*/ 1177 h 1751"/>
                <a:gd name="T90" fmla="*/ 9818 w 11041"/>
                <a:gd name="T91" fmla="*/ 1121 h 1751"/>
                <a:gd name="T92" fmla="*/ 1637 w 11041"/>
                <a:gd name="T93" fmla="*/ 1462 h 1751"/>
                <a:gd name="T94" fmla="*/ 1398 w 11041"/>
                <a:gd name="T95" fmla="*/ 742 h 1751"/>
                <a:gd name="T96" fmla="*/ 9028 w 11041"/>
                <a:gd name="T97" fmla="*/ 279 h 1751"/>
                <a:gd name="T98" fmla="*/ 9802 w 11041"/>
                <a:gd name="T99" fmla="*/ 890 h 1751"/>
                <a:gd name="T100" fmla="*/ 1263 w 11041"/>
                <a:gd name="T101" fmla="*/ 875 h 1751"/>
                <a:gd name="T102" fmla="*/ 1390 w 11041"/>
                <a:gd name="T103" fmla="*/ 942 h 1751"/>
                <a:gd name="T104" fmla="*/ 797 w 11041"/>
                <a:gd name="T105" fmla="*/ 837 h 1751"/>
                <a:gd name="T106" fmla="*/ 839 w 11041"/>
                <a:gd name="T107" fmla="*/ 1417 h 1751"/>
                <a:gd name="T108" fmla="*/ 556 w 11041"/>
                <a:gd name="T109" fmla="*/ 1259 h 1751"/>
                <a:gd name="T110" fmla="*/ 722 w 11041"/>
                <a:gd name="T111" fmla="*/ 287 h 1751"/>
                <a:gd name="T112" fmla="*/ 747 w 11041"/>
                <a:gd name="T113" fmla="*/ 568 h 1751"/>
                <a:gd name="T114" fmla="*/ 722 w 11041"/>
                <a:gd name="T115" fmla="*/ 1381 h 1751"/>
                <a:gd name="T116" fmla="*/ 618 w 11041"/>
                <a:gd name="T117" fmla="*/ 1343 h 1751"/>
                <a:gd name="T118" fmla="*/ 840 w 11041"/>
                <a:gd name="T119" fmla="*/ 264 h 1751"/>
                <a:gd name="T120" fmla="*/ 446 w 11041"/>
                <a:gd name="T121" fmla="*/ 1115 h 1751"/>
                <a:gd name="T122" fmla="*/ 490 w 11041"/>
                <a:gd name="T123" fmla="*/ 749 h 1751"/>
                <a:gd name="T124" fmla="*/ 254 w 11041"/>
                <a:gd name="T125" fmla="*/ 1039 h 1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041" h="1751">
                  <a:moveTo>
                    <a:pt x="10931" y="1086"/>
                  </a:moveTo>
                  <a:lnTo>
                    <a:pt x="10909" y="1111"/>
                  </a:lnTo>
                  <a:lnTo>
                    <a:pt x="10887" y="1135"/>
                  </a:lnTo>
                  <a:lnTo>
                    <a:pt x="10877" y="1148"/>
                  </a:lnTo>
                  <a:lnTo>
                    <a:pt x="10866" y="1160"/>
                  </a:lnTo>
                  <a:lnTo>
                    <a:pt x="10853" y="1170"/>
                  </a:lnTo>
                  <a:lnTo>
                    <a:pt x="10841" y="1180"/>
                  </a:lnTo>
                  <a:lnTo>
                    <a:pt x="10831" y="1180"/>
                  </a:lnTo>
                  <a:lnTo>
                    <a:pt x="10822" y="1182"/>
                  </a:lnTo>
                  <a:lnTo>
                    <a:pt x="10814" y="1184"/>
                  </a:lnTo>
                  <a:lnTo>
                    <a:pt x="10805" y="1186"/>
                  </a:lnTo>
                  <a:lnTo>
                    <a:pt x="10798" y="1190"/>
                  </a:lnTo>
                  <a:lnTo>
                    <a:pt x="10792" y="1193"/>
                  </a:lnTo>
                  <a:lnTo>
                    <a:pt x="10786" y="1199"/>
                  </a:lnTo>
                  <a:lnTo>
                    <a:pt x="10781" y="1204"/>
                  </a:lnTo>
                  <a:lnTo>
                    <a:pt x="10776" y="1209"/>
                  </a:lnTo>
                  <a:lnTo>
                    <a:pt x="10772" y="1215"/>
                  </a:lnTo>
                  <a:lnTo>
                    <a:pt x="10768" y="1221"/>
                  </a:lnTo>
                  <a:lnTo>
                    <a:pt x="10764" y="1227"/>
                  </a:lnTo>
                  <a:lnTo>
                    <a:pt x="10757" y="1242"/>
                  </a:lnTo>
                  <a:lnTo>
                    <a:pt x="10751" y="1257"/>
                  </a:lnTo>
                  <a:lnTo>
                    <a:pt x="10746" y="1272"/>
                  </a:lnTo>
                  <a:lnTo>
                    <a:pt x="10740" y="1288"/>
                  </a:lnTo>
                  <a:lnTo>
                    <a:pt x="10734" y="1302"/>
                  </a:lnTo>
                  <a:lnTo>
                    <a:pt x="10727" y="1316"/>
                  </a:lnTo>
                  <a:lnTo>
                    <a:pt x="10723" y="1323"/>
                  </a:lnTo>
                  <a:lnTo>
                    <a:pt x="10719" y="1329"/>
                  </a:lnTo>
                  <a:lnTo>
                    <a:pt x="10713" y="1336"/>
                  </a:lnTo>
                  <a:lnTo>
                    <a:pt x="10708" y="1342"/>
                  </a:lnTo>
                  <a:lnTo>
                    <a:pt x="10703" y="1347"/>
                  </a:lnTo>
                  <a:lnTo>
                    <a:pt x="10696" y="1352"/>
                  </a:lnTo>
                  <a:lnTo>
                    <a:pt x="10689" y="1357"/>
                  </a:lnTo>
                  <a:lnTo>
                    <a:pt x="10682" y="1360"/>
                  </a:lnTo>
                  <a:lnTo>
                    <a:pt x="10673" y="1361"/>
                  </a:lnTo>
                  <a:lnTo>
                    <a:pt x="10664" y="1362"/>
                  </a:lnTo>
                  <a:lnTo>
                    <a:pt x="10657" y="1363"/>
                  </a:lnTo>
                  <a:lnTo>
                    <a:pt x="10649" y="1365"/>
                  </a:lnTo>
                  <a:lnTo>
                    <a:pt x="10642" y="1367"/>
                  </a:lnTo>
                  <a:lnTo>
                    <a:pt x="10636" y="1370"/>
                  </a:lnTo>
                  <a:lnTo>
                    <a:pt x="10630" y="1374"/>
                  </a:lnTo>
                  <a:lnTo>
                    <a:pt x="10623" y="1377"/>
                  </a:lnTo>
                  <a:lnTo>
                    <a:pt x="10612" y="1387"/>
                  </a:lnTo>
                  <a:lnTo>
                    <a:pt x="10602" y="1397"/>
                  </a:lnTo>
                  <a:lnTo>
                    <a:pt x="10593" y="1407"/>
                  </a:lnTo>
                  <a:lnTo>
                    <a:pt x="10584" y="1419"/>
                  </a:lnTo>
                  <a:lnTo>
                    <a:pt x="10567" y="1445"/>
                  </a:lnTo>
                  <a:lnTo>
                    <a:pt x="10551" y="1471"/>
                  </a:lnTo>
                  <a:lnTo>
                    <a:pt x="10543" y="1484"/>
                  </a:lnTo>
                  <a:lnTo>
                    <a:pt x="10535" y="1496"/>
                  </a:lnTo>
                  <a:lnTo>
                    <a:pt x="10525" y="1508"/>
                  </a:lnTo>
                  <a:lnTo>
                    <a:pt x="10515" y="1520"/>
                  </a:lnTo>
                  <a:lnTo>
                    <a:pt x="10505" y="1534"/>
                  </a:lnTo>
                  <a:lnTo>
                    <a:pt x="10493" y="1548"/>
                  </a:lnTo>
                  <a:lnTo>
                    <a:pt x="10480" y="1561"/>
                  </a:lnTo>
                  <a:lnTo>
                    <a:pt x="10468" y="1575"/>
                  </a:lnTo>
                  <a:lnTo>
                    <a:pt x="10455" y="1587"/>
                  </a:lnTo>
                  <a:lnTo>
                    <a:pt x="10441" y="1599"/>
                  </a:lnTo>
                  <a:lnTo>
                    <a:pt x="10425" y="1610"/>
                  </a:lnTo>
                  <a:lnTo>
                    <a:pt x="10411" y="1621"/>
                  </a:lnTo>
                  <a:lnTo>
                    <a:pt x="10395" y="1631"/>
                  </a:lnTo>
                  <a:lnTo>
                    <a:pt x="10378" y="1640"/>
                  </a:lnTo>
                  <a:lnTo>
                    <a:pt x="10362" y="1649"/>
                  </a:lnTo>
                  <a:lnTo>
                    <a:pt x="10345" y="1656"/>
                  </a:lnTo>
                  <a:lnTo>
                    <a:pt x="10328" y="1664"/>
                  </a:lnTo>
                  <a:lnTo>
                    <a:pt x="10311" y="1670"/>
                  </a:lnTo>
                  <a:lnTo>
                    <a:pt x="10293" y="1675"/>
                  </a:lnTo>
                  <a:lnTo>
                    <a:pt x="10275" y="1679"/>
                  </a:lnTo>
                  <a:lnTo>
                    <a:pt x="10246" y="1680"/>
                  </a:lnTo>
                  <a:lnTo>
                    <a:pt x="10219" y="1682"/>
                  </a:lnTo>
                  <a:lnTo>
                    <a:pt x="10204" y="1684"/>
                  </a:lnTo>
                  <a:lnTo>
                    <a:pt x="10190" y="1686"/>
                  </a:lnTo>
                  <a:lnTo>
                    <a:pt x="10176" y="1690"/>
                  </a:lnTo>
                  <a:lnTo>
                    <a:pt x="10161" y="1696"/>
                  </a:lnTo>
                  <a:lnTo>
                    <a:pt x="10079" y="1695"/>
                  </a:lnTo>
                  <a:lnTo>
                    <a:pt x="10000" y="1695"/>
                  </a:lnTo>
                  <a:lnTo>
                    <a:pt x="9925" y="1696"/>
                  </a:lnTo>
                  <a:lnTo>
                    <a:pt x="9852" y="1696"/>
                  </a:lnTo>
                  <a:lnTo>
                    <a:pt x="9778" y="1698"/>
                  </a:lnTo>
                  <a:lnTo>
                    <a:pt x="9703" y="1700"/>
                  </a:lnTo>
                  <a:lnTo>
                    <a:pt x="9627" y="1705"/>
                  </a:lnTo>
                  <a:lnTo>
                    <a:pt x="9546" y="1710"/>
                  </a:lnTo>
                  <a:lnTo>
                    <a:pt x="9533" y="1705"/>
                  </a:lnTo>
                  <a:lnTo>
                    <a:pt x="9522" y="1702"/>
                  </a:lnTo>
                  <a:lnTo>
                    <a:pt x="9515" y="1701"/>
                  </a:lnTo>
                  <a:lnTo>
                    <a:pt x="9509" y="1702"/>
                  </a:lnTo>
                  <a:lnTo>
                    <a:pt x="9503" y="1704"/>
                  </a:lnTo>
                  <a:lnTo>
                    <a:pt x="9497" y="1707"/>
                  </a:lnTo>
                  <a:lnTo>
                    <a:pt x="9473" y="1706"/>
                  </a:lnTo>
                  <a:lnTo>
                    <a:pt x="9449" y="1705"/>
                  </a:lnTo>
                  <a:lnTo>
                    <a:pt x="9423" y="1705"/>
                  </a:lnTo>
                  <a:lnTo>
                    <a:pt x="9398" y="1705"/>
                  </a:lnTo>
                  <a:lnTo>
                    <a:pt x="9371" y="1706"/>
                  </a:lnTo>
                  <a:lnTo>
                    <a:pt x="9345" y="1707"/>
                  </a:lnTo>
                  <a:lnTo>
                    <a:pt x="9319" y="1708"/>
                  </a:lnTo>
                  <a:lnTo>
                    <a:pt x="9294" y="1709"/>
                  </a:lnTo>
                  <a:lnTo>
                    <a:pt x="9146" y="1711"/>
                  </a:lnTo>
                  <a:lnTo>
                    <a:pt x="8901" y="1712"/>
                  </a:lnTo>
                  <a:lnTo>
                    <a:pt x="8571" y="1713"/>
                  </a:lnTo>
                  <a:lnTo>
                    <a:pt x="8171" y="1714"/>
                  </a:lnTo>
                  <a:lnTo>
                    <a:pt x="7714" y="1715"/>
                  </a:lnTo>
                  <a:lnTo>
                    <a:pt x="7215" y="1716"/>
                  </a:lnTo>
                  <a:lnTo>
                    <a:pt x="6688" y="1717"/>
                  </a:lnTo>
                  <a:lnTo>
                    <a:pt x="6147" y="1718"/>
                  </a:lnTo>
                  <a:lnTo>
                    <a:pt x="5605" y="1718"/>
                  </a:lnTo>
                  <a:lnTo>
                    <a:pt x="5078" y="1720"/>
                  </a:lnTo>
                  <a:lnTo>
                    <a:pt x="4579" y="1721"/>
                  </a:lnTo>
                  <a:lnTo>
                    <a:pt x="4122" y="1723"/>
                  </a:lnTo>
                  <a:lnTo>
                    <a:pt x="3721" y="1724"/>
                  </a:lnTo>
                  <a:lnTo>
                    <a:pt x="3391" y="1727"/>
                  </a:lnTo>
                  <a:lnTo>
                    <a:pt x="3145" y="1729"/>
                  </a:lnTo>
                  <a:lnTo>
                    <a:pt x="2998" y="1732"/>
                  </a:lnTo>
                  <a:lnTo>
                    <a:pt x="2953" y="1732"/>
                  </a:lnTo>
                  <a:lnTo>
                    <a:pt x="2908" y="1733"/>
                  </a:lnTo>
                  <a:lnTo>
                    <a:pt x="2862" y="1733"/>
                  </a:lnTo>
                  <a:lnTo>
                    <a:pt x="2817" y="1733"/>
                  </a:lnTo>
                  <a:lnTo>
                    <a:pt x="2771" y="1734"/>
                  </a:lnTo>
                  <a:lnTo>
                    <a:pt x="2725" y="1734"/>
                  </a:lnTo>
                  <a:lnTo>
                    <a:pt x="2679" y="1735"/>
                  </a:lnTo>
                  <a:lnTo>
                    <a:pt x="2633" y="1735"/>
                  </a:lnTo>
                  <a:lnTo>
                    <a:pt x="2586" y="1736"/>
                  </a:lnTo>
                  <a:lnTo>
                    <a:pt x="2540" y="1737"/>
                  </a:lnTo>
                  <a:lnTo>
                    <a:pt x="2494" y="1738"/>
                  </a:lnTo>
                  <a:lnTo>
                    <a:pt x="2448" y="1738"/>
                  </a:lnTo>
                  <a:lnTo>
                    <a:pt x="2401" y="1739"/>
                  </a:lnTo>
                  <a:lnTo>
                    <a:pt x="2355" y="1740"/>
                  </a:lnTo>
                  <a:lnTo>
                    <a:pt x="2309" y="1740"/>
                  </a:lnTo>
                  <a:lnTo>
                    <a:pt x="2263" y="1741"/>
                  </a:lnTo>
                  <a:lnTo>
                    <a:pt x="1203" y="1747"/>
                  </a:lnTo>
                  <a:lnTo>
                    <a:pt x="1171" y="1748"/>
                  </a:lnTo>
                  <a:lnTo>
                    <a:pt x="1137" y="1749"/>
                  </a:lnTo>
                  <a:lnTo>
                    <a:pt x="1102" y="1749"/>
                  </a:lnTo>
                  <a:lnTo>
                    <a:pt x="1065" y="1749"/>
                  </a:lnTo>
                  <a:lnTo>
                    <a:pt x="1030" y="1748"/>
                  </a:lnTo>
                  <a:lnTo>
                    <a:pt x="994" y="1749"/>
                  </a:lnTo>
                  <a:lnTo>
                    <a:pt x="959" y="1749"/>
                  </a:lnTo>
                  <a:lnTo>
                    <a:pt x="926" y="1751"/>
                  </a:lnTo>
                  <a:lnTo>
                    <a:pt x="918" y="1745"/>
                  </a:lnTo>
                  <a:lnTo>
                    <a:pt x="909" y="1740"/>
                  </a:lnTo>
                  <a:lnTo>
                    <a:pt x="900" y="1737"/>
                  </a:lnTo>
                  <a:lnTo>
                    <a:pt x="890" y="1735"/>
                  </a:lnTo>
                  <a:lnTo>
                    <a:pt x="869" y="1732"/>
                  </a:lnTo>
                  <a:lnTo>
                    <a:pt x="848" y="1730"/>
                  </a:lnTo>
                  <a:lnTo>
                    <a:pt x="826" y="1729"/>
                  </a:lnTo>
                  <a:lnTo>
                    <a:pt x="806" y="1727"/>
                  </a:lnTo>
                  <a:lnTo>
                    <a:pt x="796" y="1725"/>
                  </a:lnTo>
                  <a:lnTo>
                    <a:pt x="786" y="1722"/>
                  </a:lnTo>
                  <a:lnTo>
                    <a:pt x="777" y="1718"/>
                  </a:lnTo>
                  <a:lnTo>
                    <a:pt x="769" y="1713"/>
                  </a:lnTo>
                  <a:lnTo>
                    <a:pt x="753" y="1709"/>
                  </a:lnTo>
                  <a:lnTo>
                    <a:pt x="736" y="1704"/>
                  </a:lnTo>
                  <a:lnTo>
                    <a:pt x="720" y="1698"/>
                  </a:lnTo>
                  <a:lnTo>
                    <a:pt x="704" y="1692"/>
                  </a:lnTo>
                  <a:lnTo>
                    <a:pt x="687" y="1685"/>
                  </a:lnTo>
                  <a:lnTo>
                    <a:pt x="671" y="1678"/>
                  </a:lnTo>
                  <a:lnTo>
                    <a:pt x="656" y="1670"/>
                  </a:lnTo>
                  <a:lnTo>
                    <a:pt x="640" y="1662"/>
                  </a:lnTo>
                  <a:lnTo>
                    <a:pt x="626" y="1652"/>
                  </a:lnTo>
                  <a:lnTo>
                    <a:pt x="611" y="1643"/>
                  </a:lnTo>
                  <a:lnTo>
                    <a:pt x="596" y="1633"/>
                  </a:lnTo>
                  <a:lnTo>
                    <a:pt x="583" y="1622"/>
                  </a:lnTo>
                  <a:lnTo>
                    <a:pt x="570" y="1610"/>
                  </a:lnTo>
                  <a:lnTo>
                    <a:pt x="556" y="1599"/>
                  </a:lnTo>
                  <a:lnTo>
                    <a:pt x="544" y="1587"/>
                  </a:lnTo>
                  <a:lnTo>
                    <a:pt x="532" y="1574"/>
                  </a:lnTo>
                  <a:lnTo>
                    <a:pt x="522" y="1560"/>
                  </a:lnTo>
                  <a:lnTo>
                    <a:pt x="511" y="1547"/>
                  </a:lnTo>
                  <a:lnTo>
                    <a:pt x="502" y="1533"/>
                  </a:lnTo>
                  <a:lnTo>
                    <a:pt x="494" y="1516"/>
                  </a:lnTo>
                  <a:lnTo>
                    <a:pt x="487" y="1501"/>
                  </a:lnTo>
                  <a:lnTo>
                    <a:pt x="481" y="1484"/>
                  </a:lnTo>
                  <a:lnTo>
                    <a:pt x="477" y="1466"/>
                  </a:lnTo>
                  <a:lnTo>
                    <a:pt x="474" y="1448"/>
                  </a:lnTo>
                  <a:lnTo>
                    <a:pt x="471" y="1445"/>
                  </a:lnTo>
                  <a:lnTo>
                    <a:pt x="466" y="1443"/>
                  </a:lnTo>
                  <a:lnTo>
                    <a:pt x="462" y="1441"/>
                  </a:lnTo>
                  <a:lnTo>
                    <a:pt x="457" y="1440"/>
                  </a:lnTo>
                  <a:lnTo>
                    <a:pt x="448" y="1438"/>
                  </a:lnTo>
                  <a:lnTo>
                    <a:pt x="438" y="1437"/>
                  </a:lnTo>
                  <a:lnTo>
                    <a:pt x="428" y="1437"/>
                  </a:lnTo>
                  <a:lnTo>
                    <a:pt x="418" y="1436"/>
                  </a:lnTo>
                  <a:lnTo>
                    <a:pt x="408" y="1435"/>
                  </a:lnTo>
                  <a:lnTo>
                    <a:pt x="400" y="1431"/>
                  </a:lnTo>
                  <a:lnTo>
                    <a:pt x="390" y="1429"/>
                  </a:lnTo>
                  <a:lnTo>
                    <a:pt x="381" y="1426"/>
                  </a:lnTo>
                  <a:lnTo>
                    <a:pt x="372" y="1421"/>
                  </a:lnTo>
                  <a:lnTo>
                    <a:pt x="365" y="1416"/>
                  </a:lnTo>
                  <a:lnTo>
                    <a:pt x="358" y="1410"/>
                  </a:lnTo>
                  <a:lnTo>
                    <a:pt x="352" y="1403"/>
                  </a:lnTo>
                  <a:lnTo>
                    <a:pt x="346" y="1396"/>
                  </a:lnTo>
                  <a:lnTo>
                    <a:pt x="341" y="1389"/>
                  </a:lnTo>
                  <a:lnTo>
                    <a:pt x="331" y="1371"/>
                  </a:lnTo>
                  <a:lnTo>
                    <a:pt x="324" y="1354"/>
                  </a:lnTo>
                  <a:lnTo>
                    <a:pt x="318" y="1336"/>
                  </a:lnTo>
                  <a:lnTo>
                    <a:pt x="314" y="1318"/>
                  </a:lnTo>
                  <a:lnTo>
                    <a:pt x="315" y="1314"/>
                  </a:lnTo>
                  <a:lnTo>
                    <a:pt x="315" y="1311"/>
                  </a:lnTo>
                  <a:lnTo>
                    <a:pt x="315" y="1308"/>
                  </a:lnTo>
                  <a:lnTo>
                    <a:pt x="314" y="1305"/>
                  </a:lnTo>
                  <a:lnTo>
                    <a:pt x="311" y="1301"/>
                  </a:lnTo>
                  <a:lnTo>
                    <a:pt x="306" y="1297"/>
                  </a:lnTo>
                  <a:lnTo>
                    <a:pt x="295" y="1292"/>
                  </a:lnTo>
                  <a:lnTo>
                    <a:pt x="283" y="1288"/>
                  </a:lnTo>
                  <a:lnTo>
                    <a:pt x="270" y="1283"/>
                  </a:lnTo>
                  <a:lnTo>
                    <a:pt x="257" y="1279"/>
                  </a:lnTo>
                  <a:lnTo>
                    <a:pt x="244" y="1274"/>
                  </a:lnTo>
                  <a:lnTo>
                    <a:pt x="231" y="1269"/>
                  </a:lnTo>
                  <a:lnTo>
                    <a:pt x="207" y="1257"/>
                  </a:lnTo>
                  <a:lnTo>
                    <a:pt x="184" y="1244"/>
                  </a:lnTo>
                  <a:lnTo>
                    <a:pt x="162" y="1228"/>
                  </a:lnTo>
                  <a:lnTo>
                    <a:pt x="140" y="1211"/>
                  </a:lnTo>
                  <a:lnTo>
                    <a:pt x="121" y="1193"/>
                  </a:lnTo>
                  <a:lnTo>
                    <a:pt x="102" y="1173"/>
                  </a:lnTo>
                  <a:lnTo>
                    <a:pt x="85" y="1153"/>
                  </a:lnTo>
                  <a:lnTo>
                    <a:pt x="70" y="1130"/>
                  </a:lnTo>
                  <a:lnTo>
                    <a:pt x="55" y="1108"/>
                  </a:lnTo>
                  <a:lnTo>
                    <a:pt x="43" y="1083"/>
                  </a:lnTo>
                  <a:lnTo>
                    <a:pt x="33" y="1059"/>
                  </a:lnTo>
                  <a:lnTo>
                    <a:pt x="24" y="1033"/>
                  </a:lnTo>
                  <a:lnTo>
                    <a:pt x="17" y="1006"/>
                  </a:lnTo>
                  <a:lnTo>
                    <a:pt x="13" y="980"/>
                  </a:lnTo>
                  <a:lnTo>
                    <a:pt x="8" y="976"/>
                  </a:lnTo>
                  <a:lnTo>
                    <a:pt x="6" y="973"/>
                  </a:lnTo>
                  <a:lnTo>
                    <a:pt x="4" y="968"/>
                  </a:lnTo>
                  <a:lnTo>
                    <a:pt x="2" y="964"/>
                  </a:lnTo>
                  <a:lnTo>
                    <a:pt x="0" y="954"/>
                  </a:lnTo>
                  <a:lnTo>
                    <a:pt x="0" y="944"/>
                  </a:lnTo>
                  <a:lnTo>
                    <a:pt x="1" y="934"/>
                  </a:lnTo>
                  <a:lnTo>
                    <a:pt x="3" y="924"/>
                  </a:lnTo>
                  <a:lnTo>
                    <a:pt x="5" y="914"/>
                  </a:lnTo>
                  <a:lnTo>
                    <a:pt x="9" y="906"/>
                  </a:lnTo>
                  <a:lnTo>
                    <a:pt x="65" y="761"/>
                  </a:lnTo>
                  <a:lnTo>
                    <a:pt x="83" y="733"/>
                  </a:lnTo>
                  <a:lnTo>
                    <a:pt x="104" y="705"/>
                  </a:lnTo>
                  <a:lnTo>
                    <a:pt x="125" y="678"/>
                  </a:lnTo>
                  <a:lnTo>
                    <a:pt x="147" y="653"/>
                  </a:lnTo>
                  <a:lnTo>
                    <a:pt x="160" y="641"/>
                  </a:lnTo>
                  <a:lnTo>
                    <a:pt x="172" y="628"/>
                  </a:lnTo>
                  <a:lnTo>
                    <a:pt x="184" y="617"/>
                  </a:lnTo>
                  <a:lnTo>
                    <a:pt x="198" y="606"/>
                  </a:lnTo>
                  <a:lnTo>
                    <a:pt x="211" y="596"/>
                  </a:lnTo>
                  <a:lnTo>
                    <a:pt x="224" y="585"/>
                  </a:lnTo>
                  <a:lnTo>
                    <a:pt x="237" y="576"/>
                  </a:lnTo>
                  <a:lnTo>
                    <a:pt x="252" y="568"/>
                  </a:lnTo>
                  <a:lnTo>
                    <a:pt x="258" y="565"/>
                  </a:lnTo>
                  <a:lnTo>
                    <a:pt x="263" y="562"/>
                  </a:lnTo>
                  <a:lnTo>
                    <a:pt x="270" y="560"/>
                  </a:lnTo>
                  <a:lnTo>
                    <a:pt x="276" y="558"/>
                  </a:lnTo>
                  <a:lnTo>
                    <a:pt x="290" y="555"/>
                  </a:lnTo>
                  <a:lnTo>
                    <a:pt x="303" y="552"/>
                  </a:lnTo>
                  <a:lnTo>
                    <a:pt x="309" y="550"/>
                  </a:lnTo>
                  <a:lnTo>
                    <a:pt x="315" y="548"/>
                  </a:lnTo>
                  <a:lnTo>
                    <a:pt x="321" y="544"/>
                  </a:lnTo>
                  <a:lnTo>
                    <a:pt x="326" y="540"/>
                  </a:lnTo>
                  <a:lnTo>
                    <a:pt x="331" y="536"/>
                  </a:lnTo>
                  <a:lnTo>
                    <a:pt x="336" y="531"/>
                  </a:lnTo>
                  <a:lnTo>
                    <a:pt x="339" y="525"/>
                  </a:lnTo>
                  <a:lnTo>
                    <a:pt x="342" y="518"/>
                  </a:lnTo>
                  <a:lnTo>
                    <a:pt x="348" y="502"/>
                  </a:lnTo>
                  <a:lnTo>
                    <a:pt x="355" y="485"/>
                  </a:lnTo>
                  <a:lnTo>
                    <a:pt x="360" y="477"/>
                  </a:lnTo>
                  <a:lnTo>
                    <a:pt x="364" y="470"/>
                  </a:lnTo>
                  <a:lnTo>
                    <a:pt x="369" y="463"/>
                  </a:lnTo>
                  <a:lnTo>
                    <a:pt x="375" y="456"/>
                  </a:lnTo>
                  <a:lnTo>
                    <a:pt x="382" y="449"/>
                  </a:lnTo>
                  <a:lnTo>
                    <a:pt x="388" y="443"/>
                  </a:lnTo>
                  <a:lnTo>
                    <a:pt x="395" y="438"/>
                  </a:lnTo>
                  <a:lnTo>
                    <a:pt x="402" y="434"/>
                  </a:lnTo>
                  <a:lnTo>
                    <a:pt x="410" y="430"/>
                  </a:lnTo>
                  <a:lnTo>
                    <a:pt x="418" y="427"/>
                  </a:lnTo>
                  <a:lnTo>
                    <a:pt x="428" y="425"/>
                  </a:lnTo>
                  <a:lnTo>
                    <a:pt x="437" y="424"/>
                  </a:lnTo>
                  <a:lnTo>
                    <a:pt x="448" y="425"/>
                  </a:lnTo>
                  <a:lnTo>
                    <a:pt x="457" y="424"/>
                  </a:lnTo>
                  <a:lnTo>
                    <a:pt x="465" y="422"/>
                  </a:lnTo>
                  <a:lnTo>
                    <a:pt x="473" y="418"/>
                  </a:lnTo>
                  <a:lnTo>
                    <a:pt x="479" y="412"/>
                  </a:lnTo>
                  <a:lnTo>
                    <a:pt x="483" y="405"/>
                  </a:lnTo>
                  <a:lnTo>
                    <a:pt x="487" y="398"/>
                  </a:lnTo>
                  <a:lnTo>
                    <a:pt x="490" y="389"/>
                  </a:lnTo>
                  <a:lnTo>
                    <a:pt x="496" y="371"/>
                  </a:lnTo>
                  <a:lnTo>
                    <a:pt x="500" y="352"/>
                  </a:lnTo>
                  <a:lnTo>
                    <a:pt x="503" y="343"/>
                  </a:lnTo>
                  <a:lnTo>
                    <a:pt x="506" y="334"/>
                  </a:lnTo>
                  <a:lnTo>
                    <a:pt x="509" y="326"/>
                  </a:lnTo>
                  <a:lnTo>
                    <a:pt x="513" y="319"/>
                  </a:lnTo>
                  <a:lnTo>
                    <a:pt x="519" y="307"/>
                  </a:lnTo>
                  <a:lnTo>
                    <a:pt x="524" y="296"/>
                  </a:lnTo>
                  <a:lnTo>
                    <a:pt x="530" y="286"/>
                  </a:lnTo>
                  <a:lnTo>
                    <a:pt x="536" y="276"/>
                  </a:lnTo>
                  <a:lnTo>
                    <a:pt x="549" y="257"/>
                  </a:lnTo>
                  <a:lnTo>
                    <a:pt x="565" y="239"/>
                  </a:lnTo>
                  <a:lnTo>
                    <a:pt x="581" y="223"/>
                  </a:lnTo>
                  <a:lnTo>
                    <a:pt x="598" y="207"/>
                  </a:lnTo>
                  <a:lnTo>
                    <a:pt x="617" y="193"/>
                  </a:lnTo>
                  <a:lnTo>
                    <a:pt x="636" y="179"/>
                  </a:lnTo>
                  <a:lnTo>
                    <a:pt x="657" y="166"/>
                  </a:lnTo>
                  <a:lnTo>
                    <a:pt x="677" y="154"/>
                  </a:lnTo>
                  <a:lnTo>
                    <a:pt x="698" y="144"/>
                  </a:lnTo>
                  <a:lnTo>
                    <a:pt x="719" y="133"/>
                  </a:lnTo>
                  <a:lnTo>
                    <a:pt x="762" y="114"/>
                  </a:lnTo>
                  <a:lnTo>
                    <a:pt x="803" y="97"/>
                  </a:lnTo>
                  <a:lnTo>
                    <a:pt x="822" y="95"/>
                  </a:lnTo>
                  <a:lnTo>
                    <a:pt x="842" y="91"/>
                  </a:lnTo>
                  <a:lnTo>
                    <a:pt x="860" y="87"/>
                  </a:lnTo>
                  <a:lnTo>
                    <a:pt x="877" y="83"/>
                  </a:lnTo>
                  <a:lnTo>
                    <a:pt x="896" y="77"/>
                  </a:lnTo>
                  <a:lnTo>
                    <a:pt x="913" y="74"/>
                  </a:lnTo>
                  <a:lnTo>
                    <a:pt x="931" y="71"/>
                  </a:lnTo>
                  <a:lnTo>
                    <a:pt x="948" y="70"/>
                  </a:lnTo>
                  <a:lnTo>
                    <a:pt x="973" y="66"/>
                  </a:lnTo>
                  <a:lnTo>
                    <a:pt x="1000" y="62"/>
                  </a:lnTo>
                  <a:lnTo>
                    <a:pt x="1026" y="59"/>
                  </a:lnTo>
                  <a:lnTo>
                    <a:pt x="1052" y="57"/>
                  </a:lnTo>
                  <a:lnTo>
                    <a:pt x="1079" y="56"/>
                  </a:lnTo>
                  <a:lnTo>
                    <a:pt x="1105" y="55"/>
                  </a:lnTo>
                  <a:lnTo>
                    <a:pt x="1132" y="55"/>
                  </a:lnTo>
                  <a:lnTo>
                    <a:pt x="1157" y="55"/>
                  </a:lnTo>
                  <a:lnTo>
                    <a:pt x="1754" y="49"/>
                  </a:lnTo>
                  <a:lnTo>
                    <a:pt x="1835" y="49"/>
                  </a:lnTo>
                  <a:lnTo>
                    <a:pt x="1915" y="48"/>
                  </a:lnTo>
                  <a:lnTo>
                    <a:pt x="1993" y="48"/>
                  </a:lnTo>
                  <a:lnTo>
                    <a:pt x="2071" y="47"/>
                  </a:lnTo>
                  <a:lnTo>
                    <a:pt x="2148" y="46"/>
                  </a:lnTo>
                  <a:lnTo>
                    <a:pt x="2227" y="45"/>
                  </a:lnTo>
                  <a:lnTo>
                    <a:pt x="2305" y="43"/>
                  </a:lnTo>
                  <a:lnTo>
                    <a:pt x="2385" y="41"/>
                  </a:lnTo>
                  <a:lnTo>
                    <a:pt x="2442" y="43"/>
                  </a:lnTo>
                  <a:lnTo>
                    <a:pt x="2499" y="43"/>
                  </a:lnTo>
                  <a:lnTo>
                    <a:pt x="2555" y="43"/>
                  </a:lnTo>
                  <a:lnTo>
                    <a:pt x="2610" y="43"/>
                  </a:lnTo>
                  <a:lnTo>
                    <a:pt x="2665" y="42"/>
                  </a:lnTo>
                  <a:lnTo>
                    <a:pt x="2719" y="41"/>
                  </a:lnTo>
                  <a:lnTo>
                    <a:pt x="2775" y="40"/>
                  </a:lnTo>
                  <a:lnTo>
                    <a:pt x="2829" y="38"/>
                  </a:lnTo>
                  <a:lnTo>
                    <a:pt x="2882" y="37"/>
                  </a:lnTo>
                  <a:lnTo>
                    <a:pt x="2936" y="36"/>
                  </a:lnTo>
                  <a:lnTo>
                    <a:pt x="2989" y="33"/>
                  </a:lnTo>
                  <a:lnTo>
                    <a:pt x="3042" y="32"/>
                  </a:lnTo>
                  <a:lnTo>
                    <a:pt x="3096" y="31"/>
                  </a:lnTo>
                  <a:lnTo>
                    <a:pt x="3148" y="30"/>
                  </a:lnTo>
                  <a:lnTo>
                    <a:pt x="3201" y="30"/>
                  </a:lnTo>
                  <a:lnTo>
                    <a:pt x="3253" y="30"/>
                  </a:lnTo>
                  <a:lnTo>
                    <a:pt x="3275" y="29"/>
                  </a:lnTo>
                  <a:lnTo>
                    <a:pt x="3298" y="29"/>
                  </a:lnTo>
                  <a:lnTo>
                    <a:pt x="3322" y="29"/>
                  </a:lnTo>
                  <a:lnTo>
                    <a:pt x="3345" y="29"/>
                  </a:lnTo>
                  <a:lnTo>
                    <a:pt x="3370" y="30"/>
                  </a:lnTo>
                  <a:lnTo>
                    <a:pt x="3393" y="30"/>
                  </a:lnTo>
                  <a:lnTo>
                    <a:pt x="3417" y="29"/>
                  </a:lnTo>
                  <a:lnTo>
                    <a:pt x="3438" y="28"/>
                  </a:lnTo>
                  <a:lnTo>
                    <a:pt x="3485" y="27"/>
                  </a:lnTo>
                  <a:lnTo>
                    <a:pt x="3531" y="26"/>
                  </a:lnTo>
                  <a:lnTo>
                    <a:pt x="3578" y="25"/>
                  </a:lnTo>
                  <a:lnTo>
                    <a:pt x="3624" y="23"/>
                  </a:lnTo>
                  <a:lnTo>
                    <a:pt x="3669" y="22"/>
                  </a:lnTo>
                  <a:lnTo>
                    <a:pt x="3715" y="21"/>
                  </a:lnTo>
                  <a:lnTo>
                    <a:pt x="3761" y="21"/>
                  </a:lnTo>
                  <a:lnTo>
                    <a:pt x="3807" y="21"/>
                  </a:lnTo>
                  <a:lnTo>
                    <a:pt x="3847" y="21"/>
                  </a:lnTo>
                  <a:lnTo>
                    <a:pt x="3887" y="21"/>
                  </a:lnTo>
                  <a:lnTo>
                    <a:pt x="3926" y="20"/>
                  </a:lnTo>
                  <a:lnTo>
                    <a:pt x="3965" y="19"/>
                  </a:lnTo>
                  <a:lnTo>
                    <a:pt x="4003" y="18"/>
                  </a:lnTo>
                  <a:lnTo>
                    <a:pt x="4042" y="19"/>
                  </a:lnTo>
                  <a:lnTo>
                    <a:pt x="4080" y="20"/>
                  </a:lnTo>
                  <a:lnTo>
                    <a:pt x="4118" y="23"/>
                  </a:lnTo>
                  <a:lnTo>
                    <a:pt x="4144" y="22"/>
                  </a:lnTo>
                  <a:lnTo>
                    <a:pt x="4197" y="21"/>
                  </a:lnTo>
                  <a:lnTo>
                    <a:pt x="4273" y="19"/>
                  </a:lnTo>
                  <a:lnTo>
                    <a:pt x="4373" y="18"/>
                  </a:lnTo>
                  <a:lnTo>
                    <a:pt x="4635" y="17"/>
                  </a:lnTo>
                  <a:lnTo>
                    <a:pt x="4968" y="15"/>
                  </a:lnTo>
                  <a:lnTo>
                    <a:pt x="5357" y="14"/>
                  </a:lnTo>
                  <a:lnTo>
                    <a:pt x="5788" y="14"/>
                  </a:lnTo>
                  <a:lnTo>
                    <a:pt x="6247" y="13"/>
                  </a:lnTo>
                  <a:lnTo>
                    <a:pt x="6722" y="13"/>
                  </a:lnTo>
                  <a:lnTo>
                    <a:pt x="7195" y="13"/>
                  </a:lnTo>
                  <a:lnTo>
                    <a:pt x="7654" y="12"/>
                  </a:lnTo>
                  <a:lnTo>
                    <a:pt x="8085" y="12"/>
                  </a:lnTo>
                  <a:lnTo>
                    <a:pt x="8475" y="12"/>
                  </a:lnTo>
                  <a:lnTo>
                    <a:pt x="8807" y="11"/>
                  </a:lnTo>
                  <a:lnTo>
                    <a:pt x="9069" y="10"/>
                  </a:lnTo>
                  <a:lnTo>
                    <a:pt x="9245" y="9"/>
                  </a:lnTo>
                  <a:lnTo>
                    <a:pt x="9324" y="7"/>
                  </a:lnTo>
                  <a:lnTo>
                    <a:pt x="9328" y="9"/>
                  </a:lnTo>
                  <a:lnTo>
                    <a:pt x="9332" y="10"/>
                  </a:lnTo>
                  <a:lnTo>
                    <a:pt x="9335" y="11"/>
                  </a:lnTo>
                  <a:lnTo>
                    <a:pt x="9340" y="11"/>
                  </a:lnTo>
                  <a:lnTo>
                    <a:pt x="9347" y="10"/>
                  </a:lnTo>
                  <a:lnTo>
                    <a:pt x="9354" y="8"/>
                  </a:lnTo>
                  <a:lnTo>
                    <a:pt x="9360" y="6"/>
                  </a:lnTo>
                  <a:lnTo>
                    <a:pt x="9367" y="4"/>
                  </a:lnTo>
                  <a:lnTo>
                    <a:pt x="9371" y="4"/>
                  </a:lnTo>
                  <a:lnTo>
                    <a:pt x="9375" y="4"/>
                  </a:lnTo>
                  <a:lnTo>
                    <a:pt x="9378" y="5"/>
                  </a:lnTo>
                  <a:lnTo>
                    <a:pt x="9382" y="6"/>
                  </a:lnTo>
                  <a:lnTo>
                    <a:pt x="9420" y="8"/>
                  </a:lnTo>
                  <a:lnTo>
                    <a:pt x="9456" y="10"/>
                  </a:lnTo>
                  <a:lnTo>
                    <a:pt x="9492" y="12"/>
                  </a:lnTo>
                  <a:lnTo>
                    <a:pt x="9528" y="14"/>
                  </a:lnTo>
                  <a:lnTo>
                    <a:pt x="9563" y="16"/>
                  </a:lnTo>
                  <a:lnTo>
                    <a:pt x="9599" y="17"/>
                  </a:lnTo>
                  <a:lnTo>
                    <a:pt x="9637" y="17"/>
                  </a:lnTo>
                  <a:lnTo>
                    <a:pt x="9675" y="15"/>
                  </a:lnTo>
                  <a:lnTo>
                    <a:pt x="9682" y="18"/>
                  </a:lnTo>
                  <a:lnTo>
                    <a:pt x="9687" y="19"/>
                  </a:lnTo>
                  <a:lnTo>
                    <a:pt x="9693" y="18"/>
                  </a:lnTo>
                  <a:lnTo>
                    <a:pt x="9699" y="15"/>
                  </a:lnTo>
                  <a:lnTo>
                    <a:pt x="9734" y="9"/>
                  </a:lnTo>
                  <a:lnTo>
                    <a:pt x="9771" y="2"/>
                  </a:lnTo>
                  <a:lnTo>
                    <a:pt x="9780" y="1"/>
                  </a:lnTo>
                  <a:lnTo>
                    <a:pt x="9789" y="0"/>
                  </a:lnTo>
                  <a:lnTo>
                    <a:pt x="9799" y="0"/>
                  </a:lnTo>
                  <a:lnTo>
                    <a:pt x="9807" y="0"/>
                  </a:lnTo>
                  <a:lnTo>
                    <a:pt x="9816" y="1"/>
                  </a:lnTo>
                  <a:lnTo>
                    <a:pt x="9825" y="3"/>
                  </a:lnTo>
                  <a:lnTo>
                    <a:pt x="9833" y="6"/>
                  </a:lnTo>
                  <a:lnTo>
                    <a:pt x="9841" y="10"/>
                  </a:lnTo>
                  <a:lnTo>
                    <a:pt x="9854" y="12"/>
                  </a:lnTo>
                  <a:lnTo>
                    <a:pt x="9865" y="13"/>
                  </a:lnTo>
                  <a:lnTo>
                    <a:pt x="9877" y="13"/>
                  </a:lnTo>
                  <a:lnTo>
                    <a:pt x="9888" y="13"/>
                  </a:lnTo>
                  <a:lnTo>
                    <a:pt x="9911" y="12"/>
                  </a:lnTo>
                  <a:lnTo>
                    <a:pt x="9934" y="11"/>
                  </a:lnTo>
                  <a:lnTo>
                    <a:pt x="9957" y="9"/>
                  </a:lnTo>
                  <a:lnTo>
                    <a:pt x="9980" y="8"/>
                  </a:lnTo>
                  <a:lnTo>
                    <a:pt x="9992" y="8"/>
                  </a:lnTo>
                  <a:lnTo>
                    <a:pt x="10004" y="8"/>
                  </a:lnTo>
                  <a:lnTo>
                    <a:pt x="10016" y="9"/>
                  </a:lnTo>
                  <a:lnTo>
                    <a:pt x="10030" y="11"/>
                  </a:lnTo>
                  <a:lnTo>
                    <a:pt x="10063" y="14"/>
                  </a:lnTo>
                  <a:lnTo>
                    <a:pt x="10099" y="15"/>
                  </a:lnTo>
                  <a:lnTo>
                    <a:pt x="10136" y="16"/>
                  </a:lnTo>
                  <a:lnTo>
                    <a:pt x="10174" y="17"/>
                  </a:lnTo>
                  <a:lnTo>
                    <a:pt x="10192" y="18"/>
                  </a:lnTo>
                  <a:lnTo>
                    <a:pt x="10211" y="20"/>
                  </a:lnTo>
                  <a:lnTo>
                    <a:pt x="10229" y="22"/>
                  </a:lnTo>
                  <a:lnTo>
                    <a:pt x="10247" y="24"/>
                  </a:lnTo>
                  <a:lnTo>
                    <a:pt x="10265" y="28"/>
                  </a:lnTo>
                  <a:lnTo>
                    <a:pt x="10282" y="32"/>
                  </a:lnTo>
                  <a:lnTo>
                    <a:pt x="10299" y="38"/>
                  </a:lnTo>
                  <a:lnTo>
                    <a:pt x="10316" y="45"/>
                  </a:lnTo>
                  <a:lnTo>
                    <a:pt x="10339" y="56"/>
                  </a:lnTo>
                  <a:lnTo>
                    <a:pt x="10363" y="69"/>
                  </a:lnTo>
                  <a:lnTo>
                    <a:pt x="10385" y="84"/>
                  </a:lnTo>
                  <a:lnTo>
                    <a:pt x="10408" y="100"/>
                  </a:lnTo>
                  <a:lnTo>
                    <a:pt x="10429" y="117"/>
                  </a:lnTo>
                  <a:lnTo>
                    <a:pt x="10451" y="135"/>
                  </a:lnTo>
                  <a:lnTo>
                    <a:pt x="10471" y="153"/>
                  </a:lnTo>
                  <a:lnTo>
                    <a:pt x="10491" y="171"/>
                  </a:lnTo>
                  <a:lnTo>
                    <a:pt x="10499" y="184"/>
                  </a:lnTo>
                  <a:lnTo>
                    <a:pt x="10506" y="198"/>
                  </a:lnTo>
                  <a:lnTo>
                    <a:pt x="10513" y="211"/>
                  </a:lnTo>
                  <a:lnTo>
                    <a:pt x="10519" y="226"/>
                  </a:lnTo>
                  <a:lnTo>
                    <a:pt x="10523" y="232"/>
                  </a:lnTo>
                  <a:lnTo>
                    <a:pt x="10527" y="239"/>
                  </a:lnTo>
                  <a:lnTo>
                    <a:pt x="10533" y="244"/>
                  </a:lnTo>
                  <a:lnTo>
                    <a:pt x="10538" y="249"/>
                  </a:lnTo>
                  <a:lnTo>
                    <a:pt x="10543" y="254"/>
                  </a:lnTo>
                  <a:lnTo>
                    <a:pt x="10549" y="258"/>
                  </a:lnTo>
                  <a:lnTo>
                    <a:pt x="10556" y="261"/>
                  </a:lnTo>
                  <a:lnTo>
                    <a:pt x="10564" y="263"/>
                  </a:lnTo>
                  <a:lnTo>
                    <a:pt x="10583" y="263"/>
                  </a:lnTo>
                  <a:lnTo>
                    <a:pt x="10600" y="264"/>
                  </a:lnTo>
                  <a:lnTo>
                    <a:pt x="10616" y="268"/>
                  </a:lnTo>
                  <a:lnTo>
                    <a:pt x="10633" y="271"/>
                  </a:lnTo>
                  <a:lnTo>
                    <a:pt x="10648" y="276"/>
                  </a:lnTo>
                  <a:lnTo>
                    <a:pt x="10662" y="283"/>
                  </a:lnTo>
                  <a:lnTo>
                    <a:pt x="10677" y="291"/>
                  </a:lnTo>
                  <a:lnTo>
                    <a:pt x="10691" y="301"/>
                  </a:lnTo>
                  <a:lnTo>
                    <a:pt x="10699" y="307"/>
                  </a:lnTo>
                  <a:lnTo>
                    <a:pt x="10706" y="314"/>
                  </a:lnTo>
                  <a:lnTo>
                    <a:pt x="10712" y="321"/>
                  </a:lnTo>
                  <a:lnTo>
                    <a:pt x="10720" y="328"/>
                  </a:lnTo>
                  <a:lnTo>
                    <a:pt x="10731" y="342"/>
                  </a:lnTo>
                  <a:lnTo>
                    <a:pt x="10741" y="358"/>
                  </a:lnTo>
                  <a:lnTo>
                    <a:pt x="10749" y="375"/>
                  </a:lnTo>
                  <a:lnTo>
                    <a:pt x="10756" y="392"/>
                  </a:lnTo>
                  <a:lnTo>
                    <a:pt x="10763" y="410"/>
                  </a:lnTo>
                  <a:lnTo>
                    <a:pt x="10768" y="427"/>
                  </a:lnTo>
                  <a:lnTo>
                    <a:pt x="10776" y="433"/>
                  </a:lnTo>
                  <a:lnTo>
                    <a:pt x="10785" y="438"/>
                  </a:lnTo>
                  <a:lnTo>
                    <a:pt x="10794" y="443"/>
                  </a:lnTo>
                  <a:lnTo>
                    <a:pt x="10804" y="446"/>
                  </a:lnTo>
                  <a:lnTo>
                    <a:pt x="10824" y="454"/>
                  </a:lnTo>
                  <a:lnTo>
                    <a:pt x="10844" y="460"/>
                  </a:lnTo>
                  <a:lnTo>
                    <a:pt x="10855" y="463"/>
                  </a:lnTo>
                  <a:lnTo>
                    <a:pt x="10864" y="467"/>
                  </a:lnTo>
                  <a:lnTo>
                    <a:pt x="10873" y="471"/>
                  </a:lnTo>
                  <a:lnTo>
                    <a:pt x="10882" y="476"/>
                  </a:lnTo>
                  <a:lnTo>
                    <a:pt x="10889" y="482"/>
                  </a:lnTo>
                  <a:lnTo>
                    <a:pt x="10897" y="489"/>
                  </a:lnTo>
                  <a:lnTo>
                    <a:pt x="10904" y="498"/>
                  </a:lnTo>
                  <a:lnTo>
                    <a:pt x="10910" y="509"/>
                  </a:lnTo>
                  <a:lnTo>
                    <a:pt x="10919" y="521"/>
                  </a:lnTo>
                  <a:lnTo>
                    <a:pt x="10929" y="534"/>
                  </a:lnTo>
                  <a:lnTo>
                    <a:pt x="10937" y="549"/>
                  </a:lnTo>
                  <a:lnTo>
                    <a:pt x="10945" y="563"/>
                  </a:lnTo>
                  <a:lnTo>
                    <a:pt x="10960" y="593"/>
                  </a:lnTo>
                  <a:lnTo>
                    <a:pt x="10972" y="623"/>
                  </a:lnTo>
                  <a:lnTo>
                    <a:pt x="10983" y="654"/>
                  </a:lnTo>
                  <a:lnTo>
                    <a:pt x="10994" y="686"/>
                  </a:lnTo>
                  <a:lnTo>
                    <a:pt x="11004" y="717"/>
                  </a:lnTo>
                  <a:lnTo>
                    <a:pt x="11014" y="747"/>
                  </a:lnTo>
                  <a:lnTo>
                    <a:pt x="11014" y="758"/>
                  </a:lnTo>
                  <a:lnTo>
                    <a:pt x="11015" y="768"/>
                  </a:lnTo>
                  <a:lnTo>
                    <a:pt x="11017" y="780"/>
                  </a:lnTo>
                  <a:lnTo>
                    <a:pt x="11020" y="790"/>
                  </a:lnTo>
                  <a:lnTo>
                    <a:pt x="11027" y="810"/>
                  </a:lnTo>
                  <a:lnTo>
                    <a:pt x="11034" y="832"/>
                  </a:lnTo>
                  <a:lnTo>
                    <a:pt x="11038" y="841"/>
                  </a:lnTo>
                  <a:lnTo>
                    <a:pt x="11040" y="851"/>
                  </a:lnTo>
                  <a:lnTo>
                    <a:pt x="11041" y="861"/>
                  </a:lnTo>
                  <a:lnTo>
                    <a:pt x="11041" y="872"/>
                  </a:lnTo>
                  <a:lnTo>
                    <a:pt x="11040" y="882"/>
                  </a:lnTo>
                  <a:lnTo>
                    <a:pt x="11038" y="892"/>
                  </a:lnTo>
                  <a:lnTo>
                    <a:pt x="11032" y="903"/>
                  </a:lnTo>
                  <a:lnTo>
                    <a:pt x="11026" y="913"/>
                  </a:lnTo>
                  <a:lnTo>
                    <a:pt x="10931" y="1086"/>
                  </a:lnTo>
                  <a:close/>
                  <a:moveTo>
                    <a:pt x="10885" y="1081"/>
                  </a:moveTo>
                  <a:lnTo>
                    <a:pt x="10878" y="1092"/>
                  </a:lnTo>
                  <a:lnTo>
                    <a:pt x="10871" y="1104"/>
                  </a:lnTo>
                  <a:lnTo>
                    <a:pt x="10862" y="1113"/>
                  </a:lnTo>
                  <a:lnTo>
                    <a:pt x="10853" y="1121"/>
                  </a:lnTo>
                  <a:lnTo>
                    <a:pt x="10843" y="1129"/>
                  </a:lnTo>
                  <a:lnTo>
                    <a:pt x="10833" y="1135"/>
                  </a:lnTo>
                  <a:lnTo>
                    <a:pt x="10823" y="1141"/>
                  </a:lnTo>
                  <a:lnTo>
                    <a:pt x="10812" y="1146"/>
                  </a:lnTo>
                  <a:lnTo>
                    <a:pt x="10800" y="1151"/>
                  </a:lnTo>
                  <a:lnTo>
                    <a:pt x="10789" y="1155"/>
                  </a:lnTo>
                  <a:lnTo>
                    <a:pt x="10778" y="1158"/>
                  </a:lnTo>
                  <a:lnTo>
                    <a:pt x="10766" y="1161"/>
                  </a:lnTo>
                  <a:lnTo>
                    <a:pt x="10742" y="1164"/>
                  </a:lnTo>
                  <a:lnTo>
                    <a:pt x="10719" y="1166"/>
                  </a:lnTo>
                  <a:lnTo>
                    <a:pt x="10714" y="1170"/>
                  </a:lnTo>
                  <a:lnTo>
                    <a:pt x="10711" y="1173"/>
                  </a:lnTo>
                  <a:lnTo>
                    <a:pt x="10709" y="1177"/>
                  </a:lnTo>
                  <a:lnTo>
                    <a:pt x="10708" y="1181"/>
                  </a:lnTo>
                  <a:lnTo>
                    <a:pt x="10708" y="1189"/>
                  </a:lnTo>
                  <a:lnTo>
                    <a:pt x="10710" y="1198"/>
                  </a:lnTo>
                  <a:lnTo>
                    <a:pt x="10712" y="1206"/>
                  </a:lnTo>
                  <a:lnTo>
                    <a:pt x="10715" y="1214"/>
                  </a:lnTo>
                  <a:lnTo>
                    <a:pt x="10715" y="1218"/>
                  </a:lnTo>
                  <a:lnTo>
                    <a:pt x="10717" y="1222"/>
                  </a:lnTo>
                  <a:lnTo>
                    <a:pt x="10717" y="1226"/>
                  </a:lnTo>
                  <a:lnTo>
                    <a:pt x="10715" y="1230"/>
                  </a:lnTo>
                  <a:lnTo>
                    <a:pt x="10712" y="1246"/>
                  </a:lnTo>
                  <a:lnTo>
                    <a:pt x="10709" y="1261"/>
                  </a:lnTo>
                  <a:lnTo>
                    <a:pt x="10705" y="1275"/>
                  </a:lnTo>
                  <a:lnTo>
                    <a:pt x="10699" y="1289"/>
                  </a:lnTo>
                  <a:lnTo>
                    <a:pt x="10692" y="1302"/>
                  </a:lnTo>
                  <a:lnTo>
                    <a:pt x="10684" y="1313"/>
                  </a:lnTo>
                  <a:lnTo>
                    <a:pt x="10679" y="1319"/>
                  </a:lnTo>
                  <a:lnTo>
                    <a:pt x="10673" y="1324"/>
                  </a:lnTo>
                  <a:lnTo>
                    <a:pt x="10666" y="1328"/>
                  </a:lnTo>
                  <a:lnTo>
                    <a:pt x="10660" y="1332"/>
                  </a:lnTo>
                  <a:lnTo>
                    <a:pt x="10654" y="1337"/>
                  </a:lnTo>
                  <a:lnTo>
                    <a:pt x="10647" y="1340"/>
                  </a:lnTo>
                  <a:lnTo>
                    <a:pt x="10641" y="1342"/>
                  </a:lnTo>
                  <a:lnTo>
                    <a:pt x="10634" y="1342"/>
                  </a:lnTo>
                  <a:lnTo>
                    <a:pt x="10620" y="1342"/>
                  </a:lnTo>
                  <a:lnTo>
                    <a:pt x="10607" y="1339"/>
                  </a:lnTo>
                  <a:lnTo>
                    <a:pt x="10595" y="1337"/>
                  </a:lnTo>
                  <a:lnTo>
                    <a:pt x="10583" y="1335"/>
                  </a:lnTo>
                  <a:lnTo>
                    <a:pt x="10576" y="1335"/>
                  </a:lnTo>
                  <a:lnTo>
                    <a:pt x="10571" y="1336"/>
                  </a:lnTo>
                  <a:lnTo>
                    <a:pt x="10566" y="1338"/>
                  </a:lnTo>
                  <a:lnTo>
                    <a:pt x="10561" y="1341"/>
                  </a:lnTo>
                  <a:lnTo>
                    <a:pt x="10555" y="1363"/>
                  </a:lnTo>
                  <a:lnTo>
                    <a:pt x="10548" y="1386"/>
                  </a:lnTo>
                  <a:lnTo>
                    <a:pt x="10539" y="1407"/>
                  </a:lnTo>
                  <a:lnTo>
                    <a:pt x="10528" y="1429"/>
                  </a:lnTo>
                  <a:lnTo>
                    <a:pt x="10518" y="1450"/>
                  </a:lnTo>
                  <a:lnTo>
                    <a:pt x="10505" y="1470"/>
                  </a:lnTo>
                  <a:lnTo>
                    <a:pt x="10492" y="1491"/>
                  </a:lnTo>
                  <a:lnTo>
                    <a:pt x="10477" y="1510"/>
                  </a:lnTo>
                  <a:lnTo>
                    <a:pt x="10462" y="1529"/>
                  </a:lnTo>
                  <a:lnTo>
                    <a:pt x="10445" y="1546"/>
                  </a:lnTo>
                  <a:lnTo>
                    <a:pt x="10427" y="1562"/>
                  </a:lnTo>
                  <a:lnTo>
                    <a:pt x="10408" y="1577"/>
                  </a:lnTo>
                  <a:lnTo>
                    <a:pt x="10388" y="1591"/>
                  </a:lnTo>
                  <a:lnTo>
                    <a:pt x="10367" y="1603"/>
                  </a:lnTo>
                  <a:lnTo>
                    <a:pt x="10344" y="1614"/>
                  </a:lnTo>
                  <a:lnTo>
                    <a:pt x="10322" y="1623"/>
                  </a:lnTo>
                  <a:lnTo>
                    <a:pt x="10298" y="1631"/>
                  </a:lnTo>
                  <a:lnTo>
                    <a:pt x="10276" y="1636"/>
                  </a:lnTo>
                  <a:lnTo>
                    <a:pt x="10253" y="1639"/>
                  </a:lnTo>
                  <a:lnTo>
                    <a:pt x="10230" y="1641"/>
                  </a:lnTo>
                  <a:lnTo>
                    <a:pt x="10207" y="1641"/>
                  </a:lnTo>
                  <a:lnTo>
                    <a:pt x="10184" y="1639"/>
                  </a:lnTo>
                  <a:lnTo>
                    <a:pt x="10160" y="1636"/>
                  </a:lnTo>
                  <a:lnTo>
                    <a:pt x="10137" y="1632"/>
                  </a:lnTo>
                  <a:lnTo>
                    <a:pt x="10117" y="1635"/>
                  </a:lnTo>
                  <a:lnTo>
                    <a:pt x="10098" y="1637"/>
                  </a:lnTo>
                  <a:lnTo>
                    <a:pt x="10079" y="1638"/>
                  </a:lnTo>
                  <a:lnTo>
                    <a:pt x="10059" y="1639"/>
                  </a:lnTo>
                  <a:lnTo>
                    <a:pt x="10021" y="1639"/>
                  </a:lnTo>
                  <a:lnTo>
                    <a:pt x="9983" y="1638"/>
                  </a:lnTo>
                  <a:lnTo>
                    <a:pt x="9944" y="1637"/>
                  </a:lnTo>
                  <a:lnTo>
                    <a:pt x="9905" y="1637"/>
                  </a:lnTo>
                  <a:lnTo>
                    <a:pt x="9885" y="1637"/>
                  </a:lnTo>
                  <a:lnTo>
                    <a:pt x="9866" y="1639"/>
                  </a:lnTo>
                  <a:lnTo>
                    <a:pt x="9846" y="1641"/>
                  </a:lnTo>
                  <a:lnTo>
                    <a:pt x="9826" y="1644"/>
                  </a:lnTo>
                  <a:lnTo>
                    <a:pt x="9804" y="1644"/>
                  </a:lnTo>
                  <a:lnTo>
                    <a:pt x="9781" y="1644"/>
                  </a:lnTo>
                  <a:lnTo>
                    <a:pt x="9759" y="1644"/>
                  </a:lnTo>
                  <a:lnTo>
                    <a:pt x="9737" y="1645"/>
                  </a:lnTo>
                  <a:lnTo>
                    <a:pt x="9715" y="1645"/>
                  </a:lnTo>
                  <a:lnTo>
                    <a:pt x="9692" y="1645"/>
                  </a:lnTo>
                  <a:lnTo>
                    <a:pt x="9671" y="1645"/>
                  </a:lnTo>
                  <a:lnTo>
                    <a:pt x="9647" y="1643"/>
                  </a:lnTo>
                  <a:lnTo>
                    <a:pt x="9638" y="1645"/>
                  </a:lnTo>
                  <a:lnTo>
                    <a:pt x="9629" y="1647"/>
                  </a:lnTo>
                  <a:lnTo>
                    <a:pt x="9620" y="1647"/>
                  </a:lnTo>
                  <a:lnTo>
                    <a:pt x="9611" y="1648"/>
                  </a:lnTo>
                  <a:lnTo>
                    <a:pt x="9593" y="1648"/>
                  </a:lnTo>
                  <a:lnTo>
                    <a:pt x="9575" y="1647"/>
                  </a:lnTo>
                  <a:lnTo>
                    <a:pt x="9556" y="1646"/>
                  </a:lnTo>
                  <a:lnTo>
                    <a:pt x="9538" y="1645"/>
                  </a:lnTo>
                  <a:lnTo>
                    <a:pt x="9519" y="1645"/>
                  </a:lnTo>
                  <a:lnTo>
                    <a:pt x="9500" y="1648"/>
                  </a:lnTo>
                  <a:lnTo>
                    <a:pt x="9394" y="1649"/>
                  </a:lnTo>
                  <a:lnTo>
                    <a:pt x="9188" y="1649"/>
                  </a:lnTo>
                  <a:lnTo>
                    <a:pt x="8898" y="1650"/>
                  </a:lnTo>
                  <a:lnTo>
                    <a:pt x="8536" y="1651"/>
                  </a:lnTo>
                  <a:lnTo>
                    <a:pt x="8118" y="1652"/>
                  </a:lnTo>
                  <a:lnTo>
                    <a:pt x="7657" y="1652"/>
                  </a:lnTo>
                  <a:lnTo>
                    <a:pt x="7168" y="1653"/>
                  </a:lnTo>
                  <a:lnTo>
                    <a:pt x="6665" y="1654"/>
                  </a:lnTo>
                  <a:lnTo>
                    <a:pt x="6161" y="1655"/>
                  </a:lnTo>
                  <a:lnTo>
                    <a:pt x="5673" y="1656"/>
                  </a:lnTo>
                  <a:lnTo>
                    <a:pt x="5212" y="1658"/>
                  </a:lnTo>
                  <a:lnTo>
                    <a:pt x="4793" y="1659"/>
                  </a:lnTo>
                  <a:lnTo>
                    <a:pt x="4431" y="1660"/>
                  </a:lnTo>
                  <a:lnTo>
                    <a:pt x="4139" y="1660"/>
                  </a:lnTo>
                  <a:lnTo>
                    <a:pt x="3933" y="1661"/>
                  </a:lnTo>
                  <a:lnTo>
                    <a:pt x="3826" y="1662"/>
                  </a:lnTo>
                  <a:lnTo>
                    <a:pt x="3805" y="1660"/>
                  </a:lnTo>
                  <a:lnTo>
                    <a:pt x="3784" y="1659"/>
                  </a:lnTo>
                  <a:lnTo>
                    <a:pt x="3763" y="1659"/>
                  </a:lnTo>
                  <a:lnTo>
                    <a:pt x="3743" y="1659"/>
                  </a:lnTo>
                  <a:lnTo>
                    <a:pt x="3701" y="1661"/>
                  </a:lnTo>
                  <a:lnTo>
                    <a:pt x="3659" y="1664"/>
                  </a:lnTo>
                  <a:lnTo>
                    <a:pt x="3616" y="1666"/>
                  </a:lnTo>
                  <a:lnTo>
                    <a:pt x="3574" y="1668"/>
                  </a:lnTo>
                  <a:lnTo>
                    <a:pt x="3553" y="1668"/>
                  </a:lnTo>
                  <a:lnTo>
                    <a:pt x="3531" y="1668"/>
                  </a:lnTo>
                  <a:lnTo>
                    <a:pt x="3509" y="1667"/>
                  </a:lnTo>
                  <a:lnTo>
                    <a:pt x="3487" y="1666"/>
                  </a:lnTo>
                  <a:lnTo>
                    <a:pt x="3463" y="1666"/>
                  </a:lnTo>
                  <a:lnTo>
                    <a:pt x="3438" y="1666"/>
                  </a:lnTo>
                  <a:lnTo>
                    <a:pt x="3414" y="1666"/>
                  </a:lnTo>
                  <a:lnTo>
                    <a:pt x="3388" y="1666"/>
                  </a:lnTo>
                  <a:lnTo>
                    <a:pt x="3363" y="1666"/>
                  </a:lnTo>
                  <a:lnTo>
                    <a:pt x="3338" y="1666"/>
                  </a:lnTo>
                  <a:lnTo>
                    <a:pt x="3312" y="1667"/>
                  </a:lnTo>
                  <a:lnTo>
                    <a:pt x="3287" y="1668"/>
                  </a:lnTo>
                  <a:lnTo>
                    <a:pt x="3252" y="1668"/>
                  </a:lnTo>
                  <a:lnTo>
                    <a:pt x="3217" y="1668"/>
                  </a:lnTo>
                  <a:lnTo>
                    <a:pt x="3201" y="1668"/>
                  </a:lnTo>
                  <a:lnTo>
                    <a:pt x="3185" y="1669"/>
                  </a:lnTo>
                  <a:lnTo>
                    <a:pt x="3169" y="1670"/>
                  </a:lnTo>
                  <a:lnTo>
                    <a:pt x="3155" y="1672"/>
                  </a:lnTo>
                  <a:lnTo>
                    <a:pt x="3099" y="1673"/>
                  </a:lnTo>
                  <a:lnTo>
                    <a:pt x="3042" y="1673"/>
                  </a:lnTo>
                  <a:lnTo>
                    <a:pt x="2986" y="1673"/>
                  </a:lnTo>
                  <a:lnTo>
                    <a:pt x="2931" y="1674"/>
                  </a:lnTo>
                  <a:lnTo>
                    <a:pt x="2876" y="1674"/>
                  </a:lnTo>
                  <a:lnTo>
                    <a:pt x="2821" y="1675"/>
                  </a:lnTo>
                  <a:lnTo>
                    <a:pt x="2766" y="1675"/>
                  </a:lnTo>
                  <a:lnTo>
                    <a:pt x="2711" y="1676"/>
                  </a:lnTo>
                  <a:lnTo>
                    <a:pt x="2657" y="1677"/>
                  </a:lnTo>
                  <a:lnTo>
                    <a:pt x="2603" y="1677"/>
                  </a:lnTo>
                  <a:lnTo>
                    <a:pt x="2549" y="1678"/>
                  </a:lnTo>
                  <a:lnTo>
                    <a:pt x="2495" y="1678"/>
                  </a:lnTo>
                  <a:lnTo>
                    <a:pt x="2440" y="1679"/>
                  </a:lnTo>
                  <a:lnTo>
                    <a:pt x="2386" y="1679"/>
                  </a:lnTo>
                  <a:lnTo>
                    <a:pt x="2332" y="1679"/>
                  </a:lnTo>
                  <a:lnTo>
                    <a:pt x="2278" y="1679"/>
                  </a:lnTo>
                  <a:lnTo>
                    <a:pt x="2197" y="1680"/>
                  </a:lnTo>
                  <a:lnTo>
                    <a:pt x="2118" y="1680"/>
                  </a:lnTo>
                  <a:lnTo>
                    <a:pt x="2041" y="1681"/>
                  </a:lnTo>
                  <a:lnTo>
                    <a:pt x="1965" y="1682"/>
                  </a:lnTo>
                  <a:lnTo>
                    <a:pt x="1888" y="1683"/>
                  </a:lnTo>
                  <a:lnTo>
                    <a:pt x="1811" y="1684"/>
                  </a:lnTo>
                  <a:lnTo>
                    <a:pt x="1731" y="1686"/>
                  </a:lnTo>
                  <a:lnTo>
                    <a:pt x="1649" y="1687"/>
                  </a:lnTo>
                  <a:lnTo>
                    <a:pt x="1564" y="1687"/>
                  </a:lnTo>
                  <a:lnTo>
                    <a:pt x="1478" y="1687"/>
                  </a:lnTo>
                  <a:lnTo>
                    <a:pt x="1392" y="1687"/>
                  </a:lnTo>
                  <a:lnTo>
                    <a:pt x="1306" y="1688"/>
                  </a:lnTo>
                  <a:lnTo>
                    <a:pt x="1219" y="1688"/>
                  </a:lnTo>
                  <a:lnTo>
                    <a:pt x="1132" y="1688"/>
                  </a:lnTo>
                  <a:lnTo>
                    <a:pt x="1045" y="1689"/>
                  </a:lnTo>
                  <a:lnTo>
                    <a:pt x="957" y="1689"/>
                  </a:lnTo>
                  <a:lnTo>
                    <a:pt x="929" y="1690"/>
                  </a:lnTo>
                  <a:lnTo>
                    <a:pt x="902" y="1689"/>
                  </a:lnTo>
                  <a:lnTo>
                    <a:pt x="874" y="1688"/>
                  </a:lnTo>
                  <a:lnTo>
                    <a:pt x="848" y="1685"/>
                  </a:lnTo>
                  <a:lnTo>
                    <a:pt x="821" y="1681"/>
                  </a:lnTo>
                  <a:lnTo>
                    <a:pt x="796" y="1676"/>
                  </a:lnTo>
                  <a:lnTo>
                    <a:pt x="769" y="1670"/>
                  </a:lnTo>
                  <a:lnTo>
                    <a:pt x="744" y="1662"/>
                  </a:lnTo>
                  <a:lnTo>
                    <a:pt x="720" y="1653"/>
                  </a:lnTo>
                  <a:lnTo>
                    <a:pt x="695" y="1643"/>
                  </a:lnTo>
                  <a:lnTo>
                    <a:pt x="672" y="1631"/>
                  </a:lnTo>
                  <a:lnTo>
                    <a:pt x="649" y="1618"/>
                  </a:lnTo>
                  <a:lnTo>
                    <a:pt x="627" y="1603"/>
                  </a:lnTo>
                  <a:lnTo>
                    <a:pt x="606" y="1588"/>
                  </a:lnTo>
                  <a:lnTo>
                    <a:pt x="586" y="1571"/>
                  </a:lnTo>
                  <a:lnTo>
                    <a:pt x="567" y="1552"/>
                  </a:lnTo>
                  <a:lnTo>
                    <a:pt x="553" y="1536"/>
                  </a:lnTo>
                  <a:lnTo>
                    <a:pt x="541" y="1519"/>
                  </a:lnTo>
                  <a:lnTo>
                    <a:pt x="531" y="1500"/>
                  </a:lnTo>
                  <a:lnTo>
                    <a:pt x="522" y="1481"/>
                  </a:lnTo>
                  <a:lnTo>
                    <a:pt x="518" y="1470"/>
                  </a:lnTo>
                  <a:lnTo>
                    <a:pt x="514" y="1461"/>
                  </a:lnTo>
                  <a:lnTo>
                    <a:pt x="511" y="1451"/>
                  </a:lnTo>
                  <a:lnTo>
                    <a:pt x="509" y="1440"/>
                  </a:lnTo>
                  <a:lnTo>
                    <a:pt x="507" y="1430"/>
                  </a:lnTo>
                  <a:lnTo>
                    <a:pt x="505" y="1418"/>
                  </a:lnTo>
                  <a:lnTo>
                    <a:pt x="505" y="1407"/>
                  </a:lnTo>
                  <a:lnTo>
                    <a:pt x="504" y="1396"/>
                  </a:lnTo>
                  <a:lnTo>
                    <a:pt x="501" y="1392"/>
                  </a:lnTo>
                  <a:lnTo>
                    <a:pt x="499" y="1390"/>
                  </a:lnTo>
                  <a:lnTo>
                    <a:pt x="496" y="1389"/>
                  </a:lnTo>
                  <a:lnTo>
                    <a:pt x="493" y="1388"/>
                  </a:lnTo>
                  <a:lnTo>
                    <a:pt x="486" y="1388"/>
                  </a:lnTo>
                  <a:lnTo>
                    <a:pt x="480" y="1390"/>
                  </a:lnTo>
                  <a:lnTo>
                    <a:pt x="473" y="1393"/>
                  </a:lnTo>
                  <a:lnTo>
                    <a:pt x="466" y="1395"/>
                  </a:lnTo>
                  <a:lnTo>
                    <a:pt x="462" y="1395"/>
                  </a:lnTo>
                  <a:lnTo>
                    <a:pt x="459" y="1395"/>
                  </a:lnTo>
                  <a:lnTo>
                    <a:pt x="456" y="1395"/>
                  </a:lnTo>
                  <a:lnTo>
                    <a:pt x="452" y="1393"/>
                  </a:lnTo>
                  <a:lnTo>
                    <a:pt x="440" y="1395"/>
                  </a:lnTo>
                  <a:lnTo>
                    <a:pt x="428" y="1394"/>
                  </a:lnTo>
                  <a:lnTo>
                    <a:pt x="415" y="1392"/>
                  </a:lnTo>
                  <a:lnTo>
                    <a:pt x="404" y="1388"/>
                  </a:lnTo>
                  <a:lnTo>
                    <a:pt x="393" y="1383"/>
                  </a:lnTo>
                  <a:lnTo>
                    <a:pt x="383" y="1375"/>
                  </a:lnTo>
                  <a:lnTo>
                    <a:pt x="372" y="1367"/>
                  </a:lnTo>
                  <a:lnTo>
                    <a:pt x="363" y="1357"/>
                  </a:lnTo>
                  <a:lnTo>
                    <a:pt x="359" y="1352"/>
                  </a:lnTo>
                  <a:lnTo>
                    <a:pt x="356" y="1346"/>
                  </a:lnTo>
                  <a:lnTo>
                    <a:pt x="354" y="1340"/>
                  </a:lnTo>
                  <a:lnTo>
                    <a:pt x="353" y="1334"/>
                  </a:lnTo>
                  <a:lnTo>
                    <a:pt x="351" y="1320"/>
                  </a:lnTo>
                  <a:lnTo>
                    <a:pt x="350" y="1306"/>
                  </a:lnTo>
                  <a:lnTo>
                    <a:pt x="350" y="1293"/>
                  </a:lnTo>
                  <a:lnTo>
                    <a:pt x="350" y="1278"/>
                  </a:lnTo>
                  <a:lnTo>
                    <a:pt x="348" y="1265"/>
                  </a:lnTo>
                  <a:lnTo>
                    <a:pt x="345" y="1253"/>
                  </a:lnTo>
                  <a:lnTo>
                    <a:pt x="327" y="1249"/>
                  </a:lnTo>
                  <a:lnTo>
                    <a:pt x="309" y="1246"/>
                  </a:lnTo>
                  <a:lnTo>
                    <a:pt x="290" y="1244"/>
                  </a:lnTo>
                  <a:lnTo>
                    <a:pt x="270" y="1242"/>
                  </a:lnTo>
                  <a:lnTo>
                    <a:pt x="248" y="1232"/>
                  </a:lnTo>
                  <a:lnTo>
                    <a:pt x="224" y="1221"/>
                  </a:lnTo>
                  <a:lnTo>
                    <a:pt x="202" y="1210"/>
                  </a:lnTo>
                  <a:lnTo>
                    <a:pt x="178" y="1197"/>
                  </a:lnTo>
                  <a:lnTo>
                    <a:pt x="174" y="1190"/>
                  </a:lnTo>
                  <a:lnTo>
                    <a:pt x="169" y="1185"/>
                  </a:lnTo>
                  <a:lnTo>
                    <a:pt x="164" y="1180"/>
                  </a:lnTo>
                  <a:lnTo>
                    <a:pt x="158" y="1175"/>
                  </a:lnTo>
                  <a:lnTo>
                    <a:pt x="145" y="1165"/>
                  </a:lnTo>
                  <a:lnTo>
                    <a:pt x="135" y="1154"/>
                  </a:lnTo>
                  <a:lnTo>
                    <a:pt x="124" y="1140"/>
                  </a:lnTo>
                  <a:lnTo>
                    <a:pt x="113" y="1126"/>
                  </a:lnTo>
                  <a:lnTo>
                    <a:pt x="102" y="1112"/>
                  </a:lnTo>
                  <a:lnTo>
                    <a:pt x="92" y="1097"/>
                  </a:lnTo>
                  <a:lnTo>
                    <a:pt x="84" y="1082"/>
                  </a:lnTo>
                  <a:lnTo>
                    <a:pt x="76" y="1067"/>
                  </a:lnTo>
                  <a:lnTo>
                    <a:pt x="70" y="1051"/>
                  </a:lnTo>
                  <a:lnTo>
                    <a:pt x="64" y="1035"/>
                  </a:lnTo>
                  <a:lnTo>
                    <a:pt x="59" y="1019"/>
                  </a:lnTo>
                  <a:lnTo>
                    <a:pt x="53" y="1002"/>
                  </a:lnTo>
                  <a:lnTo>
                    <a:pt x="50" y="985"/>
                  </a:lnTo>
                  <a:lnTo>
                    <a:pt x="48" y="969"/>
                  </a:lnTo>
                  <a:lnTo>
                    <a:pt x="47" y="951"/>
                  </a:lnTo>
                  <a:lnTo>
                    <a:pt x="46" y="934"/>
                  </a:lnTo>
                  <a:lnTo>
                    <a:pt x="47" y="917"/>
                  </a:lnTo>
                  <a:lnTo>
                    <a:pt x="49" y="899"/>
                  </a:lnTo>
                  <a:lnTo>
                    <a:pt x="54" y="879"/>
                  </a:lnTo>
                  <a:lnTo>
                    <a:pt x="61" y="858"/>
                  </a:lnTo>
                  <a:lnTo>
                    <a:pt x="68" y="839"/>
                  </a:lnTo>
                  <a:lnTo>
                    <a:pt x="77" y="819"/>
                  </a:lnTo>
                  <a:lnTo>
                    <a:pt x="86" y="800"/>
                  </a:lnTo>
                  <a:lnTo>
                    <a:pt x="96" y="782"/>
                  </a:lnTo>
                  <a:lnTo>
                    <a:pt x="108" y="764"/>
                  </a:lnTo>
                  <a:lnTo>
                    <a:pt x="120" y="746"/>
                  </a:lnTo>
                  <a:lnTo>
                    <a:pt x="132" y="729"/>
                  </a:lnTo>
                  <a:lnTo>
                    <a:pt x="146" y="712"/>
                  </a:lnTo>
                  <a:lnTo>
                    <a:pt x="160" y="696"/>
                  </a:lnTo>
                  <a:lnTo>
                    <a:pt x="174" y="679"/>
                  </a:lnTo>
                  <a:lnTo>
                    <a:pt x="189" y="664"/>
                  </a:lnTo>
                  <a:lnTo>
                    <a:pt x="205" y="649"/>
                  </a:lnTo>
                  <a:lnTo>
                    <a:pt x="221" y="634"/>
                  </a:lnTo>
                  <a:lnTo>
                    <a:pt x="236" y="620"/>
                  </a:lnTo>
                  <a:lnTo>
                    <a:pt x="245" y="614"/>
                  </a:lnTo>
                  <a:lnTo>
                    <a:pt x="252" y="609"/>
                  </a:lnTo>
                  <a:lnTo>
                    <a:pt x="260" y="605"/>
                  </a:lnTo>
                  <a:lnTo>
                    <a:pt x="268" y="602"/>
                  </a:lnTo>
                  <a:lnTo>
                    <a:pt x="285" y="597"/>
                  </a:lnTo>
                  <a:lnTo>
                    <a:pt x="303" y="593"/>
                  </a:lnTo>
                  <a:lnTo>
                    <a:pt x="339" y="588"/>
                  </a:lnTo>
                  <a:lnTo>
                    <a:pt x="375" y="581"/>
                  </a:lnTo>
                  <a:lnTo>
                    <a:pt x="380" y="577"/>
                  </a:lnTo>
                  <a:lnTo>
                    <a:pt x="383" y="572"/>
                  </a:lnTo>
                  <a:lnTo>
                    <a:pt x="385" y="567"/>
                  </a:lnTo>
                  <a:lnTo>
                    <a:pt x="386" y="562"/>
                  </a:lnTo>
                  <a:lnTo>
                    <a:pt x="386" y="551"/>
                  </a:lnTo>
                  <a:lnTo>
                    <a:pt x="386" y="537"/>
                  </a:lnTo>
                  <a:lnTo>
                    <a:pt x="385" y="525"/>
                  </a:lnTo>
                  <a:lnTo>
                    <a:pt x="384" y="513"/>
                  </a:lnTo>
                  <a:lnTo>
                    <a:pt x="385" y="507"/>
                  </a:lnTo>
                  <a:lnTo>
                    <a:pt x="386" y="501"/>
                  </a:lnTo>
                  <a:lnTo>
                    <a:pt x="388" y="494"/>
                  </a:lnTo>
                  <a:lnTo>
                    <a:pt x="391" y="489"/>
                  </a:lnTo>
                  <a:lnTo>
                    <a:pt x="396" y="484"/>
                  </a:lnTo>
                  <a:lnTo>
                    <a:pt x="400" y="479"/>
                  </a:lnTo>
                  <a:lnTo>
                    <a:pt x="406" y="475"/>
                  </a:lnTo>
                  <a:lnTo>
                    <a:pt x="411" y="472"/>
                  </a:lnTo>
                  <a:lnTo>
                    <a:pt x="422" y="467"/>
                  </a:lnTo>
                  <a:lnTo>
                    <a:pt x="434" y="464"/>
                  </a:lnTo>
                  <a:lnTo>
                    <a:pt x="439" y="467"/>
                  </a:lnTo>
                  <a:lnTo>
                    <a:pt x="444" y="469"/>
                  </a:lnTo>
                  <a:lnTo>
                    <a:pt x="449" y="470"/>
                  </a:lnTo>
                  <a:lnTo>
                    <a:pt x="454" y="471"/>
                  </a:lnTo>
                  <a:lnTo>
                    <a:pt x="463" y="471"/>
                  </a:lnTo>
                  <a:lnTo>
                    <a:pt x="474" y="469"/>
                  </a:lnTo>
                  <a:lnTo>
                    <a:pt x="483" y="466"/>
                  </a:lnTo>
                  <a:lnTo>
                    <a:pt x="492" y="462"/>
                  </a:lnTo>
                  <a:lnTo>
                    <a:pt x="501" y="457"/>
                  </a:lnTo>
                  <a:lnTo>
                    <a:pt x="510" y="450"/>
                  </a:lnTo>
                  <a:lnTo>
                    <a:pt x="515" y="442"/>
                  </a:lnTo>
                  <a:lnTo>
                    <a:pt x="520" y="432"/>
                  </a:lnTo>
                  <a:lnTo>
                    <a:pt x="523" y="422"/>
                  </a:lnTo>
                  <a:lnTo>
                    <a:pt x="526" y="412"/>
                  </a:lnTo>
                  <a:lnTo>
                    <a:pt x="530" y="389"/>
                  </a:lnTo>
                  <a:lnTo>
                    <a:pt x="535" y="368"/>
                  </a:lnTo>
                  <a:lnTo>
                    <a:pt x="541" y="353"/>
                  </a:lnTo>
                  <a:lnTo>
                    <a:pt x="546" y="339"/>
                  </a:lnTo>
                  <a:lnTo>
                    <a:pt x="553" y="326"/>
                  </a:lnTo>
                  <a:lnTo>
                    <a:pt x="560" y="312"/>
                  </a:lnTo>
                  <a:lnTo>
                    <a:pt x="568" y="300"/>
                  </a:lnTo>
                  <a:lnTo>
                    <a:pt x="576" y="288"/>
                  </a:lnTo>
                  <a:lnTo>
                    <a:pt x="585" y="276"/>
                  </a:lnTo>
                  <a:lnTo>
                    <a:pt x="594" y="264"/>
                  </a:lnTo>
                  <a:lnTo>
                    <a:pt x="604" y="253"/>
                  </a:lnTo>
                  <a:lnTo>
                    <a:pt x="615" y="242"/>
                  </a:lnTo>
                  <a:lnTo>
                    <a:pt x="626" y="232"/>
                  </a:lnTo>
                  <a:lnTo>
                    <a:pt x="636" y="223"/>
                  </a:lnTo>
                  <a:lnTo>
                    <a:pt x="648" y="213"/>
                  </a:lnTo>
                  <a:lnTo>
                    <a:pt x="660" y="204"/>
                  </a:lnTo>
                  <a:lnTo>
                    <a:pt x="672" y="195"/>
                  </a:lnTo>
                  <a:lnTo>
                    <a:pt x="685" y="187"/>
                  </a:lnTo>
                  <a:lnTo>
                    <a:pt x="711" y="172"/>
                  </a:lnTo>
                  <a:lnTo>
                    <a:pt x="738" y="159"/>
                  </a:lnTo>
                  <a:lnTo>
                    <a:pt x="766" y="147"/>
                  </a:lnTo>
                  <a:lnTo>
                    <a:pt x="795" y="138"/>
                  </a:lnTo>
                  <a:lnTo>
                    <a:pt x="823" y="130"/>
                  </a:lnTo>
                  <a:lnTo>
                    <a:pt x="853" y="123"/>
                  </a:lnTo>
                  <a:lnTo>
                    <a:pt x="881" y="119"/>
                  </a:lnTo>
                  <a:lnTo>
                    <a:pt x="911" y="117"/>
                  </a:lnTo>
                  <a:lnTo>
                    <a:pt x="917" y="115"/>
                  </a:lnTo>
                  <a:lnTo>
                    <a:pt x="924" y="113"/>
                  </a:lnTo>
                  <a:lnTo>
                    <a:pt x="931" y="113"/>
                  </a:lnTo>
                  <a:lnTo>
                    <a:pt x="938" y="113"/>
                  </a:lnTo>
                  <a:lnTo>
                    <a:pt x="952" y="113"/>
                  </a:lnTo>
                  <a:lnTo>
                    <a:pt x="966" y="114"/>
                  </a:lnTo>
                  <a:lnTo>
                    <a:pt x="980" y="115"/>
                  </a:lnTo>
                  <a:lnTo>
                    <a:pt x="994" y="114"/>
                  </a:lnTo>
                  <a:lnTo>
                    <a:pt x="1000" y="112"/>
                  </a:lnTo>
                  <a:lnTo>
                    <a:pt x="1006" y="110"/>
                  </a:lnTo>
                  <a:lnTo>
                    <a:pt x="1012" y="107"/>
                  </a:lnTo>
                  <a:lnTo>
                    <a:pt x="1018" y="103"/>
                  </a:lnTo>
                  <a:lnTo>
                    <a:pt x="1055" y="106"/>
                  </a:lnTo>
                  <a:lnTo>
                    <a:pt x="1092" y="108"/>
                  </a:lnTo>
                  <a:lnTo>
                    <a:pt x="1128" y="109"/>
                  </a:lnTo>
                  <a:lnTo>
                    <a:pt x="1165" y="109"/>
                  </a:lnTo>
                  <a:lnTo>
                    <a:pt x="1235" y="109"/>
                  </a:lnTo>
                  <a:lnTo>
                    <a:pt x="1306" y="108"/>
                  </a:lnTo>
                  <a:lnTo>
                    <a:pt x="1376" y="106"/>
                  </a:lnTo>
                  <a:lnTo>
                    <a:pt x="1445" y="105"/>
                  </a:lnTo>
                  <a:lnTo>
                    <a:pt x="1513" y="104"/>
                  </a:lnTo>
                  <a:lnTo>
                    <a:pt x="1582" y="106"/>
                  </a:lnTo>
                  <a:lnTo>
                    <a:pt x="1647" y="103"/>
                  </a:lnTo>
                  <a:lnTo>
                    <a:pt x="1714" y="102"/>
                  </a:lnTo>
                  <a:lnTo>
                    <a:pt x="1782" y="101"/>
                  </a:lnTo>
                  <a:lnTo>
                    <a:pt x="1850" y="101"/>
                  </a:lnTo>
                  <a:lnTo>
                    <a:pt x="1918" y="101"/>
                  </a:lnTo>
                  <a:lnTo>
                    <a:pt x="1986" y="100"/>
                  </a:lnTo>
                  <a:lnTo>
                    <a:pt x="2054" y="99"/>
                  </a:lnTo>
                  <a:lnTo>
                    <a:pt x="2120" y="97"/>
                  </a:lnTo>
                  <a:lnTo>
                    <a:pt x="2205" y="96"/>
                  </a:lnTo>
                  <a:lnTo>
                    <a:pt x="2291" y="95"/>
                  </a:lnTo>
                  <a:lnTo>
                    <a:pt x="2379" y="93"/>
                  </a:lnTo>
                  <a:lnTo>
                    <a:pt x="2467" y="91"/>
                  </a:lnTo>
                  <a:lnTo>
                    <a:pt x="2555" y="90"/>
                  </a:lnTo>
                  <a:lnTo>
                    <a:pt x="2641" y="88"/>
                  </a:lnTo>
                  <a:lnTo>
                    <a:pt x="2726" y="88"/>
                  </a:lnTo>
                  <a:lnTo>
                    <a:pt x="2807" y="89"/>
                  </a:lnTo>
                  <a:lnTo>
                    <a:pt x="2957" y="88"/>
                  </a:lnTo>
                  <a:lnTo>
                    <a:pt x="3205" y="87"/>
                  </a:lnTo>
                  <a:lnTo>
                    <a:pt x="3539" y="86"/>
                  </a:lnTo>
                  <a:lnTo>
                    <a:pt x="3944" y="85"/>
                  </a:lnTo>
                  <a:lnTo>
                    <a:pt x="4405" y="84"/>
                  </a:lnTo>
                  <a:lnTo>
                    <a:pt x="4909" y="81"/>
                  </a:lnTo>
                  <a:lnTo>
                    <a:pt x="5442" y="80"/>
                  </a:lnTo>
                  <a:lnTo>
                    <a:pt x="5989" y="78"/>
                  </a:lnTo>
                  <a:lnTo>
                    <a:pt x="6536" y="77"/>
                  </a:lnTo>
                  <a:lnTo>
                    <a:pt x="7068" y="75"/>
                  </a:lnTo>
                  <a:lnTo>
                    <a:pt x="7572" y="74"/>
                  </a:lnTo>
                  <a:lnTo>
                    <a:pt x="8034" y="72"/>
                  </a:lnTo>
                  <a:lnTo>
                    <a:pt x="8440" y="71"/>
                  </a:lnTo>
                  <a:lnTo>
                    <a:pt x="8775" y="69"/>
                  </a:lnTo>
                  <a:lnTo>
                    <a:pt x="9026" y="68"/>
                  </a:lnTo>
                  <a:lnTo>
                    <a:pt x="9177" y="67"/>
                  </a:lnTo>
                  <a:lnTo>
                    <a:pt x="9264" y="64"/>
                  </a:lnTo>
                  <a:lnTo>
                    <a:pt x="9352" y="62"/>
                  </a:lnTo>
                  <a:lnTo>
                    <a:pt x="9441" y="61"/>
                  </a:lnTo>
                  <a:lnTo>
                    <a:pt x="9530" y="61"/>
                  </a:lnTo>
                  <a:lnTo>
                    <a:pt x="9619" y="61"/>
                  </a:lnTo>
                  <a:lnTo>
                    <a:pt x="9708" y="61"/>
                  </a:lnTo>
                  <a:lnTo>
                    <a:pt x="9796" y="62"/>
                  </a:lnTo>
                  <a:lnTo>
                    <a:pt x="9884" y="62"/>
                  </a:lnTo>
                  <a:lnTo>
                    <a:pt x="9917" y="64"/>
                  </a:lnTo>
                  <a:lnTo>
                    <a:pt x="9949" y="67"/>
                  </a:lnTo>
                  <a:lnTo>
                    <a:pt x="9965" y="69"/>
                  </a:lnTo>
                  <a:lnTo>
                    <a:pt x="9982" y="70"/>
                  </a:lnTo>
                  <a:lnTo>
                    <a:pt x="9998" y="69"/>
                  </a:lnTo>
                  <a:lnTo>
                    <a:pt x="10014" y="66"/>
                  </a:lnTo>
                  <a:lnTo>
                    <a:pt x="10031" y="70"/>
                  </a:lnTo>
                  <a:lnTo>
                    <a:pt x="10048" y="72"/>
                  </a:lnTo>
                  <a:lnTo>
                    <a:pt x="10065" y="73"/>
                  </a:lnTo>
                  <a:lnTo>
                    <a:pt x="10083" y="73"/>
                  </a:lnTo>
                  <a:lnTo>
                    <a:pt x="10117" y="72"/>
                  </a:lnTo>
                  <a:lnTo>
                    <a:pt x="10151" y="70"/>
                  </a:lnTo>
                  <a:lnTo>
                    <a:pt x="10168" y="69"/>
                  </a:lnTo>
                  <a:lnTo>
                    <a:pt x="10184" y="69"/>
                  </a:lnTo>
                  <a:lnTo>
                    <a:pt x="10200" y="69"/>
                  </a:lnTo>
                  <a:lnTo>
                    <a:pt x="10217" y="71"/>
                  </a:lnTo>
                  <a:lnTo>
                    <a:pt x="10232" y="74"/>
                  </a:lnTo>
                  <a:lnTo>
                    <a:pt x="10248" y="79"/>
                  </a:lnTo>
                  <a:lnTo>
                    <a:pt x="10264" y="86"/>
                  </a:lnTo>
                  <a:lnTo>
                    <a:pt x="10278" y="94"/>
                  </a:lnTo>
                  <a:lnTo>
                    <a:pt x="10294" y="101"/>
                  </a:lnTo>
                  <a:lnTo>
                    <a:pt x="10310" y="109"/>
                  </a:lnTo>
                  <a:lnTo>
                    <a:pt x="10325" y="117"/>
                  </a:lnTo>
                  <a:lnTo>
                    <a:pt x="10340" y="126"/>
                  </a:lnTo>
                  <a:lnTo>
                    <a:pt x="10356" y="136"/>
                  </a:lnTo>
                  <a:lnTo>
                    <a:pt x="10370" y="146"/>
                  </a:lnTo>
                  <a:lnTo>
                    <a:pt x="10385" y="157"/>
                  </a:lnTo>
                  <a:lnTo>
                    <a:pt x="10399" y="168"/>
                  </a:lnTo>
                  <a:lnTo>
                    <a:pt x="10412" y="180"/>
                  </a:lnTo>
                  <a:lnTo>
                    <a:pt x="10425" y="193"/>
                  </a:lnTo>
                  <a:lnTo>
                    <a:pt x="10437" y="206"/>
                  </a:lnTo>
                  <a:lnTo>
                    <a:pt x="10449" y="219"/>
                  </a:lnTo>
                  <a:lnTo>
                    <a:pt x="10459" y="234"/>
                  </a:lnTo>
                  <a:lnTo>
                    <a:pt x="10468" y="248"/>
                  </a:lnTo>
                  <a:lnTo>
                    <a:pt x="10477" y="263"/>
                  </a:lnTo>
                  <a:lnTo>
                    <a:pt x="10484" y="280"/>
                  </a:lnTo>
                  <a:lnTo>
                    <a:pt x="10493" y="284"/>
                  </a:lnTo>
                  <a:lnTo>
                    <a:pt x="10500" y="289"/>
                  </a:lnTo>
                  <a:lnTo>
                    <a:pt x="10506" y="295"/>
                  </a:lnTo>
                  <a:lnTo>
                    <a:pt x="10511" y="301"/>
                  </a:lnTo>
                  <a:lnTo>
                    <a:pt x="10517" y="307"/>
                  </a:lnTo>
                  <a:lnTo>
                    <a:pt x="10523" y="312"/>
                  </a:lnTo>
                  <a:lnTo>
                    <a:pt x="10526" y="315"/>
                  </a:lnTo>
                  <a:lnTo>
                    <a:pt x="10530" y="317"/>
                  </a:lnTo>
                  <a:lnTo>
                    <a:pt x="10536" y="318"/>
                  </a:lnTo>
                  <a:lnTo>
                    <a:pt x="10540" y="319"/>
                  </a:lnTo>
                  <a:lnTo>
                    <a:pt x="10547" y="317"/>
                  </a:lnTo>
                  <a:lnTo>
                    <a:pt x="10553" y="316"/>
                  </a:lnTo>
                  <a:lnTo>
                    <a:pt x="10558" y="316"/>
                  </a:lnTo>
                  <a:lnTo>
                    <a:pt x="10564" y="316"/>
                  </a:lnTo>
                  <a:lnTo>
                    <a:pt x="10576" y="318"/>
                  </a:lnTo>
                  <a:lnTo>
                    <a:pt x="10588" y="322"/>
                  </a:lnTo>
                  <a:lnTo>
                    <a:pt x="10599" y="326"/>
                  </a:lnTo>
                  <a:lnTo>
                    <a:pt x="10610" y="329"/>
                  </a:lnTo>
                  <a:lnTo>
                    <a:pt x="10621" y="332"/>
                  </a:lnTo>
                  <a:lnTo>
                    <a:pt x="10633" y="333"/>
                  </a:lnTo>
                  <a:lnTo>
                    <a:pt x="10640" y="333"/>
                  </a:lnTo>
                  <a:lnTo>
                    <a:pt x="10647" y="334"/>
                  </a:lnTo>
                  <a:lnTo>
                    <a:pt x="10653" y="335"/>
                  </a:lnTo>
                  <a:lnTo>
                    <a:pt x="10659" y="337"/>
                  </a:lnTo>
                  <a:lnTo>
                    <a:pt x="10665" y="339"/>
                  </a:lnTo>
                  <a:lnTo>
                    <a:pt x="10672" y="343"/>
                  </a:lnTo>
                  <a:lnTo>
                    <a:pt x="10677" y="346"/>
                  </a:lnTo>
                  <a:lnTo>
                    <a:pt x="10682" y="350"/>
                  </a:lnTo>
                  <a:lnTo>
                    <a:pt x="10691" y="361"/>
                  </a:lnTo>
                  <a:lnTo>
                    <a:pt x="10699" y="371"/>
                  </a:lnTo>
                  <a:lnTo>
                    <a:pt x="10706" y="382"/>
                  </a:lnTo>
                  <a:lnTo>
                    <a:pt x="10712" y="393"/>
                  </a:lnTo>
                  <a:lnTo>
                    <a:pt x="10715" y="403"/>
                  </a:lnTo>
                  <a:lnTo>
                    <a:pt x="10718" y="414"/>
                  </a:lnTo>
                  <a:lnTo>
                    <a:pt x="10719" y="425"/>
                  </a:lnTo>
                  <a:lnTo>
                    <a:pt x="10720" y="435"/>
                  </a:lnTo>
                  <a:lnTo>
                    <a:pt x="10721" y="440"/>
                  </a:lnTo>
                  <a:lnTo>
                    <a:pt x="10722" y="445"/>
                  </a:lnTo>
                  <a:lnTo>
                    <a:pt x="10724" y="449"/>
                  </a:lnTo>
                  <a:lnTo>
                    <a:pt x="10726" y="455"/>
                  </a:lnTo>
                  <a:lnTo>
                    <a:pt x="10729" y="459"/>
                  </a:lnTo>
                  <a:lnTo>
                    <a:pt x="10733" y="462"/>
                  </a:lnTo>
                  <a:lnTo>
                    <a:pt x="10737" y="465"/>
                  </a:lnTo>
                  <a:lnTo>
                    <a:pt x="10743" y="467"/>
                  </a:lnTo>
                  <a:lnTo>
                    <a:pt x="10784" y="481"/>
                  </a:lnTo>
                  <a:lnTo>
                    <a:pt x="10826" y="495"/>
                  </a:lnTo>
                  <a:lnTo>
                    <a:pt x="10836" y="500"/>
                  </a:lnTo>
                  <a:lnTo>
                    <a:pt x="10846" y="505"/>
                  </a:lnTo>
                  <a:lnTo>
                    <a:pt x="10855" y="511"/>
                  </a:lnTo>
                  <a:lnTo>
                    <a:pt x="10864" y="517"/>
                  </a:lnTo>
                  <a:lnTo>
                    <a:pt x="10872" y="524"/>
                  </a:lnTo>
                  <a:lnTo>
                    <a:pt x="10879" y="532"/>
                  </a:lnTo>
                  <a:lnTo>
                    <a:pt x="10885" y="541"/>
                  </a:lnTo>
                  <a:lnTo>
                    <a:pt x="10891" y="552"/>
                  </a:lnTo>
                  <a:lnTo>
                    <a:pt x="10903" y="568"/>
                  </a:lnTo>
                  <a:lnTo>
                    <a:pt x="10913" y="584"/>
                  </a:lnTo>
                  <a:lnTo>
                    <a:pt x="10922" y="601"/>
                  </a:lnTo>
                  <a:lnTo>
                    <a:pt x="10930" y="619"/>
                  </a:lnTo>
                  <a:lnTo>
                    <a:pt x="10943" y="656"/>
                  </a:lnTo>
                  <a:lnTo>
                    <a:pt x="10956" y="693"/>
                  </a:lnTo>
                  <a:lnTo>
                    <a:pt x="10967" y="731"/>
                  </a:lnTo>
                  <a:lnTo>
                    <a:pt x="10981" y="767"/>
                  </a:lnTo>
                  <a:lnTo>
                    <a:pt x="10989" y="786"/>
                  </a:lnTo>
                  <a:lnTo>
                    <a:pt x="10998" y="803"/>
                  </a:lnTo>
                  <a:lnTo>
                    <a:pt x="11008" y="820"/>
                  </a:lnTo>
                  <a:lnTo>
                    <a:pt x="11020" y="837"/>
                  </a:lnTo>
                  <a:lnTo>
                    <a:pt x="11014" y="852"/>
                  </a:lnTo>
                  <a:lnTo>
                    <a:pt x="11008" y="868"/>
                  </a:lnTo>
                  <a:lnTo>
                    <a:pt x="11001" y="884"/>
                  </a:lnTo>
                  <a:lnTo>
                    <a:pt x="10993" y="900"/>
                  </a:lnTo>
                  <a:lnTo>
                    <a:pt x="10976" y="931"/>
                  </a:lnTo>
                  <a:lnTo>
                    <a:pt x="10959" y="960"/>
                  </a:lnTo>
                  <a:lnTo>
                    <a:pt x="10939" y="991"/>
                  </a:lnTo>
                  <a:lnTo>
                    <a:pt x="10921" y="1021"/>
                  </a:lnTo>
                  <a:lnTo>
                    <a:pt x="10903" y="1051"/>
                  </a:lnTo>
                  <a:lnTo>
                    <a:pt x="10885" y="1081"/>
                  </a:lnTo>
                  <a:close/>
                  <a:moveTo>
                    <a:pt x="10879" y="859"/>
                  </a:moveTo>
                  <a:lnTo>
                    <a:pt x="10877" y="877"/>
                  </a:lnTo>
                  <a:lnTo>
                    <a:pt x="10874" y="894"/>
                  </a:lnTo>
                  <a:lnTo>
                    <a:pt x="10870" y="911"/>
                  </a:lnTo>
                  <a:lnTo>
                    <a:pt x="10865" y="929"/>
                  </a:lnTo>
                  <a:lnTo>
                    <a:pt x="10859" y="945"/>
                  </a:lnTo>
                  <a:lnTo>
                    <a:pt x="10851" y="961"/>
                  </a:lnTo>
                  <a:lnTo>
                    <a:pt x="10844" y="978"/>
                  </a:lnTo>
                  <a:lnTo>
                    <a:pt x="10835" y="993"/>
                  </a:lnTo>
                  <a:lnTo>
                    <a:pt x="10825" y="1007"/>
                  </a:lnTo>
                  <a:lnTo>
                    <a:pt x="10814" y="1021"/>
                  </a:lnTo>
                  <a:lnTo>
                    <a:pt x="10802" y="1034"/>
                  </a:lnTo>
                  <a:lnTo>
                    <a:pt x="10789" y="1046"/>
                  </a:lnTo>
                  <a:lnTo>
                    <a:pt x="10776" y="1058"/>
                  </a:lnTo>
                  <a:lnTo>
                    <a:pt x="10761" y="1067"/>
                  </a:lnTo>
                  <a:lnTo>
                    <a:pt x="10747" y="1076"/>
                  </a:lnTo>
                  <a:lnTo>
                    <a:pt x="10731" y="1083"/>
                  </a:lnTo>
                  <a:lnTo>
                    <a:pt x="10723" y="1085"/>
                  </a:lnTo>
                  <a:lnTo>
                    <a:pt x="10713" y="1087"/>
                  </a:lnTo>
                  <a:lnTo>
                    <a:pt x="10704" y="1089"/>
                  </a:lnTo>
                  <a:lnTo>
                    <a:pt x="10695" y="1090"/>
                  </a:lnTo>
                  <a:lnTo>
                    <a:pt x="10687" y="1090"/>
                  </a:lnTo>
                  <a:lnTo>
                    <a:pt x="10678" y="1090"/>
                  </a:lnTo>
                  <a:lnTo>
                    <a:pt x="10668" y="1089"/>
                  </a:lnTo>
                  <a:lnTo>
                    <a:pt x="10660" y="1088"/>
                  </a:lnTo>
                  <a:lnTo>
                    <a:pt x="10651" y="1086"/>
                  </a:lnTo>
                  <a:lnTo>
                    <a:pt x="10643" y="1084"/>
                  </a:lnTo>
                  <a:lnTo>
                    <a:pt x="10635" y="1081"/>
                  </a:lnTo>
                  <a:lnTo>
                    <a:pt x="10627" y="1077"/>
                  </a:lnTo>
                  <a:lnTo>
                    <a:pt x="10619" y="1073"/>
                  </a:lnTo>
                  <a:lnTo>
                    <a:pt x="10612" y="1068"/>
                  </a:lnTo>
                  <a:lnTo>
                    <a:pt x="10605" y="1063"/>
                  </a:lnTo>
                  <a:lnTo>
                    <a:pt x="10599" y="1057"/>
                  </a:lnTo>
                  <a:lnTo>
                    <a:pt x="10594" y="1050"/>
                  </a:lnTo>
                  <a:lnTo>
                    <a:pt x="10589" y="1044"/>
                  </a:lnTo>
                  <a:lnTo>
                    <a:pt x="10585" y="1037"/>
                  </a:lnTo>
                  <a:lnTo>
                    <a:pt x="10582" y="1030"/>
                  </a:lnTo>
                  <a:lnTo>
                    <a:pt x="10579" y="1023"/>
                  </a:lnTo>
                  <a:lnTo>
                    <a:pt x="10575" y="1016"/>
                  </a:lnTo>
                  <a:lnTo>
                    <a:pt x="10573" y="1007"/>
                  </a:lnTo>
                  <a:lnTo>
                    <a:pt x="10572" y="999"/>
                  </a:lnTo>
                  <a:lnTo>
                    <a:pt x="10571" y="991"/>
                  </a:lnTo>
                  <a:lnTo>
                    <a:pt x="10571" y="983"/>
                  </a:lnTo>
                  <a:lnTo>
                    <a:pt x="10571" y="975"/>
                  </a:lnTo>
                  <a:lnTo>
                    <a:pt x="10572" y="967"/>
                  </a:lnTo>
                  <a:lnTo>
                    <a:pt x="10574" y="959"/>
                  </a:lnTo>
                  <a:lnTo>
                    <a:pt x="10576" y="951"/>
                  </a:lnTo>
                  <a:lnTo>
                    <a:pt x="10580" y="944"/>
                  </a:lnTo>
                  <a:lnTo>
                    <a:pt x="10584" y="937"/>
                  </a:lnTo>
                  <a:lnTo>
                    <a:pt x="10590" y="928"/>
                  </a:lnTo>
                  <a:lnTo>
                    <a:pt x="10598" y="922"/>
                  </a:lnTo>
                  <a:lnTo>
                    <a:pt x="10606" y="917"/>
                  </a:lnTo>
                  <a:lnTo>
                    <a:pt x="10614" y="913"/>
                  </a:lnTo>
                  <a:lnTo>
                    <a:pt x="10634" y="909"/>
                  </a:lnTo>
                  <a:lnTo>
                    <a:pt x="10653" y="908"/>
                  </a:lnTo>
                  <a:lnTo>
                    <a:pt x="10662" y="907"/>
                  </a:lnTo>
                  <a:lnTo>
                    <a:pt x="10672" y="905"/>
                  </a:lnTo>
                  <a:lnTo>
                    <a:pt x="10681" y="903"/>
                  </a:lnTo>
                  <a:lnTo>
                    <a:pt x="10689" y="900"/>
                  </a:lnTo>
                  <a:lnTo>
                    <a:pt x="10697" y="895"/>
                  </a:lnTo>
                  <a:lnTo>
                    <a:pt x="10704" y="888"/>
                  </a:lnTo>
                  <a:lnTo>
                    <a:pt x="10707" y="884"/>
                  </a:lnTo>
                  <a:lnTo>
                    <a:pt x="10710" y="879"/>
                  </a:lnTo>
                  <a:lnTo>
                    <a:pt x="10713" y="874"/>
                  </a:lnTo>
                  <a:lnTo>
                    <a:pt x="10715" y="867"/>
                  </a:lnTo>
                  <a:lnTo>
                    <a:pt x="10718" y="849"/>
                  </a:lnTo>
                  <a:lnTo>
                    <a:pt x="10719" y="830"/>
                  </a:lnTo>
                  <a:lnTo>
                    <a:pt x="10720" y="810"/>
                  </a:lnTo>
                  <a:lnTo>
                    <a:pt x="10718" y="791"/>
                  </a:lnTo>
                  <a:lnTo>
                    <a:pt x="10717" y="782"/>
                  </a:lnTo>
                  <a:lnTo>
                    <a:pt x="10714" y="772"/>
                  </a:lnTo>
                  <a:lnTo>
                    <a:pt x="10711" y="763"/>
                  </a:lnTo>
                  <a:lnTo>
                    <a:pt x="10708" y="754"/>
                  </a:lnTo>
                  <a:lnTo>
                    <a:pt x="10704" y="746"/>
                  </a:lnTo>
                  <a:lnTo>
                    <a:pt x="10700" y="738"/>
                  </a:lnTo>
                  <a:lnTo>
                    <a:pt x="10694" y="731"/>
                  </a:lnTo>
                  <a:lnTo>
                    <a:pt x="10688" y="723"/>
                  </a:lnTo>
                  <a:lnTo>
                    <a:pt x="10682" y="721"/>
                  </a:lnTo>
                  <a:lnTo>
                    <a:pt x="10675" y="719"/>
                  </a:lnTo>
                  <a:lnTo>
                    <a:pt x="10668" y="717"/>
                  </a:lnTo>
                  <a:lnTo>
                    <a:pt x="10661" y="716"/>
                  </a:lnTo>
                  <a:lnTo>
                    <a:pt x="10647" y="715"/>
                  </a:lnTo>
                  <a:lnTo>
                    <a:pt x="10634" y="715"/>
                  </a:lnTo>
                  <a:lnTo>
                    <a:pt x="10620" y="713"/>
                  </a:lnTo>
                  <a:lnTo>
                    <a:pt x="10608" y="710"/>
                  </a:lnTo>
                  <a:lnTo>
                    <a:pt x="10602" y="708"/>
                  </a:lnTo>
                  <a:lnTo>
                    <a:pt x="10596" y="705"/>
                  </a:lnTo>
                  <a:lnTo>
                    <a:pt x="10591" y="702"/>
                  </a:lnTo>
                  <a:lnTo>
                    <a:pt x="10587" y="697"/>
                  </a:lnTo>
                  <a:lnTo>
                    <a:pt x="10581" y="688"/>
                  </a:lnTo>
                  <a:lnTo>
                    <a:pt x="10576" y="677"/>
                  </a:lnTo>
                  <a:lnTo>
                    <a:pt x="10572" y="667"/>
                  </a:lnTo>
                  <a:lnTo>
                    <a:pt x="10569" y="656"/>
                  </a:lnTo>
                  <a:lnTo>
                    <a:pt x="10567" y="645"/>
                  </a:lnTo>
                  <a:lnTo>
                    <a:pt x="10567" y="633"/>
                  </a:lnTo>
                  <a:lnTo>
                    <a:pt x="10568" y="622"/>
                  </a:lnTo>
                  <a:lnTo>
                    <a:pt x="10570" y="611"/>
                  </a:lnTo>
                  <a:lnTo>
                    <a:pt x="10573" y="605"/>
                  </a:lnTo>
                  <a:lnTo>
                    <a:pt x="10575" y="600"/>
                  </a:lnTo>
                  <a:lnTo>
                    <a:pt x="10579" y="595"/>
                  </a:lnTo>
                  <a:lnTo>
                    <a:pt x="10583" y="589"/>
                  </a:lnTo>
                  <a:lnTo>
                    <a:pt x="10592" y="581"/>
                  </a:lnTo>
                  <a:lnTo>
                    <a:pt x="10602" y="575"/>
                  </a:lnTo>
                  <a:lnTo>
                    <a:pt x="10626" y="565"/>
                  </a:lnTo>
                  <a:lnTo>
                    <a:pt x="10648" y="558"/>
                  </a:lnTo>
                  <a:lnTo>
                    <a:pt x="10658" y="558"/>
                  </a:lnTo>
                  <a:lnTo>
                    <a:pt x="10669" y="559"/>
                  </a:lnTo>
                  <a:lnTo>
                    <a:pt x="10680" y="561"/>
                  </a:lnTo>
                  <a:lnTo>
                    <a:pt x="10690" y="563"/>
                  </a:lnTo>
                  <a:lnTo>
                    <a:pt x="10700" y="566"/>
                  </a:lnTo>
                  <a:lnTo>
                    <a:pt x="10709" y="570"/>
                  </a:lnTo>
                  <a:lnTo>
                    <a:pt x="10719" y="574"/>
                  </a:lnTo>
                  <a:lnTo>
                    <a:pt x="10728" y="578"/>
                  </a:lnTo>
                  <a:lnTo>
                    <a:pt x="10746" y="589"/>
                  </a:lnTo>
                  <a:lnTo>
                    <a:pt x="10763" y="602"/>
                  </a:lnTo>
                  <a:lnTo>
                    <a:pt x="10778" y="615"/>
                  </a:lnTo>
                  <a:lnTo>
                    <a:pt x="10792" y="629"/>
                  </a:lnTo>
                  <a:lnTo>
                    <a:pt x="10803" y="643"/>
                  </a:lnTo>
                  <a:lnTo>
                    <a:pt x="10815" y="657"/>
                  </a:lnTo>
                  <a:lnTo>
                    <a:pt x="10825" y="670"/>
                  </a:lnTo>
                  <a:lnTo>
                    <a:pt x="10835" y="686"/>
                  </a:lnTo>
                  <a:lnTo>
                    <a:pt x="10853" y="715"/>
                  </a:lnTo>
                  <a:lnTo>
                    <a:pt x="10873" y="746"/>
                  </a:lnTo>
                  <a:lnTo>
                    <a:pt x="10881" y="769"/>
                  </a:lnTo>
                  <a:lnTo>
                    <a:pt x="10890" y="794"/>
                  </a:lnTo>
                  <a:lnTo>
                    <a:pt x="10893" y="807"/>
                  </a:lnTo>
                  <a:lnTo>
                    <a:pt x="10894" y="819"/>
                  </a:lnTo>
                  <a:lnTo>
                    <a:pt x="10894" y="827"/>
                  </a:lnTo>
                  <a:lnTo>
                    <a:pt x="10894" y="834"/>
                  </a:lnTo>
                  <a:lnTo>
                    <a:pt x="10893" y="840"/>
                  </a:lnTo>
                  <a:lnTo>
                    <a:pt x="10891" y="847"/>
                  </a:lnTo>
                  <a:lnTo>
                    <a:pt x="10879" y="859"/>
                  </a:lnTo>
                  <a:close/>
                  <a:moveTo>
                    <a:pt x="10728" y="1046"/>
                  </a:moveTo>
                  <a:lnTo>
                    <a:pt x="10721" y="1049"/>
                  </a:lnTo>
                  <a:lnTo>
                    <a:pt x="10714" y="1050"/>
                  </a:lnTo>
                  <a:lnTo>
                    <a:pt x="10708" y="1051"/>
                  </a:lnTo>
                  <a:lnTo>
                    <a:pt x="10701" y="1052"/>
                  </a:lnTo>
                  <a:lnTo>
                    <a:pt x="10689" y="1050"/>
                  </a:lnTo>
                  <a:lnTo>
                    <a:pt x="10676" y="1046"/>
                  </a:lnTo>
                  <a:lnTo>
                    <a:pt x="10668" y="1042"/>
                  </a:lnTo>
                  <a:lnTo>
                    <a:pt x="10661" y="1037"/>
                  </a:lnTo>
                  <a:lnTo>
                    <a:pt x="10655" y="1031"/>
                  </a:lnTo>
                  <a:lnTo>
                    <a:pt x="10649" y="1025"/>
                  </a:lnTo>
                  <a:lnTo>
                    <a:pt x="10643" y="1019"/>
                  </a:lnTo>
                  <a:lnTo>
                    <a:pt x="10639" y="1012"/>
                  </a:lnTo>
                  <a:lnTo>
                    <a:pt x="10637" y="1003"/>
                  </a:lnTo>
                  <a:lnTo>
                    <a:pt x="10636" y="995"/>
                  </a:lnTo>
                  <a:lnTo>
                    <a:pt x="10636" y="988"/>
                  </a:lnTo>
                  <a:lnTo>
                    <a:pt x="10637" y="982"/>
                  </a:lnTo>
                  <a:lnTo>
                    <a:pt x="10638" y="975"/>
                  </a:lnTo>
                  <a:lnTo>
                    <a:pt x="10640" y="968"/>
                  </a:lnTo>
                  <a:lnTo>
                    <a:pt x="10643" y="961"/>
                  </a:lnTo>
                  <a:lnTo>
                    <a:pt x="10647" y="956"/>
                  </a:lnTo>
                  <a:lnTo>
                    <a:pt x="10650" y="954"/>
                  </a:lnTo>
                  <a:lnTo>
                    <a:pt x="10653" y="952"/>
                  </a:lnTo>
                  <a:lnTo>
                    <a:pt x="10656" y="951"/>
                  </a:lnTo>
                  <a:lnTo>
                    <a:pt x="10660" y="951"/>
                  </a:lnTo>
                  <a:lnTo>
                    <a:pt x="10672" y="956"/>
                  </a:lnTo>
                  <a:lnTo>
                    <a:pt x="10683" y="961"/>
                  </a:lnTo>
                  <a:lnTo>
                    <a:pt x="10688" y="964"/>
                  </a:lnTo>
                  <a:lnTo>
                    <a:pt x="10695" y="965"/>
                  </a:lnTo>
                  <a:lnTo>
                    <a:pt x="10701" y="965"/>
                  </a:lnTo>
                  <a:lnTo>
                    <a:pt x="10709" y="964"/>
                  </a:lnTo>
                  <a:lnTo>
                    <a:pt x="10717" y="947"/>
                  </a:lnTo>
                  <a:lnTo>
                    <a:pt x="10722" y="931"/>
                  </a:lnTo>
                  <a:lnTo>
                    <a:pt x="10726" y="923"/>
                  </a:lnTo>
                  <a:lnTo>
                    <a:pt x="10731" y="917"/>
                  </a:lnTo>
                  <a:lnTo>
                    <a:pt x="10734" y="913"/>
                  </a:lnTo>
                  <a:lnTo>
                    <a:pt x="10737" y="910"/>
                  </a:lnTo>
                  <a:lnTo>
                    <a:pt x="10741" y="908"/>
                  </a:lnTo>
                  <a:lnTo>
                    <a:pt x="10746" y="907"/>
                  </a:lnTo>
                  <a:lnTo>
                    <a:pt x="10751" y="893"/>
                  </a:lnTo>
                  <a:lnTo>
                    <a:pt x="10754" y="878"/>
                  </a:lnTo>
                  <a:lnTo>
                    <a:pt x="10757" y="862"/>
                  </a:lnTo>
                  <a:lnTo>
                    <a:pt x="10759" y="848"/>
                  </a:lnTo>
                  <a:lnTo>
                    <a:pt x="10760" y="833"/>
                  </a:lnTo>
                  <a:lnTo>
                    <a:pt x="10760" y="817"/>
                  </a:lnTo>
                  <a:lnTo>
                    <a:pt x="10759" y="802"/>
                  </a:lnTo>
                  <a:lnTo>
                    <a:pt x="10758" y="787"/>
                  </a:lnTo>
                  <a:lnTo>
                    <a:pt x="10755" y="772"/>
                  </a:lnTo>
                  <a:lnTo>
                    <a:pt x="10752" y="757"/>
                  </a:lnTo>
                  <a:lnTo>
                    <a:pt x="10747" y="743"/>
                  </a:lnTo>
                  <a:lnTo>
                    <a:pt x="10742" y="729"/>
                  </a:lnTo>
                  <a:lnTo>
                    <a:pt x="10736" y="715"/>
                  </a:lnTo>
                  <a:lnTo>
                    <a:pt x="10729" y="702"/>
                  </a:lnTo>
                  <a:lnTo>
                    <a:pt x="10722" y="690"/>
                  </a:lnTo>
                  <a:lnTo>
                    <a:pt x="10712" y="677"/>
                  </a:lnTo>
                  <a:lnTo>
                    <a:pt x="10707" y="673"/>
                  </a:lnTo>
                  <a:lnTo>
                    <a:pt x="10701" y="672"/>
                  </a:lnTo>
                  <a:lnTo>
                    <a:pt x="10695" y="671"/>
                  </a:lnTo>
                  <a:lnTo>
                    <a:pt x="10688" y="671"/>
                  </a:lnTo>
                  <a:lnTo>
                    <a:pt x="10675" y="673"/>
                  </a:lnTo>
                  <a:lnTo>
                    <a:pt x="10660" y="676"/>
                  </a:lnTo>
                  <a:lnTo>
                    <a:pt x="10653" y="677"/>
                  </a:lnTo>
                  <a:lnTo>
                    <a:pt x="10647" y="677"/>
                  </a:lnTo>
                  <a:lnTo>
                    <a:pt x="10641" y="676"/>
                  </a:lnTo>
                  <a:lnTo>
                    <a:pt x="10635" y="674"/>
                  </a:lnTo>
                  <a:lnTo>
                    <a:pt x="10630" y="671"/>
                  </a:lnTo>
                  <a:lnTo>
                    <a:pt x="10625" y="666"/>
                  </a:lnTo>
                  <a:lnTo>
                    <a:pt x="10620" y="659"/>
                  </a:lnTo>
                  <a:lnTo>
                    <a:pt x="10617" y="651"/>
                  </a:lnTo>
                  <a:lnTo>
                    <a:pt x="10615" y="644"/>
                  </a:lnTo>
                  <a:lnTo>
                    <a:pt x="10616" y="636"/>
                  </a:lnTo>
                  <a:lnTo>
                    <a:pt x="10618" y="630"/>
                  </a:lnTo>
                  <a:lnTo>
                    <a:pt x="10621" y="623"/>
                  </a:lnTo>
                  <a:lnTo>
                    <a:pt x="10626" y="618"/>
                  </a:lnTo>
                  <a:lnTo>
                    <a:pt x="10631" y="613"/>
                  </a:lnTo>
                  <a:lnTo>
                    <a:pt x="10636" y="608"/>
                  </a:lnTo>
                  <a:lnTo>
                    <a:pt x="10642" y="604"/>
                  </a:lnTo>
                  <a:lnTo>
                    <a:pt x="10655" y="603"/>
                  </a:lnTo>
                  <a:lnTo>
                    <a:pt x="10668" y="603"/>
                  </a:lnTo>
                  <a:lnTo>
                    <a:pt x="10681" y="605"/>
                  </a:lnTo>
                  <a:lnTo>
                    <a:pt x="10693" y="608"/>
                  </a:lnTo>
                  <a:lnTo>
                    <a:pt x="10705" y="612"/>
                  </a:lnTo>
                  <a:lnTo>
                    <a:pt x="10717" y="618"/>
                  </a:lnTo>
                  <a:lnTo>
                    <a:pt x="10729" y="624"/>
                  </a:lnTo>
                  <a:lnTo>
                    <a:pt x="10740" y="630"/>
                  </a:lnTo>
                  <a:lnTo>
                    <a:pt x="10759" y="651"/>
                  </a:lnTo>
                  <a:lnTo>
                    <a:pt x="10777" y="671"/>
                  </a:lnTo>
                  <a:lnTo>
                    <a:pt x="10794" y="694"/>
                  </a:lnTo>
                  <a:lnTo>
                    <a:pt x="10809" y="717"/>
                  </a:lnTo>
                  <a:lnTo>
                    <a:pt x="10816" y="728"/>
                  </a:lnTo>
                  <a:lnTo>
                    <a:pt x="10822" y="741"/>
                  </a:lnTo>
                  <a:lnTo>
                    <a:pt x="10827" y="754"/>
                  </a:lnTo>
                  <a:lnTo>
                    <a:pt x="10832" y="766"/>
                  </a:lnTo>
                  <a:lnTo>
                    <a:pt x="10836" y="780"/>
                  </a:lnTo>
                  <a:lnTo>
                    <a:pt x="10840" y="793"/>
                  </a:lnTo>
                  <a:lnTo>
                    <a:pt x="10842" y="806"/>
                  </a:lnTo>
                  <a:lnTo>
                    <a:pt x="10844" y="819"/>
                  </a:lnTo>
                  <a:lnTo>
                    <a:pt x="10843" y="836"/>
                  </a:lnTo>
                  <a:lnTo>
                    <a:pt x="10841" y="852"/>
                  </a:lnTo>
                  <a:lnTo>
                    <a:pt x="10839" y="870"/>
                  </a:lnTo>
                  <a:lnTo>
                    <a:pt x="10836" y="886"/>
                  </a:lnTo>
                  <a:lnTo>
                    <a:pt x="10832" y="901"/>
                  </a:lnTo>
                  <a:lnTo>
                    <a:pt x="10828" y="918"/>
                  </a:lnTo>
                  <a:lnTo>
                    <a:pt x="10823" y="934"/>
                  </a:lnTo>
                  <a:lnTo>
                    <a:pt x="10817" y="949"/>
                  </a:lnTo>
                  <a:lnTo>
                    <a:pt x="10810" y="964"/>
                  </a:lnTo>
                  <a:lnTo>
                    <a:pt x="10801" y="978"/>
                  </a:lnTo>
                  <a:lnTo>
                    <a:pt x="10792" y="991"/>
                  </a:lnTo>
                  <a:lnTo>
                    <a:pt x="10782" y="1004"/>
                  </a:lnTo>
                  <a:lnTo>
                    <a:pt x="10770" y="1016"/>
                  </a:lnTo>
                  <a:lnTo>
                    <a:pt x="10757" y="1027"/>
                  </a:lnTo>
                  <a:lnTo>
                    <a:pt x="10743" y="1037"/>
                  </a:lnTo>
                  <a:lnTo>
                    <a:pt x="10728" y="1046"/>
                  </a:lnTo>
                  <a:close/>
                  <a:moveTo>
                    <a:pt x="10426" y="1382"/>
                  </a:moveTo>
                  <a:lnTo>
                    <a:pt x="10359" y="1441"/>
                  </a:lnTo>
                  <a:lnTo>
                    <a:pt x="10336" y="1449"/>
                  </a:lnTo>
                  <a:lnTo>
                    <a:pt x="10315" y="1458"/>
                  </a:lnTo>
                  <a:lnTo>
                    <a:pt x="10292" y="1466"/>
                  </a:lnTo>
                  <a:lnTo>
                    <a:pt x="10270" y="1474"/>
                  </a:lnTo>
                  <a:lnTo>
                    <a:pt x="10259" y="1477"/>
                  </a:lnTo>
                  <a:lnTo>
                    <a:pt x="10246" y="1480"/>
                  </a:lnTo>
                  <a:lnTo>
                    <a:pt x="10235" y="1481"/>
                  </a:lnTo>
                  <a:lnTo>
                    <a:pt x="10223" y="1482"/>
                  </a:lnTo>
                  <a:lnTo>
                    <a:pt x="10211" y="1482"/>
                  </a:lnTo>
                  <a:lnTo>
                    <a:pt x="10199" y="1481"/>
                  </a:lnTo>
                  <a:lnTo>
                    <a:pt x="10186" y="1478"/>
                  </a:lnTo>
                  <a:lnTo>
                    <a:pt x="10174" y="1475"/>
                  </a:lnTo>
                  <a:lnTo>
                    <a:pt x="10149" y="1460"/>
                  </a:lnTo>
                  <a:lnTo>
                    <a:pt x="10123" y="1446"/>
                  </a:lnTo>
                  <a:lnTo>
                    <a:pt x="10117" y="1441"/>
                  </a:lnTo>
                  <a:lnTo>
                    <a:pt x="10111" y="1437"/>
                  </a:lnTo>
                  <a:lnTo>
                    <a:pt x="10106" y="1432"/>
                  </a:lnTo>
                  <a:lnTo>
                    <a:pt x="10102" y="1426"/>
                  </a:lnTo>
                  <a:lnTo>
                    <a:pt x="10098" y="1419"/>
                  </a:lnTo>
                  <a:lnTo>
                    <a:pt x="10095" y="1413"/>
                  </a:lnTo>
                  <a:lnTo>
                    <a:pt x="10092" y="1406"/>
                  </a:lnTo>
                  <a:lnTo>
                    <a:pt x="10091" y="1398"/>
                  </a:lnTo>
                  <a:lnTo>
                    <a:pt x="10088" y="1386"/>
                  </a:lnTo>
                  <a:lnTo>
                    <a:pt x="10087" y="1374"/>
                  </a:lnTo>
                  <a:lnTo>
                    <a:pt x="10088" y="1362"/>
                  </a:lnTo>
                  <a:lnTo>
                    <a:pt x="10090" y="1352"/>
                  </a:lnTo>
                  <a:lnTo>
                    <a:pt x="10093" y="1342"/>
                  </a:lnTo>
                  <a:lnTo>
                    <a:pt x="10097" y="1331"/>
                  </a:lnTo>
                  <a:lnTo>
                    <a:pt x="10102" y="1322"/>
                  </a:lnTo>
                  <a:lnTo>
                    <a:pt x="10108" y="1313"/>
                  </a:lnTo>
                  <a:lnTo>
                    <a:pt x="10114" y="1304"/>
                  </a:lnTo>
                  <a:lnTo>
                    <a:pt x="10123" y="1296"/>
                  </a:lnTo>
                  <a:lnTo>
                    <a:pt x="10131" y="1288"/>
                  </a:lnTo>
                  <a:lnTo>
                    <a:pt x="10139" y="1280"/>
                  </a:lnTo>
                  <a:lnTo>
                    <a:pt x="10156" y="1266"/>
                  </a:lnTo>
                  <a:lnTo>
                    <a:pt x="10174" y="1253"/>
                  </a:lnTo>
                  <a:lnTo>
                    <a:pt x="10182" y="1250"/>
                  </a:lnTo>
                  <a:lnTo>
                    <a:pt x="10190" y="1249"/>
                  </a:lnTo>
                  <a:lnTo>
                    <a:pt x="10197" y="1248"/>
                  </a:lnTo>
                  <a:lnTo>
                    <a:pt x="10205" y="1248"/>
                  </a:lnTo>
                  <a:lnTo>
                    <a:pt x="10221" y="1250"/>
                  </a:lnTo>
                  <a:lnTo>
                    <a:pt x="10236" y="1254"/>
                  </a:lnTo>
                  <a:lnTo>
                    <a:pt x="10266" y="1264"/>
                  </a:lnTo>
                  <a:lnTo>
                    <a:pt x="10294" y="1272"/>
                  </a:lnTo>
                  <a:lnTo>
                    <a:pt x="10299" y="1269"/>
                  </a:lnTo>
                  <a:lnTo>
                    <a:pt x="10305" y="1265"/>
                  </a:lnTo>
                  <a:lnTo>
                    <a:pt x="10309" y="1261"/>
                  </a:lnTo>
                  <a:lnTo>
                    <a:pt x="10312" y="1256"/>
                  </a:lnTo>
                  <a:lnTo>
                    <a:pt x="10315" y="1251"/>
                  </a:lnTo>
                  <a:lnTo>
                    <a:pt x="10316" y="1245"/>
                  </a:lnTo>
                  <a:lnTo>
                    <a:pt x="10318" y="1238"/>
                  </a:lnTo>
                  <a:lnTo>
                    <a:pt x="10318" y="1232"/>
                  </a:lnTo>
                  <a:lnTo>
                    <a:pt x="10318" y="1219"/>
                  </a:lnTo>
                  <a:lnTo>
                    <a:pt x="10317" y="1207"/>
                  </a:lnTo>
                  <a:lnTo>
                    <a:pt x="10315" y="1195"/>
                  </a:lnTo>
                  <a:lnTo>
                    <a:pt x="10313" y="1183"/>
                  </a:lnTo>
                  <a:lnTo>
                    <a:pt x="10304" y="1171"/>
                  </a:lnTo>
                  <a:lnTo>
                    <a:pt x="10294" y="1158"/>
                  </a:lnTo>
                  <a:lnTo>
                    <a:pt x="10289" y="1152"/>
                  </a:lnTo>
                  <a:lnTo>
                    <a:pt x="10283" y="1146"/>
                  </a:lnTo>
                  <a:lnTo>
                    <a:pt x="10277" y="1142"/>
                  </a:lnTo>
                  <a:lnTo>
                    <a:pt x="10269" y="1140"/>
                  </a:lnTo>
                  <a:lnTo>
                    <a:pt x="10249" y="1143"/>
                  </a:lnTo>
                  <a:lnTo>
                    <a:pt x="10229" y="1144"/>
                  </a:lnTo>
                  <a:lnTo>
                    <a:pt x="10219" y="1143"/>
                  </a:lnTo>
                  <a:lnTo>
                    <a:pt x="10209" y="1140"/>
                  </a:lnTo>
                  <a:lnTo>
                    <a:pt x="10205" y="1138"/>
                  </a:lnTo>
                  <a:lnTo>
                    <a:pt x="10202" y="1136"/>
                  </a:lnTo>
                  <a:lnTo>
                    <a:pt x="10198" y="1133"/>
                  </a:lnTo>
                  <a:lnTo>
                    <a:pt x="10195" y="1129"/>
                  </a:lnTo>
                  <a:lnTo>
                    <a:pt x="10197" y="1118"/>
                  </a:lnTo>
                  <a:lnTo>
                    <a:pt x="10200" y="1108"/>
                  </a:lnTo>
                  <a:lnTo>
                    <a:pt x="10204" y="1097"/>
                  </a:lnTo>
                  <a:lnTo>
                    <a:pt x="10209" y="1088"/>
                  </a:lnTo>
                  <a:lnTo>
                    <a:pt x="10222" y="1071"/>
                  </a:lnTo>
                  <a:lnTo>
                    <a:pt x="10235" y="1054"/>
                  </a:lnTo>
                  <a:lnTo>
                    <a:pt x="10240" y="1041"/>
                  </a:lnTo>
                  <a:lnTo>
                    <a:pt x="10243" y="1028"/>
                  </a:lnTo>
                  <a:lnTo>
                    <a:pt x="10245" y="1016"/>
                  </a:lnTo>
                  <a:lnTo>
                    <a:pt x="10246" y="1002"/>
                  </a:lnTo>
                  <a:lnTo>
                    <a:pt x="10245" y="990"/>
                  </a:lnTo>
                  <a:lnTo>
                    <a:pt x="10244" y="977"/>
                  </a:lnTo>
                  <a:lnTo>
                    <a:pt x="10242" y="965"/>
                  </a:lnTo>
                  <a:lnTo>
                    <a:pt x="10239" y="952"/>
                  </a:lnTo>
                  <a:lnTo>
                    <a:pt x="10235" y="940"/>
                  </a:lnTo>
                  <a:lnTo>
                    <a:pt x="10230" y="929"/>
                  </a:lnTo>
                  <a:lnTo>
                    <a:pt x="10225" y="918"/>
                  </a:lnTo>
                  <a:lnTo>
                    <a:pt x="10219" y="906"/>
                  </a:lnTo>
                  <a:lnTo>
                    <a:pt x="10212" y="895"/>
                  </a:lnTo>
                  <a:lnTo>
                    <a:pt x="10204" y="885"/>
                  </a:lnTo>
                  <a:lnTo>
                    <a:pt x="10197" y="875"/>
                  </a:lnTo>
                  <a:lnTo>
                    <a:pt x="10189" y="864"/>
                  </a:lnTo>
                  <a:lnTo>
                    <a:pt x="10175" y="855"/>
                  </a:lnTo>
                  <a:lnTo>
                    <a:pt x="10158" y="843"/>
                  </a:lnTo>
                  <a:lnTo>
                    <a:pt x="10154" y="840"/>
                  </a:lnTo>
                  <a:lnTo>
                    <a:pt x="10152" y="836"/>
                  </a:lnTo>
                  <a:lnTo>
                    <a:pt x="10149" y="833"/>
                  </a:lnTo>
                  <a:lnTo>
                    <a:pt x="10148" y="829"/>
                  </a:lnTo>
                  <a:lnTo>
                    <a:pt x="10147" y="825"/>
                  </a:lnTo>
                  <a:lnTo>
                    <a:pt x="10148" y="819"/>
                  </a:lnTo>
                  <a:lnTo>
                    <a:pt x="10149" y="814"/>
                  </a:lnTo>
                  <a:lnTo>
                    <a:pt x="10152" y="809"/>
                  </a:lnTo>
                  <a:lnTo>
                    <a:pt x="10164" y="804"/>
                  </a:lnTo>
                  <a:lnTo>
                    <a:pt x="10178" y="797"/>
                  </a:lnTo>
                  <a:lnTo>
                    <a:pt x="10189" y="789"/>
                  </a:lnTo>
                  <a:lnTo>
                    <a:pt x="10200" y="780"/>
                  </a:lnTo>
                  <a:lnTo>
                    <a:pt x="10211" y="768"/>
                  </a:lnTo>
                  <a:lnTo>
                    <a:pt x="10220" y="756"/>
                  </a:lnTo>
                  <a:lnTo>
                    <a:pt x="10223" y="750"/>
                  </a:lnTo>
                  <a:lnTo>
                    <a:pt x="10227" y="743"/>
                  </a:lnTo>
                  <a:lnTo>
                    <a:pt x="10230" y="736"/>
                  </a:lnTo>
                  <a:lnTo>
                    <a:pt x="10232" y="728"/>
                  </a:lnTo>
                  <a:lnTo>
                    <a:pt x="10236" y="720"/>
                  </a:lnTo>
                  <a:lnTo>
                    <a:pt x="10239" y="711"/>
                  </a:lnTo>
                  <a:lnTo>
                    <a:pt x="10241" y="703"/>
                  </a:lnTo>
                  <a:lnTo>
                    <a:pt x="10242" y="694"/>
                  </a:lnTo>
                  <a:lnTo>
                    <a:pt x="10242" y="686"/>
                  </a:lnTo>
                  <a:lnTo>
                    <a:pt x="10241" y="676"/>
                  </a:lnTo>
                  <a:lnTo>
                    <a:pt x="10240" y="668"/>
                  </a:lnTo>
                  <a:lnTo>
                    <a:pt x="10238" y="659"/>
                  </a:lnTo>
                  <a:lnTo>
                    <a:pt x="10235" y="642"/>
                  </a:lnTo>
                  <a:lnTo>
                    <a:pt x="10231" y="625"/>
                  </a:lnTo>
                  <a:lnTo>
                    <a:pt x="10228" y="608"/>
                  </a:lnTo>
                  <a:lnTo>
                    <a:pt x="10226" y="590"/>
                  </a:lnTo>
                  <a:lnTo>
                    <a:pt x="10220" y="581"/>
                  </a:lnTo>
                  <a:lnTo>
                    <a:pt x="10215" y="571"/>
                  </a:lnTo>
                  <a:lnTo>
                    <a:pt x="10208" y="562"/>
                  </a:lnTo>
                  <a:lnTo>
                    <a:pt x="10204" y="552"/>
                  </a:lnTo>
                  <a:lnTo>
                    <a:pt x="10202" y="547"/>
                  </a:lnTo>
                  <a:lnTo>
                    <a:pt x="10201" y="541"/>
                  </a:lnTo>
                  <a:lnTo>
                    <a:pt x="10200" y="536"/>
                  </a:lnTo>
                  <a:lnTo>
                    <a:pt x="10200" y="531"/>
                  </a:lnTo>
                  <a:lnTo>
                    <a:pt x="10201" y="526"/>
                  </a:lnTo>
                  <a:lnTo>
                    <a:pt x="10202" y="521"/>
                  </a:lnTo>
                  <a:lnTo>
                    <a:pt x="10204" y="516"/>
                  </a:lnTo>
                  <a:lnTo>
                    <a:pt x="10207" y="511"/>
                  </a:lnTo>
                  <a:lnTo>
                    <a:pt x="10218" y="506"/>
                  </a:lnTo>
                  <a:lnTo>
                    <a:pt x="10228" y="501"/>
                  </a:lnTo>
                  <a:lnTo>
                    <a:pt x="10237" y="493"/>
                  </a:lnTo>
                  <a:lnTo>
                    <a:pt x="10245" y="485"/>
                  </a:lnTo>
                  <a:lnTo>
                    <a:pt x="10253" y="476"/>
                  </a:lnTo>
                  <a:lnTo>
                    <a:pt x="10260" y="467"/>
                  </a:lnTo>
                  <a:lnTo>
                    <a:pt x="10265" y="458"/>
                  </a:lnTo>
                  <a:lnTo>
                    <a:pt x="10269" y="448"/>
                  </a:lnTo>
                  <a:lnTo>
                    <a:pt x="10273" y="439"/>
                  </a:lnTo>
                  <a:lnTo>
                    <a:pt x="10275" y="429"/>
                  </a:lnTo>
                  <a:lnTo>
                    <a:pt x="10275" y="420"/>
                  </a:lnTo>
                  <a:lnTo>
                    <a:pt x="10274" y="411"/>
                  </a:lnTo>
                  <a:lnTo>
                    <a:pt x="10272" y="401"/>
                  </a:lnTo>
                  <a:lnTo>
                    <a:pt x="10270" y="393"/>
                  </a:lnTo>
                  <a:lnTo>
                    <a:pt x="10267" y="385"/>
                  </a:lnTo>
                  <a:lnTo>
                    <a:pt x="10263" y="378"/>
                  </a:lnTo>
                  <a:lnTo>
                    <a:pt x="10259" y="370"/>
                  </a:lnTo>
                  <a:lnTo>
                    <a:pt x="10252" y="364"/>
                  </a:lnTo>
                  <a:lnTo>
                    <a:pt x="10246" y="359"/>
                  </a:lnTo>
                  <a:lnTo>
                    <a:pt x="10240" y="357"/>
                  </a:lnTo>
                  <a:lnTo>
                    <a:pt x="10234" y="356"/>
                  </a:lnTo>
                  <a:lnTo>
                    <a:pt x="10226" y="357"/>
                  </a:lnTo>
                  <a:lnTo>
                    <a:pt x="10219" y="359"/>
                  </a:lnTo>
                  <a:lnTo>
                    <a:pt x="10211" y="363"/>
                  </a:lnTo>
                  <a:lnTo>
                    <a:pt x="10205" y="365"/>
                  </a:lnTo>
                  <a:lnTo>
                    <a:pt x="10200" y="368"/>
                  </a:lnTo>
                  <a:lnTo>
                    <a:pt x="10195" y="372"/>
                  </a:lnTo>
                  <a:lnTo>
                    <a:pt x="10190" y="376"/>
                  </a:lnTo>
                  <a:lnTo>
                    <a:pt x="10181" y="385"/>
                  </a:lnTo>
                  <a:lnTo>
                    <a:pt x="10173" y="394"/>
                  </a:lnTo>
                  <a:lnTo>
                    <a:pt x="10168" y="399"/>
                  </a:lnTo>
                  <a:lnTo>
                    <a:pt x="10162" y="402"/>
                  </a:lnTo>
                  <a:lnTo>
                    <a:pt x="10157" y="405"/>
                  </a:lnTo>
                  <a:lnTo>
                    <a:pt x="10152" y="408"/>
                  </a:lnTo>
                  <a:lnTo>
                    <a:pt x="10146" y="409"/>
                  </a:lnTo>
                  <a:lnTo>
                    <a:pt x="10139" y="409"/>
                  </a:lnTo>
                  <a:lnTo>
                    <a:pt x="10132" y="407"/>
                  </a:lnTo>
                  <a:lnTo>
                    <a:pt x="10125" y="403"/>
                  </a:lnTo>
                  <a:lnTo>
                    <a:pt x="10109" y="399"/>
                  </a:lnTo>
                  <a:lnTo>
                    <a:pt x="10095" y="393"/>
                  </a:lnTo>
                  <a:lnTo>
                    <a:pt x="10081" y="384"/>
                  </a:lnTo>
                  <a:lnTo>
                    <a:pt x="10066" y="375"/>
                  </a:lnTo>
                  <a:lnTo>
                    <a:pt x="10060" y="369"/>
                  </a:lnTo>
                  <a:lnTo>
                    <a:pt x="10055" y="363"/>
                  </a:lnTo>
                  <a:lnTo>
                    <a:pt x="10050" y="356"/>
                  </a:lnTo>
                  <a:lnTo>
                    <a:pt x="10045" y="350"/>
                  </a:lnTo>
                  <a:lnTo>
                    <a:pt x="10041" y="343"/>
                  </a:lnTo>
                  <a:lnTo>
                    <a:pt x="10037" y="336"/>
                  </a:lnTo>
                  <a:lnTo>
                    <a:pt x="10035" y="329"/>
                  </a:lnTo>
                  <a:lnTo>
                    <a:pt x="10033" y="322"/>
                  </a:lnTo>
                  <a:lnTo>
                    <a:pt x="10029" y="309"/>
                  </a:lnTo>
                  <a:lnTo>
                    <a:pt x="10025" y="296"/>
                  </a:lnTo>
                  <a:lnTo>
                    <a:pt x="10025" y="283"/>
                  </a:lnTo>
                  <a:lnTo>
                    <a:pt x="10025" y="271"/>
                  </a:lnTo>
                  <a:lnTo>
                    <a:pt x="10028" y="257"/>
                  </a:lnTo>
                  <a:lnTo>
                    <a:pt x="10032" y="246"/>
                  </a:lnTo>
                  <a:lnTo>
                    <a:pt x="10038" y="234"/>
                  </a:lnTo>
                  <a:lnTo>
                    <a:pt x="10045" y="224"/>
                  </a:lnTo>
                  <a:lnTo>
                    <a:pt x="10052" y="214"/>
                  </a:lnTo>
                  <a:lnTo>
                    <a:pt x="10061" y="206"/>
                  </a:lnTo>
                  <a:lnTo>
                    <a:pt x="10069" y="198"/>
                  </a:lnTo>
                  <a:lnTo>
                    <a:pt x="10079" y="192"/>
                  </a:lnTo>
                  <a:lnTo>
                    <a:pt x="10089" y="186"/>
                  </a:lnTo>
                  <a:lnTo>
                    <a:pt x="10099" y="181"/>
                  </a:lnTo>
                  <a:lnTo>
                    <a:pt x="10110" y="177"/>
                  </a:lnTo>
                  <a:lnTo>
                    <a:pt x="10121" y="172"/>
                  </a:lnTo>
                  <a:lnTo>
                    <a:pt x="10132" y="169"/>
                  </a:lnTo>
                  <a:lnTo>
                    <a:pt x="10143" y="168"/>
                  </a:lnTo>
                  <a:lnTo>
                    <a:pt x="10154" y="167"/>
                  </a:lnTo>
                  <a:lnTo>
                    <a:pt x="10166" y="166"/>
                  </a:lnTo>
                  <a:lnTo>
                    <a:pt x="10177" y="167"/>
                  </a:lnTo>
                  <a:lnTo>
                    <a:pt x="10188" y="169"/>
                  </a:lnTo>
                  <a:lnTo>
                    <a:pt x="10199" y="171"/>
                  </a:lnTo>
                  <a:lnTo>
                    <a:pt x="10211" y="175"/>
                  </a:lnTo>
                  <a:lnTo>
                    <a:pt x="10227" y="179"/>
                  </a:lnTo>
                  <a:lnTo>
                    <a:pt x="10243" y="185"/>
                  </a:lnTo>
                  <a:lnTo>
                    <a:pt x="10259" y="191"/>
                  </a:lnTo>
                  <a:lnTo>
                    <a:pt x="10274" y="199"/>
                  </a:lnTo>
                  <a:lnTo>
                    <a:pt x="10288" y="208"/>
                  </a:lnTo>
                  <a:lnTo>
                    <a:pt x="10301" y="218"/>
                  </a:lnTo>
                  <a:lnTo>
                    <a:pt x="10315" y="230"/>
                  </a:lnTo>
                  <a:lnTo>
                    <a:pt x="10327" y="242"/>
                  </a:lnTo>
                  <a:lnTo>
                    <a:pt x="10338" y="254"/>
                  </a:lnTo>
                  <a:lnTo>
                    <a:pt x="10349" y="268"/>
                  </a:lnTo>
                  <a:lnTo>
                    <a:pt x="10359" y="282"/>
                  </a:lnTo>
                  <a:lnTo>
                    <a:pt x="10367" y="296"/>
                  </a:lnTo>
                  <a:lnTo>
                    <a:pt x="10375" y="311"/>
                  </a:lnTo>
                  <a:lnTo>
                    <a:pt x="10382" y="327"/>
                  </a:lnTo>
                  <a:lnTo>
                    <a:pt x="10387" y="342"/>
                  </a:lnTo>
                  <a:lnTo>
                    <a:pt x="10392" y="357"/>
                  </a:lnTo>
                  <a:lnTo>
                    <a:pt x="10411" y="380"/>
                  </a:lnTo>
                  <a:lnTo>
                    <a:pt x="10429" y="401"/>
                  </a:lnTo>
                  <a:lnTo>
                    <a:pt x="10441" y="411"/>
                  </a:lnTo>
                  <a:lnTo>
                    <a:pt x="10452" y="418"/>
                  </a:lnTo>
                  <a:lnTo>
                    <a:pt x="10464" y="425"/>
                  </a:lnTo>
                  <a:lnTo>
                    <a:pt x="10478" y="430"/>
                  </a:lnTo>
                  <a:lnTo>
                    <a:pt x="10481" y="435"/>
                  </a:lnTo>
                  <a:lnTo>
                    <a:pt x="10484" y="440"/>
                  </a:lnTo>
                  <a:lnTo>
                    <a:pt x="10485" y="445"/>
                  </a:lnTo>
                  <a:lnTo>
                    <a:pt x="10485" y="450"/>
                  </a:lnTo>
                  <a:lnTo>
                    <a:pt x="10484" y="455"/>
                  </a:lnTo>
                  <a:lnTo>
                    <a:pt x="10482" y="460"/>
                  </a:lnTo>
                  <a:lnTo>
                    <a:pt x="10480" y="464"/>
                  </a:lnTo>
                  <a:lnTo>
                    <a:pt x="10478" y="469"/>
                  </a:lnTo>
                  <a:lnTo>
                    <a:pt x="10472" y="477"/>
                  </a:lnTo>
                  <a:lnTo>
                    <a:pt x="10466" y="486"/>
                  </a:lnTo>
                  <a:lnTo>
                    <a:pt x="10461" y="495"/>
                  </a:lnTo>
                  <a:lnTo>
                    <a:pt x="10457" y="505"/>
                  </a:lnTo>
                  <a:lnTo>
                    <a:pt x="10449" y="525"/>
                  </a:lnTo>
                  <a:lnTo>
                    <a:pt x="10443" y="547"/>
                  </a:lnTo>
                  <a:lnTo>
                    <a:pt x="10438" y="568"/>
                  </a:lnTo>
                  <a:lnTo>
                    <a:pt x="10435" y="589"/>
                  </a:lnTo>
                  <a:lnTo>
                    <a:pt x="10434" y="612"/>
                  </a:lnTo>
                  <a:lnTo>
                    <a:pt x="10435" y="633"/>
                  </a:lnTo>
                  <a:lnTo>
                    <a:pt x="10437" y="655"/>
                  </a:lnTo>
                  <a:lnTo>
                    <a:pt x="10442" y="677"/>
                  </a:lnTo>
                  <a:lnTo>
                    <a:pt x="10444" y="685"/>
                  </a:lnTo>
                  <a:lnTo>
                    <a:pt x="10446" y="692"/>
                  </a:lnTo>
                  <a:lnTo>
                    <a:pt x="10450" y="699"/>
                  </a:lnTo>
                  <a:lnTo>
                    <a:pt x="10454" y="705"/>
                  </a:lnTo>
                  <a:lnTo>
                    <a:pt x="10465" y="716"/>
                  </a:lnTo>
                  <a:lnTo>
                    <a:pt x="10476" y="727"/>
                  </a:lnTo>
                  <a:lnTo>
                    <a:pt x="10487" y="739"/>
                  </a:lnTo>
                  <a:lnTo>
                    <a:pt x="10496" y="750"/>
                  </a:lnTo>
                  <a:lnTo>
                    <a:pt x="10499" y="756"/>
                  </a:lnTo>
                  <a:lnTo>
                    <a:pt x="10502" y="763"/>
                  </a:lnTo>
                  <a:lnTo>
                    <a:pt x="10503" y="770"/>
                  </a:lnTo>
                  <a:lnTo>
                    <a:pt x="10503" y="778"/>
                  </a:lnTo>
                  <a:lnTo>
                    <a:pt x="10494" y="800"/>
                  </a:lnTo>
                  <a:lnTo>
                    <a:pt x="10483" y="821"/>
                  </a:lnTo>
                  <a:lnTo>
                    <a:pt x="10474" y="843"/>
                  </a:lnTo>
                  <a:lnTo>
                    <a:pt x="10466" y="864"/>
                  </a:lnTo>
                  <a:lnTo>
                    <a:pt x="10463" y="876"/>
                  </a:lnTo>
                  <a:lnTo>
                    <a:pt x="10460" y="887"/>
                  </a:lnTo>
                  <a:lnTo>
                    <a:pt x="10457" y="898"/>
                  </a:lnTo>
                  <a:lnTo>
                    <a:pt x="10456" y="910"/>
                  </a:lnTo>
                  <a:lnTo>
                    <a:pt x="10455" y="922"/>
                  </a:lnTo>
                  <a:lnTo>
                    <a:pt x="10455" y="934"/>
                  </a:lnTo>
                  <a:lnTo>
                    <a:pt x="10455" y="947"/>
                  </a:lnTo>
                  <a:lnTo>
                    <a:pt x="10457" y="959"/>
                  </a:lnTo>
                  <a:lnTo>
                    <a:pt x="10462" y="975"/>
                  </a:lnTo>
                  <a:lnTo>
                    <a:pt x="10468" y="989"/>
                  </a:lnTo>
                  <a:lnTo>
                    <a:pt x="10475" y="1003"/>
                  </a:lnTo>
                  <a:lnTo>
                    <a:pt x="10482" y="1018"/>
                  </a:lnTo>
                  <a:lnTo>
                    <a:pt x="10499" y="1045"/>
                  </a:lnTo>
                  <a:lnTo>
                    <a:pt x="10515" y="1073"/>
                  </a:lnTo>
                  <a:lnTo>
                    <a:pt x="10527" y="1137"/>
                  </a:lnTo>
                  <a:lnTo>
                    <a:pt x="10520" y="1153"/>
                  </a:lnTo>
                  <a:lnTo>
                    <a:pt x="10513" y="1168"/>
                  </a:lnTo>
                  <a:lnTo>
                    <a:pt x="10507" y="1183"/>
                  </a:lnTo>
                  <a:lnTo>
                    <a:pt x="10502" y="1199"/>
                  </a:lnTo>
                  <a:lnTo>
                    <a:pt x="10494" y="1231"/>
                  </a:lnTo>
                  <a:lnTo>
                    <a:pt x="10485" y="1263"/>
                  </a:lnTo>
                  <a:lnTo>
                    <a:pt x="10480" y="1279"/>
                  </a:lnTo>
                  <a:lnTo>
                    <a:pt x="10476" y="1295"/>
                  </a:lnTo>
                  <a:lnTo>
                    <a:pt x="10470" y="1310"/>
                  </a:lnTo>
                  <a:lnTo>
                    <a:pt x="10464" y="1325"/>
                  </a:lnTo>
                  <a:lnTo>
                    <a:pt x="10457" y="1341"/>
                  </a:lnTo>
                  <a:lnTo>
                    <a:pt x="10448" y="1355"/>
                  </a:lnTo>
                  <a:lnTo>
                    <a:pt x="10438" y="1368"/>
                  </a:lnTo>
                  <a:lnTo>
                    <a:pt x="10426" y="1382"/>
                  </a:lnTo>
                  <a:close/>
                  <a:moveTo>
                    <a:pt x="10423" y="1299"/>
                  </a:moveTo>
                  <a:lnTo>
                    <a:pt x="10386" y="1373"/>
                  </a:lnTo>
                  <a:lnTo>
                    <a:pt x="10377" y="1383"/>
                  </a:lnTo>
                  <a:lnTo>
                    <a:pt x="10368" y="1392"/>
                  </a:lnTo>
                  <a:lnTo>
                    <a:pt x="10358" y="1400"/>
                  </a:lnTo>
                  <a:lnTo>
                    <a:pt x="10347" y="1408"/>
                  </a:lnTo>
                  <a:lnTo>
                    <a:pt x="10337" y="1415"/>
                  </a:lnTo>
                  <a:lnTo>
                    <a:pt x="10326" y="1421"/>
                  </a:lnTo>
                  <a:lnTo>
                    <a:pt x="10315" y="1428"/>
                  </a:lnTo>
                  <a:lnTo>
                    <a:pt x="10304" y="1433"/>
                  </a:lnTo>
                  <a:lnTo>
                    <a:pt x="10291" y="1437"/>
                  </a:lnTo>
                  <a:lnTo>
                    <a:pt x="10279" y="1441"/>
                  </a:lnTo>
                  <a:lnTo>
                    <a:pt x="10267" y="1444"/>
                  </a:lnTo>
                  <a:lnTo>
                    <a:pt x="10253" y="1446"/>
                  </a:lnTo>
                  <a:lnTo>
                    <a:pt x="10241" y="1447"/>
                  </a:lnTo>
                  <a:lnTo>
                    <a:pt x="10228" y="1448"/>
                  </a:lnTo>
                  <a:lnTo>
                    <a:pt x="10215" y="1447"/>
                  </a:lnTo>
                  <a:lnTo>
                    <a:pt x="10201" y="1446"/>
                  </a:lnTo>
                  <a:lnTo>
                    <a:pt x="10193" y="1443"/>
                  </a:lnTo>
                  <a:lnTo>
                    <a:pt x="10185" y="1440"/>
                  </a:lnTo>
                  <a:lnTo>
                    <a:pt x="10177" y="1435"/>
                  </a:lnTo>
                  <a:lnTo>
                    <a:pt x="10170" y="1430"/>
                  </a:lnTo>
                  <a:lnTo>
                    <a:pt x="10156" y="1417"/>
                  </a:lnTo>
                  <a:lnTo>
                    <a:pt x="10143" y="1404"/>
                  </a:lnTo>
                  <a:lnTo>
                    <a:pt x="10139" y="1392"/>
                  </a:lnTo>
                  <a:lnTo>
                    <a:pt x="10137" y="1378"/>
                  </a:lnTo>
                  <a:lnTo>
                    <a:pt x="10136" y="1365"/>
                  </a:lnTo>
                  <a:lnTo>
                    <a:pt x="10137" y="1352"/>
                  </a:lnTo>
                  <a:lnTo>
                    <a:pt x="10149" y="1339"/>
                  </a:lnTo>
                  <a:lnTo>
                    <a:pt x="10162" y="1328"/>
                  </a:lnTo>
                  <a:lnTo>
                    <a:pt x="10170" y="1323"/>
                  </a:lnTo>
                  <a:lnTo>
                    <a:pt x="10177" y="1318"/>
                  </a:lnTo>
                  <a:lnTo>
                    <a:pt x="10185" y="1314"/>
                  </a:lnTo>
                  <a:lnTo>
                    <a:pt x="10192" y="1311"/>
                  </a:lnTo>
                  <a:lnTo>
                    <a:pt x="10200" y="1308"/>
                  </a:lnTo>
                  <a:lnTo>
                    <a:pt x="10208" y="1306"/>
                  </a:lnTo>
                  <a:lnTo>
                    <a:pt x="10217" y="1305"/>
                  </a:lnTo>
                  <a:lnTo>
                    <a:pt x="10224" y="1304"/>
                  </a:lnTo>
                  <a:lnTo>
                    <a:pt x="10232" y="1304"/>
                  </a:lnTo>
                  <a:lnTo>
                    <a:pt x="10240" y="1305"/>
                  </a:lnTo>
                  <a:lnTo>
                    <a:pt x="10248" y="1307"/>
                  </a:lnTo>
                  <a:lnTo>
                    <a:pt x="10257" y="1310"/>
                  </a:lnTo>
                  <a:lnTo>
                    <a:pt x="10271" y="1315"/>
                  </a:lnTo>
                  <a:lnTo>
                    <a:pt x="10286" y="1318"/>
                  </a:lnTo>
                  <a:lnTo>
                    <a:pt x="10294" y="1319"/>
                  </a:lnTo>
                  <a:lnTo>
                    <a:pt x="10303" y="1319"/>
                  </a:lnTo>
                  <a:lnTo>
                    <a:pt x="10311" y="1318"/>
                  </a:lnTo>
                  <a:lnTo>
                    <a:pt x="10319" y="1315"/>
                  </a:lnTo>
                  <a:lnTo>
                    <a:pt x="10328" y="1305"/>
                  </a:lnTo>
                  <a:lnTo>
                    <a:pt x="10336" y="1294"/>
                  </a:lnTo>
                  <a:lnTo>
                    <a:pt x="10342" y="1282"/>
                  </a:lnTo>
                  <a:lnTo>
                    <a:pt x="10347" y="1270"/>
                  </a:lnTo>
                  <a:lnTo>
                    <a:pt x="10352" y="1258"/>
                  </a:lnTo>
                  <a:lnTo>
                    <a:pt x="10355" y="1245"/>
                  </a:lnTo>
                  <a:lnTo>
                    <a:pt x="10357" y="1231"/>
                  </a:lnTo>
                  <a:lnTo>
                    <a:pt x="10359" y="1217"/>
                  </a:lnTo>
                  <a:lnTo>
                    <a:pt x="10357" y="1207"/>
                  </a:lnTo>
                  <a:lnTo>
                    <a:pt x="10355" y="1199"/>
                  </a:lnTo>
                  <a:lnTo>
                    <a:pt x="10353" y="1189"/>
                  </a:lnTo>
                  <a:lnTo>
                    <a:pt x="10349" y="1180"/>
                  </a:lnTo>
                  <a:lnTo>
                    <a:pt x="10345" y="1171"/>
                  </a:lnTo>
                  <a:lnTo>
                    <a:pt x="10340" y="1163"/>
                  </a:lnTo>
                  <a:lnTo>
                    <a:pt x="10336" y="1155"/>
                  </a:lnTo>
                  <a:lnTo>
                    <a:pt x="10330" y="1146"/>
                  </a:lnTo>
                  <a:lnTo>
                    <a:pt x="10325" y="1138"/>
                  </a:lnTo>
                  <a:lnTo>
                    <a:pt x="10318" y="1131"/>
                  </a:lnTo>
                  <a:lnTo>
                    <a:pt x="10312" y="1124"/>
                  </a:lnTo>
                  <a:lnTo>
                    <a:pt x="10305" y="1117"/>
                  </a:lnTo>
                  <a:lnTo>
                    <a:pt x="10296" y="1111"/>
                  </a:lnTo>
                  <a:lnTo>
                    <a:pt x="10289" y="1105"/>
                  </a:lnTo>
                  <a:lnTo>
                    <a:pt x="10281" y="1099"/>
                  </a:lnTo>
                  <a:lnTo>
                    <a:pt x="10272" y="1094"/>
                  </a:lnTo>
                  <a:lnTo>
                    <a:pt x="10279" y="1060"/>
                  </a:lnTo>
                  <a:lnTo>
                    <a:pt x="10285" y="1023"/>
                  </a:lnTo>
                  <a:lnTo>
                    <a:pt x="10286" y="1004"/>
                  </a:lnTo>
                  <a:lnTo>
                    <a:pt x="10286" y="986"/>
                  </a:lnTo>
                  <a:lnTo>
                    <a:pt x="10285" y="968"/>
                  </a:lnTo>
                  <a:lnTo>
                    <a:pt x="10281" y="949"/>
                  </a:lnTo>
                  <a:lnTo>
                    <a:pt x="10275" y="933"/>
                  </a:lnTo>
                  <a:lnTo>
                    <a:pt x="10268" y="917"/>
                  </a:lnTo>
                  <a:lnTo>
                    <a:pt x="10260" y="901"/>
                  </a:lnTo>
                  <a:lnTo>
                    <a:pt x="10251" y="885"/>
                  </a:lnTo>
                  <a:lnTo>
                    <a:pt x="10243" y="870"/>
                  </a:lnTo>
                  <a:lnTo>
                    <a:pt x="10236" y="853"/>
                  </a:lnTo>
                  <a:lnTo>
                    <a:pt x="10231" y="836"/>
                  </a:lnTo>
                  <a:lnTo>
                    <a:pt x="10226" y="818"/>
                  </a:lnTo>
                  <a:lnTo>
                    <a:pt x="10238" y="805"/>
                  </a:lnTo>
                  <a:lnTo>
                    <a:pt x="10248" y="791"/>
                  </a:lnTo>
                  <a:lnTo>
                    <a:pt x="10257" y="775"/>
                  </a:lnTo>
                  <a:lnTo>
                    <a:pt x="10265" y="760"/>
                  </a:lnTo>
                  <a:lnTo>
                    <a:pt x="10270" y="744"/>
                  </a:lnTo>
                  <a:lnTo>
                    <a:pt x="10275" y="727"/>
                  </a:lnTo>
                  <a:lnTo>
                    <a:pt x="10278" y="711"/>
                  </a:lnTo>
                  <a:lnTo>
                    <a:pt x="10280" y="694"/>
                  </a:lnTo>
                  <a:lnTo>
                    <a:pt x="10280" y="676"/>
                  </a:lnTo>
                  <a:lnTo>
                    <a:pt x="10280" y="659"/>
                  </a:lnTo>
                  <a:lnTo>
                    <a:pt x="10278" y="642"/>
                  </a:lnTo>
                  <a:lnTo>
                    <a:pt x="10276" y="625"/>
                  </a:lnTo>
                  <a:lnTo>
                    <a:pt x="10273" y="608"/>
                  </a:lnTo>
                  <a:lnTo>
                    <a:pt x="10268" y="592"/>
                  </a:lnTo>
                  <a:lnTo>
                    <a:pt x="10263" y="575"/>
                  </a:lnTo>
                  <a:lnTo>
                    <a:pt x="10257" y="559"/>
                  </a:lnTo>
                  <a:lnTo>
                    <a:pt x="10259" y="549"/>
                  </a:lnTo>
                  <a:lnTo>
                    <a:pt x="10262" y="539"/>
                  </a:lnTo>
                  <a:lnTo>
                    <a:pt x="10265" y="530"/>
                  </a:lnTo>
                  <a:lnTo>
                    <a:pt x="10270" y="522"/>
                  </a:lnTo>
                  <a:lnTo>
                    <a:pt x="10280" y="506"/>
                  </a:lnTo>
                  <a:lnTo>
                    <a:pt x="10290" y="489"/>
                  </a:lnTo>
                  <a:lnTo>
                    <a:pt x="10295" y="481"/>
                  </a:lnTo>
                  <a:lnTo>
                    <a:pt x="10300" y="473"/>
                  </a:lnTo>
                  <a:lnTo>
                    <a:pt x="10305" y="465"/>
                  </a:lnTo>
                  <a:lnTo>
                    <a:pt x="10309" y="456"/>
                  </a:lnTo>
                  <a:lnTo>
                    <a:pt x="10311" y="447"/>
                  </a:lnTo>
                  <a:lnTo>
                    <a:pt x="10313" y="437"/>
                  </a:lnTo>
                  <a:lnTo>
                    <a:pt x="10314" y="428"/>
                  </a:lnTo>
                  <a:lnTo>
                    <a:pt x="10313" y="417"/>
                  </a:lnTo>
                  <a:lnTo>
                    <a:pt x="10313" y="409"/>
                  </a:lnTo>
                  <a:lnTo>
                    <a:pt x="10312" y="400"/>
                  </a:lnTo>
                  <a:lnTo>
                    <a:pt x="10310" y="392"/>
                  </a:lnTo>
                  <a:lnTo>
                    <a:pt x="10308" y="384"/>
                  </a:lnTo>
                  <a:lnTo>
                    <a:pt x="10305" y="377"/>
                  </a:lnTo>
                  <a:lnTo>
                    <a:pt x="10301" y="369"/>
                  </a:lnTo>
                  <a:lnTo>
                    <a:pt x="10297" y="363"/>
                  </a:lnTo>
                  <a:lnTo>
                    <a:pt x="10292" y="355"/>
                  </a:lnTo>
                  <a:lnTo>
                    <a:pt x="10282" y="342"/>
                  </a:lnTo>
                  <a:lnTo>
                    <a:pt x="10271" y="331"/>
                  </a:lnTo>
                  <a:lnTo>
                    <a:pt x="10260" y="320"/>
                  </a:lnTo>
                  <a:lnTo>
                    <a:pt x="10247" y="310"/>
                  </a:lnTo>
                  <a:lnTo>
                    <a:pt x="10231" y="314"/>
                  </a:lnTo>
                  <a:lnTo>
                    <a:pt x="10215" y="319"/>
                  </a:lnTo>
                  <a:lnTo>
                    <a:pt x="10198" y="323"/>
                  </a:lnTo>
                  <a:lnTo>
                    <a:pt x="10183" y="329"/>
                  </a:lnTo>
                  <a:lnTo>
                    <a:pt x="10167" y="336"/>
                  </a:lnTo>
                  <a:lnTo>
                    <a:pt x="10152" y="345"/>
                  </a:lnTo>
                  <a:lnTo>
                    <a:pt x="10138" y="355"/>
                  </a:lnTo>
                  <a:lnTo>
                    <a:pt x="10125" y="367"/>
                  </a:lnTo>
                  <a:lnTo>
                    <a:pt x="10112" y="359"/>
                  </a:lnTo>
                  <a:lnTo>
                    <a:pt x="10101" y="350"/>
                  </a:lnTo>
                  <a:lnTo>
                    <a:pt x="10091" y="340"/>
                  </a:lnTo>
                  <a:lnTo>
                    <a:pt x="10083" y="330"/>
                  </a:lnTo>
                  <a:lnTo>
                    <a:pt x="10080" y="324"/>
                  </a:lnTo>
                  <a:lnTo>
                    <a:pt x="10077" y="318"/>
                  </a:lnTo>
                  <a:lnTo>
                    <a:pt x="10074" y="311"/>
                  </a:lnTo>
                  <a:lnTo>
                    <a:pt x="10071" y="305"/>
                  </a:lnTo>
                  <a:lnTo>
                    <a:pt x="10070" y="298"/>
                  </a:lnTo>
                  <a:lnTo>
                    <a:pt x="10069" y="292"/>
                  </a:lnTo>
                  <a:lnTo>
                    <a:pt x="10068" y="285"/>
                  </a:lnTo>
                  <a:lnTo>
                    <a:pt x="10069" y="278"/>
                  </a:lnTo>
                  <a:lnTo>
                    <a:pt x="10071" y="269"/>
                  </a:lnTo>
                  <a:lnTo>
                    <a:pt x="10076" y="259"/>
                  </a:lnTo>
                  <a:lnTo>
                    <a:pt x="10080" y="250"/>
                  </a:lnTo>
                  <a:lnTo>
                    <a:pt x="10086" y="242"/>
                  </a:lnTo>
                  <a:lnTo>
                    <a:pt x="10092" y="234"/>
                  </a:lnTo>
                  <a:lnTo>
                    <a:pt x="10100" y="228"/>
                  </a:lnTo>
                  <a:lnTo>
                    <a:pt x="10108" y="223"/>
                  </a:lnTo>
                  <a:lnTo>
                    <a:pt x="10118" y="219"/>
                  </a:lnTo>
                  <a:lnTo>
                    <a:pt x="10132" y="216"/>
                  </a:lnTo>
                  <a:lnTo>
                    <a:pt x="10145" y="214"/>
                  </a:lnTo>
                  <a:lnTo>
                    <a:pt x="10158" y="212"/>
                  </a:lnTo>
                  <a:lnTo>
                    <a:pt x="10172" y="212"/>
                  </a:lnTo>
                  <a:lnTo>
                    <a:pt x="10185" y="213"/>
                  </a:lnTo>
                  <a:lnTo>
                    <a:pt x="10197" y="215"/>
                  </a:lnTo>
                  <a:lnTo>
                    <a:pt x="10211" y="217"/>
                  </a:lnTo>
                  <a:lnTo>
                    <a:pt x="10223" y="220"/>
                  </a:lnTo>
                  <a:lnTo>
                    <a:pt x="10235" y="226"/>
                  </a:lnTo>
                  <a:lnTo>
                    <a:pt x="10247" y="231"/>
                  </a:lnTo>
                  <a:lnTo>
                    <a:pt x="10259" y="237"/>
                  </a:lnTo>
                  <a:lnTo>
                    <a:pt x="10270" y="243"/>
                  </a:lnTo>
                  <a:lnTo>
                    <a:pt x="10281" y="251"/>
                  </a:lnTo>
                  <a:lnTo>
                    <a:pt x="10290" y="259"/>
                  </a:lnTo>
                  <a:lnTo>
                    <a:pt x="10300" y="269"/>
                  </a:lnTo>
                  <a:lnTo>
                    <a:pt x="10310" y="279"/>
                  </a:lnTo>
                  <a:lnTo>
                    <a:pt x="10316" y="289"/>
                  </a:lnTo>
                  <a:lnTo>
                    <a:pt x="10323" y="300"/>
                  </a:lnTo>
                  <a:lnTo>
                    <a:pt x="10328" y="311"/>
                  </a:lnTo>
                  <a:lnTo>
                    <a:pt x="10333" y="324"/>
                  </a:lnTo>
                  <a:lnTo>
                    <a:pt x="10343" y="347"/>
                  </a:lnTo>
                  <a:lnTo>
                    <a:pt x="10354" y="371"/>
                  </a:lnTo>
                  <a:lnTo>
                    <a:pt x="10360" y="382"/>
                  </a:lnTo>
                  <a:lnTo>
                    <a:pt x="10366" y="393"/>
                  </a:lnTo>
                  <a:lnTo>
                    <a:pt x="10373" y="403"/>
                  </a:lnTo>
                  <a:lnTo>
                    <a:pt x="10381" y="414"/>
                  </a:lnTo>
                  <a:lnTo>
                    <a:pt x="10390" y="423"/>
                  </a:lnTo>
                  <a:lnTo>
                    <a:pt x="10401" y="432"/>
                  </a:lnTo>
                  <a:lnTo>
                    <a:pt x="10413" y="439"/>
                  </a:lnTo>
                  <a:lnTo>
                    <a:pt x="10426" y="446"/>
                  </a:lnTo>
                  <a:lnTo>
                    <a:pt x="10432" y="459"/>
                  </a:lnTo>
                  <a:lnTo>
                    <a:pt x="10420" y="496"/>
                  </a:lnTo>
                  <a:lnTo>
                    <a:pt x="10409" y="536"/>
                  </a:lnTo>
                  <a:lnTo>
                    <a:pt x="10405" y="557"/>
                  </a:lnTo>
                  <a:lnTo>
                    <a:pt x="10401" y="578"/>
                  </a:lnTo>
                  <a:lnTo>
                    <a:pt x="10397" y="600"/>
                  </a:lnTo>
                  <a:lnTo>
                    <a:pt x="10395" y="620"/>
                  </a:lnTo>
                  <a:lnTo>
                    <a:pt x="10395" y="641"/>
                  </a:lnTo>
                  <a:lnTo>
                    <a:pt x="10396" y="661"/>
                  </a:lnTo>
                  <a:lnTo>
                    <a:pt x="10397" y="671"/>
                  </a:lnTo>
                  <a:lnTo>
                    <a:pt x="10399" y="681"/>
                  </a:lnTo>
                  <a:lnTo>
                    <a:pt x="10401" y="692"/>
                  </a:lnTo>
                  <a:lnTo>
                    <a:pt x="10404" y="701"/>
                  </a:lnTo>
                  <a:lnTo>
                    <a:pt x="10407" y="710"/>
                  </a:lnTo>
                  <a:lnTo>
                    <a:pt x="10411" y="719"/>
                  </a:lnTo>
                  <a:lnTo>
                    <a:pt x="10415" y="728"/>
                  </a:lnTo>
                  <a:lnTo>
                    <a:pt x="10420" y="737"/>
                  </a:lnTo>
                  <a:lnTo>
                    <a:pt x="10426" y="746"/>
                  </a:lnTo>
                  <a:lnTo>
                    <a:pt x="10432" y="754"/>
                  </a:lnTo>
                  <a:lnTo>
                    <a:pt x="10439" y="761"/>
                  </a:lnTo>
                  <a:lnTo>
                    <a:pt x="10448" y="769"/>
                  </a:lnTo>
                  <a:lnTo>
                    <a:pt x="10450" y="775"/>
                  </a:lnTo>
                  <a:lnTo>
                    <a:pt x="10451" y="782"/>
                  </a:lnTo>
                  <a:lnTo>
                    <a:pt x="10451" y="787"/>
                  </a:lnTo>
                  <a:lnTo>
                    <a:pt x="10450" y="792"/>
                  </a:lnTo>
                  <a:lnTo>
                    <a:pt x="10447" y="802"/>
                  </a:lnTo>
                  <a:lnTo>
                    <a:pt x="10442" y="812"/>
                  </a:lnTo>
                  <a:lnTo>
                    <a:pt x="10436" y="821"/>
                  </a:lnTo>
                  <a:lnTo>
                    <a:pt x="10431" y="832"/>
                  </a:lnTo>
                  <a:lnTo>
                    <a:pt x="10429" y="837"/>
                  </a:lnTo>
                  <a:lnTo>
                    <a:pt x="10427" y="842"/>
                  </a:lnTo>
                  <a:lnTo>
                    <a:pt x="10426" y="847"/>
                  </a:lnTo>
                  <a:lnTo>
                    <a:pt x="10426" y="852"/>
                  </a:lnTo>
                  <a:lnTo>
                    <a:pt x="10422" y="868"/>
                  </a:lnTo>
                  <a:lnTo>
                    <a:pt x="10419" y="884"/>
                  </a:lnTo>
                  <a:lnTo>
                    <a:pt x="10416" y="899"/>
                  </a:lnTo>
                  <a:lnTo>
                    <a:pt x="10414" y="914"/>
                  </a:lnTo>
                  <a:lnTo>
                    <a:pt x="10414" y="930"/>
                  </a:lnTo>
                  <a:lnTo>
                    <a:pt x="10414" y="945"/>
                  </a:lnTo>
                  <a:lnTo>
                    <a:pt x="10415" y="960"/>
                  </a:lnTo>
                  <a:lnTo>
                    <a:pt x="10417" y="975"/>
                  </a:lnTo>
                  <a:lnTo>
                    <a:pt x="10419" y="989"/>
                  </a:lnTo>
                  <a:lnTo>
                    <a:pt x="10423" y="1003"/>
                  </a:lnTo>
                  <a:lnTo>
                    <a:pt x="10428" y="1018"/>
                  </a:lnTo>
                  <a:lnTo>
                    <a:pt x="10434" y="1032"/>
                  </a:lnTo>
                  <a:lnTo>
                    <a:pt x="10442" y="1045"/>
                  </a:lnTo>
                  <a:lnTo>
                    <a:pt x="10450" y="1058"/>
                  </a:lnTo>
                  <a:lnTo>
                    <a:pt x="10459" y="1071"/>
                  </a:lnTo>
                  <a:lnTo>
                    <a:pt x="10469" y="1083"/>
                  </a:lnTo>
                  <a:lnTo>
                    <a:pt x="10471" y="1089"/>
                  </a:lnTo>
                  <a:lnTo>
                    <a:pt x="10473" y="1095"/>
                  </a:lnTo>
                  <a:lnTo>
                    <a:pt x="10473" y="1102"/>
                  </a:lnTo>
                  <a:lnTo>
                    <a:pt x="10473" y="1108"/>
                  </a:lnTo>
                  <a:lnTo>
                    <a:pt x="10470" y="1119"/>
                  </a:lnTo>
                  <a:lnTo>
                    <a:pt x="10465" y="1130"/>
                  </a:lnTo>
                  <a:lnTo>
                    <a:pt x="10459" y="1142"/>
                  </a:lnTo>
                  <a:lnTo>
                    <a:pt x="10453" y="1154"/>
                  </a:lnTo>
                  <a:lnTo>
                    <a:pt x="10448" y="1166"/>
                  </a:lnTo>
                  <a:lnTo>
                    <a:pt x="10445" y="1178"/>
                  </a:lnTo>
                  <a:lnTo>
                    <a:pt x="10441" y="1208"/>
                  </a:lnTo>
                  <a:lnTo>
                    <a:pt x="10436" y="1238"/>
                  </a:lnTo>
                  <a:lnTo>
                    <a:pt x="10433" y="1254"/>
                  </a:lnTo>
                  <a:lnTo>
                    <a:pt x="10431" y="1269"/>
                  </a:lnTo>
                  <a:lnTo>
                    <a:pt x="10427" y="1284"/>
                  </a:lnTo>
                  <a:lnTo>
                    <a:pt x="10423" y="1299"/>
                  </a:lnTo>
                  <a:close/>
                  <a:moveTo>
                    <a:pt x="10152" y="699"/>
                  </a:moveTo>
                  <a:lnTo>
                    <a:pt x="10139" y="719"/>
                  </a:lnTo>
                  <a:lnTo>
                    <a:pt x="10124" y="739"/>
                  </a:lnTo>
                  <a:lnTo>
                    <a:pt x="10120" y="743"/>
                  </a:lnTo>
                  <a:lnTo>
                    <a:pt x="10114" y="747"/>
                  </a:lnTo>
                  <a:lnTo>
                    <a:pt x="10109" y="750"/>
                  </a:lnTo>
                  <a:lnTo>
                    <a:pt x="10104" y="752"/>
                  </a:lnTo>
                  <a:lnTo>
                    <a:pt x="10098" y="754"/>
                  </a:lnTo>
                  <a:lnTo>
                    <a:pt x="10092" y="755"/>
                  </a:lnTo>
                  <a:lnTo>
                    <a:pt x="10086" y="756"/>
                  </a:lnTo>
                  <a:lnTo>
                    <a:pt x="10079" y="755"/>
                  </a:lnTo>
                  <a:lnTo>
                    <a:pt x="10071" y="756"/>
                  </a:lnTo>
                  <a:lnTo>
                    <a:pt x="10065" y="757"/>
                  </a:lnTo>
                  <a:lnTo>
                    <a:pt x="10059" y="757"/>
                  </a:lnTo>
                  <a:lnTo>
                    <a:pt x="10053" y="756"/>
                  </a:lnTo>
                  <a:lnTo>
                    <a:pt x="10047" y="755"/>
                  </a:lnTo>
                  <a:lnTo>
                    <a:pt x="10042" y="753"/>
                  </a:lnTo>
                  <a:lnTo>
                    <a:pt x="10037" y="750"/>
                  </a:lnTo>
                  <a:lnTo>
                    <a:pt x="10032" y="748"/>
                  </a:lnTo>
                  <a:lnTo>
                    <a:pt x="10022" y="741"/>
                  </a:lnTo>
                  <a:lnTo>
                    <a:pt x="10013" y="733"/>
                  </a:lnTo>
                  <a:lnTo>
                    <a:pt x="10004" y="724"/>
                  </a:lnTo>
                  <a:lnTo>
                    <a:pt x="9996" y="716"/>
                  </a:lnTo>
                  <a:lnTo>
                    <a:pt x="9987" y="708"/>
                  </a:lnTo>
                  <a:lnTo>
                    <a:pt x="9978" y="700"/>
                  </a:lnTo>
                  <a:lnTo>
                    <a:pt x="9969" y="695"/>
                  </a:lnTo>
                  <a:lnTo>
                    <a:pt x="9960" y="691"/>
                  </a:lnTo>
                  <a:lnTo>
                    <a:pt x="9955" y="689"/>
                  </a:lnTo>
                  <a:lnTo>
                    <a:pt x="9950" y="689"/>
                  </a:lnTo>
                  <a:lnTo>
                    <a:pt x="9945" y="689"/>
                  </a:lnTo>
                  <a:lnTo>
                    <a:pt x="9940" y="690"/>
                  </a:lnTo>
                  <a:lnTo>
                    <a:pt x="9933" y="691"/>
                  </a:lnTo>
                  <a:lnTo>
                    <a:pt x="9928" y="694"/>
                  </a:lnTo>
                  <a:lnTo>
                    <a:pt x="9922" y="697"/>
                  </a:lnTo>
                  <a:lnTo>
                    <a:pt x="9915" y="702"/>
                  </a:lnTo>
                  <a:lnTo>
                    <a:pt x="9910" y="708"/>
                  </a:lnTo>
                  <a:lnTo>
                    <a:pt x="9907" y="715"/>
                  </a:lnTo>
                  <a:lnTo>
                    <a:pt x="9905" y="723"/>
                  </a:lnTo>
                  <a:lnTo>
                    <a:pt x="9904" y="732"/>
                  </a:lnTo>
                  <a:lnTo>
                    <a:pt x="9904" y="749"/>
                  </a:lnTo>
                  <a:lnTo>
                    <a:pt x="9906" y="766"/>
                  </a:lnTo>
                  <a:lnTo>
                    <a:pt x="9907" y="775"/>
                  </a:lnTo>
                  <a:lnTo>
                    <a:pt x="9909" y="784"/>
                  </a:lnTo>
                  <a:lnTo>
                    <a:pt x="9913" y="791"/>
                  </a:lnTo>
                  <a:lnTo>
                    <a:pt x="9918" y="797"/>
                  </a:lnTo>
                  <a:lnTo>
                    <a:pt x="9929" y="807"/>
                  </a:lnTo>
                  <a:lnTo>
                    <a:pt x="9943" y="816"/>
                  </a:lnTo>
                  <a:lnTo>
                    <a:pt x="9950" y="821"/>
                  </a:lnTo>
                  <a:lnTo>
                    <a:pt x="9956" y="826"/>
                  </a:lnTo>
                  <a:lnTo>
                    <a:pt x="9961" y="831"/>
                  </a:lnTo>
                  <a:lnTo>
                    <a:pt x="9966" y="837"/>
                  </a:lnTo>
                  <a:lnTo>
                    <a:pt x="9969" y="843"/>
                  </a:lnTo>
                  <a:lnTo>
                    <a:pt x="9971" y="850"/>
                  </a:lnTo>
                  <a:lnTo>
                    <a:pt x="9972" y="858"/>
                  </a:lnTo>
                  <a:lnTo>
                    <a:pt x="9970" y="867"/>
                  </a:lnTo>
                  <a:lnTo>
                    <a:pt x="9959" y="873"/>
                  </a:lnTo>
                  <a:lnTo>
                    <a:pt x="9948" y="880"/>
                  </a:lnTo>
                  <a:lnTo>
                    <a:pt x="9937" y="887"/>
                  </a:lnTo>
                  <a:lnTo>
                    <a:pt x="9925" y="896"/>
                  </a:lnTo>
                  <a:lnTo>
                    <a:pt x="9916" y="906"/>
                  </a:lnTo>
                  <a:lnTo>
                    <a:pt x="9908" y="917"/>
                  </a:lnTo>
                  <a:lnTo>
                    <a:pt x="9902" y="928"/>
                  </a:lnTo>
                  <a:lnTo>
                    <a:pt x="9897" y="939"/>
                  </a:lnTo>
                  <a:lnTo>
                    <a:pt x="9895" y="946"/>
                  </a:lnTo>
                  <a:lnTo>
                    <a:pt x="9894" y="952"/>
                  </a:lnTo>
                  <a:lnTo>
                    <a:pt x="9893" y="959"/>
                  </a:lnTo>
                  <a:lnTo>
                    <a:pt x="9893" y="966"/>
                  </a:lnTo>
                  <a:lnTo>
                    <a:pt x="9894" y="978"/>
                  </a:lnTo>
                  <a:lnTo>
                    <a:pt x="9897" y="990"/>
                  </a:lnTo>
                  <a:lnTo>
                    <a:pt x="9901" y="1001"/>
                  </a:lnTo>
                  <a:lnTo>
                    <a:pt x="9907" y="1013"/>
                  </a:lnTo>
                  <a:lnTo>
                    <a:pt x="9914" y="1024"/>
                  </a:lnTo>
                  <a:lnTo>
                    <a:pt x="9921" y="1034"/>
                  </a:lnTo>
                  <a:lnTo>
                    <a:pt x="9930" y="1038"/>
                  </a:lnTo>
                  <a:lnTo>
                    <a:pt x="9941" y="1043"/>
                  </a:lnTo>
                  <a:lnTo>
                    <a:pt x="9946" y="1045"/>
                  </a:lnTo>
                  <a:lnTo>
                    <a:pt x="9951" y="1045"/>
                  </a:lnTo>
                  <a:lnTo>
                    <a:pt x="9956" y="1045"/>
                  </a:lnTo>
                  <a:lnTo>
                    <a:pt x="9961" y="1042"/>
                  </a:lnTo>
                  <a:lnTo>
                    <a:pt x="9968" y="1037"/>
                  </a:lnTo>
                  <a:lnTo>
                    <a:pt x="9974" y="1031"/>
                  </a:lnTo>
                  <a:lnTo>
                    <a:pt x="9979" y="1024"/>
                  </a:lnTo>
                  <a:lnTo>
                    <a:pt x="9984" y="1016"/>
                  </a:lnTo>
                  <a:lnTo>
                    <a:pt x="9992" y="1000"/>
                  </a:lnTo>
                  <a:lnTo>
                    <a:pt x="9999" y="985"/>
                  </a:lnTo>
                  <a:lnTo>
                    <a:pt x="10003" y="977"/>
                  </a:lnTo>
                  <a:lnTo>
                    <a:pt x="10007" y="971"/>
                  </a:lnTo>
                  <a:lnTo>
                    <a:pt x="10012" y="965"/>
                  </a:lnTo>
                  <a:lnTo>
                    <a:pt x="10017" y="958"/>
                  </a:lnTo>
                  <a:lnTo>
                    <a:pt x="10024" y="954"/>
                  </a:lnTo>
                  <a:lnTo>
                    <a:pt x="10032" y="951"/>
                  </a:lnTo>
                  <a:lnTo>
                    <a:pt x="10041" y="949"/>
                  </a:lnTo>
                  <a:lnTo>
                    <a:pt x="10051" y="949"/>
                  </a:lnTo>
                  <a:lnTo>
                    <a:pt x="10058" y="948"/>
                  </a:lnTo>
                  <a:lnTo>
                    <a:pt x="10065" y="948"/>
                  </a:lnTo>
                  <a:lnTo>
                    <a:pt x="10071" y="949"/>
                  </a:lnTo>
                  <a:lnTo>
                    <a:pt x="10078" y="950"/>
                  </a:lnTo>
                  <a:lnTo>
                    <a:pt x="10084" y="952"/>
                  </a:lnTo>
                  <a:lnTo>
                    <a:pt x="10090" y="955"/>
                  </a:lnTo>
                  <a:lnTo>
                    <a:pt x="10095" y="958"/>
                  </a:lnTo>
                  <a:lnTo>
                    <a:pt x="10100" y="963"/>
                  </a:lnTo>
                  <a:lnTo>
                    <a:pt x="10110" y="971"/>
                  </a:lnTo>
                  <a:lnTo>
                    <a:pt x="10118" y="980"/>
                  </a:lnTo>
                  <a:lnTo>
                    <a:pt x="10127" y="990"/>
                  </a:lnTo>
                  <a:lnTo>
                    <a:pt x="10134" y="1000"/>
                  </a:lnTo>
                  <a:lnTo>
                    <a:pt x="10139" y="1010"/>
                  </a:lnTo>
                  <a:lnTo>
                    <a:pt x="10142" y="1020"/>
                  </a:lnTo>
                  <a:lnTo>
                    <a:pt x="10145" y="1029"/>
                  </a:lnTo>
                  <a:lnTo>
                    <a:pt x="10146" y="1038"/>
                  </a:lnTo>
                  <a:lnTo>
                    <a:pt x="10146" y="1048"/>
                  </a:lnTo>
                  <a:lnTo>
                    <a:pt x="10145" y="1058"/>
                  </a:lnTo>
                  <a:lnTo>
                    <a:pt x="10143" y="1068"/>
                  </a:lnTo>
                  <a:lnTo>
                    <a:pt x="10141" y="1077"/>
                  </a:lnTo>
                  <a:lnTo>
                    <a:pt x="10135" y="1096"/>
                  </a:lnTo>
                  <a:lnTo>
                    <a:pt x="10127" y="1116"/>
                  </a:lnTo>
                  <a:lnTo>
                    <a:pt x="10117" y="1134"/>
                  </a:lnTo>
                  <a:lnTo>
                    <a:pt x="10109" y="1152"/>
                  </a:lnTo>
                  <a:lnTo>
                    <a:pt x="10083" y="1178"/>
                  </a:lnTo>
                  <a:lnTo>
                    <a:pt x="10056" y="1206"/>
                  </a:lnTo>
                  <a:lnTo>
                    <a:pt x="10044" y="1220"/>
                  </a:lnTo>
                  <a:lnTo>
                    <a:pt x="10032" y="1235"/>
                  </a:lnTo>
                  <a:lnTo>
                    <a:pt x="10020" y="1251"/>
                  </a:lnTo>
                  <a:lnTo>
                    <a:pt x="10009" y="1266"/>
                  </a:lnTo>
                  <a:lnTo>
                    <a:pt x="9999" y="1281"/>
                  </a:lnTo>
                  <a:lnTo>
                    <a:pt x="9990" y="1298"/>
                  </a:lnTo>
                  <a:lnTo>
                    <a:pt x="9982" y="1315"/>
                  </a:lnTo>
                  <a:lnTo>
                    <a:pt x="9974" y="1331"/>
                  </a:lnTo>
                  <a:lnTo>
                    <a:pt x="9968" y="1349"/>
                  </a:lnTo>
                  <a:lnTo>
                    <a:pt x="9964" y="1366"/>
                  </a:lnTo>
                  <a:lnTo>
                    <a:pt x="9960" y="1385"/>
                  </a:lnTo>
                  <a:lnTo>
                    <a:pt x="9958" y="1403"/>
                  </a:lnTo>
                  <a:lnTo>
                    <a:pt x="9961" y="1437"/>
                  </a:lnTo>
                  <a:lnTo>
                    <a:pt x="9963" y="1474"/>
                  </a:lnTo>
                  <a:lnTo>
                    <a:pt x="9964" y="1492"/>
                  </a:lnTo>
                  <a:lnTo>
                    <a:pt x="9967" y="1510"/>
                  </a:lnTo>
                  <a:lnTo>
                    <a:pt x="9969" y="1519"/>
                  </a:lnTo>
                  <a:lnTo>
                    <a:pt x="9971" y="1528"/>
                  </a:lnTo>
                  <a:lnTo>
                    <a:pt x="9973" y="1536"/>
                  </a:lnTo>
                  <a:lnTo>
                    <a:pt x="9976" y="1544"/>
                  </a:lnTo>
                  <a:lnTo>
                    <a:pt x="9970" y="1554"/>
                  </a:lnTo>
                  <a:lnTo>
                    <a:pt x="9963" y="1561"/>
                  </a:lnTo>
                  <a:lnTo>
                    <a:pt x="9955" y="1568"/>
                  </a:lnTo>
                  <a:lnTo>
                    <a:pt x="9947" y="1572"/>
                  </a:lnTo>
                  <a:lnTo>
                    <a:pt x="9939" y="1575"/>
                  </a:lnTo>
                  <a:lnTo>
                    <a:pt x="9930" y="1576"/>
                  </a:lnTo>
                  <a:lnTo>
                    <a:pt x="9921" y="1577"/>
                  </a:lnTo>
                  <a:lnTo>
                    <a:pt x="9911" y="1576"/>
                  </a:lnTo>
                  <a:lnTo>
                    <a:pt x="9892" y="1574"/>
                  </a:lnTo>
                  <a:lnTo>
                    <a:pt x="9872" y="1572"/>
                  </a:lnTo>
                  <a:lnTo>
                    <a:pt x="9862" y="1571"/>
                  </a:lnTo>
                  <a:lnTo>
                    <a:pt x="9852" y="1571"/>
                  </a:lnTo>
                  <a:lnTo>
                    <a:pt x="9842" y="1572"/>
                  </a:lnTo>
                  <a:lnTo>
                    <a:pt x="9832" y="1574"/>
                  </a:lnTo>
                  <a:lnTo>
                    <a:pt x="9682" y="1575"/>
                  </a:lnTo>
                  <a:lnTo>
                    <a:pt x="9433" y="1577"/>
                  </a:lnTo>
                  <a:lnTo>
                    <a:pt x="9098" y="1579"/>
                  </a:lnTo>
                  <a:lnTo>
                    <a:pt x="8693" y="1580"/>
                  </a:lnTo>
                  <a:lnTo>
                    <a:pt x="8231" y="1581"/>
                  </a:lnTo>
                  <a:lnTo>
                    <a:pt x="7727" y="1583"/>
                  </a:lnTo>
                  <a:lnTo>
                    <a:pt x="7195" y="1584"/>
                  </a:lnTo>
                  <a:lnTo>
                    <a:pt x="6648" y="1585"/>
                  </a:lnTo>
                  <a:lnTo>
                    <a:pt x="6101" y="1587"/>
                  </a:lnTo>
                  <a:lnTo>
                    <a:pt x="5568" y="1588"/>
                  </a:lnTo>
                  <a:lnTo>
                    <a:pt x="5064" y="1589"/>
                  </a:lnTo>
                  <a:lnTo>
                    <a:pt x="4602" y="1590"/>
                  </a:lnTo>
                  <a:lnTo>
                    <a:pt x="4198" y="1591"/>
                  </a:lnTo>
                  <a:lnTo>
                    <a:pt x="3864" y="1592"/>
                  </a:lnTo>
                  <a:lnTo>
                    <a:pt x="3615" y="1593"/>
                  </a:lnTo>
                  <a:lnTo>
                    <a:pt x="3466" y="1595"/>
                  </a:lnTo>
                  <a:lnTo>
                    <a:pt x="3433" y="1595"/>
                  </a:lnTo>
                  <a:lnTo>
                    <a:pt x="3400" y="1597"/>
                  </a:lnTo>
                  <a:lnTo>
                    <a:pt x="3368" y="1598"/>
                  </a:lnTo>
                  <a:lnTo>
                    <a:pt x="3334" y="1600"/>
                  </a:lnTo>
                  <a:lnTo>
                    <a:pt x="3300" y="1601"/>
                  </a:lnTo>
                  <a:lnTo>
                    <a:pt x="3266" y="1602"/>
                  </a:lnTo>
                  <a:lnTo>
                    <a:pt x="3233" y="1602"/>
                  </a:lnTo>
                  <a:lnTo>
                    <a:pt x="3198" y="1601"/>
                  </a:lnTo>
                  <a:lnTo>
                    <a:pt x="3081" y="1601"/>
                  </a:lnTo>
                  <a:lnTo>
                    <a:pt x="2966" y="1602"/>
                  </a:lnTo>
                  <a:lnTo>
                    <a:pt x="2849" y="1603"/>
                  </a:lnTo>
                  <a:lnTo>
                    <a:pt x="2732" y="1605"/>
                  </a:lnTo>
                  <a:lnTo>
                    <a:pt x="2615" y="1606"/>
                  </a:lnTo>
                  <a:lnTo>
                    <a:pt x="2499" y="1607"/>
                  </a:lnTo>
                  <a:lnTo>
                    <a:pt x="2381" y="1609"/>
                  </a:lnTo>
                  <a:lnTo>
                    <a:pt x="2264" y="1610"/>
                  </a:lnTo>
                  <a:lnTo>
                    <a:pt x="2147" y="1613"/>
                  </a:lnTo>
                  <a:lnTo>
                    <a:pt x="2029" y="1614"/>
                  </a:lnTo>
                  <a:lnTo>
                    <a:pt x="1912" y="1616"/>
                  </a:lnTo>
                  <a:lnTo>
                    <a:pt x="1794" y="1617"/>
                  </a:lnTo>
                  <a:lnTo>
                    <a:pt x="1677" y="1619"/>
                  </a:lnTo>
                  <a:lnTo>
                    <a:pt x="1559" y="1620"/>
                  </a:lnTo>
                  <a:lnTo>
                    <a:pt x="1441" y="1622"/>
                  </a:lnTo>
                  <a:lnTo>
                    <a:pt x="1323" y="1623"/>
                  </a:lnTo>
                  <a:lnTo>
                    <a:pt x="1296" y="1624"/>
                  </a:lnTo>
                  <a:lnTo>
                    <a:pt x="1269" y="1625"/>
                  </a:lnTo>
                  <a:lnTo>
                    <a:pt x="1240" y="1625"/>
                  </a:lnTo>
                  <a:lnTo>
                    <a:pt x="1213" y="1625"/>
                  </a:lnTo>
                  <a:lnTo>
                    <a:pt x="1184" y="1625"/>
                  </a:lnTo>
                  <a:lnTo>
                    <a:pt x="1156" y="1626"/>
                  </a:lnTo>
                  <a:lnTo>
                    <a:pt x="1129" y="1627"/>
                  </a:lnTo>
                  <a:lnTo>
                    <a:pt x="1101" y="1629"/>
                  </a:lnTo>
                  <a:lnTo>
                    <a:pt x="1097" y="1623"/>
                  </a:lnTo>
                  <a:lnTo>
                    <a:pt x="1093" y="1618"/>
                  </a:lnTo>
                  <a:lnTo>
                    <a:pt x="1090" y="1612"/>
                  </a:lnTo>
                  <a:lnTo>
                    <a:pt x="1088" y="1606"/>
                  </a:lnTo>
                  <a:lnTo>
                    <a:pt x="1084" y="1594"/>
                  </a:lnTo>
                  <a:lnTo>
                    <a:pt x="1083" y="1582"/>
                  </a:lnTo>
                  <a:lnTo>
                    <a:pt x="1083" y="1569"/>
                  </a:lnTo>
                  <a:lnTo>
                    <a:pt x="1084" y="1555"/>
                  </a:lnTo>
                  <a:lnTo>
                    <a:pt x="1086" y="1542"/>
                  </a:lnTo>
                  <a:lnTo>
                    <a:pt x="1089" y="1529"/>
                  </a:lnTo>
                  <a:lnTo>
                    <a:pt x="1094" y="1500"/>
                  </a:lnTo>
                  <a:lnTo>
                    <a:pt x="1098" y="1473"/>
                  </a:lnTo>
                  <a:lnTo>
                    <a:pt x="1098" y="1458"/>
                  </a:lnTo>
                  <a:lnTo>
                    <a:pt x="1097" y="1444"/>
                  </a:lnTo>
                  <a:lnTo>
                    <a:pt x="1096" y="1438"/>
                  </a:lnTo>
                  <a:lnTo>
                    <a:pt x="1094" y="1431"/>
                  </a:lnTo>
                  <a:lnTo>
                    <a:pt x="1092" y="1423"/>
                  </a:lnTo>
                  <a:lnTo>
                    <a:pt x="1089" y="1416"/>
                  </a:lnTo>
                  <a:lnTo>
                    <a:pt x="1086" y="1402"/>
                  </a:lnTo>
                  <a:lnTo>
                    <a:pt x="1081" y="1388"/>
                  </a:lnTo>
                  <a:lnTo>
                    <a:pt x="1076" y="1374"/>
                  </a:lnTo>
                  <a:lnTo>
                    <a:pt x="1069" y="1361"/>
                  </a:lnTo>
                  <a:lnTo>
                    <a:pt x="1060" y="1349"/>
                  </a:lnTo>
                  <a:lnTo>
                    <a:pt x="1052" y="1338"/>
                  </a:lnTo>
                  <a:lnTo>
                    <a:pt x="1043" y="1326"/>
                  </a:lnTo>
                  <a:lnTo>
                    <a:pt x="1033" y="1315"/>
                  </a:lnTo>
                  <a:lnTo>
                    <a:pt x="1012" y="1295"/>
                  </a:lnTo>
                  <a:lnTo>
                    <a:pt x="990" y="1275"/>
                  </a:lnTo>
                  <a:lnTo>
                    <a:pt x="967" y="1257"/>
                  </a:lnTo>
                  <a:lnTo>
                    <a:pt x="945" y="1239"/>
                  </a:lnTo>
                  <a:lnTo>
                    <a:pt x="936" y="1215"/>
                  </a:lnTo>
                  <a:lnTo>
                    <a:pt x="928" y="1190"/>
                  </a:lnTo>
                  <a:lnTo>
                    <a:pt x="924" y="1177"/>
                  </a:lnTo>
                  <a:lnTo>
                    <a:pt x="922" y="1165"/>
                  </a:lnTo>
                  <a:lnTo>
                    <a:pt x="920" y="1153"/>
                  </a:lnTo>
                  <a:lnTo>
                    <a:pt x="919" y="1139"/>
                  </a:lnTo>
                  <a:lnTo>
                    <a:pt x="919" y="1127"/>
                  </a:lnTo>
                  <a:lnTo>
                    <a:pt x="920" y="1115"/>
                  </a:lnTo>
                  <a:lnTo>
                    <a:pt x="922" y="1103"/>
                  </a:lnTo>
                  <a:lnTo>
                    <a:pt x="925" y="1090"/>
                  </a:lnTo>
                  <a:lnTo>
                    <a:pt x="931" y="1079"/>
                  </a:lnTo>
                  <a:lnTo>
                    <a:pt x="937" y="1068"/>
                  </a:lnTo>
                  <a:lnTo>
                    <a:pt x="945" y="1057"/>
                  </a:lnTo>
                  <a:lnTo>
                    <a:pt x="954" y="1045"/>
                  </a:lnTo>
                  <a:lnTo>
                    <a:pt x="958" y="1040"/>
                  </a:lnTo>
                  <a:lnTo>
                    <a:pt x="962" y="1036"/>
                  </a:lnTo>
                  <a:lnTo>
                    <a:pt x="967" y="1033"/>
                  </a:lnTo>
                  <a:lnTo>
                    <a:pt x="972" y="1030"/>
                  </a:lnTo>
                  <a:lnTo>
                    <a:pt x="983" y="1027"/>
                  </a:lnTo>
                  <a:lnTo>
                    <a:pt x="993" y="1026"/>
                  </a:lnTo>
                  <a:lnTo>
                    <a:pt x="1003" y="1026"/>
                  </a:lnTo>
                  <a:lnTo>
                    <a:pt x="1014" y="1025"/>
                  </a:lnTo>
                  <a:lnTo>
                    <a:pt x="1025" y="1024"/>
                  </a:lnTo>
                  <a:lnTo>
                    <a:pt x="1034" y="1020"/>
                  </a:lnTo>
                  <a:lnTo>
                    <a:pt x="1041" y="1022"/>
                  </a:lnTo>
                  <a:lnTo>
                    <a:pt x="1047" y="1024"/>
                  </a:lnTo>
                  <a:lnTo>
                    <a:pt x="1052" y="1027"/>
                  </a:lnTo>
                  <a:lnTo>
                    <a:pt x="1057" y="1031"/>
                  </a:lnTo>
                  <a:lnTo>
                    <a:pt x="1061" y="1036"/>
                  </a:lnTo>
                  <a:lnTo>
                    <a:pt x="1065" y="1041"/>
                  </a:lnTo>
                  <a:lnTo>
                    <a:pt x="1069" y="1047"/>
                  </a:lnTo>
                  <a:lnTo>
                    <a:pt x="1071" y="1053"/>
                  </a:lnTo>
                  <a:lnTo>
                    <a:pt x="1072" y="1073"/>
                  </a:lnTo>
                  <a:lnTo>
                    <a:pt x="1072" y="1091"/>
                  </a:lnTo>
                  <a:lnTo>
                    <a:pt x="1072" y="1102"/>
                  </a:lnTo>
                  <a:lnTo>
                    <a:pt x="1074" y="1110"/>
                  </a:lnTo>
                  <a:lnTo>
                    <a:pt x="1076" y="1115"/>
                  </a:lnTo>
                  <a:lnTo>
                    <a:pt x="1078" y="1119"/>
                  </a:lnTo>
                  <a:lnTo>
                    <a:pt x="1080" y="1123"/>
                  </a:lnTo>
                  <a:lnTo>
                    <a:pt x="1083" y="1127"/>
                  </a:lnTo>
                  <a:lnTo>
                    <a:pt x="1089" y="1128"/>
                  </a:lnTo>
                  <a:lnTo>
                    <a:pt x="1094" y="1128"/>
                  </a:lnTo>
                  <a:lnTo>
                    <a:pt x="1099" y="1127"/>
                  </a:lnTo>
                  <a:lnTo>
                    <a:pt x="1104" y="1124"/>
                  </a:lnTo>
                  <a:lnTo>
                    <a:pt x="1113" y="1119"/>
                  </a:lnTo>
                  <a:lnTo>
                    <a:pt x="1124" y="1115"/>
                  </a:lnTo>
                  <a:lnTo>
                    <a:pt x="1127" y="1109"/>
                  </a:lnTo>
                  <a:lnTo>
                    <a:pt x="1130" y="1103"/>
                  </a:lnTo>
                  <a:lnTo>
                    <a:pt x="1132" y="1095"/>
                  </a:lnTo>
                  <a:lnTo>
                    <a:pt x="1134" y="1089"/>
                  </a:lnTo>
                  <a:lnTo>
                    <a:pt x="1136" y="1075"/>
                  </a:lnTo>
                  <a:lnTo>
                    <a:pt x="1137" y="1061"/>
                  </a:lnTo>
                  <a:lnTo>
                    <a:pt x="1135" y="1031"/>
                  </a:lnTo>
                  <a:lnTo>
                    <a:pt x="1133" y="1000"/>
                  </a:lnTo>
                  <a:lnTo>
                    <a:pt x="1132" y="993"/>
                  </a:lnTo>
                  <a:lnTo>
                    <a:pt x="1130" y="987"/>
                  </a:lnTo>
                  <a:lnTo>
                    <a:pt x="1127" y="981"/>
                  </a:lnTo>
                  <a:lnTo>
                    <a:pt x="1123" y="976"/>
                  </a:lnTo>
                  <a:lnTo>
                    <a:pt x="1113" y="967"/>
                  </a:lnTo>
                  <a:lnTo>
                    <a:pt x="1102" y="958"/>
                  </a:lnTo>
                  <a:lnTo>
                    <a:pt x="1097" y="953"/>
                  </a:lnTo>
                  <a:lnTo>
                    <a:pt x="1093" y="949"/>
                  </a:lnTo>
                  <a:lnTo>
                    <a:pt x="1089" y="944"/>
                  </a:lnTo>
                  <a:lnTo>
                    <a:pt x="1086" y="938"/>
                  </a:lnTo>
                  <a:lnTo>
                    <a:pt x="1084" y="932"/>
                  </a:lnTo>
                  <a:lnTo>
                    <a:pt x="1083" y="926"/>
                  </a:lnTo>
                  <a:lnTo>
                    <a:pt x="1084" y="918"/>
                  </a:lnTo>
                  <a:lnTo>
                    <a:pt x="1086" y="908"/>
                  </a:lnTo>
                  <a:lnTo>
                    <a:pt x="1100" y="888"/>
                  </a:lnTo>
                  <a:lnTo>
                    <a:pt x="1113" y="867"/>
                  </a:lnTo>
                  <a:lnTo>
                    <a:pt x="1120" y="856"/>
                  </a:lnTo>
                  <a:lnTo>
                    <a:pt x="1125" y="845"/>
                  </a:lnTo>
                  <a:lnTo>
                    <a:pt x="1130" y="834"/>
                  </a:lnTo>
                  <a:lnTo>
                    <a:pt x="1134" y="821"/>
                  </a:lnTo>
                  <a:lnTo>
                    <a:pt x="1138" y="810"/>
                  </a:lnTo>
                  <a:lnTo>
                    <a:pt x="1140" y="798"/>
                  </a:lnTo>
                  <a:lnTo>
                    <a:pt x="1142" y="786"/>
                  </a:lnTo>
                  <a:lnTo>
                    <a:pt x="1142" y="773"/>
                  </a:lnTo>
                  <a:lnTo>
                    <a:pt x="1141" y="761"/>
                  </a:lnTo>
                  <a:lnTo>
                    <a:pt x="1139" y="749"/>
                  </a:lnTo>
                  <a:lnTo>
                    <a:pt x="1135" y="737"/>
                  </a:lnTo>
                  <a:lnTo>
                    <a:pt x="1130" y="723"/>
                  </a:lnTo>
                  <a:lnTo>
                    <a:pt x="1120" y="706"/>
                  </a:lnTo>
                  <a:lnTo>
                    <a:pt x="1108" y="688"/>
                  </a:lnTo>
                  <a:lnTo>
                    <a:pt x="1104" y="683"/>
                  </a:lnTo>
                  <a:lnTo>
                    <a:pt x="1101" y="679"/>
                  </a:lnTo>
                  <a:lnTo>
                    <a:pt x="1097" y="676"/>
                  </a:lnTo>
                  <a:lnTo>
                    <a:pt x="1093" y="674"/>
                  </a:lnTo>
                  <a:lnTo>
                    <a:pt x="1088" y="672"/>
                  </a:lnTo>
                  <a:lnTo>
                    <a:pt x="1083" y="671"/>
                  </a:lnTo>
                  <a:lnTo>
                    <a:pt x="1077" y="671"/>
                  </a:lnTo>
                  <a:lnTo>
                    <a:pt x="1071" y="672"/>
                  </a:lnTo>
                  <a:lnTo>
                    <a:pt x="1063" y="676"/>
                  </a:lnTo>
                  <a:lnTo>
                    <a:pt x="1056" y="681"/>
                  </a:lnTo>
                  <a:lnTo>
                    <a:pt x="1051" y="688"/>
                  </a:lnTo>
                  <a:lnTo>
                    <a:pt x="1047" y="694"/>
                  </a:lnTo>
                  <a:lnTo>
                    <a:pt x="1044" y="701"/>
                  </a:lnTo>
                  <a:lnTo>
                    <a:pt x="1042" y="709"/>
                  </a:lnTo>
                  <a:lnTo>
                    <a:pt x="1040" y="717"/>
                  </a:lnTo>
                  <a:lnTo>
                    <a:pt x="1038" y="725"/>
                  </a:lnTo>
                  <a:lnTo>
                    <a:pt x="1034" y="743"/>
                  </a:lnTo>
                  <a:lnTo>
                    <a:pt x="1030" y="759"/>
                  </a:lnTo>
                  <a:lnTo>
                    <a:pt x="1026" y="767"/>
                  </a:lnTo>
                  <a:lnTo>
                    <a:pt x="1021" y="774"/>
                  </a:lnTo>
                  <a:lnTo>
                    <a:pt x="1016" y="781"/>
                  </a:lnTo>
                  <a:lnTo>
                    <a:pt x="1009" y="787"/>
                  </a:lnTo>
                  <a:lnTo>
                    <a:pt x="1004" y="791"/>
                  </a:lnTo>
                  <a:lnTo>
                    <a:pt x="1000" y="795"/>
                  </a:lnTo>
                  <a:lnTo>
                    <a:pt x="994" y="798"/>
                  </a:lnTo>
                  <a:lnTo>
                    <a:pt x="989" y="801"/>
                  </a:lnTo>
                  <a:lnTo>
                    <a:pt x="978" y="805"/>
                  </a:lnTo>
                  <a:lnTo>
                    <a:pt x="965" y="807"/>
                  </a:lnTo>
                  <a:lnTo>
                    <a:pt x="953" y="808"/>
                  </a:lnTo>
                  <a:lnTo>
                    <a:pt x="940" y="808"/>
                  </a:lnTo>
                  <a:lnTo>
                    <a:pt x="926" y="806"/>
                  </a:lnTo>
                  <a:lnTo>
                    <a:pt x="914" y="803"/>
                  </a:lnTo>
                  <a:lnTo>
                    <a:pt x="901" y="782"/>
                  </a:lnTo>
                  <a:lnTo>
                    <a:pt x="888" y="759"/>
                  </a:lnTo>
                  <a:lnTo>
                    <a:pt x="882" y="747"/>
                  </a:lnTo>
                  <a:lnTo>
                    <a:pt x="879" y="735"/>
                  </a:lnTo>
                  <a:lnTo>
                    <a:pt x="878" y="728"/>
                  </a:lnTo>
                  <a:lnTo>
                    <a:pt x="878" y="721"/>
                  </a:lnTo>
                  <a:lnTo>
                    <a:pt x="878" y="715"/>
                  </a:lnTo>
                  <a:lnTo>
                    <a:pt x="880" y="708"/>
                  </a:lnTo>
                  <a:lnTo>
                    <a:pt x="886" y="706"/>
                  </a:lnTo>
                  <a:lnTo>
                    <a:pt x="892" y="703"/>
                  </a:lnTo>
                  <a:lnTo>
                    <a:pt x="894" y="701"/>
                  </a:lnTo>
                  <a:lnTo>
                    <a:pt x="895" y="699"/>
                  </a:lnTo>
                  <a:lnTo>
                    <a:pt x="896" y="696"/>
                  </a:lnTo>
                  <a:lnTo>
                    <a:pt x="896" y="693"/>
                  </a:lnTo>
                  <a:lnTo>
                    <a:pt x="883" y="687"/>
                  </a:lnTo>
                  <a:lnTo>
                    <a:pt x="888" y="674"/>
                  </a:lnTo>
                  <a:lnTo>
                    <a:pt x="893" y="663"/>
                  </a:lnTo>
                  <a:lnTo>
                    <a:pt x="898" y="651"/>
                  </a:lnTo>
                  <a:lnTo>
                    <a:pt x="904" y="640"/>
                  </a:lnTo>
                  <a:lnTo>
                    <a:pt x="917" y="618"/>
                  </a:lnTo>
                  <a:lnTo>
                    <a:pt x="933" y="597"/>
                  </a:lnTo>
                  <a:lnTo>
                    <a:pt x="966" y="556"/>
                  </a:lnTo>
                  <a:lnTo>
                    <a:pt x="1000" y="516"/>
                  </a:lnTo>
                  <a:lnTo>
                    <a:pt x="1017" y="495"/>
                  </a:lnTo>
                  <a:lnTo>
                    <a:pt x="1034" y="475"/>
                  </a:lnTo>
                  <a:lnTo>
                    <a:pt x="1048" y="455"/>
                  </a:lnTo>
                  <a:lnTo>
                    <a:pt x="1062" y="432"/>
                  </a:lnTo>
                  <a:lnTo>
                    <a:pt x="1067" y="422"/>
                  </a:lnTo>
                  <a:lnTo>
                    <a:pt x="1074" y="410"/>
                  </a:lnTo>
                  <a:lnTo>
                    <a:pt x="1079" y="398"/>
                  </a:lnTo>
                  <a:lnTo>
                    <a:pt x="1083" y="387"/>
                  </a:lnTo>
                  <a:lnTo>
                    <a:pt x="1086" y="375"/>
                  </a:lnTo>
                  <a:lnTo>
                    <a:pt x="1089" y="363"/>
                  </a:lnTo>
                  <a:lnTo>
                    <a:pt x="1091" y="349"/>
                  </a:lnTo>
                  <a:lnTo>
                    <a:pt x="1092" y="336"/>
                  </a:lnTo>
                  <a:lnTo>
                    <a:pt x="1095" y="325"/>
                  </a:lnTo>
                  <a:lnTo>
                    <a:pt x="1095" y="315"/>
                  </a:lnTo>
                  <a:lnTo>
                    <a:pt x="1094" y="303"/>
                  </a:lnTo>
                  <a:lnTo>
                    <a:pt x="1091" y="293"/>
                  </a:lnTo>
                  <a:lnTo>
                    <a:pt x="1089" y="284"/>
                  </a:lnTo>
                  <a:lnTo>
                    <a:pt x="1086" y="274"/>
                  </a:lnTo>
                  <a:lnTo>
                    <a:pt x="1084" y="263"/>
                  </a:lnTo>
                  <a:lnTo>
                    <a:pt x="1083" y="253"/>
                  </a:lnTo>
                  <a:lnTo>
                    <a:pt x="1088" y="249"/>
                  </a:lnTo>
                  <a:lnTo>
                    <a:pt x="1091" y="245"/>
                  </a:lnTo>
                  <a:lnTo>
                    <a:pt x="1093" y="240"/>
                  </a:lnTo>
                  <a:lnTo>
                    <a:pt x="1095" y="235"/>
                  </a:lnTo>
                  <a:lnTo>
                    <a:pt x="1097" y="224"/>
                  </a:lnTo>
                  <a:lnTo>
                    <a:pt x="1098" y="211"/>
                  </a:lnTo>
                  <a:lnTo>
                    <a:pt x="1098" y="205"/>
                  </a:lnTo>
                  <a:lnTo>
                    <a:pt x="1099" y="200"/>
                  </a:lnTo>
                  <a:lnTo>
                    <a:pt x="1101" y="194"/>
                  </a:lnTo>
                  <a:lnTo>
                    <a:pt x="1104" y="190"/>
                  </a:lnTo>
                  <a:lnTo>
                    <a:pt x="1107" y="185"/>
                  </a:lnTo>
                  <a:lnTo>
                    <a:pt x="1112" y="182"/>
                  </a:lnTo>
                  <a:lnTo>
                    <a:pt x="1119" y="179"/>
                  </a:lnTo>
                  <a:lnTo>
                    <a:pt x="1127" y="176"/>
                  </a:lnTo>
                  <a:lnTo>
                    <a:pt x="1176" y="175"/>
                  </a:lnTo>
                  <a:lnTo>
                    <a:pt x="1226" y="173"/>
                  </a:lnTo>
                  <a:lnTo>
                    <a:pt x="1277" y="173"/>
                  </a:lnTo>
                  <a:lnTo>
                    <a:pt x="1327" y="172"/>
                  </a:lnTo>
                  <a:lnTo>
                    <a:pt x="1378" y="172"/>
                  </a:lnTo>
                  <a:lnTo>
                    <a:pt x="1428" y="171"/>
                  </a:lnTo>
                  <a:lnTo>
                    <a:pt x="1479" y="171"/>
                  </a:lnTo>
                  <a:lnTo>
                    <a:pt x="1531" y="171"/>
                  </a:lnTo>
                  <a:lnTo>
                    <a:pt x="1582" y="170"/>
                  </a:lnTo>
                  <a:lnTo>
                    <a:pt x="1633" y="170"/>
                  </a:lnTo>
                  <a:lnTo>
                    <a:pt x="1683" y="170"/>
                  </a:lnTo>
                  <a:lnTo>
                    <a:pt x="1734" y="169"/>
                  </a:lnTo>
                  <a:lnTo>
                    <a:pt x="1784" y="169"/>
                  </a:lnTo>
                  <a:lnTo>
                    <a:pt x="1834" y="168"/>
                  </a:lnTo>
                  <a:lnTo>
                    <a:pt x="1883" y="167"/>
                  </a:lnTo>
                  <a:lnTo>
                    <a:pt x="1932" y="166"/>
                  </a:lnTo>
                  <a:lnTo>
                    <a:pt x="1962" y="167"/>
                  </a:lnTo>
                  <a:lnTo>
                    <a:pt x="1991" y="167"/>
                  </a:lnTo>
                  <a:lnTo>
                    <a:pt x="2018" y="168"/>
                  </a:lnTo>
                  <a:lnTo>
                    <a:pt x="2046" y="168"/>
                  </a:lnTo>
                  <a:lnTo>
                    <a:pt x="2072" y="167"/>
                  </a:lnTo>
                  <a:lnTo>
                    <a:pt x="2100" y="166"/>
                  </a:lnTo>
                  <a:lnTo>
                    <a:pt x="2127" y="164"/>
                  </a:lnTo>
                  <a:lnTo>
                    <a:pt x="2154" y="160"/>
                  </a:lnTo>
                  <a:lnTo>
                    <a:pt x="2202" y="163"/>
                  </a:lnTo>
                  <a:lnTo>
                    <a:pt x="2250" y="164"/>
                  </a:lnTo>
                  <a:lnTo>
                    <a:pt x="2298" y="164"/>
                  </a:lnTo>
                  <a:lnTo>
                    <a:pt x="2346" y="162"/>
                  </a:lnTo>
                  <a:lnTo>
                    <a:pt x="2393" y="161"/>
                  </a:lnTo>
                  <a:lnTo>
                    <a:pt x="2440" y="160"/>
                  </a:lnTo>
                  <a:lnTo>
                    <a:pt x="2486" y="160"/>
                  </a:lnTo>
                  <a:lnTo>
                    <a:pt x="2533" y="162"/>
                  </a:lnTo>
                  <a:lnTo>
                    <a:pt x="2570" y="159"/>
                  </a:lnTo>
                  <a:lnTo>
                    <a:pt x="2608" y="157"/>
                  </a:lnTo>
                  <a:lnTo>
                    <a:pt x="2627" y="156"/>
                  </a:lnTo>
                  <a:lnTo>
                    <a:pt x="2646" y="157"/>
                  </a:lnTo>
                  <a:lnTo>
                    <a:pt x="2665" y="158"/>
                  </a:lnTo>
                  <a:lnTo>
                    <a:pt x="2684" y="160"/>
                  </a:lnTo>
                  <a:lnTo>
                    <a:pt x="2695" y="158"/>
                  </a:lnTo>
                  <a:lnTo>
                    <a:pt x="2707" y="157"/>
                  </a:lnTo>
                  <a:lnTo>
                    <a:pt x="2719" y="156"/>
                  </a:lnTo>
                  <a:lnTo>
                    <a:pt x="2732" y="156"/>
                  </a:lnTo>
                  <a:lnTo>
                    <a:pt x="2756" y="156"/>
                  </a:lnTo>
                  <a:lnTo>
                    <a:pt x="2781" y="157"/>
                  </a:lnTo>
                  <a:lnTo>
                    <a:pt x="2804" y="158"/>
                  </a:lnTo>
                  <a:lnTo>
                    <a:pt x="2829" y="158"/>
                  </a:lnTo>
                  <a:lnTo>
                    <a:pt x="2852" y="158"/>
                  </a:lnTo>
                  <a:lnTo>
                    <a:pt x="2875" y="155"/>
                  </a:lnTo>
                  <a:lnTo>
                    <a:pt x="3087" y="153"/>
                  </a:lnTo>
                  <a:lnTo>
                    <a:pt x="3138" y="150"/>
                  </a:lnTo>
                  <a:lnTo>
                    <a:pt x="3188" y="149"/>
                  </a:lnTo>
                  <a:lnTo>
                    <a:pt x="3236" y="149"/>
                  </a:lnTo>
                  <a:lnTo>
                    <a:pt x="3284" y="149"/>
                  </a:lnTo>
                  <a:lnTo>
                    <a:pt x="3331" y="149"/>
                  </a:lnTo>
                  <a:lnTo>
                    <a:pt x="3379" y="148"/>
                  </a:lnTo>
                  <a:lnTo>
                    <a:pt x="3428" y="147"/>
                  </a:lnTo>
                  <a:lnTo>
                    <a:pt x="3478" y="145"/>
                  </a:lnTo>
                  <a:lnTo>
                    <a:pt x="3536" y="144"/>
                  </a:lnTo>
                  <a:lnTo>
                    <a:pt x="3594" y="144"/>
                  </a:lnTo>
                  <a:lnTo>
                    <a:pt x="3654" y="145"/>
                  </a:lnTo>
                  <a:lnTo>
                    <a:pt x="3713" y="146"/>
                  </a:lnTo>
                  <a:lnTo>
                    <a:pt x="3772" y="146"/>
                  </a:lnTo>
                  <a:lnTo>
                    <a:pt x="3831" y="146"/>
                  </a:lnTo>
                  <a:lnTo>
                    <a:pt x="3859" y="145"/>
                  </a:lnTo>
                  <a:lnTo>
                    <a:pt x="3889" y="144"/>
                  </a:lnTo>
                  <a:lnTo>
                    <a:pt x="3918" y="142"/>
                  </a:lnTo>
                  <a:lnTo>
                    <a:pt x="3946" y="140"/>
                  </a:lnTo>
                  <a:lnTo>
                    <a:pt x="3968" y="142"/>
                  </a:lnTo>
                  <a:lnTo>
                    <a:pt x="3990" y="143"/>
                  </a:lnTo>
                  <a:lnTo>
                    <a:pt x="4013" y="143"/>
                  </a:lnTo>
                  <a:lnTo>
                    <a:pt x="4035" y="142"/>
                  </a:lnTo>
                  <a:lnTo>
                    <a:pt x="4057" y="141"/>
                  </a:lnTo>
                  <a:lnTo>
                    <a:pt x="4079" y="140"/>
                  </a:lnTo>
                  <a:lnTo>
                    <a:pt x="4101" y="138"/>
                  </a:lnTo>
                  <a:lnTo>
                    <a:pt x="4121" y="138"/>
                  </a:lnTo>
                  <a:lnTo>
                    <a:pt x="4186" y="139"/>
                  </a:lnTo>
                  <a:lnTo>
                    <a:pt x="4351" y="140"/>
                  </a:lnTo>
                  <a:lnTo>
                    <a:pt x="4600" y="140"/>
                  </a:lnTo>
                  <a:lnTo>
                    <a:pt x="4920" y="141"/>
                  </a:lnTo>
                  <a:lnTo>
                    <a:pt x="5298" y="141"/>
                  </a:lnTo>
                  <a:lnTo>
                    <a:pt x="5716" y="140"/>
                  </a:lnTo>
                  <a:lnTo>
                    <a:pt x="6163" y="140"/>
                  </a:lnTo>
                  <a:lnTo>
                    <a:pt x="6624" y="139"/>
                  </a:lnTo>
                  <a:lnTo>
                    <a:pt x="7085" y="139"/>
                  </a:lnTo>
                  <a:lnTo>
                    <a:pt x="7532" y="138"/>
                  </a:lnTo>
                  <a:lnTo>
                    <a:pt x="7951" y="138"/>
                  </a:lnTo>
                  <a:lnTo>
                    <a:pt x="8328" y="138"/>
                  </a:lnTo>
                  <a:lnTo>
                    <a:pt x="8647" y="137"/>
                  </a:lnTo>
                  <a:lnTo>
                    <a:pt x="8897" y="138"/>
                  </a:lnTo>
                  <a:lnTo>
                    <a:pt x="9061" y="138"/>
                  </a:lnTo>
                  <a:lnTo>
                    <a:pt x="9127" y="139"/>
                  </a:lnTo>
                  <a:lnTo>
                    <a:pt x="9177" y="138"/>
                  </a:lnTo>
                  <a:lnTo>
                    <a:pt x="9226" y="137"/>
                  </a:lnTo>
                  <a:lnTo>
                    <a:pt x="9274" y="135"/>
                  </a:lnTo>
                  <a:lnTo>
                    <a:pt x="9322" y="134"/>
                  </a:lnTo>
                  <a:lnTo>
                    <a:pt x="9370" y="133"/>
                  </a:lnTo>
                  <a:lnTo>
                    <a:pt x="9417" y="133"/>
                  </a:lnTo>
                  <a:lnTo>
                    <a:pt x="9466" y="133"/>
                  </a:lnTo>
                  <a:lnTo>
                    <a:pt x="9515" y="134"/>
                  </a:lnTo>
                  <a:lnTo>
                    <a:pt x="9538" y="132"/>
                  </a:lnTo>
                  <a:lnTo>
                    <a:pt x="9561" y="131"/>
                  </a:lnTo>
                  <a:lnTo>
                    <a:pt x="9586" y="130"/>
                  </a:lnTo>
                  <a:lnTo>
                    <a:pt x="9610" y="129"/>
                  </a:lnTo>
                  <a:lnTo>
                    <a:pt x="9636" y="127"/>
                  </a:lnTo>
                  <a:lnTo>
                    <a:pt x="9661" y="126"/>
                  </a:lnTo>
                  <a:lnTo>
                    <a:pt x="9685" y="124"/>
                  </a:lnTo>
                  <a:lnTo>
                    <a:pt x="9709" y="122"/>
                  </a:lnTo>
                  <a:lnTo>
                    <a:pt x="9891" y="114"/>
                  </a:lnTo>
                  <a:lnTo>
                    <a:pt x="9900" y="118"/>
                  </a:lnTo>
                  <a:lnTo>
                    <a:pt x="9908" y="122"/>
                  </a:lnTo>
                  <a:lnTo>
                    <a:pt x="9916" y="127"/>
                  </a:lnTo>
                  <a:lnTo>
                    <a:pt x="9923" y="134"/>
                  </a:lnTo>
                  <a:lnTo>
                    <a:pt x="9930" y="141"/>
                  </a:lnTo>
                  <a:lnTo>
                    <a:pt x="9936" y="149"/>
                  </a:lnTo>
                  <a:lnTo>
                    <a:pt x="9940" y="157"/>
                  </a:lnTo>
                  <a:lnTo>
                    <a:pt x="9943" y="166"/>
                  </a:lnTo>
                  <a:lnTo>
                    <a:pt x="9941" y="184"/>
                  </a:lnTo>
                  <a:lnTo>
                    <a:pt x="9940" y="201"/>
                  </a:lnTo>
                  <a:lnTo>
                    <a:pt x="9938" y="218"/>
                  </a:lnTo>
                  <a:lnTo>
                    <a:pt x="9938" y="237"/>
                  </a:lnTo>
                  <a:lnTo>
                    <a:pt x="9938" y="254"/>
                  </a:lnTo>
                  <a:lnTo>
                    <a:pt x="9940" y="273"/>
                  </a:lnTo>
                  <a:lnTo>
                    <a:pt x="9942" y="290"/>
                  </a:lnTo>
                  <a:lnTo>
                    <a:pt x="9946" y="307"/>
                  </a:lnTo>
                  <a:lnTo>
                    <a:pt x="9950" y="328"/>
                  </a:lnTo>
                  <a:lnTo>
                    <a:pt x="9954" y="347"/>
                  </a:lnTo>
                  <a:lnTo>
                    <a:pt x="9960" y="367"/>
                  </a:lnTo>
                  <a:lnTo>
                    <a:pt x="9967" y="385"/>
                  </a:lnTo>
                  <a:lnTo>
                    <a:pt x="9975" y="404"/>
                  </a:lnTo>
                  <a:lnTo>
                    <a:pt x="9985" y="422"/>
                  </a:lnTo>
                  <a:lnTo>
                    <a:pt x="9995" y="440"/>
                  </a:lnTo>
                  <a:lnTo>
                    <a:pt x="10006" y="458"/>
                  </a:lnTo>
                  <a:lnTo>
                    <a:pt x="10017" y="474"/>
                  </a:lnTo>
                  <a:lnTo>
                    <a:pt x="10030" y="491"/>
                  </a:lnTo>
                  <a:lnTo>
                    <a:pt x="10043" y="507"/>
                  </a:lnTo>
                  <a:lnTo>
                    <a:pt x="10057" y="522"/>
                  </a:lnTo>
                  <a:lnTo>
                    <a:pt x="10071" y="537"/>
                  </a:lnTo>
                  <a:lnTo>
                    <a:pt x="10087" y="552"/>
                  </a:lnTo>
                  <a:lnTo>
                    <a:pt x="10102" y="566"/>
                  </a:lnTo>
                  <a:lnTo>
                    <a:pt x="10118" y="579"/>
                  </a:lnTo>
                  <a:lnTo>
                    <a:pt x="10128" y="593"/>
                  </a:lnTo>
                  <a:lnTo>
                    <a:pt x="10135" y="606"/>
                  </a:lnTo>
                  <a:lnTo>
                    <a:pt x="10141" y="620"/>
                  </a:lnTo>
                  <a:lnTo>
                    <a:pt x="10146" y="634"/>
                  </a:lnTo>
                  <a:lnTo>
                    <a:pt x="10149" y="650"/>
                  </a:lnTo>
                  <a:lnTo>
                    <a:pt x="10151" y="665"/>
                  </a:lnTo>
                  <a:lnTo>
                    <a:pt x="10152" y="681"/>
                  </a:lnTo>
                  <a:lnTo>
                    <a:pt x="10152" y="699"/>
                  </a:lnTo>
                  <a:close/>
                  <a:moveTo>
                    <a:pt x="9921" y="1369"/>
                  </a:moveTo>
                  <a:lnTo>
                    <a:pt x="9919" y="1378"/>
                  </a:lnTo>
                  <a:lnTo>
                    <a:pt x="9918" y="1388"/>
                  </a:lnTo>
                  <a:lnTo>
                    <a:pt x="9917" y="1397"/>
                  </a:lnTo>
                  <a:lnTo>
                    <a:pt x="9917" y="1406"/>
                  </a:lnTo>
                  <a:lnTo>
                    <a:pt x="9918" y="1424"/>
                  </a:lnTo>
                  <a:lnTo>
                    <a:pt x="9919" y="1443"/>
                  </a:lnTo>
                  <a:lnTo>
                    <a:pt x="9921" y="1461"/>
                  </a:lnTo>
                  <a:lnTo>
                    <a:pt x="9921" y="1479"/>
                  </a:lnTo>
                  <a:lnTo>
                    <a:pt x="9920" y="1488"/>
                  </a:lnTo>
                  <a:lnTo>
                    <a:pt x="9919" y="1497"/>
                  </a:lnTo>
                  <a:lnTo>
                    <a:pt x="9918" y="1505"/>
                  </a:lnTo>
                  <a:lnTo>
                    <a:pt x="9915" y="1514"/>
                  </a:lnTo>
                  <a:lnTo>
                    <a:pt x="9798" y="1516"/>
                  </a:lnTo>
                  <a:lnTo>
                    <a:pt x="9581" y="1519"/>
                  </a:lnTo>
                  <a:lnTo>
                    <a:pt x="9279" y="1520"/>
                  </a:lnTo>
                  <a:lnTo>
                    <a:pt x="8906" y="1521"/>
                  </a:lnTo>
                  <a:lnTo>
                    <a:pt x="8477" y="1523"/>
                  </a:lnTo>
                  <a:lnTo>
                    <a:pt x="8004" y="1523"/>
                  </a:lnTo>
                  <a:lnTo>
                    <a:pt x="7504" y="1524"/>
                  </a:lnTo>
                  <a:lnTo>
                    <a:pt x="6989" y="1525"/>
                  </a:lnTo>
                  <a:lnTo>
                    <a:pt x="6474" y="1525"/>
                  </a:lnTo>
                  <a:lnTo>
                    <a:pt x="5974" y="1526"/>
                  </a:lnTo>
                  <a:lnTo>
                    <a:pt x="5503" y="1527"/>
                  </a:lnTo>
                  <a:lnTo>
                    <a:pt x="5074" y="1527"/>
                  </a:lnTo>
                  <a:lnTo>
                    <a:pt x="4703" y="1528"/>
                  </a:lnTo>
                  <a:lnTo>
                    <a:pt x="4402" y="1529"/>
                  </a:lnTo>
                  <a:lnTo>
                    <a:pt x="4187" y="1531"/>
                  </a:lnTo>
                  <a:lnTo>
                    <a:pt x="4072" y="1532"/>
                  </a:lnTo>
                  <a:lnTo>
                    <a:pt x="3995" y="1534"/>
                  </a:lnTo>
                  <a:lnTo>
                    <a:pt x="3918" y="1535"/>
                  </a:lnTo>
                  <a:lnTo>
                    <a:pt x="3841" y="1536"/>
                  </a:lnTo>
                  <a:lnTo>
                    <a:pt x="3765" y="1537"/>
                  </a:lnTo>
                  <a:lnTo>
                    <a:pt x="3689" y="1538"/>
                  </a:lnTo>
                  <a:lnTo>
                    <a:pt x="3613" y="1539"/>
                  </a:lnTo>
                  <a:lnTo>
                    <a:pt x="3537" y="1540"/>
                  </a:lnTo>
                  <a:lnTo>
                    <a:pt x="3462" y="1541"/>
                  </a:lnTo>
                  <a:lnTo>
                    <a:pt x="3386" y="1542"/>
                  </a:lnTo>
                  <a:lnTo>
                    <a:pt x="3310" y="1543"/>
                  </a:lnTo>
                  <a:lnTo>
                    <a:pt x="3235" y="1544"/>
                  </a:lnTo>
                  <a:lnTo>
                    <a:pt x="3159" y="1545"/>
                  </a:lnTo>
                  <a:lnTo>
                    <a:pt x="3083" y="1546"/>
                  </a:lnTo>
                  <a:lnTo>
                    <a:pt x="3008" y="1547"/>
                  </a:lnTo>
                  <a:lnTo>
                    <a:pt x="2932" y="1548"/>
                  </a:lnTo>
                  <a:lnTo>
                    <a:pt x="2856" y="1549"/>
                  </a:lnTo>
                  <a:lnTo>
                    <a:pt x="2789" y="1550"/>
                  </a:lnTo>
                  <a:lnTo>
                    <a:pt x="2720" y="1551"/>
                  </a:lnTo>
                  <a:lnTo>
                    <a:pt x="2653" y="1551"/>
                  </a:lnTo>
                  <a:lnTo>
                    <a:pt x="2586" y="1551"/>
                  </a:lnTo>
                  <a:lnTo>
                    <a:pt x="2517" y="1551"/>
                  </a:lnTo>
                  <a:lnTo>
                    <a:pt x="2450" y="1551"/>
                  </a:lnTo>
                  <a:lnTo>
                    <a:pt x="2381" y="1551"/>
                  </a:lnTo>
                  <a:lnTo>
                    <a:pt x="2314" y="1551"/>
                  </a:lnTo>
                  <a:lnTo>
                    <a:pt x="2246" y="1552"/>
                  </a:lnTo>
                  <a:lnTo>
                    <a:pt x="2179" y="1552"/>
                  </a:lnTo>
                  <a:lnTo>
                    <a:pt x="2110" y="1552"/>
                  </a:lnTo>
                  <a:lnTo>
                    <a:pt x="2044" y="1552"/>
                  </a:lnTo>
                  <a:lnTo>
                    <a:pt x="1976" y="1553"/>
                  </a:lnTo>
                  <a:lnTo>
                    <a:pt x="1909" y="1554"/>
                  </a:lnTo>
                  <a:lnTo>
                    <a:pt x="1842" y="1555"/>
                  </a:lnTo>
                  <a:lnTo>
                    <a:pt x="1776" y="1556"/>
                  </a:lnTo>
                  <a:lnTo>
                    <a:pt x="1759" y="1558"/>
                  </a:lnTo>
                  <a:lnTo>
                    <a:pt x="1740" y="1559"/>
                  </a:lnTo>
                  <a:lnTo>
                    <a:pt x="1721" y="1559"/>
                  </a:lnTo>
                  <a:lnTo>
                    <a:pt x="1702" y="1558"/>
                  </a:lnTo>
                  <a:lnTo>
                    <a:pt x="1683" y="1558"/>
                  </a:lnTo>
                  <a:lnTo>
                    <a:pt x="1664" y="1558"/>
                  </a:lnTo>
                  <a:lnTo>
                    <a:pt x="1655" y="1559"/>
                  </a:lnTo>
                  <a:lnTo>
                    <a:pt x="1646" y="1560"/>
                  </a:lnTo>
                  <a:lnTo>
                    <a:pt x="1637" y="1561"/>
                  </a:lnTo>
                  <a:lnTo>
                    <a:pt x="1628" y="1563"/>
                  </a:lnTo>
                  <a:lnTo>
                    <a:pt x="1606" y="1561"/>
                  </a:lnTo>
                  <a:lnTo>
                    <a:pt x="1584" y="1561"/>
                  </a:lnTo>
                  <a:lnTo>
                    <a:pt x="1560" y="1562"/>
                  </a:lnTo>
                  <a:lnTo>
                    <a:pt x="1538" y="1563"/>
                  </a:lnTo>
                  <a:lnTo>
                    <a:pt x="1515" y="1565"/>
                  </a:lnTo>
                  <a:lnTo>
                    <a:pt x="1493" y="1565"/>
                  </a:lnTo>
                  <a:lnTo>
                    <a:pt x="1482" y="1563"/>
                  </a:lnTo>
                  <a:lnTo>
                    <a:pt x="1470" y="1563"/>
                  </a:lnTo>
                  <a:lnTo>
                    <a:pt x="1460" y="1561"/>
                  </a:lnTo>
                  <a:lnTo>
                    <a:pt x="1450" y="1560"/>
                  </a:lnTo>
                  <a:lnTo>
                    <a:pt x="1413" y="1561"/>
                  </a:lnTo>
                  <a:lnTo>
                    <a:pt x="1377" y="1561"/>
                  </a:lnTo>
                  <a:lnTo>
                    <a:pt x="1340" y="1561"/>
                  </a:lnTo>
                  <a:lnTo>
                    <a:pt x="1303" y="1560"/>
                  </a:lnTo>
                  <a:lnTo>
                    <a:pt x="1266" y="1561"/>
                  </a:lnTo>
                  <a:lnTo>
                    <a:pt x="1228" y="1561"/>
                  </a:lnTo>
                  <a:lnTo>
                    <a:pt x="1191" y="1563"/>
                  </a:lnTo>
                  <a:lnTo>
                    <a:pt x="1154" y="1567"/>
                  </a:lnTo>
                  <a:lnTo>
                    <a:pt x="1148" y="1562"/>
                  </a:lnTo>
                  <a:lnTo>
                    <a:pt x="1144" y="1558"/>
                  </a:lnTo>
                  <a:lnTo>
                    <a:pt x="1141" y="1554"/>
                  </a:lnTo>
                  <a:lnTo>
                    <a:pt x="1139" y="1549"/>
                  </a:lnTo>
                  <a:lnTo>
                    <a:pt x="1138" y="1544"/>
                  </a:lnTo>
                  <a:lnTo>
                    <a:pt x="1138" y="1538"/>
                  </a:lnTo>
                  <a:lnTo>
                    <a:pt x="1138" y="1533"/>
                  </a:lnTo>
                  <a:lnTo>
                    <a:pt x="1139" y="1527"/>
                  </a:lnTo>
                  <a:lnTo>
                    <a:pt x="1141" y="1514"/>
                  </a:lnTo>
                  <a:lnTo>
                    <a:pt x="1144" y="1502"/>
                  </a:lnTo>
                  <a:lnTo>
                    <a:pt x="1145" y="1495"/>
                  </a:lnTo>
                  <a:lnTo>
                    <a:pt x="1145" y="1489"/>
                  </a:lnTo>
                  <a:lnTo>
                    <a:pt x="1145" y="1483"/>
                  </a:lnTo>
                  <a:lnTo>
                    <a:pt x="1145" y="1478"/>
                  </a:lnTo>
                  <a:lnTo>
                    <a:pt x="1144" y="1458"/>
                  </a:lnTo>
                  <a:lnTo>
                    <a:pt x="1141" y="1440"/>
                  </a:lnTo>
                  <a:lnTo>
                    <a:pt x="1138" y="1422"/>
                  </a:lnTo>
                  <a:lnTo>
                    <a:pt x="1134" y="1404"/>
                  </a:lnTo>
                  <a:lnTo>
                    <a:pt x="1129" y="1388"/>
                  </a:lnTo>
                  <a:lnTo>
                    <a:pt x="1123" y="1371"/>
                  </a:lnTo>
                  <a:lnTo>
                    <a:pt x="1115" y="1355"/>
                  </a:lnTo>
                  <a:lnTo>
                    <a:pt x="1106" y="1340"/>
                  </a:lnTo>
                  <a:lnTo>
                    <a:pt x="1097" y="1324"/>
                  </a:lnTo>
                  <a:lnTo>
                    <a:pt x="1087" y="1310"/>
                  </a:lnTo>
                  <a:lnTo>
                    <a:pt x="1076" y="1297"/>
                  </a:lnTo>
                  <a:lnTo>
                    <a:pt x="1063" y="1283"/>
                  </a:lnTo>
                  <a:lnTo>
                    <a:pt x="1051" y="1271"/>
                  </a:lnTo>
                  <a:lnTo>
                    <a:pt x="1037" y="1260"/>
                  </a:lnTo>
                  <a:lnTo>
                    <a:pt x="1021" y="1249"/>
                  </a:lnTo>
                  <a:lnTo>
                    <a:pt x="1006" y="1238"/>
                  </a:lnTo>
                  <a:lnTo>
                    <a:pt x="999" y="1234"/>
                  </a:lnTo>
                  <a:lnTo>
                    <a:pt x="993" y="1230"/>
                  </a:lnTo>
                  <a:lnTo>
                    <a:pt x="987" y="1224"/>
                  </a:lnTo>
                  <a:lnTo>
                    <a:pt x="982" y="1219"/>
                  </a:lnTo>
                  <a:lnTo>
                    <a:pt x="977" y="1213"/>
                  </a:lnTo>
                  <a:lnTo>
                    <a:pt x="972" y="1207"/>
                  </a:lnTo>
                  <a:lnTo>
                    <a:pt x="968" y="1200"/>
                  </a:lnTo>
                  <a:lnTo>
                    <a:pt x="965" y="1192"/>
                  </a:lnTo>
                  <a:lnTo>
                    <a:pt x="960" y="1178"/>
                  </a:lnTo>
                  <a:lnTo>
                    <a:pt x="956" y="1163"/>
                  </a:lnTo>
                  <a:lnTo>
                    <a:pt x="955" y="1148"/>
                  </a:lnTo>
                  <a:lnTo>
                    <a:pt x="954" y="1132"/>
                  </a:lnTo>
                  <a:lnTo>
                    <a:pt x="954" y="1125"/>
                  </a:lnTo>
                  <a:lnTo>
                    <a:pt x="955" y="1119"/>
                  </a:lnTo>
                  <a:lnTo>
                    <a:pt x="956" y="1113"/>
                  </a:lnTo>
                  <a:lnTo>
                    <a:pt x="958" y="1107"/>
                  </a:lnTo>
                  <a:lnTo>
                    <a:pt x="961" y="1100"/>
                  </a:lnTo>
                  <a:lnTo>
                    <a:pt x="964" y="1095"/>
                  </a:lnTo>
                  <a:lnTo>
                    <a:pt x="968" y="1090"/>
                  </a:lnTo>
                  <a:lnTo>
                    <a:pt x="972" y="1085"/>
                  </a:lnTo>
                  <a:lnTo>
                    <a:pt x="977" y="1082"/>
                  </a:lnTo>
                  <a:lnTo>
                    <a:pt x="982" y="1080"/>
                  </a:lnTo>
                  <a:lnTo>
                    <a:pt x="987" y="1079"/>
                  </a:lnTo>
                  <a:lnTo>
                    <a:pt x="993" y="1078"/>
                  </a:lnTo>
                  <a:lnTo>
                    <a:pt x="998" y="1079"/>
                  </a:lnTo>
                  <a:lnTo>
                    <a:pt x="1003" y="1080"/>
                  </a:lnTo>
                  <a:lnTo>
                    <a:pt x="1008" y="1082"/>
                  </a:lnTo>
                  <a:lnTo>
                    <a:pt x="1012" y="1085"/>
                  </a:lnTo>
                  <a:lnTo>
                    <a:pt x="1017" y="1090"/>
                  </a:lnTo>
                  <a:lnTo>
                    <a:pt x="1021" y="1096"/>
                  </a:lnTo>
                  <a:lnTo>
                    <a:pt x="1025" y="1103"/>
                  </a:lnTo>
                  <a:lnTo>
                    <a:pt x="1027" y="1109"/>
                  </a:lnTo>
                  <a:lnTo>
                    <a:pt x="1031" y="1121"/>
                  </a:lnTo>
                  <a:lnTo>
                    <a:pt x="1035" y="1134"/>
                  </a:lnTo>
                  <a:lnTo>
                    <a:pt x="1037" y="1140"/>
                  </a:lnTo>
                  <a:lnTo>
                    <a:pt x="1040" y="1146"/>
                  </a:lnTo>
                  <a:lnTo>
                    <a:pt x="1043" y="1152"/>
                  </a:lnTo>
                  <a:lnTo>
                    <a:pt x="1046" y="1158"/>
                  </a:lnTo>
                  <a:lnTo>
                    <a:pt x="1051" y="1162"/>
                  </a:lnTo>
                  <a:lnTo>
                    <a:pt x="1056" y="1167"/>
                  </a:lnTo>
                  <a:lnTo>
                    <a:pt x="1063" y="1170"/>
                  </a:lnTo>
                  <a:lnTo>
                    <a:pt x="1071" y="1173"/>
                  </a:lnTo>
                  <a:lnTo>
                    <a:pt x="1083" y="1177"/>
                  </a:lnTo>
                  <a:lnTo>
                    <a:pt x="1096" y="1179"/>
                  </a:lnTo>
                  <a:lnTo>
                    <a:pt x="1109" y="1181"/>
                  </a:lnTo>
                  <a:lnTo>
                    <a:pt x="1122" y="1181"/>
                  </a:lnTo>
                  <a:lnTo>
                    <a:pt x="1129" y="1181"/>
                  </a:lnTo>
                  <a:lnTo>
                    <a:pt x="1135" y="1179"/>
                  </a:lnTo>
                  <a:lnTo>
                    <a:pt x="1141" y="1178"/>
                  </a:lnTo>
                  <a:lnTo>
                    <a:pt x="1146" y="1175"/>
                  </a:lnTo>
                  <a:lnTo>
                    <a:pt x="1152" y="1172"/>
                  </a:lnTo>
                  <a:lnTo>
                    <a:pt x="1157" y="1168"/>
                  </a:lnTo>
                  <a:lnTo>
                    <a:pt x="1162" y="1163"/>
                  </a:lnTo>
                  <a:lnTo>
                    <a:pt x="1167" y="1157"/>
                  </a:lnTo>
                  <a:lnTo>
                    <a:pt x="1175" y="1149"/>
                  </a:lnTo>
                  <a:lnTo>
                    <a:pt x="1181" y="1139"/>
                  </a:lnTo>
                  <a:lnTo>
                    <a:pt x="1187" y="1129"/>
                  </a:lnTo>
                  <a:lnTo>
                    <a:pt x="1191" y="1119"/>
                  </a:lnTo>
                  <a:lnTo>
                    <a:pt x="1194" y="1108"/>
                  </a:lnTo>
                  <a:lnTo>
                    <a:pt x="1197" y="1096"/>
                  </a:lnTo>
                  <a:lnTo>
                    <a:pt x="1198" y="1084"/>
                  </a:lnTo>
                  <a:lnTo>
                    <a:pt x="1199" y="1073"/>
                  </a:lnTo>
                  <a:lnTo>
                    <a:pt x="1199" y="1061"/>
                  </a:lnTo>
                  <a:lnTo>
                    <a:pt x="1198" y="1048"/>
                  </a:lnTo>
                  <a:lnTo>
                    <a:pt x="1197" y="1036"/>
                  </a:lnTo>
                  <a:lnTo>
                    <a:pt x="1195" y="1025"/>
                  </a:lnTo>
                  <a:lnTo>
                    <a:pt x="1192" y="1014"/>
                  </a:lnTo>
                  <a:lnTo>
                    <a:pt x="1189" y="1002"/>
                  </a:lnTo>
                  <a:lnTo>
                    <a:pt x="1186" y="991"/>
                  </a:lnTo>
                  <a:lnTo>
                    <a:pt x="1182" y="982"/>
                  </a:lnTo>
                  <a:lnTo>
                    <a:pt x="1180" y="976"/>
                  </a:lnTo>
                  <a:lnTo>
                    <a:pt x="1177" y="971"/>
                  </a:lnTo>
                  <a:lnTo>
                    <a:pt x="1174" y="966"/>
                  </a:lnTo>
                  <a:lnTo>
                    <a:pt x="1170" y="961"/>
                  </a:lnTo>
                  <a:lnTo>
                    <a:pt x="1163" y="952"/>
                  </a:lnTo>
                  <a:lnTo>
                    <a:pt x="1154" y="944"/>
                  </a:lnTo>
                  <a:lnTo>
                    <a:pt x="1147" y="936"/>
                  </a:lnTo>
                  <a:lnTo>
                    <a:pt x="1141" y="927"/>
                  </a:lnTo>
                  <a:lnTo>
                    <a:pt x="1139" y="922"/>
                  </a:lnTo>
                  <a:lnTo>
                    <a:pt x="1138" y="917"/>
                  </a:lnTo>
                  <a:lnTo>
                    <a:pt x="1138" y="911"/>
                  </a:lnTo>
                  <a:lnTo>
                    <a:pt x="1139" y="905"/>
                  </a:lnTo>
                  <a:lnTo>
                    <a:pt x="1150" y="887"/>
                  </a:lnTo>
                  <a:lnTo>
                    <a:pt x="1162" y="868"/>
                  </a:lnTo>
                  <a:lnTo>
                    <a:pt x="1171" y="849"/>
                  </a:lnTo>
                  <a:lnTo>
                    <a:pt x="1178" y="830"/>
                  </a:lnTo>
                  <a:lnTo>
                    <a:pt x="1180" y="819"/>
                  </a:lnTo>
                  <a:lnTo>
                    <a:pt x="1182" y="809"/>
                  </a:lnTo>
                  <a:lnTo>
                    <a:pt x="1184" y="799"/>
                  </a:lnTo>
                  <a:lnTo>
                    <a:pt x="1185" y="789"/>
                  </a:lnTo>
                  <a:lnTo>
                    <a:pt x="1185" y="779"/>
                  </a:lnTo>
                  <a:lnTo>
                    <a:pt x="1185" y="768"/>
                  </a:lnTo>
                  <a:lnTo>
                    <a:pt x="1184" y="758"/>
                  </a:lnTo>
                  <a:lnTo>
                    <a:pt x="1182" y="748"/>
                  </a:lnTo>
                  <a:lnTo>
                    <a:pt x="1178" y="732"/>
                  </a:lnTo>
                  <a:lnTo>
                    <a:pt x="1174" y="715"/>
                  </a:lnTo>
                  <a:lnTo>
                    <a:pt x="1169" y="700"/>
                  </a:lnTo>
                  <a:lnTo>
                    <a:pt x="1163" y="685"/>
                  </a:lnTo>
                  <a:lnTo>
                    <a:pt x="1158" y="677"/>
                  </a:lnTo>
                  <a:lnTo>
                    <a:pt x="1154" y="670"/>
                  </a:lnTo>
                  <a:lnTo>
                    <a:pt x="1149" y="664"/>
                  </a:lnTo>
                  <a:lnTo>
                    <a:pt x="1144" y="658"/>
                  </a:lnTo>
                  <a:lnTo>
                    <a:pt x="1138" y="652"/>
                  </a:lnTo>
                  <a:lnTo>
                    <a:pt x="1132" y="647"/>
                  </a:lnTo>
                  <a:lnTo>
                    <a:pt x="1125" y="642"/>
                  </a:lnTo>
                  <a:lnTo>
                    <a:pt x="1117" y="637"/>
                  </a:lnTo>
                  <a:lnTo>
                    <a:pt x="1098" y="634"/>
                  </a:lnTo>
                  <a:lnTo>
                    <a:pt x="1078" y="632"/>
                  </a:lnTo>
                  <a:lnTo>
                    <a:pt x="1069" y="632"/>
                  </a:lnTo>
                  <a:lnTo>
                    <a:pt x="1057" y="632"/>
                  </a:lnTo>
                  <a:lnTo>
                    <a:pt x="1047" y="634"/>
                  </a:lnTo>
                  <a:lnTo>
                    <a:pt x="1037" y="639"/>
                  </a:lnTo>
                  <a:lnTo>
                    <a:pt x="1025" y="649"/>
                  </a:lnTo>
                  <a:lnTo>
                    <a:pt x="1011" y="658"/>
                  </a:lnTo>
                  <a:lnTo>
                    <a:pt x="1005" y="664"/>
                  </a:lnTo>
                  <a:lnTo>
                    <a:pt x="1001" y="669"/>
                  </a:lnTo>
                  <a:lnTo>
                    <a:pt x="999" y="673"/>
                  </a:lnTo>
                  <a:lnTo>
                    <a:pt x="998" y="676"/>
                  </a:lnTo>
                  <a:lnTo>
                    <a:pt x="997" y="680"/>
                  </a:lnTo>
                  <a:lnTo>
                    <a:pt x="997" y="686"/>
                  </a:lnTo>
                  <a:lnTo>
                    <a:pt x="999" y="694"/>
                  </a:lnTo>
                  <a:lnTo>
                    <a:pt x="999" y="702"/>
                  </a:lnTo>
                  <a:lnTo>
                    <a:pt x="999" y="710"/>
                  </a:lnTo>
                  <a:lnTo>
                    <a:pt x="998" y="718"/>
                  </a:lnTo>
                  <a:lnTo>
                    <a:pt x="996" y="726"/>
                  </a:lnTo>
                  <a:lnTo>
                    <a:pt x="993" y="735"/>
                  </a:lnTo>
                  <a:lnTo>
                    <a:pt x="989" y="743"/>
                  </a:lnTo>
                  <a:lnTo>
                    <a:pt x="985" y="750"/>
                  </a:lnTo>
                  <a:lnTo>
                    <a:pt x="979" y="754"/>
                  </a:lnTo>
                  <a:lnTo>
                    <a:pt x="972" y="758"/>
                  </a:lnTo>
                  <a:lnTo>
                    <a:pt x="965" y="761"/>
                  </a:lnTo>
                  <a:lnTo>
                    <a:pt x="958" y="763"/>
                  </a:lnTo>
                  <a:lnTo>
                    <a:pt x="952" y="764"/>
                  </a:lnTo>
                  <a:lnTo>
                    <a:pt x="945" y="764"/>
                  </a:lnTo>
                  <a:lnTo>
                    <a:pt x="939" y="762"/>
                  </a:lnTo>
                  <a:lnTo>
                    <a:pt x="933" y="760"/>
                  </a:lnTo>
                  <a:lnTo>
                    <a:pt x="927" y="751"/>
                  </a:lnTo>
                  <a:lnTo>
                    <a:pt x="923" y="743"/>
                  </a:lnTo>
                  <a:lnTo>
                    <a:pt x="921" y="734"/>
                  </a:lnTo>
                  <a:lnTo>
                    <a:pt x="919" y="723"/>
                  </a:lnTo>
                  <a:lnTo>
                    <a:pt x="919" y="714"/>
                  </a:lnTo>
                  <a:lnTo>
                    <a:pt x="920" y="704"/>
                  </a:lnTo>
                  <a:lnTo>
                    <a:pt x="921" y="694"/>
                  </a:lnTo>
                  <a:lnTo>
                    <a:pt x="923" y="682"/>
                  </a:lnTo>
                  <a:lnTo>
                    <a:pt x="934" y="663"/>
                  </a:lnTo>
                  <a:lnTo>
                    <a:pt x="946" y="645"/>
                  </a:lnTo>
                  <a:lnTo>
                    <a:pt x="959" y="626"/>
                  </a:lnTo>
                  <a:lnTo>
                    <a:pt x="973" y="609"/>
                  </a:lnTo>
                  <a:lnTo>
                    <a:pt x="1003" y="576"/>
                  </a:lnTo>
                  <a:lnTo>
                    <a:pt x="1034" y="543"/>
                  </a:lnTo>
                  <a:lnTo>
                    <a:pt x="1049" y="527"/>
                  </a:lnTo>
                  <a:lnTo>
                    <a:pt x="1063" y="510"/>
                  </a:lnTo>
                  <a:lnTo>
                    <a:pt x="1078" y="492"/>
                  </a:lnTo>
                  <a:lnTo>
                    <a:pt x="1090" y="475"/>
                  </a:lnTo>
                  <a:lnTo>
                    <a:pt x="1102" y="457"/>
                  </a:lnTo>
                  <a:lnTo>
                    <a:pt x="1111" y="437"/>
                  </a:lnTo>
                  <a:lnTo>
                    <a:pt x="1117" y="427"/>
                  </a:lnTo>
                  <a:lnTo>
                    <a:pt x="1120" y="416"/>
                  </a:lnTo>
                  <a:lnTo>
                    <a:pt x="1124" y="405"/>
                  </a:lnTo>
                  <a:lnTo>
                    <a:pt x="1127" y="394"/>
                  </a:lnTo>
                  <a:lnTo>
                    <a:pt x="1132" y="377"/>
                  </a:lnTo>
                  <a:lnTo>
                    <a:pt x="1136" y="358"/>
                  </a:lnTo>
                  <a:lnTo>
                    <a:pt x="1139" y="340"/>
                  </a:lnTo>
                  <a:lnTo>
                    <a:pt x="1140" y="322"/>
                  </a:lnTo>
                  <a:lnTo>
                    <a:pt x="1139" y="303"/>
                  </a:lnTo>
                  <a:lnTo>
                    <a:pt x="1138" y="285"/>
                  </a:lnTo>
                  <a:lnTo>
                    <a:pt x="1136" y="268"/>
                  </a:lnTo>
                  <a:lnTo>
                    <a:pt x="1133" y="249"/>
                  </a:lnTo>
                  <a:lnTo>
                    <a:pt x="1138" y="244"/>
                  </a:lnTo>
                  <a:lnTo>
                    <a:pt x="1144" y="240"/>
                  </a:lnTo>
                  <a:lnTo>
                    <a:pt x="1151" y="237"/>
                  </a:lnTo>
                  <a:lnTo>
                    <a:pt x="1157" y="235"/>
                  </a:lnTo>
                  <a:lnTo>
                    <a:pt x="1165" y="234"/>
                  </a:lnTo>
                  <a:lnTo>
                    <a:pt x="1173" y="234"/>
                  </a:lnTo>
                  <a:lnTo>
                    <a:pt x="1180" y="235"/>
                  </a:lnTo>
                  <a:lnTo>
                    <a:pt x="1188" y="237"/>
                  </a:lnTo>
                  <a:lnTo>
                    <a:pt x="1252" y="234"/>
                  </a:lnTo>
                  <a:lnTo>
                    <a:pt x="1314" y="232"/>
                  </a:lnTo>
                  <a:lnTo>
                    <a:pt x="1375" y="232"/>
                  </a:lnTo>
                  <a:lnTo>
                    <a:pt x="1437" y="232"/>
                  </a:lnTo>
                  <a:lnTo>
                    <a:pt x="1496" y="233"/>
                  </a:lnTo>
                  <a:lnTo>
                    <a:pt x="1556" y="233"/>
                  </a:lnTo>
                  <a:lnTo>
                    <a:pt x="1616" y="231"/>
                  </a:lnTo>
                  <a:lnTo>
                    <a:pt x="1677" y="228"/>
                  </a:lnTo>
                  <a:lnTo>
                    <a:pt x="1754" y="227"/>
                  </a:lnTo>
                  <a:lnTo>
                    <a:pt x="1831" y="226"/>
                  </a:lnTo>
                  <a:lnTo>
                    <a:pt x="1908" y="225"/>
                  </a:lnTo>
                  <a:lnTo>
                    <a:pt x="1985" y="224"/>
                  </a:lnTo>
                  <a:lnTo>
                    <a:pt x="2062" y="223"/>
                  </a:lnTo>
                  <a:lnTo>
                    <a:pt x="2140" y="222"/>
                  </a:lnTo>
                  <a:lnTo>
                    <a:pt x="2218" y="220"/>
                  </a:lnTo>
                  <a:lnTo>
                    <a:pt x="2294" y="219"/>
                  </a:lnTo>
                  <a:lnTo>
                    <a:pt x="2372" y="217"/>
                  </a:lnTo>
                  <a:lnTo>
                    <a:pt x="2449" y="216"/>
                  </a:lnTo>
                  <a:lnTo>
                    <a:pt x="2526" y="215"/>
                  </a:lnTo>
                  <a:lnTo>
                    <a:pt x="2604" y="214"/>
                  </a:lnTo>
                  <a:lnTo>
                    <a:pt x="2681" y="213"/>
                  </a:lnTo>
                  <a:lnTo>
                    <a:pt x="2757" y="212"/>
                  </a:lnTo>
                  <a:lnTo>
                    <a:pt x="2835" y="211"/>
                  </a:lnTo>
                  <a:lnTo>
                    <a:pt x="2912" y="210"/>
                  </a:lnTo>
                  <a:lnTo>
                    <a:pt x="2981" y="209"/>
                  </a:lnTo>
                  <a:lnTo>
                    <a:pt x="3052" y="208"/>
                  </a:lnTo>
                  <a:lnTo>
                    <a:pt x="3124" y="209"/>
                  </a:lnTo>
                  <a:lnTo>
                    <a:pt x="3197" y="209"/>
                  </a:lnTo>
                  <a:lnTo>
                    <a:pt x="3270" y="210"/>
                  </a:lnTo>
                  <a:lnTo>
                    <a:pt x="3343" y="210"/>
                  </a:lnTo>
                  <a:lnTo>
                    <a:pt x="3416" y="209"/>
                  </a:lnTo>
                  <a:lnTo>
                    <a:pt x="3487" y="206"/>
                  </a:lnTo>
                  <a:lnTo>
                    <a:pt x="3635" y="205"/>
                  </a:lnTo>
                  <a:lnTo>
                    <a:pt x="3883" y="204"/>
                  </a:lnTo>
                  <a:lnTo>
                    <a:pt x="4213" y="203"/>
                  </a:lnTo>
                  <a:lnTo>
                    <a:pt x="4615" y="201"/>
                  </a:lnTo>
                  <a:lnTo>
                    <a:pt x="5072" y="200"/>
                  </a:lnTo>
                  <a:lnTo>
                    <a:pt x="5572" y="199"/>
                  </a:lnTo>
                  <a:lnTo>
                    <a:pt x="6098" y="197"/>
                  </a:lnTo>
                  <a:lnTo>
                    <a:pt x="6640" y="196"/>
                  </a:lnTo>
                  <a:lnTo>
                    <a:pt x="7181" y="194"/>
                  </a:lnTo>
                  <a:lnTo>
                    <a:pt x="7708" y="193"/>
                  </a:lnTo>
                  <a:lnTo>
                    <a:pt x="8206" y="191"/>
                  </a:lnTo>
                  <a:lnTo>
                    <a:pt x="8663" y="190"/>
                  </a:lnTo>
                  <a:lnTo>
                    <a:pt x="9063" y="188"/>
                  </a:lnTo>
                  <a:lnTo>
                    <a:pt x="9392" y="187"/>
                  </a:lnTo>
                  <a:lnTo>
                    <a:pt x="9637" y="185"/>
                  </a:lnTo>
                  <a:lnTo>
                    <a:pt x="9783" y="183"/>
                  </a:lnTo>
                  <a:lnTo>
                    <a:pt x="9795" y="185"/>
                  </a:lnTo>
                  <a:lnTo>
                    <a:pt x="9809" y="186"/>
                  </a:lnTo>
                  <a:lnTo>
                    <a:pt x="9822" y="185"/>
                  </a:lnTo>
                  <a:lnTo>
                    <a:pt x="9836" y="184"/>
                  </a:lnTo>
                  <a:lnTo>
                    <a:pt x="9844" y="184"/>
                  </a:lnTo>
                  <a:lnTo>
                    <a:pt x="9850" y="184"/>
                  </a:lnTo>
                  <a:lnTo>
                    <a:pt x="9856" y="185"/>
                  </a:lnTo>
                  <a:lnTo>
                    <a:pt x="9861" y="186"/>
                  </a:lnTo>
                  <a:lnTo>
                    <a:pt x="9866" y="188"/>
                  </a:lnTo>
                  <a:lnTo>
                    <a:pt x="9871" y="191"/>
                  </a:lnTo>
                  <a:lnTo>
                    <a:pt x="9875" y="195"/>
                  </a:lnTo>
                  <a:lnTo>
                    <a:pt x="9878" y="200"/>
                  </a:lnTo>
                  <a:lnTo>
                    <a:pt x="9877" y="223"/>
                  </a:lnTo>
                  <a:lnTo>
                    <a:pt x="9877" y="244"/>
                  </a:lnTo>
                  <a:lnTo>
                    <a:pt x="9877" y="265"/>
                  </a:lnTo>
                  <a:lnTo>
                    <a:pt x="9879" y="287"/>
                  </a:lnTo>
                  <a:lnTo>
                    <a:pt x="9881" y="307"/>
                  </a:lnTo>
                  <a:lnTo>
                    <a:pt x="9885" y="328"/>
                  </a:lnTo>
                  <a:lnTo>
                    <a:pt x="9891" y="348"/>
                  </a:lnTo>
                  <a:lnTo>
                    <a:pt x="9897" y="369"/>
                  </a:lnTo>
                  <a:lnTo>
                    <a:pt x="9904" y="388"/>
                  </a:lnTo>
                  <a:lnTo>
                    <a:pt x="9912" y="407"/>
                  </a:lnTo>
                  <a:lnTo>
                    <a:pt x="9921" y="425"/>
                  </a:lnTo>
                  <a:lnTo>
                    <a:pt x="9931" y="443"/>
                  </a:lnTo>
                  <a:lnTo>
                    <a:pt x="9944" y="461"/>
                  </a:lnTo>
                  <a:lnTo>
                    <a:pt x="9956" y="478"/>
                  </a:lnTo>
                  <a:lnTo>
                    <a:pt x="9970" y="494"/>
                  </a:lnTo>
                  <a:lnTo>
                    <a:pt x="9986" y="510"/>
                  </a:lnTo>
                  <a:lnTo>
                    <a:pt x="9994" y="520"/>
                  </a:lnTo>
                  <a:lnTo>
                    <a:pt x="10004" y="530"/>
                  </a:lnTo>
                  <a:lnTo>
                    <a:pt x="10013" y="540"/>
                  </a:lnTo>
                  <a:lnTo>
                    <a:pt x="10024" y="550"/>
                  </a:lnTo>
                  <a:lnTo>
                    <a:pt x="10046" y="570"/>
                  </a:lnTo>
                  <a:lnTo>
                    <a:pt x="10066" y="590"/>
                  </a:lnTo>
                  <a:lnTo>
                    <a:pt x="10076" y="602"/>
                  </a:lnTo>
                  <a:lnTo>
                    <a:pt x="10084" y="613"/>
                  </a:lnTo>
                  <a:lnTo>
                    <a:pt x="10090" y="625"/>
                  </a:lnTo>
                  <a:lnTo>
                    <a:pt x="10094" y="637"/>
                  </a:lnTo>
                  <a:lnTo>
                    <a:pt x="10096" y="644"/>
                  </a:lnTo>
                  <a:lnTo>
                    <a:pt x="10097" y="650"/>
                  </a:lnTo>
                  <a:lnTo>
                    <a:pt x="10097" y="657"/>
                  </a:lnTo>
                  <a:lnTo>
                    <a:pt x="10096" y="664"/>
                  </a:lnTo>
                  <a:lnTo>
                    <a:pt x="10095" y="671"/>
                  </a:lnTo>
                  <a:lnTo>
                    <a:pt x="10094" y="678"/>
                  </a:lnTo>
                  <a:lnTo>
                    <a:pt x="10091" y="686"/>
                  </a:lnTo>
                  <a:lnTo>
                    <a:pt x="10088" y="694"/>
                  </a:lnTo>
                  <a:lnTo>
                    <a:pt x="10083" y="695"/>
                  </a:lnTo>
                  <a:lnTo>
                    <a:pt x="10078" y="697"/>
                  </a:lnTo>
                  <a:lnTo>
                    <a:pt x="10072" y="697"/>
                  </a:lnTo>
                  <a:lnTo>
                    <a:pt x="10068" y="697"/>
                  </a:lnTo>
                  <a:lnTo>
                    <a:pt x="10059" y="695"/>
                  </a:lnTo>
                  <a:lnTo>
                    <a:pt x="10051" y="692"/>
                  </a:lnTo>
                  <a:lnTo>
                    <a:pt x="10043" y="687"/>
                  </a:lnTo>
                  <a:lnTo>
                    <a:pt x="10035" y="681"/>
                  </a:lnTo>
                  <a:lnTo>
                    <a:pt x="10026" y="674"/>
                  </a:lnTo>
                  <a:lnTo>
                    <a:pt x="10019" y="667"/>
                  </a:lnTo>
                  <a:lnTo>
                    <a:pt x="10011" y="660"/>
                  </a:lnTo>
                  <a:lnTo>
                    <a:pt x="10003" y="654"/>
                  </a:lnTo>
                  <a:lnTo>
                    <a:pt x="9995" y="647"/>
                  </a:lnTo>
                  <a:lnTo>
                    <a:pt x="9987" y="642"/>
                  </a:lnTo>
                  <a:lnTo>
                    <a:pt x="9977" y="637"/>
                  </a:lnTo>
                  <a:lnTo>
                    <a:pt x="9967" y="635"/>
                  </a:lnTo>
                  <a:lnTo>
                    <a:pt x="9962" y="634"/>
                  </a:lnTo>
                  <a:lnTo>
                    <a:pt x="9957" y="634"/>
                  </a:lnTo>
                  <a:lnTo>
                    <a:pt x="9952" y="635"/>
                  </a:lnTo>
                  <a:lnTo>
                    <a:pt x="9946" y="636"/>
                  </a:lnTo>
                  <a:lnTo>
                    <a:pt x="9932" y="641"/>
                  </a:lnTo>
                  <a:lnTo>
                    <a:pt x="9920" y="646"/>
                  </a:lnTo>
                  <a:lnTo>
                    <a:pt x="9908" y="652"/>
                  </a:lnTo>
                  <a:lnTo>
                    <a:pt x="9897" y="660"/>
                  </a:lnTo>
                  <a:lnTo>
                    <a:pt x="9893" y="664"/>
                  </a:lnTo>
                  <a:lnTo>
                    <a:pt x="9887" y="668"/>
                  </a:lnTo>
                  <a:lnTo>
                    <a:pt x="9883" y="673"/>
                  </a:lnTo>
                  <a:lnTo>
                    <a:pt x="9879" y="679"/>
                  </a:lnTo>
                  <a:lnTo>
                    <a:pt x="9876" y="685"/>
                  </a:lnTo>
                  <a:lnTo>
                    <a:pt x="9873" y="692"/>
                  </a:lnTo>
                  <a:lnTo>
                    <a:pt x="9871" y="698"/>
                  </a:lnTo>
                  <a:lnTo>
                    <a:pt x="9869" y="705"/>
                  </a:lnTo>
                  <a:lnTo>
                    <a:pt x="9867" y="715"/>
                  </a:lnTo>
                  <a:lnTo>
                    <a:pt x="9865" y="724"/>
                  </a:lnTo>
                  <a:lnTo>
                    <a:pt x="9865" y="735"/>
                  </a:lnTo>
                  <a:lnTo>
                    <a:pt x="9865" y="744"/>
                  </a:lnTo>
                  <a:lnTo>
                    <a:pt x="9866" y="753"/>
                  </a:lnTo>
                  <a:lnTo>
                    <a:pt x="9868" y="762"/>
                  </a:lnTo>
                  <a:lnTo>
                    <a:pt x="9870" y="771"/>
                  </a:lnTo>
                  <a:lnTo>
                    <a:pt x="9873" y="781"/>
                  </a:lnTo>
                  <a:lnTo>
                    <a:pt x="9881" y="797"/>
                  </a:lnTo>
                  <a:lnTo>
                    <a:pt x="9891" y="813"/>
                  </a:lnTo>
                  <a:lnTo>
                    <a:pt x="9901" y="829"/>
                  </a:lnTo>
                  <a:lnTo>
                    <a:pt x="9912" y="843"/>
                  </a:lnTo>
                  <a:lnTo>
                    <a:pt x="9911" y="849"/>
                  </a:lnTo>
                  <a:lnTo>
                    <a:pt x="9910" y="854"/>
                  </a:lnTo>
                  <a:lnTo>
                    <a:pt x="9907" y="859"/>
                  </a:lnTo>
                  <a:lnTo>
                    <a:pt x="9905" y="863"/>
                  </a:lnTo>
                  <a:lnTo>
                    <a:pt x="9898" y="872"/>
                  </a:lnTo>
                  <a:lnTo>
                    <a:pt x="9890" y="880"/>
                  </a:lnTo>
                  <a:lnTo>
                    <a:pt x="9881" y="888"/>
                  </a:lnTo>
                  <a:lnTo>
                    <a:pt x="9874" y="896"/>
                  </a:lnTo>
                  <a:lnTo>
                    <a:pt x="9871" y="900"/>
                  </a:lnTo>
                  <a:lnTo>
                    <a:pt x="9868" y="905"/>
                  </a:lnTo>
                  <a:lnTo>
                    <a:pt x="9865" y="909"/>
                  </a:lnTo>
                  <a:lnTo>
                    <a:pt x="9863" y="914"/>
                  </a:lnTo>
                  <a:lnTo>
                    <a:pt x="9860" y="924"/>
                  </a:lnTo>
                  <a:lnTo>
                    <a:pt x="9857" y="934"/>
                  </a:lnTo>
                  <a:lnTo>
                    <a:pt x="9855" y="943"/>
                  </a:lnTo>
                  <a:lnTo>
                    <a:pt x="9855" y="953"/>
                  </a:lnTo>
                  <a:lnTo>
                    <a:pt x="9855" y="963"/>
                  </a:lnTo>
                  <a:lnTo>
                    <a:pt x="9855" y="973"/>
                  </a:lnTo>
                  <a:lnTo>
                    <a:pt x="9857" y="982"/>
                  </a:lnTo>
                  <a:lnTo>
                    <a:pt x="9859" y="991"/>
                  </a:lnTo>
                  <a:lnTo>
                    <a:pt x="9862" y="1001"/>
                  </a:lnTo>
                  <a:lnTo>
                    <a:pt x="9866" y="1011"/>
                  </a:lnTo>
                  <a:lnTo>
                    <a:pt x="9869" y="1019"/>
                  </a:lnTo>
                  <a:lnTo>
                    <a:pt x="9874" y="1028"/>
                  </a:lnTo>
                  <a:lnTo>
                    <a:pt x="9879" y="1036"/>
                  </a:lnTo>
                  <a:lnTo>
                    <a:pt x="9884" y="1044"/>
                  </a:lnTo>
                  <a:lnTo>
                    <a:pt x="9891" y="1051"/>
                  </a:lnTo>
                  <a:lnTo>
                    <a:pt x="9897" y="1059"/>
                  </a:lnTo>
                  <a:lnTo>
                    <a:pt x="9918" y="1068"/>
                  </a:lnTo>
                  <a:lnTo>
                    <a:pt x="9941" y="1078"/>
                  </a:lnTo>
                  <a:lnTo>
                    <a:pt x="9952" y="1081"/>
                  </a:lnTo>
                  <a:lnTo>
                    <a:pt x="9963" y="1083"/>
                  </a:lnTo>
                  <a:lnTo>
                    <a:pt x="9969" y="1082"/>
                  </a:lnTo>
                  <a:lnTo>
                    <a:pt x="9974" y="1081"/>
                  </a:lnTo>
                  <a:lnTo>
                    <a:pt x="9980" y="1079"/>
                  </a:lnTo>
                  <a:lnTo>
                    <a:pt x="9986" y="1076"/>
                  </a:lnTo>
                  <a:lnTo>
                    <a:pt x="9995" y="1070"/>
                  </a:lnTo>
                  <a:lnTo>
                    <a:pt x="10003" y="1064"/>
                  </a:lnTo>
                  <a:lnTo>
                    <a:pt x="10011" y="1056"/>
                  </a:lnTo>
                  <a:lnTo>
                    <a:pt x="10018" y="1047"/>
                  </a:lnTo>
                  <a:lnTo>
                    <a:pt x="10024" y="1038"/>
                  </a:lnTo>
                  <a:lnTo>
                    <a:pt x="10030" y="1028"/>
                  </a:lnTo>
                  <a:lnTo>
                    <a:pt x="10031" y="1023"/>
                  </a:lnTo>
                  <a:lnTo>
                    <a:pt x="10032" y="1017"/>
                  </a:lnTo>
                  <a:lnTo>
                    <a:pt x="10033" y="1012"/>
                  </a:lnTo>
                  <a:lnTo>
                    <a:pt x="10033" y="1004"/>
                  </a:lnTo>
                  <a:lnTo>
                    <a:pt x="10037" y="1001"/>
                  </a:lnTo>
                  <a:lnTo>
                    <a:pt x="10043" y="998"/>
                  </a:lnTo>
                  <a:lnTo>
                    <a:pt x="10049" y="997"/>
                  </a:lnTo>
                  <a:lnTo>
                    <a:pt x="10056" y="997"/>
                  </a:lnTo>
                  <a:lnTo>
                    <a:pt x="10062" y="998"/>
                  </a:lnTo>
                  <a:lnTo>
                    <a:pt x="10069" y="1000"/>
                  </a:lnTo>
                  <a:lnTo>
                    <a:pt x="10076" y="1003"/>
                  </a:lnTo>
                  <a:lnTo>
                    <a:pt x="10082" y="1007"/>
                  </a:lnTo>
                  <a:lnTo>
                    <a:pt x="10089" y="1016"/>
                  </a:lnTo>
                  <a:lnTo>
                    <a:pt x="10095" y="1025"/>
                  </a:lnTo>
                  <a:lnTo>
                    <a:pt x="10099" y="1035"/>
                  </a:lnTo>
                  <a:lnTo>
                    <a:pt x="10102" y="1045"/>
                  </a:lnTo>
                  <a:lnTo>
                    <a:pt x="10103" y="1056"/>
                  </a:lnTo>
                  <a:lnTo>
                    <a:pt x="10103" y="1066"/>
                  </a:lnTo>
                  <a:lnTo>
                    <a:pt x="10100" y="1077"/>
                  </a:lnTo>
                  <a:lnTo>
                    <a:pt x="10097" y="1087"/>
                  </a:lnTo>
                  <a:lnTo>
                    <a:pt x="10089" y="1104"/>
                  </a:lnTo>
                  <a:lnTo>
                    <a:pt x="10081" y="1119"/>
                  </a:lnTo>
                  <a:lnTo>
                    <a:pt x="10070" y="1133"/>
                  </a:lnTo>
                  <a:lnTo>
                    <a:pt x="10059" y="1148"/>
                  </a:lnTo>
                  <a:lnTo>
                    <a:pt x="10036" y="1174"/>
                  </a:lnTo>
                  <a:lnTo>
                    <a:pt x="10011" y="1200"/>
                  </a:lnTo>
                  <a:lnTo>
                    <a:pt x="9998" y="1213"/>
                  </a:lnTo>
                  <a:lnTo>
                    <a:pt x="9987" y="1226"/>
                  </a:lnTo>
                  <a:lnTo>
                    <a:pt x="9975" y="1239"/>
                  </a:lnTo>
                  <a:lnTo>
                    <a:pt x="9964" y="1253"/>
                  </a:lnTo>
                  <a:lnTo>
                    <a:pt x="9955" y="1268"/>
                  </a:lnTo>
                  <a:lnTo>
                    <a:pt x="9947" y="1283"/>
                  </a:lnTo>
                  <a:lnTo>
                    <a:pt x="9940" y="1300"/>
                  </a:lnTo>
                  <a:lnTo>
                    <a:pt x="9933" y="1317"/>
                  </a:lnTo>
                  <a:lnTo>
                    <a:pt x="9921" y="1369"/>
                  </a:lnTo>
                  <a:close/>
                  <a:moveTo>
                    <a:pt x="9912" y="1231"/>
                  </a:moveTo>
                  <a:lnTo>
                    <a:pt x="9905" y="1243"/>
                  </a:lnTo>
                  <a:lnTo>
                    <a:pt x="9899" y="1254"/>
                  </a:lnTo>
                  <a:lnTo>
                    <a:pt x="9893" y="1266"/>
                  </a:lnTo>
                  <a:lnTo>
                    <a:pt x="9887" y="1277"/>
                  </a:lnTo>
                  <a:lnTo>
                    <a:pt x="9878" y="1303"/>
                  </a:lnTo>
                  <a:lnTo>
                    <a:pt x="9871" y="1328"/>
                  </a:lnTo>
                  <a:lnTo>
                    <a:pt x="9864" y="1355"/>
                  </a:lnTo>
                  <a:lnTo>
                    <a:pt x="9859" y="1382"/>
                  </a:lnTo>
                  <a:lnTo>
                    <a:pt x="9853" y="1408"/>
                  </a:lnTo>
                  <a:lnTo>
                    <a:pt x="9848" y="1435"/>
                  </a:lnTo>
                  <a:lnTo>
                    <a:pt x="9829" y="1450"/>
                  </a:lnTo>
                  <a:lnTo>
                    <a:pt x="9784" y="1452"/>
                  </a:lnTo>
                  <a:lnTo>
                    <a:pt x="9739" y="1453"/>
                  </a:lnTo>
                  <a:lnTo>
                    <a:pt x="9694" y="1454"/>
                  </a:lnTo>
                  <a:lnTo>
                    <a:pt x="9649" y="1455"/>
                  </a:lnTo>
                  <a:lnTo>
                    <a:pt x="9603" y="1456"/>
                  </a:lnTo>
                  <a:lnTo>
                    <a:pt x="9558" y="1456"/>
                  </a:lnTo>
                  <a:lnTo>
                    <a:pt x="9512" y="1457"/>
                  </a:lnTo>
                  <a:lnTo>
                    <a:pt x="9467" y="1457"/>
                  </a:lnTo>
                  <a:lnTo>
                    <a:pt x="9421" y="1457"/>
                  </a:lnTo>
                  <a:lnTo>
                    <a:pt x="9376" y="1457"/>
                  </a:lnTo>
                  <a:lnTo>
                    <a:pt x="9331" y="1457"/>
                  </a:lnTo>
                  <a:lnTo>
                    <a:pt x="9286" y="1458"/>
                  </a:lnTo>
                  <a:lnTo>
                    <a:pt x="9242" y="1458"/>
                  </a:lnTo>
                  <a:lnTo>
                    <a:pt x="9198" y="1458"/>
                  </a:lnTo>
                  <a:lnTo>
                    <a:pt x="9155" y="1458"/>
                  </a:lnTo>
                  <a:lnTo>
                    <a:pt x="9112" y="1459"/>
                  </a:lnTo>
                  <a:lnTo>
                    <a:pt x="3106" y="1473"/>
                  </a:lnTo>
                  <a:lnTo>
                    <a:pt x="2985" y="1475"/>
                  </a:lnTo>
                  <a:lnTo>
                    <a:pt x="1954" y="1480"/>
                  </a:lnTo>
                  <a:lnTo>
                    <a:pt x="1906" y="1480"/>
                  </a:lnTo>
                  <a:lnTo>
                    <a:pt x="1859" y="1480"/>
                  </a:lnTo>
                  <a:lnTo>
                    <a:pt x="1812" y="1480"/>
                  </a:lnTo>
                  <a:lnTo>
                    <a:pt x="1765" y="1481"/>
                  </a:lnTo>
                  <a:lnTo>
                    <a:pt x="1719" y="1482"/>
                  </a:lnTo>
                  <a:lnTo>
                    <a:pt x="1673" y="1483"/>
                  </a:lnTo>
                  <a:lnTo>
                    <a:pt x="1627" y="1484"/>
                  </a:lnTo>
                  <a:lnTo>
                    <a:pt x="1581" y="1485"/>
                  </a:lnTo>
                  <a:lnTo>
                    <a:pt x="1536" y="1486"/>
                  </a:lnTo>
                  <a:lnTo>
                    <a:pt x="1490" y="1487"/>
                  </a:lnTo>
                  <a:lnTo>
                    <a:pt x="1445" y="1488"/>
                  </a:lnTo>
                  <a:lnTo>
                    <a:pt x="1399" y="1489"/>
                  </a:lnTo>
                  <a:lnTo>
                    <a:pt x="1353" y="1489"/>
                  </a:lnTo>
                  <a:lnTo>
                    <a:pt x="1307" y="1489"/>
                  </a:lnTo>
                  <a:lnTo>
                    <a:pt x="1260" y="1489"/>
                  </a:lnTo>
                  <a:lnTo>
                    <a:pt x="1213" y="1489"/>
                  </a:lnTo>
                  <a:lnTo>
                    <a:pt x="1209" y="1484"/>
                  </a:lnTo>
                  <a:lnTo>
                    <a:pt x="1207" y="1480"/>
                  </a:lnTo>
                  <a:lnTo>
                    <a:pt x="1204" y="1475"/>
                  </a:lnTo>
                  <a:lnTo>
                    <a:pt x="1203" y="1469"/>
                  </a:lnTo>
                  <a:lnTo>
                    <a:pt x="1203" y="1458"/>
                  </a:lnTo>
                  <a:lnTo>
                    <a:pt x="1204" y="1447"/>
                  </a:lnTo>
                  <a:lnTo>
                    <a:pt x="1205" y="1436"/>
                  </a:lnTo>
                  <a:lnTo>
                    <a:pt x="1205" y="1424"/>
                  </a:lnTo>
                  <a:lnTo>
                    <a:pt x="1205" y="1419"/>
                  </a:lnTo>
                  <a:lnTo>
                    <a:pt x="1204" y="1413"/>
                  </a:lnTo>
                  <a:lnTo>
                    <a:pt x="1202" y="1408"/>
                  </a:lnTo>
                  <a:lnTo>
                    <a:pt x="1200" y="1403"/>
                  </a:lnTo>
                  <a:lnTo>
                    <a:pt x="1196" y="1384"/>
                  </a:lnTo>
                  <a:lnTo>
                    <a:pt x="1191" y="1364"/>
                  </a:lnTo>
                  <a:lnTo>
                    <a:pt x="1186" y="1346"/>
                  </a:lnTo>
                  <a:lnTo>
                    <a:pt x="1179" y="1327"/>
                  </a:lnTo>
                  <a:lnTo>
                    <a:pt x="1171" y="1310"/>
                  </a:lnTo>
                  <a:lnTo>
                    <a:pt x="1162" y="1294"/>
                  </a:lnTo>
                  <a:lnTo>
                    <a:pt x="1150" y="1277"/>
                  </a:lnTo>
                  <a:lnTo>
                    <a:pt x="1139" y="1262"/>
                  </a:lnTo>
                  <a:lnTo>
                    <a:pt x="1139" y="1257"/>
                  </a:lnTo>
                  <a:lnTo>
                    <a:pt x="1140" y="1253"/>
                  </a:lnTo>
                  <a:lnTo>
                    <a:pt x="1142" y="1249"/>
                  </a:lnTo>
                  <a:lnTo>
                    <a:pt x="1144" y="1246"/>
                  </a:lnTo>
                  <a:lnTo>
                    <a:pt x="1151" y="1242"/>
                  </a:lnTo>
                  <a:lnTo>
                    <a:pt x="1158" y="1238"/>
                  </a:lnTo>
                  <a:lnTo>
                    <a:pt x="1167" y="1235"/>
                  </a:lnTo>
                  <a:lnTo>
                    <a:pt x="1175" y="1232"/>
                  </a:lnTo>
                  <a:lnTo>
                    <a:pt x="1179" y="1230"/>
                  </a:lnTo>
                  <a:lnTo>
                    <a:pt x="1182" y="1228"/>
                  </a:lnTo>
                  <a:lnTo>
                    <a:pt x="1185" y="1225"/>
                  </a:lnTo>
                  <a:lnTo>
                    <a:pt x="1188" y="1221"/>
                  </a:lnTo>
                  <a:lnTo>
                    <a:pt x="1196" y="1215"/>
                  </a:lnTo>
                  <a:lnTo>
                    <a:pt x="1202" y="1208"/>
                  </a:lnTo>
                  <a:lnTo>
                    <a:pt x="1209" y="1201"/>
                  </a:lnTo>
                  <a:lnTo>
                    <a:pt x="1214" y="1192"/>
                  </a:lnTo>
                  <a:lnTo>
                    <a:pt x="1218" y="1184"/>
                  </a:lnTo>
                  <a:lnTo>
                    <a:pt x="1222" y="1176"/>
                  </a:lnTo>
                  <a:lnTo>
                    <a:pt x="1225" y="1168"/>
                  </a:lnTo>
                  <a:lnTo>
                    <a:pt x="1227" y="1160"/>
                  </a:lnTo>
                  <a:lnTo>
                    <a:pt x="1234" y="1124"/>
                  </a:lnTo>
                  <a:lnTo>
                    <a:pt x="1243" y="1088"/>
                  </a:lnTo>
                  <a:lnTo>
                    <a:pt x="1248" y="1084"/>
                  </a:lnTo>
                  <a:lnTo>
                    <a:pt x="1254" y="1081"/>
                  </a:lnTo>
                  <a:lnTo>
                    <a:pt x="1259" y="1079"/>
                  </a:lnTo>
                  <a:lnTo>
                    <a:pt x="1264" y="1077"/>
                  </a:lnTo>
                  <a:lnTo>
                    <a:pt x="1276" y="1075"/>
                  </a:lnTo>
                  <a:lnTo>
                    <a:pt x="1288" y="1075"/>
                  </a:lnTo>
                  <a:lnTo>
                    <a:pt x="1300" y="1075"/>
                  </a:lnTo>
                  <a:lnTo>
                    <a:pt x="1312" y="1074"/>
                  </a:lnTo>
                  <a:lnTo>
                    <a:pt x="1317" y="1073"/>
                  </a:lnTo>
                  <a:lnTo>
                    <a:pt x="1323" y="1071"/>
                  </a:lnTo>
                  <a:lnTo>
                    <a:pt x="1328" y="1069"/>
                  </a:lnTo>
                  <a:lnTo>
                    <a:pt x="1332" y="1066"/>
                  </a:lnTo>
                  <a:lnTo>
                    <a:pt x="1340" y="1068"/>
                  </a:lnTo>
                  <a:lnTo>
                    <a:pt x="1348" y="1068"/>
                  </a:lnTo>
                  <a:lnTo>
                    <a:pt x="1355" y="1068"/>
                  </a:lnTo>
                  <a:lnTo>
                    <a:pt x="1361" y="1067"/>
                  </a:lnTo>
                  <a:lnTo>
                    <a:pt x="1373" y="1062"/>
                  </a:lnTo>
                  <a:lnTo>
                    <a:pt x="1384" y="1056"/>
                  </a:lnTo>
                  <a:lnTo>
                    <a:pt x="1395" y="1048"/>
                  </a:lnTo>
                  <a:lnTo>
                    <a:pt x="1406" y="1042"/>
                  </a:lnTo>
                  <a:lnTo>
                    <a:pt x="1412" y="1039"/>
                  </a:lnTo>
                  <a:lnTo>
                    <a:pt x="1418" y="1037"/>
                  </a:lnTo>
                  <a:lnTo>
                    <a:pt x="1424" y="1035"/>
                  </a:lnTo>
                  <a:lnTo>
                    <a:pt x="1431" y="1034"/>
                  </a:lnTo>
                  <a:lnTo>
                    <a:pt x="1439" y="1030"/>
                  </a:lnTo>
                  <a:lnTo>
                    <a:pt x="1446" y="1025"/>
                  </a:lnTo>
                  <a:lnTo>
                    <a:pt x="1452" y="1020"/>
                  </a:lnTo>
                  <a:lnTo>
                    <a:pt x="1458" y="1014"/>
                  </a:lnTo>
                  <a:lnTo>
                    <a:pt x="1468" y="1001"/>
                  </a:lnTo>
                  <a:lnTo>
                    <a:pt x="1476" y="988"/>
                  </a:lnTo>
                  <a:lnTo>
                    <a:pt x="1492" y="960"/>
                  </a:lnTo>
                  <a:lnTo>
                    <a:pt x="1508" y="932"/>
                  </a:lnTo>
                  <a:lnTo>
                    <a:pt x="1509" y="922"/>
                  </a:lnTo>
                  <a:lnTo>
                    <a:pt x="1509" y="912"/>
                  </a:lnTo>
                  <a:lnTo>
                    <a:pt x="1509" y="902"/>
                  </a:lnTo>
                  <a:lnTo>
                    <a:pt x="1508" y="893"/>
                  </a:lnTo>
                  <a:lnTo>
                    <a:pt x="1507" y="884"/>
                  </a:lnTo>
                  <a:lnTo>
                    <a:pt x="1505" y="875"/>
                  </a:lnTo>
                  <a:lnTo>
                    <a:pt x="1502" y="865"/>
                  </a:lnTo>
                  <a:lnTo>
                    <a:pt x="1499" y="856"/>
                  </a:lnTo>
                  <a:lnTo>
                    <a:pt x="1496" y="847"/>
                  </a:lnTo>
                  <a:lnTo>
                    <a:pt x="1492" y="839"/>
                  </a:lnTo>
                  <a:lnTo>
                    <a:pt x="1487" y="831"/>
                  </a:lnTo>
                  <a:lnTo>
                    <a:pt x="1482" y="821"/>
                  </a:lnTo>
                  <a:lnTo>
                    <a:pt x="1475" y="813"/>
                  </a:lnTo>
                  <a:lnTo>
                    <a:pt x="1469" y="806"/>
                  </a:lnTo>
                  <a:lnTo>
                    <a:pt x="1463" y="798"/>
                  </a:lnTo>
                  <a:lnTo>
                    <a:pt x="1456" y="791"/>
                  </a:lnTo>
                  <a:lnTo>
                    <a:pt x="1438" y="783"/>
                  </a:lnTo>
                  <a:lnTo>
                    <a:pt x="1417" y="774"/>
                  </a:lnTo>
                  <a:lnTo>
                    <a:pt x="1407" y="770"/>
                  </a:lnTo>
                  <a:lnTo>
                    <a:pt x="1396" y="767"/>
                  </a:lnTo>
                  <a:lnTo>
                    <a:pt x="1384" y="764"/>
                  </a:lnTo>
                  <a:lnTo>
                    <a:pt x="1374" y="762"/>
                  </a:lnTo>
                  <a:lnTo>
                    <a:pt x="1363" y="761"/>
                  </a:lnTo>
                  <a:lnTo>
                    <a:pt x="1352" y="761"/>
                  </a:lnTo>
                  <a:lnTo>
                    <a:pt x="1340" y="761"/>
                  </a:lnTo>
                  <a:lnTo>
                    <a:pt x="1329" y="763"/>
                  </a:lnTo>
                  <a:lnTo>
                    <a:pt x="1319" y="766"/>
                  </a:lnTo>
                  <a:lnTo>
                    <a:pt x="1309" y="770"/>
                  </a:lnTo>
                  <a:lnTo>
                    <a:pt x="1299" y="775"/>
                  </a:lnTo>
                  <a:lnTo>
                    <a:pt x="1289" y="784"/>
                  </a:lnTo>
                  <a:lnTo>
                    <a:pt x="1286" y="782"/>
                  </a:lnTo>
                  <a:lnTo>
                    <a:pt x="1283" y="781"/>
                  </a:lnTo>
                  <a:lnTo>
                    <a:pt x="1280" y="780"/>
                  </a:lnTo>
                  <a:lnTo>
                    <a:pt x="1277" y="780"/>
                  </a:lnTo>
                  <a:lnTo>
                    <a:pt x="1271" y="780"/>
                  </a:lnTo>
                  <a:lnTo>
                    <a:pt x="1265" y="781"/>
                  </a:lnTo>
                  <a:lnTo>
                    <a:pt x="1259" y="781"/>
                  </a:lnTo>
                  <a:lnTo>
                    <a:pt x="1254" y="780"/>
                  </a:lnTo>
                  <a:lnTo>
                    <a:pt x="1252" y="778"/>
                  </a:lnTo>
                  <a:lnTo>
                    <a:pt x="1249" y="775"/>
                  </a:lnTo>
                  <a:lnTo>
                    <a:pt x="1247" y="772"/>
                  </a:lnTo>
                  <a:lnTo>
                    <a:pt x="1246" y="768"/>
                  </a:lnTo>
                  <a:lnTo>
                    <a:pt x="1247" y="760"/>
                  </a:lnTo>
                  <a:lnTo>
                    <a:pt x="1247" y="752"/>
                  </a:lnTo>
                  <a:lnTo>
                    <a:pt x="1247" y="744"/>
                  </a:lnTo>
                  <a:lnTo>
                    <a:pt x="1246" y="737"/>
                  </a:lnTo>
                  <a:lnTo>
                    <a:pt x="1243" y="721"/>
                  </a:lnTo>
                  <a:lnTo>
                    <a:pt x="1238" y="708"/>
                  </a:lnTo>
                  <a:lnTo>
                    <a:pt x="1231" y="694"/>
                  </a:lnTo>
                  <a:lnTo>
                    <a:pt x="1223" y="681"/>
                  </a:lnTo>
                  <a:lnTo>
                    <a:pt x="1214" y="669"/>
                  </a:lnTo>
                  <a:lnTo>
                    <a:pt x="1203" y="658"/>
                  </a:lnTo>
                  <a:lnTo>
                    <a:pt x="1192" y="647"/>
                  </a:lnTo>
                  <a:lnTo>
                    <a:pt x="1180" y="636"/>
                  </a:lnTo>
                  <a:lnTo>
                    <a:pt x="1168" y="626"/>
                  </a:lnTo>
                  <a:lnTo>
                    <a:pt x="1154" y="617"/>
                  </a:lnTo>
                  <a:lnTo>
                    <a:pt x="1129" y="599"/>
                  </a:lnTo>
                  <a:lnTo>
                    <a:pt x="1104" y="582"/>
                  </a:lnTo>
                  <a:lnTo>
                    <a:pt x="1102" y="573"/>
                  </a:lnTo>
                  <a:lnTo>
                    <a:pt x="1101" y="565"/>
                  </a:lnTo>
                  <a:lnTo>
                    <a:pt x="1102" y="557"/>
                  </a:lnTo>
                  <a:lnTo>
                    <a:pt x="1104" y="550"/>
                  </a:lnTo>
                  <a:lnTo>
                    <a:pt x="1107" y="542"/>
                  </a:lnTo>
                  <a:lnTo>
                    <a:pt x="1111" y="536"/>
                  </a:lnTo>
                  <a:lnTo>
                    <a:pt x="1116" y="529"/>
                  </a:lnTo>
                  <a:lnTo>
                    <a:pt x="1122" y="523"/>
                  </a:lnTo>
                  <a:lnTo>
                    <a:pt x="1133" y="511"/>
                  </a:lnTo>
                  <a:lnTo>
                    <a:pt x="1145" y="498"/>
                  </a:lnTo>
                  <a:lnTo>
                    <a:pt x="1150" y="491"/>
                  </a:lnTo>
                  <a:lnTo>
                    <a:pt x="1155" y="485"/>
                  </a:lnTo>
                  <a:lnTo>
                    <a:pt x="1159" y="478"/>
                  </a:lnTo>
                  <a:lnTo>
                    <a:pt x="1164" y="471"/>
                  </a:lnTo>
                  <a:lnTo>
                    <a:pt x="1171" y="449"/>
                  </a:lnTo>
                  <a:lnTo>
                    <a:pt x="1178" y="429"/>
                  </a:lnTo>
                  <a:lnTo>
                    <a:pt x="1184" y="408"/>
                  </a:lnTo>
                  <a:lnTo>
                    <a:pt x="1189" y="387"/>
                  </a:lnTo>
                  <a:lnTo>
                    <a:pt x="1193" y="365"/>
                  </a:lnTo>
                  <a:lnTo>
                    <a:pt x="1196" y="343"/>
                  </a:lnTo>
                  <a:lnTo>
                    <a:pt x="1197" y="321"/>
                  </a:lnTo>
                  <a:lnTo>
                    <a:pt x="1197" y="298"/>
                  </a:lnTo>
                  <a:lnTo>
                    <a:pt x="1199" y="294"/>
                  </a:lnTo>
                  <a:lnTo>
                    <a:pt x="1201" y="291"/>
                  </a:lnTo>
                  <a:lnTo>
                    <a:pt x="1204" y="289"/>
                  </a:lnTo>
                  <a:lnTo>
                    <a:pt x="1208" y="286"/>
                  </a:lnTo>
                  <a:lnTo>
                    <a:pt x="1214" y="284"/>
                  </a:lnTo>
                  <a:lnTo>
                    <a:pt x="1221" y="282"/>
                  </a:lnTo>
                  <a:lnTo>
                    <a:pt x="1237" y="280"/>
                  </a:lnTo>
                  <a:lnTo>
                    <a:pt x="1253" y="279"/>
                  </a:lnTo>
                  <a:lnTo>
                    <a:pt x="1283" y="282"/>
                  </a:lnTo>
                  <a:lnTo>
                    <a:pt x="1314" y="284"/>
                  </a:lnTo>
                  <a:lnTo>
                    <a:pt x="1344" y="285"/>
                  </a:lnTo>
                  <a:lnTo>
                    <a:pt x="1374" y="286"/>
                  </a:lnTo>
                  <a:lnTo>
                    <a:pt x="1432" y="286"/>
                  </a:lnTo>
                  <a:lnTo>
                    <a:pt x="1491" y="284"/>
                  </a:lnTo>
                  <a:lnTo>
                    <a:pt x="1549" y="283"/>
                  </a:lnTo>
                  <a:lnTo>
                    <a:pt x="1607" y="281"/>
                  </a:lnTo>
                  <a:lnTo>
                    <a:pt x="1667" y="281"/>
                  </a:lnTo>
                  <a:lnTo>
                    <a:pt x="1727" y="283"/>
                  </a:lnTo>
                  <a:lnTo>
                    <a:pt x="1768" y="282"/>
                  </a:lnTo>
                  <a:lnTo>
                    <a:pt x="1809" y="281"/>
                  </a:lnTo>
                  <a:lnTo>
                    <a:pt x="1851" y="279"/>
                  </a:lnTo>
                  <a:lnTo>
                    <a:pt x="1890" y="277"/>
                  </a:lnTo>
                  <a:lnTo>
                    <a:pt x="1931" y="276"/>
                  </a:lnTo>
                  <a:lnTo>
                    <a:pt x="1972" y="276"/>
                  </a:lnTo>
                  <a:lnTo>
                    <a:pt x="2012" y="277"/>
                  </a:lnTo>
                  <a:lnTo>
                    <a:pt x="2053" y="279"/>
                  </a:lnTo>
                  <a:lnTo>
                    <a:pt x="2130" y="277"/>
                  </a:lnTo>
                  <a:lnTo>
                    <a:pt x="2207" y="276"/>
                  </a:lnTo>
                  <a:lnTo>
                    <a:pt x="2284" y="274"/>
                  </a:lnTo>
                  <a:lnTo>
                    <a:pt x="2361" y="273"/>
                  </a:lnTo>
                  <a:lnTo>
                    <a:pt x="2437" y="273"/>
                  </a:lnTo>
                  <a:lnTo>
                    <a:pt x="2514" y="272"/>
                  </a:lnTo>
                  <a:lnTo>
                    <a:pt x="2591" y="271"/>
                  </a:lnTo>
                  <a:lnTo>
                    <a:pt x="2667" y="271"/>
                  </a:lnTo>
                  <a:lnTo>
                    <a:pt x="2744" y="270"/>
                  </a:lnTo>
                  <a:lnTo>
                    <a:pt x="2821" y="270"/>
                  </a:lnTo>
                  <a:lnTo>
                    <a:pt x="2897" y="269"/>
                  </a:lnTo>
                  <a:lnTo>
                    <a:pt x="2974" y="269"/>
                  </a:lnTo>
                  <a:lnTo>
                    <a:pt x="3052" y="268"/>
                  </a:lnTo>
                  <a:lnTo>
                    <a:pt x="3128" y="266"/>
                  </a:lnTo>
                  <a:lnTo>
                    <a:pt x="3206" y="265"/>
                  </a:lnTo>
                  <a:lnTo>
                    <a:pt x="3284" y="264"/>
                  </a:lnTo>
                  <a:lnTo>
                    <a:pt x="3333" y="261"/>
                  </a:lnTo>
                  <a:lnTo>
                    <a:pt x="3381" y="260"/>
                  </a:lnTo>
                  <a:lnTo>
                    <a:pt x="3430" y="260"/>
                  </a:lnTo>
                  <a:lnTo>
                    <a:pt x="3479" y="261"/>
                  </a:lnTo>
                  <a:lnTo>
                    <a:pt x="3528" y="262"/>
                  </a:lnTo>
                  <a:lnTo>
                    <a:pt x="3577" y="262"/>
                  </a:lnTo>
                  <a:lnTo>
                    <a:pt x="3603" y="261"/>
                  </a:lnTo>
                  <a:lnTo>
                    <a:pt x="3627" y="260"/>
                  </a:lnTo>
                  <a:lnTo>
                    <a:pt x="3653" y="258"/>
                  </a:lnTo>
                  <a:lnTo>
                    <a:pt x="3678" y="256"/>
                  </a:lnTo>
                  <a:lnTo>
                    <a:pt x="3689" y="258"/>
                  </a:lnTo>
                  <a:lnTo>
                    <a:pt x="3699" y="259"/>
                  </a:lnTo>
                  <a:lnTo>
                    <a:pt x="3709" y="260"/>
                  </a:lnTo>
                  <a:lnTo>
                    <a:pt x="3720" y="260"/>
                  </a:lnTo>
                  <a:lnTo>
                    <a:pt x="3742" y="260"/>
                  </a:lnTo>
                  <a:lnTo>
                    <a:pt x="3763" y="259"/>
                  </a:lnTo>
                  <a:lnTo>
                    <a:pt x="3785" y="257"/>
                  </a:lnTo>
                  <a:lnTo>
                    <a:pt x="3806" y="255"/>
                  </a:lnTo>
                  <a:lnTo>
                    <a:pt x="3829" y="254"/>
                  </a:lnTo>
                  <a:lnTo>
                    <a:pt x="3850" y="254"/>
                  </a:lnTo>
                  <a:lnTo>
                    <a:pt x="3948" y="254"/>
                  </a:lnTo>
                  <a:lnTo>
                    <a:pt x="4145" y="254"/>
                  </a:lnTo>
                  <a:lnTo>
                    <a:pt x="4428" y="254"/>
                  </a:lnTo>
                  <a:lnTo>
                    <a:pt x="4781" y="254"/>
                  </a:lnTo>
                  <a:lnTo>
                    <a:pt x="5191" y="253"/>
                  </a:lnTo>
                  <a:lnTo>
                    <a:pt x="5643" y="253"/>
                  </a:lnTo>
                  <a:lnTo>
                    <a:pt x="6125" y="252"/>
                  </a:lnTo>
                  <a:lnTo>
                    <a:pt x="6619" y="251"/>
                  </a:lnTo>
                  <a:lnTo>
                    <a:pt x="7114" y="251"/>
                  </a:lnTo>
                  <a:lnTo>
                    <a:pt x="7596" y="250"/>
                  </a:lnTo>
                  <a:lnTo>
                    <a:pt x="8048" y="249"/>
                  </a:lnTo>
                  <a:lnTo>
                    <a:pt x="8459" y="249"/>
                  </a:lnTo>
                  <a:lnTo>
                    <a:pt x="8813" y="248"/>
                  </a:lnTo>
                  <a:lnTo>
                    <a:pt x="9096" y="247"/>
                  </a:lnTo>
                  <a:lnTo>
                    <a:pt x="9296" y="247"/>
                  </a:lnTo>
                  <a:lnTo>
                    <a:pt x="9395" y="246"/>
                  </a:lnTo>
                  <a:lnTo>
                    <a:pt x="9434" y="247"/>
                  </a:lnTo>
                  <a:lnTo>
                    <a:pt x="9474" y="247"/>
                  </a:lnTo>
                  <a:lnTo>
                    <a:pt x="9515" y="246"/>
                  </a:lnTo>
                  <a:lnTo>
                    <a:pt x="9556" y="245"/>
                  </a:lnTo>
                  <a:lnTo>
                    <a:pt x="9597" y="243"/>
                  </a:lnTo>
                  <a:lnTo>
                    <a:pt x="9638" y="243"/>
                  </a:lnTo>
                  <a:lnTo>
                    <a:pt x="9677" y="243"/>
                  </a:lnTo>
                  <a:lnTo>
                    <a:pt x="9715" y="245"/>
                  </a:lnTo>
                  <a:lnTo>
                    <a:pt x="9735" y="244"/>
                  </a:lnTo>
                  <a:lnTo>
                    <a:pt x="9754" y="243"/>
                  </a:lnTo>
                  <a:lnTo>
                    <a:pt x="9772" y="243"/>
                  </a:lnTo>
                  <a:lnTo>
                    <a:pt x="9792" y="242"/>
                  </a:lnTo>
                  <a:lnTo>
                    <a:pt x="9800" y="251"/>
                  </a:lnTo>
                  <a:lnTo>
                    <a:pt x="9806" y="261"/>
                  </a:lnTo>
                  <a:lnTo>
                    <a:pt x="9811" y="274"/>
                  </a:lnTo>
                  <a:lnTo>
                    <a:pt x="9815" y="286"/>
                  </a:lnTo>
                  <a:lnTo>
                    <a:pt x="9822" y="310"/>
                  </a:lnTo>
                  <a:lnTo>
                    <a:pt x="9829" y="336"/>
                  </a:lnTo>
                  <a:lnTo>
                    <a:pt x="9832" y="350"/>
                  </a:lnTo>
                  <a:lnTo>
                    <a:pt x="9836" y="364"/>
                  </a:lnTo>
                  <a:lnTo>
                    <a:pt x="9841" y="377"/>
                  </a:lnTo>
                  <a:lnTo>
                    <a:pt x="9847" y="389"/>
                  </a:lnTo>
                  <a:lnTo>
                    <a:pt x="9860" y="415"/>
                  </a:lnTo>
                  <a:lnTo>
                    <a:pt x="9874" y="439"/>
                  </a:lnTo>
                  <a:lnTo>
                    <a:pt x="9890" y="464"/>
                  </a:lnTo>
                  <a:lnTo>
                    <a:pt x="9905" y="487"/>
                  </a:lnTo>
                  <a:lnTo>
                    <a:pt x="9921" y="511"/>
                  </a:lnTo>
                  <a:lnTo>
                    <a:pt x="9937" y="535"/>
                  </a:lnTo>
                  <a:lnTo>
                    <a:pt x="9945" y="539"/>
                  </a:lnTo>
                  <a:lnTo>
                    <a:pt x="9953" y="543"/>
                  </a:lnTo>
                  <a:lnTo>
                    <a:pt x="9957" y="547"/>
                  </a:lnTo>
                  <a:lnTo>
                    <a:pt x="9959" y="550"/>
                  </a:lnTo>
                  <a:lnTo>
                    <a:pt x="9960" y="555"/>
                  </a:lnTo>
                  <a:lnTo>
                    <a:pt x="9958" y="560"/>
                  </a:lnTo>
                  <a:lnTo>
                    <a:pt x="9957" y="566"/>
                  </a:lnTo>
                  <a:lnTo>
                    <a:pt x="9955" y="571"/>
                  </a:lnTo>
                  <a:lnTo>
                    <a:pt x="9952" y="575"/>
                  </a:lnTo>
                  <a:lnTo>
                    <a:pt x="9948" y="577"/>
                  </a:lnTo>
                  <a:lnTo>
                    <a:pt x="9944" y="578"/>
                  </a:lnTo>
                  <a:lnTo>
                    <a:pt x="9940" y="579"/>
                  </a:lnTo>
                  <a:lnTo>
                    <a:pt x="9934" y="579"/>
                  </a:lnTo>
                  <a:lnTo>
                    <a:pt x="9929" y="578"/>
                  </a:lnTo>
                  <a:lnTo>
                    <a:pt x="9919" y="576"/>
                  </a:lnTo>
                  <a:lnTo>
                    <a:pt x="9908" y="573"/>
                  </a:lnTo>
                  <a:lnTo>
                    <a:pt x="9903" y="573"/>
                  </a:lnTo>
                  <a:lnTo>
                    <a:pt x="9898" y="573"/>
                  </a:lnTo>
                  <a:lnTo>
                    <a:pt x="9893" y="574"/>
                  </a:lnTo>
                  <a:lnTo>
                    <a:pt x="9887" y="576"/>
                  </a:lnTo>
                  <a:lnTo>
                    <a:pt x="9877" y="580"/>
                  </a:lnTo>
                  <a:lnTo>
                    <a:pt x="9868" y="585"/>
                  </a:lnTo>
                  <a:lnTo>
                    <a:pt x="9859" y="592"/>
                  </a:lnTo>
                  <a:lnTo>
                    <a:pt x="9852" y="598"/>
                  </a:lnTo>
                  <a:lnTo>
                    <a:pt x="9844" y="605"/>
                  </a:lnTo>
                  <a:lnTo>
                    <a:pt x="9837" y="613"/>
                  </a:lnTo>
                  <a:lnTo>
                    <a:pt x="9831" y="621"/>
                  </a:lnTo>
                  <a:lnTo>
                    <a:pt x="9825" y="629"/>
                  </a:lnTo>
                  <a:lnTo>
                    <a:pt x="9820" y="639"/>
                  </a:lnTo>
                  <a:lnTo>
                    <a:pt x="9816" y="648"/>
                  </a:lnTo>
                  <a:lnTo>
                    <a:pt x="9813" y="657"/>
                  </a:lnTo>
                  <a:lnTo>
                    <a:pt x="9810" y="667"/>
                  </a:lnTo>
                  <a:lnTo>
                    <a:pt x="9808" y="676"/>
                  </a:lnTo>
                  <a:lnTo>
                    <a:pt x="9806" y="687"/>
                  </a:lnTo>
                  <a:lnTo>
                    <a:pt x="9805" y="696"/>
                  </a:lnTo>
                  <a:lnTo>
                    <a:pt x="9805" y="706"/>
                  </a:lnTo>
                  <a:lnTo>
                    <a:pt x="9807" y="711"/>
                  </a:lnTo>
                  <a:lnTo>
                    <a:pt x="9808" y="718"/>
                  </a:lnTo>
                  <a:lnTo>
                    <a:pt x="9807" y="721"/>
                  </a:lnTo>
                  <a:lnTo>
                    <a:pt x="9806" y="723"/>
                  </a:lnTo>
                  <a:lnTo>
                    <a:pt x="9805" y="726"/>
                  </a:lnTo>
                  <a:lnTo>
                    <a:pt x="9802" y="727"/>
                  </a:lnTo>
                  <a:lnTo>
                    <a:pt x="9798" y="729"/>
                  </a:lnTo>
                  <a:lnTo>
                    <a:pt x="9793" y="729"/>
                  </a:lnTo>
                  <a:lnTo>
                    <a:pt x="9790" y="729"/>
                  </a:lnTo>
                  <a:lnTo>
                    <a:pt x="9786" y="729"/>
                  </a:lnTo>
                  <a:lnTo>
                    <a:pt x="9780" y="726"/>
                  </a:lnTo>
                  <a:lnTo>
                    <a:pt x="9774" y="723"/>
                  </a:lnTo>
                  <a:lnTo>
                    <a:pt x="9768" y="718"/>
                  </a:lnTo>
                  <a:lnTo>
                    <a:pt x="9762" y="714"/>
                  </a:lnTo>
                  <a:lnTo>
                    <a:pt x="9756" y="710"/>
                  </a:lnTo>
                  <a:lnTo>
                    <a:pt x="9749" y="707"/>
                  </a:lnTo>
                  <a:lnTo>
                    <a:pt x="9737" y="706"/>
                  </a:lnTo>
                  <a:lnTo>
                    <a:pt x="9726" y="706"/>
                  </a:lnTo>
                  <a:lnTo>
                    <a:pt x="9715" y="707"/>
                  </a:lnTo>
                  <a:lnTo>
                    <a:pt x="9703" y="708"/>
                  </a:lnTo>
                  <a:lnTo>
                    <a:pt x="9693" y="711"/>
                  </a:lnTo>
                  <a:lnTo>
                    <a:pt x="9682" y="713"/>
                  </a:lnTo>
                  <a:lnTo>
                    <a:pt x="9672" y="717"/>
                  </a:lnTo>
                  <a:lnTo>
                    <a:pt x="9663" y="721"/>
                  </a:lnTo>
                  <a:lnTo>
                    <a:pt x="9652" y="726"/>
                  </a:lnTo>
                  <a:lnTo>
                    <a:pt x="9643" y="733"/>
                  </a:lnTo>
                  <a:lnTo>
                    <a:pt x="9634" y="739"/>
                  </a:lnTo>
                  <a:lnTo>
                    <a:pt x="9626" y="746"/>
                  </a:lnTo>
                  <a:lnTo>
                    <a:pt x="9619" y="754"/>
                  </a:lnTo>
                  <a:lnTo>
                    <a:pt x="9611" y="763"/>
                  </a:lnTo>
                  <a:lnTo>
                    <a:pt x="9604" y="772"/>
                  </a:lnTo>
                  <a:lnTo>
                    <a:pt x="9598" y="783"/>
                  </a:lnTo>
                  <a:lnTo>
                    <a:pt x="9594" y="803"/>
                  </a:lnTo>
                  <a:lnTo>
                    <a:pt x="9591" y="824"/>
                  </a:lnTo>
                  <a:lnTo>
                    <a:pt x="9590" y="843"/>
                  </a:lnTo>
                  <a:lnTo>
                    <a:pt x="9591" y="863"/>
                  </a:lnTo>
                  <a:lnTo>
                    <a:pt x="9593" y="883"/>
                  </a:lnTo>
                  <a:lnTo>
                    <a:pt x="9596" y="902"/>
                  </a:lnTo>
                  <a:lnTo>
                    <a:pt x="9599" y="911"/>
                  </a:lnTo>
                  <a:lnTo>
                    <a:pt x="9602" y="921"/>
                  </a:lnTo>
                  <a:lnTo>
                    <a:pt x="9606" y="930"/>
                  </a:lnTo>
                  <a:lnTo>
                    <a:pt x="9610" y="939"/>
                  </a:lnTo>
                  <a:lnTo>
                    <a:pt x="9618" y="950"/>
                  </a:lnTo>
                  <a:lnTo>
                    <a:pt x="9626" y="960"/>
                  </a:lnTo>
                  <a:lnTo>
                    <a:pt x="9635" y="969"/>
                  </a:lnTo>
                  <a:lnTo>
                    <a:pt x="9644" y="975"/>
                  </a:lnTo>
                  <a:lnTo>
                    <a:pt x="9655" y="979"/>
                  </a:lnTo>
                  <a:lnTo>
                    <a:pt x="9667" y="983"/>
                  </a:lnTo>
                  <a:lnTo>
                    <a:pt x="9678" y="985"/>
                  </a:lnTo>
                  <a:lnTo>
                    <a:pt x="9690" y="986"/>
                  </a:lnTo>
                  <a:lnTo>
                    <a:pt x="9702" y="987"/>
                  </a:lnTo>
                  <a:lnTo>
                    <a:pt x="9715" y="986"/>
                  </a:lnTo>
                  <a:lnTo>
                    <a:pt x="9728" y="986"/>
                  </a:lnTo>
                  <a:lnTo>
                    <a:pt x="9740" y="985"/>
                  </a:lnTo>
                  <a:lnTo>
                    <a:pt x="9764" y="982"/>
                  </a:lnTo>
                  <a:lnTo>
                    <a:pt x="9786" y="980"/>
                  </a:lnTo>
                  <a:lnTo>
                    <a:pt x="9790" y="983"/>
                  </a:lnTo>
                  <a:lnTo>
                    <a:pt x="9793" y="987"/>
                  </a:lnTo>
                  <a:lnTo>
                    <a:pt x="9795" y="991"/>
                  </a:lnTo>
                  <a:lnTo>
                    <a:pt x="9796" y="995"/>
                  </a:lnTo>
                  <a:lnTo>
                    <a:pt x="9798" y="1004"/>
                  </a:lnTo>
                  <a:lnTo>
                    <a:pt x="9798" y="1015"/>
                  </a:lnTo>
                  <a:lnTo>
                    <a:pt x="9796" y="1026"/>
                  </a:lnTo>
                  <a:lnTo>
                    <a:pt x="9795" y="1037"/>
                  </a:lnTo>
                  <a:lnTo>
                    <a:pt x="9796" y="1042"/>
                  </a:lnTo>
                  <a:lnTo>
                    <a:pt x="9798" y="1047"/>
                  </a:lnTo>
                  <a:lnTo>
                    <a:pt x="9799" y="1052"/>
                  </a:lnTo>
                  <a:lnTo>
                    <a:pt x="9802" y="1057"/>
                  </a:lnTo>
                  <a:lnTo>
                    <a:pt x="9808" y="1067"/>
                  </a:lnTo>
                  <a:lnTo>
                    <a:pt x="9814" y="1076"/>
                  </a:lnTo>
                  <a:lnTo>
                    <a:pt x="9821" y="1085"/>
                  </a:lnTo>
                  <a:lnTo>
                    <a:pt x="9828" y="1094"/>
                  </a:lnTo>
                  <a:lnTo>
                    <a:pt x="9836" y="1102"/>
                  </a:lnTo>
                  <a:lnTo>
                    <a:pt x="9845" y="1109"/>
                  </a:lnTo>
                  <a:lnTo>
                    <a:pt x="9854" y="1116"/>
                  </a:lnTo>
                  <a:lnTo>
                    <a:pt x="9863" y="1122"/>
                  </a:lnTo>
                  <a:lnTo>
                    <a:pt x="9873" y="1127"/>
                  </a:lnTo>
                  <a:lnTo>
                    <a:pt x="9882" y="1131"/>
                  </a:lnTo>
                  <a:lnTo>
                    <a:pt x="9894" y="1135"/>
                  </a:lnTo>
                  <a:lnTo>
                    <a:pt x="9905" y="1138"/>
                  </a:lnTo>
                  <a:lnTo>
                    <a:pt x="9916" y="1141"/>
                  </a:lnTo>
                  <a:lnTo>
                    <a:pt x="9927" y="1143"/>
                  </a:lnTo>
                  <a:lnTo>
                    <a:pt x="9940" y="1144"/>
                  </a:lnTo>
                  <a:lnTo>
                    <a:pt x="9952" y="1144"/>
                  </a:lnTo>
                  <a:lnTo>
                    <a:pt x="9957" y="1151"/>
                  </a:lnTo>
                  <a:lnTo>
                    <a:pt x="9960" y="1157"/>
                  </a:lnTo>
                  <a:lnTo>
                    <a:pt x="9961" y="1162"/>
                  </a:lnTo>
                  <a:lnTo>
                    <a:pt x="9961" y="1167"/>
                  </a:lnTo>
                  <a:lnTo>
                    <a:pt x="9959" y="1172"/>
                  </a:lnTo>
                  <a:lnTo>
                    <a:pt x="9955" y="1177"/>
                  </a:lnTo>
                  <a:lnTo>
                    <a:pt x="9951" y="1182"/>
                  </a:lnTo>
                  <a:lnTo>
                    <a:pt x="9946" y="1187"/>
                  </a:lnTo>
                  <a:lnTo>
                    <a:pt x="9936" y="1198"/>
                  </a:lnTo>
                  <a:lnTo>
                    <a:pt x="9924" y="1208"/>
                  </a:lnTo>
                  <a:lnTo>
                    <a:pt x="9920" y="1213"/>
                  </a:lnTo>
                  <a:lnTo>
                    <a:pt x="9916" y="1219"/>
                  </a:lnTo>
                  <a:lnTo>
                    <a:pt x="9913" y="1225"/>
                  </a:lnTo>
                  <a:lnTo>
                    <a:pt x="9912" y="1231"/>
                  </a:lnTo>
                  <a:close/>
                  <a:moveTo>
                    <a:pt x="9860" y="564"/>
                  </a:moveTo>
                  <a:lnTo>
                    <a:pt x="9847" y="576"/>
                  </a:lnTo>
                  <a:lnTo>
                    <a:pt x="9834" y="587"/>
                  </a:lnTo>
                  <a:lnTo>
                    <a:pt x="9823" y="601"/>
                  </a:lnTo>
                  <a:lnTo>
                    <a:pt x="9813" y="614"/>
                  </a:lnTo>
                  <a:lnTo>
                    <a:pt x="9804" y="628"/>
                  </a:lnTo>
                  <a:lnTo>
                    <a:pt x="9796" y="643"/>
                  </a:lnTo>
                  <a:lnTo>
                    <a:pt x="9790" y="659"/>
                  </a:lnTo>
                  <a:lnTo>
                    <a:pt x="9786" y="675"/>
                  </a:lnTo>
                  <a:lnTo>
                    <a:pt x="9782" y="680"/>
                  </a:lnTo>
                  <a:lnTo>
                    <a:pt x="9777" y="683"/>
                  </a:lnTo>
                  <a:lnTo>
                    <a:pt x="9772" y="686"/>
                  </a:lnTo>
                  <a:lnTo>
                    <a:pt x="9767" y="688"/>
                  </a:lnTo>
                  <a:lnTo>
                    <a:pt x="9762" y="688"/>
                  </a:lnTo>
                  <a:lnTo>
                    <a:pt x="9756" y="688"/>
                  </a:lnTo>
                  <a:lnTo>
                    <a:pt x="9749" y="688"/>
                  </a:lnTo>
                  <a:lnTo>
                    <a:pt x="9743" y="687"/>
                  </a:lnTo>
                  <a:lnTo>
                    <a:pt x="9731" y="683"/>
                  </a:lnTo>
                  <a:lnTo>
                    <a:pt x="9719" y="680"/>
                  </a:lnTo>
                  <a:lnTo>
                    <a:pt x="9708" y="677"/>
                  </a:lnTo>
                  <a:lnTo>
                    <a:pt x="9696" y="676"/>
                  </a:lnTo>
                  <a:lnTo>
                    <a:pt x="9685" y="679"/>
                  </a:lnTo>
                  <a:lnTo>
                    <a:pt x="9675" y="682"/>
                  </a:lnTo>
                  <a:lnTo>
                    <a:pt x="9664" y="688"/>
                  </a:lnTo>
                  <a:lnTo>
                    <a:pt x="9654" y="693"/>
                  </a:lnTo>
                  <a:lnTo>
                    <a:pt x="9644" y="698"/>
                  </a:lnTo>
                  <a:lnTo>
                    <a:pt x="9635" y="704"/>
                  </a:lnTo>
                  <a:lnTo>
                    <a:pt x="9627" y="711"/>
                  </a:lnTo>
                  <a:lnTo>
                    <a:pt x="9619" y="718"/>
                  </a:lnTo>
                  <a:lnTo>
                    <a:pt x="9610" y="726"/>
                  </a:lnTo>
                  <a:lnTo>
                    <a:pt x="9603" y="735"/>
                  </a:lnTo>
                  <a:lnTo>
                    <a:pt x="9597" y="743"/>
                  </a:lnTo>
                  <a:lnTo>
                    <a:pt x="9591" y="752"/>
                  </a:lnTo>
                  <a:lnTo>
                    <a:pt x="9585" y="761"/>
                  </a:lnTo>
                  <a:lnTo>
                    <a:pt x="9580" y="771"/>
                  </a:lnTo>
                  <a:lnTo>
                    <a:pt x="9575" y="782"/>
                  </a:lnTo>
                  <a:lnTo>
                    <a:pt x="9571" y="792"/>
                  </a:lnTo>
                  <a:lnTo>
                    <a:pt x="9566" y="805"/>
                  </a:lnTo>
                  <a:lnTo>
                    <a:pt x="9562" y="818"/>
                  </a:lnTo>
                  <a:lnTo>
                    <a:pt x="9559" y="834"/>
                  </a:lnTo>
                  <a:lnTo>
                    <a:pt x="9557" y="848"/>
                  </a:lnTo>
                  <a:lnTo>
                    <a:pt x="9556" y="863"/>
                  </a:lnTo>
                  <a:lnTo>
                    <a:pt x="9557" y="879"/>
                  </a:lnTo>
                  <a:lnTo>
                    <a:pt x="9559" y="894"/>
                  </a:lnTo>
                  <a:lnTo>
                    <a:pt x="9564" y="909"/>
                  </a:lnTo>
                  <a:lnTo>
                    <a:pt x="9568" y="918"/>
                  </a:lnTo>
                  <a:lnTo>
                    <a:pt x="9571" y="926"/>
                  </a:lnTo>
                  <a:lnTo>
                    <a:pt x="9575" y="933"/>
                  </a:lnTo>
                  <a:lnTo>
                    <a:pt x="9580" y="940"/>
                  </a:lnTo>
                  <a:lnTo>
                    <a:pt x="9585" y="947"/>
                  </a:lnTo>
                  <a:lnTo>
                    <a:pt x="9591" y="953"/>
                  </a:lnTo>
                  <a:lnTo>
                    <a:pt x="9598" y="960"/>
                  </a:lnTo>
                  <a:lnTo>
                    <a:pt x="9604" y="967"/>
                  </a:lnTo>
                  <a:lnTo>
                    <a:pt x="9635" y="988"/>
                  </a:lnTo>
                  <a:lnTo>
                    <a:pt x="9666" y="1010"/>
                  </a:lnTo>
                  <a:lnTo>
                    <a:pt x="9762" y="1012"/>
                  </a:lnTo>
                  <a:lnTo>
                    <a:pt x="9767" y="1027"/>
                  </a:lnTo>
                  <a:lnTo>
                    <a:pt x="9771" y="1043"/>
                  </a:lnTo>
                  <a:lnTo>
                    <a:pt x="9773" y="1051"/>
                  </a:lnTo>
                  <a:lnTo>
                    <a:pt x="9776" y="1060"/>
                  </a:lnTo>
                  <a:lnTo>
                    <a:pt x="9779" y="1068"/>
                  </a:lnTo>
                  <a:lnTo>
                    <a:pt x="9783" y="1076"/>
                  </a:lnTo>
                  <a:lnTo>
                    <a:pt x="9793" y="1091"/>
                  </a:lnTo>
                  <a:lnTo>
                    <a:pt x="9805" y="1107"/>
                  </a:lnTo>
                  <a:lnTo>
                    <a:pt x="9811" y="1114"/>
                  </a:lnTo>
                  <a:lnTo>
                    <a:pt x="9818" y="1121"/>
                  </a:lnTo>
                  <a:lnTo>
                    <a:pt x="9825" y="1127"/>
                  </a:lnTo>
                  <a:lnTo>
                    <a:pt x="9832" y="1133"/>
                  </a:lnTo>
                  <a:lnTo>
                    <a:pt x="9840" y="1138"/>
                  </a:lnTo>
                  <a:lnTo>
                    <a:pt x="9849" y="1143"/>
                  </a:lnTo>
                  <a:lnTo>
                    <a:pt x="9857" y="1149"/>
                  </a:lnTo>
                  <a:lnTo>
                    <a:pt x="9866" y="1152"/>
                  </a:lnTo>
                  <a:lnTo>
                    <a:pt x="9874" y="1156"/>
                  </a:lnTo>
                  <a:lnTo>
                    <a:pt x="9883" y="1158"/>
                  </a:lnTo>
                  <a:lnTo>
                    <a:pt x="9894" y="1160"/>
                  </a:lnTo>
                  <a:lnTo>
                    <a:pt x="9903" y="1161"/>
                  </a:lnTo>
                  <a:lnTo>
                    <a:pt x="9906" y="1166"/>
                  </a:lnTo>
                  <a:lnTo>
                    <a:pt x="9907" y="1171"/>
                  </a:lnTo>
                  <a:lnTo>
                    <a:pt x="9908" y="1177"/>
                  </a:lnTo>
                  <a:lnTo>
                    <a:pt x="9907" y="1182"/>
                  </a:lnTo>
                  <a:lnTo>
                    <a:pt x="9905" y="1187"/>
                  </a:lnTo>
                  <a:lnTo>
                    <a:pt x="9903" y="1191"/>
                  </a:lnTo>
                  <a:lnTo>
                    <a:pt x="9901" y="1197"/>
                  </a:lnTo>
                  <a:lnTo>
                    <a:pt x="9897" y="1202"/>
                  </a:lnTo>
                  <a:lnTo>
                    <a:pt x="9891" y="1211"/>
                  </a:lnTo>
                  <a:lnTo>
                    <a:pt x="9883" y="1221"/>
                  </a:lnTo>
                  <a:lnTo>
                    <a:pt x="9880" y="1225"/>
                  </a:lnTo>
                  <a:lnTo>
                    <a:pt x="9878" y="1230"/>
                  </a:lnTo>
                  <a:lnTo>
                    <a:pt x="9876" y="1235"/>
                  </a:lnTo>
                  <a:lnTo>
                    <a:pt x="9875" y="1241"/>
                  </a:lnTo>
                  <a:lnTo>
                    <a:pt x="9866" y="1262"/>
                  </a:lnTo>
                  <a:lnTo>
                    <a:pt x="9858" y="1283"/>
                  </a:lnTo>
                  <a:lnTo>
                    <a:pt x="9852" y="1305"/>
                  </a:lnTo>
                  <a:lnTo>
                    <a:pt x="9846" y="1327"/>
                  </a:lnTo>
                  <a:lnTo>
                    <a:pt x="9840" y="1350"/>
                  </a:lnTo>
                  <a:lnTo>
                    <a:pt x="9835" y="1372"/>
                  </a:lnTo>
                  <a:lnTo>
                    <a:pt x="9829" y="1395"/>
                  </a:lnTo>
                  <a:lnTo>
                    <a:pt x="9823" y="1416"/>
                  </a:lnTo>
                  <a:lnTo>
                    <a:pt x="9815" y="1420"/>
                  </a:lnTo>
                  <a:lnTo>
                    <a:pt x="9806" y="1423"/>
                  </a:lnTo>
                  <a:lnTo>
                    <a:pt x="9796" y="1426"/>
                  </a:lnTo>
                  <a:lnTo>
                    <a:pt x="9786" y="1428"/>
                  </a:lnTo>
                  <a:lnTo>
                    <a:pt x="9765" y="1430"/>
                  </a:lnTo>
                  <a:lnTo>
                    <a:pt x="9743" y="1430"/>
                  </a:lnTo>
                  <a:lnTo>
                    <a:pt x="9720" y="1430"/>
                  </a:lnTo>
                  <a:lnTo>
                    <a:pt x="9697" y="1429"/>
                  </a:lnTo>
                  <a:lnTo>
                    <a:pt x="9675" y="1430"/>
                  </a:lnTo>
                  <a:lnTo>
                    <a:pt x="9653" y="1431"/>
                  </a:lnTo>
                  <a:lnTo>
                    <a:pt x="9592" y="1430"/>
                  </a:lnTo>
                  <a:lnTo>
                    <a:pt x="9532" y="1431"/>
                  </a:lnTo>
                  <a:lnTo>
                    <a:pt x="9470" y="1431"/>
                  </a:lnTo>
                  <a:lnTo>
                    <a:pt x="9409" y="1432"/>
                  </a:lnTo>
                  <a:lnTo>
                    <a:pt x="9349" y="1433"/>
                  </a:lnTo>
                  <a:lnTo>
                    <a:pt x="9287" y="1433"/>
                  </a:lnTo>
                  <a:lnTo>
                    <a:pt x="9227" y="1433"/>
                  </a:lnTo>
                  <a:lnTo>
                    <a:pt x="9168" y="1431"/>
                  </a:lnTo>
                  <a:lnTo>
                    <a:pt x="9164" y="1433"/>
                  </a:lnTo>
                  <a:lnTo>
                    <a:pt x="9161" y="1434"/>
                  </a:lnTo>
                  <a:lnTo>
                    <a:pt x="9157" y="1435"/>
                  </a:lnTo>
                  <a:lnTo>
                    <a:pt x="9153" y="1436"/>
                  </a:lnTo>
                  <a:lnTo>
                    <a:pt x="9150" y="1435"/>
                  </a:lnTo>
                  <a:lnTo>
                    <a:pt x="9147" y="1435"/>
                  </a:lnTo>
                  <a:lnTo>
                    <a:pt x="9145" y="1433"/>
                  </a:lnTo>
                  <a:lnTo>
                    <a:pt x="9142" y="1431"/>
                  </a:lnTo>
                  <a:lnTo>
                    <a:pt x="2998" y="1449"/>
                  </a:lnTo>
                  <a:lnTo>
                    <a:pt x="2906" y="1450"/>
                  </a:lnTo>
                  <a:lnTo>
                    <a:pt x="2813" y="1450"/>
                  </a:lnTo>
                  <a:lnTo>
                    <a:pt x="2723" y="1451"/>
                  </a:lnTo>
                  <a:lnTo>
                    <a:pt x="2632" y="1451"/>
                  </a:lnTo>
                  <a:lnTo>
                    <a:pt x="2542" y="1452"/>
                  </a:lnTo>
                  <a:lnTo>
                    <a:pt x="2451" y="1453"/>
                  </a:lnTo>
                  <a:lnTo>
                    <a:pt x="2361" y="1453"/>
                  </a:lnTo>
                  <a:lnTo>
                    <a:pt x="2270" y="1454"/>
                  </a:lnTo>
                  <a:lnTo>
                    <a:pt x="2180" y="1455"/>
                  </a:lnTo>
                  <a:lnTo>
                    <a:pt x="2090" y="1456"/>
                  </a:lnTo>
                  <a:lnTo>
                    <a:pt x="2000" y="1457"/>
                  </a:lnTo>
                  <a:lnTo>
                    <a:pt x="1909" y="1458"/>
                  </a:lnTo>
                  <a:lnTo>
                    <a:pt x="1819" y="1459"/>
                  </a:lnTo>
                  <a:lnTo>
                    <a:pt x="1728" y="1460"/>
                  </a:lnTo>
                  <a:lnTo>
                    <a:pt x="1637" y="1462"/>
                  </a:lnTo>
                  <a:lnTo>
                    <a:pt x="1545" y="1463"/>
                  </a:lnTo>
                  <a:lnTo>
                    <a:pt x="1508" y="1464"/>
                  </a:lnTo>
                  <a:lnTo>
                    <a:pt x="1470" y="1463"/>
                  </a:lnTo>
                  <a:lnTo>
                    <a:pt x="1432" y="1462"/>
                  </a:lnTo>
                  <a:lnTo>
                    <a:pt x="1394" y="1461"/>
                  </a:lnTo>
                  <a:lnTo>
                    <a:pt x="1356" y="1459"/>
                  </a:lnTo>
                  <a:lnTo>
                    <a:pt x="1318" y="1459"/>
                  </a:lnTo>
                  <a:lnTo>
                    <a:pt x="1280" y="1459"/>
                  </a:lnTo>
                  <a:lnTo>
                    <a:pt x="1243" y="1461"/>
                  </a:lnTo>
                  <a:lnTo>
                    <a:pt x="1236" y="1437"/>
                  </a:lnTo>
                  <a:lnTo>
                    <a:pt x="1230" y="1411"/>
                  </a:lnTo>
                  <a:lnTo>
                    <a:pt x="1224" y="1386"/>
                  </a:lnTo>
                  <a:lnTo>
                    <a:pt x="1218" y="1361"/>
                  </a:lnTo>
                  <a:lnTo>
                    <a:pt x="1212" y="1336"/>
                  </a:lnTo>
                  <a:lnTo>
                    <a:pt x="1203" y="1312"/>
                  </a:lnTo>
                  <a:lnTo>
                    <a:pt x="1199" y="1301"/>
                  </a:lnTo>
                  <a:lnTo>
                    <a:pt x="1194" y="1290"/>
                  </a:lnTo>
                  <a:lnTo>
                    <a:pt x="1188" y="1278"/>
                  </a:lnTo>
                  <a:lnTo>
                    <a:pt x="1182" y="1268"/>
                  </a:lnTo>
                  <a:lnTo>
                    <a:pt x="1192" y="1261"/>
                  </a:lnTo>
                  <a:lnTo>
                    <a:pt x="1201" y="1254"/>
                  </a:lnTo>
                  <a:lnTo>
                    <a:pt x="1210" y="1246"/>
                  </a:lnTo>
                  <a:lnTo>
                    <a:pt x="1218" y="1237"/>
                  </a:lnTo>
                  <a:lnTo>
                    <a:pt x="1226" y="1228"/>
                  </a:lnTo>
                  <a:lnTo>
                    <a:pt x="1233" y="1219"/>
                  </a:lnTo>
                  <a:lnTo>
                    <a:pt x="1239" y="1209"/>
                  </a:lnTo>
                  <a:lnTo>
                    <a:pt x="1245" y="1199"/>
                  </a:lnTo>
                  <a:lnTo>
                    <a:pt x="1250" y="1188"/>
                  </a:lnTo>
                  <a:lnTo>
                    <a:pt x="1256" y="1177"/>
                  </a:lnTo>
                  <a:lnTo>
                    <a:pt x="1260" y="1167"/>
                  </a:lnTo>
                  <a:lnTo>
                    <a:pt x="1264" y="1156"/>
                  </a:lnTo>
                  <a:lnTo>
                    <a:pt x="1270" y="1132"/>
                  </a:lnTo>
                  <a:lnTo>
                    <a:pt x="1274" y="1110"/>
                  </a:lnTo>
                  <a:lnTo>
                    <a:pt x="1278" y="1106"/>
                  </a:lnTo>
                  <a:lnTo>
                    <a:pt x="1281" y="1104"/>
                  </a:lnTo>
                  <a:lnTo>
                    <a:pt x="1285" y="1104"/>
                  </a:lnTo>
                  <a:lnTo>
                    <a:pt x="1289" y="1104"/>
                  </a:lnTo>
                  <a:lnTo>
                    <a:pt x="1299" y="1105"/>
                  </a:lnTo>
                  <a:lnTo>
                    <a:pt x="1308" y="1107"/>
                  </a:lnTo>
                  <a:lnTo>
                    <a:pt x="1340" y="1099"/>
                  </a:lnTo>
                  <a:lnTo>
                    <a:pt x="1374" y="1091"/>
                  </a:lnTo>
                  <a:lnTo>
                    <a:pt x="1391" y="1086"/>
                  </a:lnTo>
                  <a:lnTo>
                    <a:pt x="1407" y="1080"/>
                  </a:lnTo>
                  <a:lnTo>
                    <a:pt x="1422" y="1074"/>
                  </a:lnTo>
                  <a:lnTo>
                    <a:pt x="1438" y="1067"/>
                  </a:lnTo>
                  <a:lnTo>
                    <a:pt x="1453" y="1059"/>
                  </a:lnTo>
                  <a:lnTo>
                    <a:pt x="1466" y="1048"/>
                  </a:lnTo>
                  <a:lnTo>
                    <a:pt x="1479" y="1038"/>
                  </a:lnTo>
                  <a:lnTo>
                    <a:pt x="1492" y="1027"/>
                  </a:lnTo>
                  <a:lnTo>
                    <a:pt x="1502" y="1014"/>
                  </a:lnTo>
                  <a:lnTo>
                    <a:pt x="1512" y="999"/>
                  </a:lnTo>
                  <a:lnTo>
                    <a:pt x="1516" y="991"/>
                  </a:lnTo>
                  <a:lnTo>
                    <a:pt x="1520" y="983"/>
                  </a:lnTo>
                  <a:lnTo>
                    <a:pt x="1523" y="974"/>
                  </a:lnTo>
                  <a:lnTo>
                    <a:pt x="1526" y="966"/>
                  </a:lnTo>
                  <a:lnTo>
                    <a:pt x="1531" y="942"/>
                  </a:lnTo>
                  <a:lnTo>
                    <a:pt x="1533" y="918"/>
                  </a:lnTo>
                  <a:lnTo>
                    <a:pt x="1533" y="905"/>
                  </a:lnTo>
                  <a:lnTo>
                    <a:pt x="1533" y="893"/>
                  </a:lnTo>
                  <a:lnTo>
                    <a:pt x="1532" y="881"/>
                  </a:lnTo>
                  <a:lnTo>
                    <a:pt x="1531" y="868"/>
                  </a:lnTo>
                  <a:lnTo>
                    <a:pt x="1528" y="856"/>
                  </a:lnTo>
                  <a:lnTo>
                    <a:pt x="1524" y="845"/>
                  </a:lnTo>
                  <a:lnTo>
                    <a:pt x="1520" y="833"/>
                  </a:lnTo>
                  <a:lnTo>
                    <a:pt x="1515" y="821"/>
                  </a:lnTo>
                  <a:lnTo>
                    <a:pt x="1509" y="811"/>
                  </a:lnTo>
                  <a:lnTo>
                    <a:pt x="1502" y="802"/>
                  </a:lnTo>
                  <a:lnTo>
                    <a:pt x="1493" y="793"/>
                  </a:lnTo>
                  <a:lnTo>
                    <a:pt x="1484" y="784"/>
                  </a:lnTo>
                  <a:lnTo>
                    <a:pt x="1467" y="772"/>
                  </a:lnTo>
                  <a:lnTo>
                    <a:pt x="1451" y="762"/>
                  </a:lnTo>
                  <a:lnTo>
                    <a:pt x="1433" y="754"/>
                  </a:lnTo>
                  <a:lnTo>
                    <a:pt x="1416" y="747"/>
                  </a:lnTo>
                  <a:lnTo>
                    <a:pt x="1398" y="742"/>
                  </a:lnTo>
                  <a:lnTo>
                    <a:pt x="1378" y="738"/>
                  </a:lnTo>
                  <a:lnTo>
                    <a:pt x="1359" y="735"/>
                  </a:lnTo>
                  <a:lnTo>
                    <a:pt x="1338" y="734"/>
                  </a:lnTo>
                  <a:lnTo>
                    <a:pt x="1274" y="750"/>
                  </a:lnTo>
                  <a:lnTo>
                    <a:pt x="1270" y="741"/>
                  </a:lnTo>
                  <a:lnTo>
                    <a:pt x="1267" y="732"/>
                  </a:lnTo>
                  <a:lnTo>
                    <a:pt x="1264" y="722"/>
                  </a:lnTo>
                  <a:lnTo>
                    <a:pt x="1261" y="712"/>
                  </a:lnTo>
                  <a:lnTo>
                    <a:pt x="1257" y="693"/>
                  </a:lnTo>
                  <a:lnTo>
                    <a:pt x="1253" y="673"/>
                  </a:lnTo>
                  <a:lnTo>
                    <a:pt x="1228" y="646"/>
                  </a:lnTo>
                  <a:lnTo>
                    <a:pt x="1201" y="620"/>
                  </a:lnTo>
                  <a:lnTo>
                    <a:pt x="1174" y="594"/>
                  </a:lnTo>
                  <a:lnTo>
                    <a:pt x="1148" y="566"/>
                  </a:lnTo>
                  <a:lnTo>
                    <a:pt x="1147" y="561"/>
                  </a:lnTo>
                  <a:lnTo>
                    <a:pt x="1148" y="557"/>
                  </a:lnTo>
                  <a:lnTo>
                    <a:pt x="1149" y="552"/>
                  </a:lnTo>
                  <a:lnTo>
                    <a:pt x="1150" y="547"/>
                  </a:lnTo>
                  <a:lnTo>
                    <a:pt x="1154" y="537"/>
                  </a:lnTo>
                  <a:lnTo>
                    <a:pt x="1159" y="528"/>
                  </a:lnTo>
                  <a:lnTo>
                    <a:pt x="1172" y="512"/>
                  </a:lnTo>
                  <a:lnTo>
                    <a:pt x="1185" y="495"/>
                  </a:lnTo>
                  <a:lnTo>
                    <a:pt x="1192" y="474"/>
                  </a:lnTo>
                  <a:lnTo>
                    <a:pt x="1199" y="454"/>
                  </a:lnTo>
                  <a:lnTo>
                    <a:pt x="1208" y="433"/>
                  </a:lnTo>
                  <a:lnTo>
                    <a:pt x="1215" y="413"/>
                  </a:lnTo>
                  <a:lnTo>
                    <a:pt x="1221" y="391"/>
                  </a:lnTo>
                  <a:lnTo>
                    <a:pt x="1226" y="370"/>
                  </a:lnTo>
                  <a:lnTo>
                    <a:pt x="1228" y="359"/>
                  </a:lnTo>
                  <a:lnTo>
                    <a:pt x="1230" y="348"/>
                  </a:lnTo>
                  <a:lnTo>
                    <a:pt x="1231" y="337"/>
                  </a:lnTo>
                  <a:lnTo>
                    <a:pt x="1231" y="326"/>
                  </a:lnTo>
                  <a:lnTo>
                    <a:pt x="1248" y="323"/>
                  </a:lnTo>
                  <a:lnTo>
                    <a:pt x="1266" y="321"/>
                  </a:lnTo>
                  <a:lnTo>
                    <a:pt x="1284" y="321"/>
                  </a:lnTo>
                  <a:lnTo>
                    <a:pt x="1302" y="320"/>
                  </a:lnTo>
                  <a:lnTo>
                    <a:pt x="1338" y="321"/>
                  </a:lnTo>
                  <a:lnTo>
                    <a:pt x="1375" y="322"/>
                  </a:lnTo>
                  <a:lnTo>
                    <a:pt x="1412" y="323"/>
                  </a:lnTo>
                  <a:lnTo>
                    <a:pt x="1448" y="322"/>
                  </a:lnTo>
                  <a:lnTo>
                    <a:pt x="1465" y="321"/>
                  </a:lnTo>
                  <a:lnTo>
                    <a:pt x="1484" y="318"/>
                  </a:lnTo>
                  <a:lnTo>
                    <a:pt x="1500" y="315"/>
                  </a:lnTo>
                  <a:lnTo>
                    <a:pt x="1517" y="309"/>
                  </a:lnTo>
                  <a:lnTo>
                    <a:pt x="1718" y="310"/>
                  </a:lnTo>
                  <a:lnTo>
                    <a:pt x="1842" y="308"/>
                  </a:lnTo>
                  <a:lnTo>
                    <a:pt x="1966" y="306"/>
                  </a:lnTo>
                  <a:lnTo>
                    <a:pt x="2091" y="305"/>
                  </a:lnTo>
                  <a:lnTo>
                    <a:pt x="2215" y="303"/>
                  </a:lnTo>
                  <a:lnTo>
                    <a:pt x="2340" y="302"/>
                  </a:lnTo>
                  <a:lnTo>
                    <a:pt x="2464" y="301"/>
                  </a:lnTo>
                  <a:lnTo>
                    <a:pt x="2589" y="300"/>
                  </a:lnTo>
                  <a:lnTo>
                    <a:pt x="2712" y="298"/>
                  </a:lnTo>
                  <a:lnTo>
                    <a:pt x="2837" y="297"/>
                  </a:lnTo>
                  <a:lnTo>
                    <a:pt x="2961" y="296"/>
                  </a:lnTo>
                  <a:lnTo>
                    <a:pt x="3085" y="295"/>
                  </a:lnTo>
                  <a:lnTo>
                    <a:pt x="3209" y="294"/>
                  </a:lnTo>
                  <a:lnTo>
                    <a:pt x="3334" y="292"/>
                  </a:lnTo>
                  <a:lnTo>
                    <a:pt x="3458" y="291"/>
                  </a:lnTo>
                  <a:lnTo>
                    <a:pt x="3581" y="289"/>
                  </a:lnTo>
                  <a:lnTo>
                    <a:pt x="3706" y="287"/>
                  </a:lnTo>
                  <a:lnTo>
                    <a:pt x="3831" y="286"/>
                  </a:lnTo>
                  <a:lnTo>
                    <a:pt x="4056" y="286"/>
                  </a:lnTo>
                  <a:lnTo>
                    <a:pt x="4365" y="285"/>
                  </a:lnTo>
                  <a:lnTo>
                    <a:pt x="4747" y="284"/>
                  </a:lnTo>
                  <a:lnTo>
                    <a:pt x="5184" y="284"/>
                  </a:lnTo>
                  <a:lnTo>
                    <a:pt x="5665" y="283"/>
                  </a:lnTo>
                  <a:lnTo>
                    <a:pt x="6173" y="283"/>
                  </a:lnTo>
                  <a:lnTo>
                    <a:pt x="6696" y="282"/>
                  </a:lnTo>
                  <a:lnTo>
                    <a:pt x="7218" y="281"/>
                  </a:lnTo>
                  <a:lnTo>
                    <a:pt x="7727" y="281"/>
                  </a:lnTo>
                  <a:lnTo>
                    <a:pt x="8208" y="280"/>
                  </a:lnTo>
                  <a:lnTo>
                    <a:pt x="8646" y="280"/>
                  </a:lnTo>
                  <a:lnTo>
                    <a:pt x="9028" y="279"/>
                  </a:lnTo>
                  <a:lnTo>
                    <a:pt x="9339" y="278"/>
                  </a:lnTo>
                  <a:lnTo>
                    <a:pt x="9564" y="278"/>
                  </a:lnTo>
                  <a:lnTo>
                    <a:pt x="9690" y="277"/>
                  </a:lnTo>
                  <a:lnTo>
                    <a:pt x="9780" y="273"/>
                  </a:lnTo>
                  <a:lnTo>
                    <a:pt x="9787" y="284"/>
                  </a:lnTo>
                  <a:lnTo>
                    <a:pt x="9793" y="296"/>
                  </a:lnTo>
                  <a:lnTo>
                    <a:pt x="9799" y="308"/>
                  </a:lnTo>
                  <a:lnTo>
                    <a:pt x="9803" y="322"/>
                  </a:lnTo>
                  <a:lnTo>
                    <a:pt x="9807" y="335"/>
                  </a:lnTo>
                  <a:lnTo>
                    <a:pt x="9812" y="348"/>
                  </a:lnTo>
                  <a:lnTo>
                    <a:pt x="9817" y="361"/>
                  </a:lnTo>
                  <a:lnTo>
                    <a:pt x="9823" y="374"/>
                  </a:lnTo>
                  <a:lnTo>
                    <a:pt x="9832" y="395"/>
                  </a:lnTo>
                  <a:lnTo>
                    <a:pt x="9842" y="417"/>
                  </a:lnTo>
                  <a:lnTo>
                    <a:pt x="9853" y="438"/>
                  </a:lnTo>
                  <a:lnTo>
                    <a:pt x="9864" y="460"/>
                  </a:lnTo>
                  <a:lnTo>
                    <a:pt x="9876" y="480"/>
                  </a:lnTo>
                  <a:lnTo>
                    <a:pt x="9888" y="501"/>
                  </a:lnTo>
                  <a:lnTo>
                    <a:pt x="9902" y="520"/>
                  </a:lnTo>
                  <a:lnTo>
                    <a:pt x="9915" y="538"/>
                  </a:lnTo>
                  <a:lnTo>
                    <a:pt x="9910" y="544"/>
                  </a:lnTo>
                  <a:lnTo>
                    <a:pt x="9904" y="549"/>
                  </a:lnTo>
                  <a:lnTo>
                    <a:pt x="9897" y="553"/>
                  </a:lnTo>
                  <a:lnTo>
                    <a:pt x="9890" y="555"/>
                  </a:lnTo>
                  <a:lnTo>
                    <a:pt x="9874" y="559"/>
                  </a:lnTo>
                  <a:lnTo>
                    <a:pt x="9860" y="564"/>
                  </a:lnTo>
                  <a:close/>
                  <a:moveTo>
                    <a:pt x="9765" y="925"/>
                  </a:moveTo>
                  <a:lnTo>
                    <a:pt x="9753" y="928"/>
                  </a:lnTo>
                  <a:lnTo>
                    <a:pt x="9741" y="929"/>
                  </a:lnTo>
                  <a:lnTo>
                    <a:pt x="9729" y="929"/>
                  </a:lnTo>
                  <a:lnTo>
                    <a:pt x="9717" y="928"/>
                  </a:lnTo>
                  <a:lnTo>
                    <a:pt x="9706" y="926"/>
                  </a:lnTo>
                  <a:lnTo>
                    <a:pt x="9694" y="924"/>
                  </a:lnTo>
                  <a:lnTo>
                    <a:pt x="9683" y="921"/>
                  </a:lnTo>
                  <a:lnTo>
                    <a:pt x="9672" y="917"/>
                  </a:lnTo>
                  <a:lnTo>
                    <a:pt x="9665" y="911"/>
                  </a:lnTo>
                  <a:lnTo>
                    <a:pt x="9660" y="906"/>
                  </a:lnTo>
                  <a:lnTo>
                    <a:pt x="9654" y="900"/>
                  </a:lnTo>
                  <a:lnTo>
                    <a:pt x="9650" y="894"/>
                  </a:lnTo>
                  <a:lnTo>
                    <a:pt x="9646" y="887"/>
                  </a:lnTo>
                  <a:lnTo>
                    <a:pt x="9644" y="881"/>
                  </a:lnTo>
                  <a:lnTo>
                    <a:pt x="9642" y="874"/>
                  </a:lnTo>
                  <a:lnTo>
                    <a:pt x="9641" y="866"/>
                  </a:lnTo>
                  <a:lnTo>
                    <a:pt x="9640" y="852"/>
                  </a:lnTo>
                  <a:lnTo>
                    <a:pt x="9640" y="837"/>
                  </a:lnTo>
                  <a:lnTo>
                    <a:pt x="9642" y="821"/>
                  </a:lnTo>
                  <a:lnTo>
                    <a:pt x="9644" y="806"/>
                  </a:lnTo>
                  <a:lnTo>
                    <a:pt x="9647" y="798"/>
                  </a:lnTo>
                  <a:lnTo>
                    <a:pt x="9652" y="791"/>
                  </a:lnTo>
                  <a:lnTo>
                    <a:pt x="9658" y="785"/>
                  </a:lnTo>
                  <a:lnTo>
                    <a:pt x="9666" y="780"/>
                  </a:lnTo>
                  <a:lnTo>
                    <a:pt x="9673" y="775"/>
                  </a:lnTo>
                  <a:lnTo>
                    <a:pt x="9682" y="772"/>
                  </a:lnTo>
                  <a:lnTo>
                    <a:pt x="9690" y="770"/>
                  </a:lnTo>
                  <a:lnTo>
                    <a:pt x="9699" y="768"/>
                  </a:lnTo>
                  <a:lnTo>
                    <a:pt x="9712" y="767"/>
                  </a:lnTo>
                  <a:lnTo>
                    <a:pt x="9722" y="767"/>
                  </a:lnTo>
                  <a:lnTo>
                    <a:pt x="9733" y="768"/>
                  </a:lnTo>
                  <a:lnTo>
                    <a:pt x="9743" y="771"/>
                  </a:lnTo>
                  <a:lnTo>
                    <a:pt x="9754" y="775"/>
                  </a:lnTo>
                  <a:lnTo>
                    <a:pt x="9764" y="781"/>
                  </a:lnTo>
                  <a:lnTo>
                    <a:pt x="9774" y="786"/>
                  </a:lnTo>
                  <a:lnTo>
                    <a:pt x="9783" y="793"/>
                  </a:lnTo>
                  <a:lnTo>
                    <a:pt x="9789" y="799"/>
                  </a:lnTo>
                  <a:lnTo>
                    <a:pt x="9794" y="807"/>
                  </a:lnTo>
                  <a:lnTo>
                    <a:pt x="9799" y="815"/>
                  </a:lnTo>
                  <a:lnTo>
                    <a:pt x="9803" y="824"/>
                  </a:lnTo>
                  <a:lnTo>
                    <a:pt x="9806" y="833"/>
                  </a:lnTo>
                  <a:lnTo>
                    <a:pt x="9808" y="842"/>
                  </a:lnTo>
                  <a:lnTo>
                    <a:pt x="9809" y="852"/>
                  </a:lnTo>
                  <a:lnTo>
                    <a:pt x="9809" y="861"/>
                  </a:lnTo>
                  <a:lnTo>
                    <a:pt x="9807" y="872"/>
                  </a:lnTo>
                  <a:lnTo>
                    <a:pt x="9805" y="881"/>
                  </a:lnTo>
                  <a:lnTo>
                    <a:pt x="9802" y="890"/>
                  </a:lnTo>
                  <a:lnTo>
                    <a:pt x="9796" y="898"/>
                  </a:lnTo>
                  <a:lnTo>
                    <a:pt x="9790" y="906"/>
                  </a:lnTo>
                  <a:lnTo>
                    <a:pt x="9783" y="913"/>
                  </a:lnTo>
                  <a:lnTo>
                    <a:pt x="9775" y="920"/>
                  </a:lnTo>
                  <a:lnTo>
                    <a:pt x="9765" y="925"/>
                  </a:lnTo>
                  <a:close/>
                  <a:moveTo>
                    <a:pt x="9731" y="895"/>
                  </a:moveTo>
                  <a:lnTo>
                    <a:pt x="9724" y="894"/>
                  </a:lnTo>
                  <a:lnTo>
                    <a:pt x="9717" y="893"/>
                  </a:lnTo>
                  <a:lnTo>
                    <a:pt x="9710" y="890"/>
                  </a:lnTo>
                  <a:lnTo>
                    <a:pt x="9703" y="887"/>
                  </a:lnTo>
                  <a:lnTo>
                    <a:pt x="9698" y="882"/>
                  </a:lnTo>
                  <a:lnTo>
                    <a:pt x="9694" y="877"/>
                  </a:lnTo>
                  <a:lnTo>
                    <a:pt x="9691" y="871"/>
                  </a:lnTo>
                  <a:lnTo>
                    <a:pt x="9690" y="864"/>
                  </a:lnTo>
                  <a:lnTo>
                    <a:pt x="9691" y="850"/>
                  </a:lnTo>
                  <a:lnTo>
                    <a:pt x="9693" y="836"/>
                  </a:lnTo>
                  <a:lnTo>
                    <a:pt x="9696" y="830"/>
                  </a:lnTo>
                  <a:lnTo>
                    <a:pt x="9699" y="824"/>
                  </a:lnTo>
                  <a:lnTo>
                    <a:pt x="9702" y="821"/>
                  </a:lnTo>
                  <a:lnTo>
                    <a:pt x="9704" y="820"/>
                  </a:lnTo>
                  <a:lnTo>
                    <a:pt x="9709" y="818"/>
                  </a:lnTo>
                  <a:lnTo>
                    <a:pt x="9712" y="817"/>
                  </a:lnTo>
                  <a:lnTo>
                    <a:pt x="9719" y="819"/>
                  </a:lnTo>
                  <a:lnTo>
                    <a:pt x="9726" y="821"/>
                  </a:lnTo>
                  <a:lnTo>
                    <a:pt x="9733" y="825"/>
                  </a:lnTo>
                  <a:lnTo>
                    <a:pt x="9739" y="828"/>
                  </a:lnTo>
                  <a:lnTo>
                    <a:pt x="9745" y="832"/>
                  </a:lnTo>
                  <a:lnTo>
                    <a:pt x="9749" y="838"/>
                  </a:lnTo>
                  <a:lnTo>
                    <a:pt x="9754" y="844"/>
                  </a:lnTo>
                  <a:lnTo>
                    <a:pt x="9756" y="851"/>
                  </a:lnTo>
                  <a:lnTo>
                    <a:pt x="9756" y="857"/>
                  </a:lnTo>
                  <a:lnTo>
                    <a:pt x="9756" y="864"/>
                  </a:lnTo>
                  <a:lnTo>
                    <a:pt x="9755" y="871"/>
                  </a:lnTo>
                  <a:lnTo>
                    <a:pt x="9753" y="878"/>
                  </a:lnTo>
                  <a:lnTo>
                    <a:pt x="9748" y="884"/>
                  </a:lnTo>
                  <a:lnTo>
                    <a:pt x="9744" y="889"/>
                  </a:lnTo>
                  <a:lnTo>
                    <a:pt x="9741" y="891"/>
                  </a:lnTo>
                  <a:lnTo>
                    <a:pt x="9738" y="892"/>
                  </a:lnTo>
                  <a:lnTo>
                    <a:pt x="9734" y="894"/>
                  </a:lnTo>
                  <a:lnTo>
                    <a:pt x="9731" y="895"/>
                  </a:lnTo>
                  <a:close/>
                  <a:moveTo>
                    <a:pt x="3305" y="1689"/>
                  </a:moveTo>
                  <a:lnTo>
                    <a:pt x="3299" y="1686"/>
                  </a:lnTo>
                  <a:lnTo>
                    <a:pt x="3305" y="1674"/>
                  </a:lnTo>
                  <a:lnTo>
                    <a:pt x="3307" y="1674"/>
                  </a:lnTo>
                  <a:lnTo>
                    <a:pt x="3309" y="1676"/>
                  </a:lnTo>
                  <a:lnTo>
                    <a:pt x="3310" y="1678"/>
                  </a:lnTo>
                  <a:lnTo>
                    <a:pt x="3310" y="1680"/>
                  </a:lnTo>
                  <a:lnTo>
                    <a:pt x="3310" y="1683"/>
                  </a:lnTo>
                  <a:lnTo>
                    <a:pt x="3309" y="1685"/>
                  </a:lnTo>
                  <a:lnTo>
                    <a:pt x="3307" y="1687"/>
                  </a:lnTo>
                  <a:lnTo>
                    <a:pt x="3305" y="1689"/>
                  </a:lnTo>
                  <a:close/>
                  <a:moveTo>
                    <a:pt x="1372" y="1016"/>
                  </a:moveTo>
                  <a:lnTo>
                    <a:pt x="1367" y="1019"/>
                  </a:lnTo>
                  <a:lnTo>
                    <a:pt x="1362" y="1021"/>
                  </a:lnTo>
                  <a:lnTo>
                    <a:pt x="1356" y="1023"/>
                  </a:lnTo>
                  <a:lnTo>
                    <a:pt x="1350" y="1024"/>
                  </a:lnTo>
                  <a:lnTo>
                    <a:pt x="1337" y="1024"/>
                  </a:lnTo>
                  <a:lnTo>
                    <a:pt x="1325" y="1023"/>
                  </a:lnTo>
                  <a:lnTo>
                    <a:pt x="1314" y="1021"/>
                  </a:lnTo>
                  <a:lnTo>
                    <a:pt x="1303" y="1017"/>
                  </a:lnTo>
                  <a:lnTo>
                    <a:pt x="1292" y="1012"/>
                  </a:lnTo>
                  <a:lnTo>
                    <a:pt x="1283" y="1004"/>
                  </a:lnTo>
                  <a:lnTo>
                    <a:pt x="1278" y="1000"/>
                  </a:lnTo>
                  <a:lnTo>
                    <a:pt x="1273" y="996"/>
                  </a:lnTo>
                  <a:lnTo>
                    <a:pt x="1269" y="991"/>
                  </a:lnTo>
                  <a:lnTo>
                    <a:pt x="1266" y="986"/>
                  </a:lnTo>
                  <a:lnTo>
                    <a:pt x="1260" y="976"/>
                  </a:lnTo>
                  <a:lnTo>
                    <a:pt x="1256" y="964"/>
                  </a:lnTo>
                  <a:lnTo>
                    <a:pt x="1252" y="940"/>
                  </a:lnTo>
                  <a:lnTo>
                    <a:pt x="1249" y="917"/>
                  </a:lnTo>
                  <a:lnTo>
                    <a:pt x="1255" y="906"/>
                  </a:lnTo>
                  <a:lnTo>
                    <a:pt x="1258" y="896"/>
                  </a:lnTo>
                  <a:lnTo>
                    <a:pt x="1261" y="885"/>
                  </a:lnTo>
                  <a:lnTo>
                    <a:pt x="1263" y="875"/>
                  </a:lnTo>
                  <a:lnTo>
                    <a:pt x="1265" y="863"/>
                  </a:lnTo>
                  <a:lnTo>
                    <a:pt x="1267" y="853"/>
                  </a:lnTo>
                  <a:lnTo>
                    <a:pt x="1270" y="842"/>
                  </a:lnTo>
                  <a:lnTo>
                    <a:pt x="1274" y="833"/>
                  </a:lnTo>
                  <a:lnTo>
                    <a:pt x="1283" y="829"/>
                  </a:lnTo>
                  <a:lnTo>
                    <a:pt x="1293" y="825"/>
                  </a:lnTo>
                  <a:lnTo>
                    <a:pt x="1303" y="820"/>
                  </a:lnTo>
                  <a:lnTo>
                    <a:pt x="1313" y="817"/>
                  </a:lnTo>
                  <a:lnTo>
                    <a:pt x="1323" y="815"/>
                  </a:lnTo>
                  <a:lnTo>
                    <a:pt x="1333" y="813"/>
                  </a:lnTo>
                  <a:lnTo>
                    <a:pt x="1344" y="812"/>
                  </a:lnTo>
                  <a:lnTo>
                    <a:pt x="1354" y="812"/>
                  </a:lnTo>
                  <a:lnTo>
                    <a:pt x="1364" y="812"/>
                  </a:lnTo>
                  <a:lnTo>
                    <a:pt x="1374" y="813"/>
                  </a:lnTo>
                  <a:lnTo>
                    <a:pt x="1384" y="815"/>
                  </a:lnTo>
                  <a:lnTo>
                    <a:pt x="1394" y="818"/>
                  </a:lnTo>
                  <a:lnTo>
                    <a:pt x="1404" y="822"/>
                  </a:lnTo>
                  <a:lnTo>
                    <a:pt x="1413" y="828"/>
                  </a:lnTo>
                  <a:lnTo>
                    <a:pt x="1422" y="833"/>
                  </a:lnTo>
                  <a:lnTo>
                    <a:pt x="1431" y="840"/>
                  </a:lnTo>
                  <a:lnTo>
                    <a:pt x="1436" y="845"/>
                  </a:lnTo>
                  <a:lnTo>
                    <a:pt x="1439" y="851"/>
                  </a:lnTo>
                  <a:lnTo>
                    <a:pt x="1442" y="857"/>
                  </a:lnTo>
                  <a:lnTo>
                    <a:pt x="1444" y="863"/>
                  </a:lnTo>
                  <a:lnTo>
                    <a:pt x="1447" y="877"/>
                  </a:lnTo>
                  <a:lnTo>
                    <a:pt x="1449" y="890"/>
                  </a:lnTo>
                  <a:lnTo>
                    <a:pt x="1448" y="904"/>
                  </a:lnTo>
                  <a:lnTo>
                    <a:pt x="1446" y="918"/>
                  </a:lnTo>
                  <a:lnTo>
                    <a:pt x="1444" y="932"/>
                  </a:lnTo>
                  <a:lnTo>
                    <a:pt x="1441" y="944"/>
                  </a:lnTo>
                  <a:lnTo>
                    <a:pt x="1434" y="955"/>
                  </a:lnTo>
                  <a:lnTo>
                    <a:pt x="1427" y="967"/>
                  </a:lnTo>
                  <a:lnTo>
                    <a:pt x="1420" y="976"/>
                  </a:lnTo>
                  <a:lnTo>
                    <a:pt x="1412" y="985"/>
                  </a:lnTo>
                  <a:lnTo>
                    <a:pt x="1404" y="993"/>
                  </a:lnTo>
                  <a:lnTo>
                    <a:pt x="1394" y="1001"/>
                  </a:lnTo>
                  <a:lnTo>
                    <a:pt x="1383" y="1009"/>
                  </a:lnTo>
                  <a:lnTo>
                    <a:pt x="1372" y="1016"/>
                  </a:lnTo>
                  <a:close/>
                  <a:moveTo>
                    <a:pt x="1366" y="967"/>
                  </a:moveTo>
                  <a:lnTo>
                    <a:pt x="1359" y="970"/>
                  </a:lnTo>
                  <a:lnTo>
                    <a:pt x="1352" y="973"/>
                  </a:lnTo>
                  <a:lnTo>
                    <a:pt x="1344" y="974"/>
                  </a:lnTo>
                  <a:lnTo>
                    <a:pt x="1336" y="974"/>
                  </a:lnTo>
                  <a:lnTo>
                    <a:pt x="1328" y="974"/>
                  </a:lnTo>
                  <a:lnTo>
                    <a:pt x="1321" y="973"/>
                  </a:lnTo>
                  <a:lnTo>
                    <a:pt x="1314" y="971"/>
                  </a:lnTo>
                  <a:lnTo>
                    <a:pt x="1308" y="968"/>
                  </a:lnTo>
                  <a:lnTo>
                    <a:pt x="1302" y="959"/>
                  </a:lnTo>
                  <a:lnTo>
                    <a:pt x="1298" y="950"/>
                  </a:lnTo>
                  <a:lnTo>
                    <a:pt x="1294" y="941"/>
                  </a:lnTo>
                  <a:lnTo>
                    <a:pt x="1293" y="931"/>
                  </a:lnTo>
                  <a:lnTo>
                    <a:pt x="1293" y="921"/>
                  </a:lnTo>
                  <a:lnTo>
                    <a:pt x="1294" y="911"/>
                  </a:lnTo>
                  <a:lnTo>
                    <a:pt x="1298" y="902"/>
                  </a:lnTo>
                  <a:lnTo>
                    <a:pt x="1302" y="894"/>
                  </a:lnTo>
                  <a:lnTo>
                    <a:pt x="1310" y="883"/>
                  </a:lnTo>
                  <a:lnTo>
                    <a:pt x="1317" y="870"/>
                  </a:lnTo>
                  <a:lnTo>
                    <a:pt x="1321" y="863"/>
                  </a:lnTo>
                  <a:lnTo>
                    <a:pt x="1325" y="858"/>
                  </a:lnTo>
                  <a:lnTo>
                    <a:pt x="1331" y="853"/>
                  </a:lnTo>
                  <a:lnTo>
                    <a:pt x="1338" y="850"/>
                  </a:lnTo>
                  <a:lnTo>
                    <a:pt x="1348" y="853"/>
                  </a:lnTo>
                  <a:lnTo>
                    <a:pt x="1358" y="856"/>
                  </a:lnTo>
                  <a:lnTo>
                    <a:pt x="1367" y="860"/>
                  </a:lnTo>
                  <a:lnTo>
                    <a:pt x="1375" y="864"/>
                  </a:lnTo>
                  <a:lnTo>
                    <a:pt x="1384" y="871"/>
                  </a:lnTo>
                  <a:lnTo>
                    <a:pt x="1392" y="877"/>
                  </a:lnTo>
                  <a:lnTo>
                    <a:pt x="1398" y="884"/>
                  </a:lnTo>
                  <a:lnTo>
                    <a:pt x="1404" y="893"/>
                  </a:lnTo>
                  <a:lnTo>
                    <a:pt x="1404" y="903"/>
                  </a:lnTo>
                  <a:lnTo>
                    <a:pt x="1403" y="913"/>
                  </a:lnTo>
                  <a:lnTo>
                    <a:pt x="1400" y="924"/>
                  </a:lnTo>
                  <a:lnTo>
                    <a:pt x="1396" y="933"/>
                  </a:lnTo>
                  <a:lnTo>
                    <a:pt x="1390" y="942"/>
                  </a:lnTo>
                  <a:lnTo>
                    <a:pt x="1383" y="951"/>
                  </a:lnTo>
                  <a:lnTo>
                    <a:pt x="1375" y="959"/>
                  </a:lnTo>
                  <a:lnTo>
                    <a:pt x="1366" y="967"/>
                  </a:lnTo>
                  <a:close/>
                  <a:moveTo>
                    <a:pt x="933" y="427"/>
                  </a:moveTo>
                  <a:lnTo>
                    <a:pt x="923" y="433"/>
                  </a:lnTo>
                  <a:lnTo>
                    <a:pt x="914" y="438"/>
                  </a:lnTo>
                  <a:lnTo>
                    <a:pt x="905" y="441"/>
                  </a:lnTo>
                  <a:lnTo>
                    <a:pt x="896" y="442"/>
                  </a:lnTo>
                  <a:lnTo>
                    <a:pt x="887" y="442"/>
                  </a:lnTo>
                  <a:lnTo>
                    <a:pt x="877" y="441"/>
                  </a:lnTo>
                  <a:lnTo>
                    <a:pt x="868" y="438"/>
                  </a:lnTo>
                  <a:lnTo>
                    <a:pt x="859" y="434"/>
                  </a:lnTo>
                  <a:lnTo>
                    <a:pt x="853" y="427"/>
                  </a:lnTo>
                  <a:lnTo>
                    <a:pt x="848" y="418"/>
                  </a:lnTo>
                  <a:lnTo>
                    <a:pt x="843" y="410"/>
                  </a:lnTo>
                  <a:lnTo>
                    <a:pt x="839" y="400"/>
                  </a:lnTo>
                  <a:lnTo>
                    <a:pt x="835" y="396"/>
                  </a:lnTo>
                  <a:lnTo>
                    <a:pt x="832" y="393"/>
                  </a:lnTo>
                  <a:lnTo>
                    <a:pt x="829" y="389"/>
                  </a:lnTo>
                  <a:lnTo>
                    <a:pt x="826" y="387"/>
                  </a:lnTo>
                  <a:lnTo>
                    <a:pt x="822" y="385"/>
                  </a:lnTo>
                  <a:lnTo>
                    <a:pt x="817" y="383"/>
                  </a:lnTo>
                  <a:lnTo>
                    <a:pt x="812" y="383"/>
                  </a:lnTo>
                  <a:lnTo>
                    <a:pt x="806" y="383"/>
                  </a:lnTo>
                  <a:lnTo>
                    <a:pt x="800" y="384"/>
                  </a:lnTo>
                  <a:lnTo>
                    <a:pt x="793" y="387"/>
                  </a:lnTo>
                  <a:lnTo>
                    <a:pt x="785" y="391"/>
                  </a:lnTo>
                  <a:lnTo>
                    <a:pt x="779" y="395"/>
                  </a:lnTo>
                  <a:lnTo>
                    <a:pt x="773" y="401"/>
                  </a:lnTo>
                  <a:lnTo>
                    <a:pt x="767" y="407"/>
                  </a:lnTo>
                  <a:lnTo>
                    <a:pt x="762" y="414"/>
                  </a:lnTo>
                  <a:lnTo>
                    <a:pt x="757" y="420"/>
                  </a:lnTo>
                  <a:lnTo>
                    <a:pt x="756" y="450"/>
                  </a:lnTo>
                  <a:lnTo>
                    <a:pt x="755" y="479"/>
                  </a:lnTo>
                  <a:lnTo>
                    <a:pt x="756" y="486"/>
                  </a:lnTo>
                  <a:lnTo>
                    <a:pt x="757" y="492"/>
                  </a:lnTo>
                  <a:lnTo>
                    <a:pt x="759" y="500"/>
                  </a:lnTo>
                  <a:lnTo>
                    <a:pt x="762" y="505"/>
                  </a:lnTo>
                  <a:lnTo>
                    <a:pt x="766" y="511"/>
                  </a:lnTo>
                  <a:lnTo>
                    <a:pt x="771" y="516"/>
                  </a:lnTo>
                  <a:lnTo>
                    <a:pt x="777" y="520"/>
                  </a:lnTo>
                  <a:lnTo>
                    <a:pt x="784" y="524"/>
                  </a:lnTo>
                  <a:lnTo>
                    <a:pt x="789" y="530"/>
                  </a:lnTo>
                  <a:lnTo>
                    <a:pt x="797" y="534"/>
                  </a:lnTo>
                  <a:lnTo>
                    <a:pt x="804" y="537"/>
                  </a:lnTo>
                  <a:lnTo>
                    <a:pt x="811" y="540"/>
                  </a:lnTo>
                  <a:lnTo>
                    <a:pt x="818" y="543"/>
                  </a:lnTo>
                  <a:lnTo>
                    <a:pt x="825" y="548"/>
                  </a:lnTo>
                  <a:lnTo>
                    <a:pt x="828" y="550"/>
                  </a:lnTo>
                  <a:lnTo>
                    <a:pt x="831" y="553"/>
                  </a:lnTo>
                  <a:lnTo>
                    <a:pt x="834" y="557"/>
                  </a:lnTo>
                  <a:lnTo>
                    <a:pt x="836" y="561"/>
                  </a:lnTo>
                  <a:lnTo>
                    <a:pt x="836" y="572"/>
                  </a:lnTo>
                  <a:lnTo>
                    <a:pt x="834" y="582"/>
                  </a:lnTo>
                  <a:lnTo>
                    <a:pt x="831" y="593"/>
                  </a:lnTo>
                  <a:lnTo>
                    <a:pt x="828" y="602"/>
                  </a:lnTo>
                  <a:lnTo>
                    <a:pt x="819" y="621"/>
                  </a:lnTo>
                  <a:lnTo>
                    <a:pt x="809" y="640"/>
                  </a:lnTo>
                  <a:lnTo>
                    <a:pt x="799" y="658"/>
                  </a:lnTo>
                  <a:lnTo>
                    <a:pt x="789" y="677"/>
                  </a:lnTo>
                  <a:lnTo>
                    <a:pt x="785" y="688"/>
                  </a:lnTo>
                  <a:lnTo>
                    <a:pt x="782" y="697"/>
                  </a:lnTo>
                  <a:lnTo>
                    <a:pt x="779" y="708"/>
                  </a:lnTo>
                  <a:lnTo>
                    <a:pt x="778" y="718"/>
                  </a:lnTo>
                  <a:lnTo>
                    <a:pt x="776" y="731"/>
                  </a:lnTo>
                  <a:lnTo>
                    <a:pt x="776" y="743"/>
                  </a:lnTo>
                  <a:lnTo>
                    <a:pt x="776" y="755"/>
                  </a:lnTo>
                  <a:lnTo>
                    <a:pt x="776" y="767"/>
                  </a:lnTo>
                  <a:lnTo>
                    <a:pt x="778" y="780"/>
                  </a:lnTo>
                  <a:lnTo>
                    <a:pt x="780" y="791"/>
                  </a:lnTo>
                  <a:lnTo>
                    <a:pt x="783" y="803"/>
                  </a:lnTo>
                  <a:lnTo>
                    <a:pt x="787" y="814"/>
                  </a:lnTo>
                  <a:lnTo>
                    <a:pt x="791" y="826"/>
                  </a:lnTo>
                  <a:lnTo>
                    <a:pt x="797" y="837"/>
                  </a:lnTo>
                  <a:lnTo>
                    <a:pt x="803" y="848"/>
                  </a:lnTo>
                  <a:lnTo>
                    <a:pt x="809" y="858"/>
                  </a:lnTo>
                  <a:lnTo>
                    <a:pt x="816" y="868"/>
                  </a:lnTo>
                  <a:lnTo>
                    <a:pt x="823" y="878"/>
                  </a:lnTo>
                  <a:lnTo>
                    <a:pt x="831" y="888"/>
                  </a:lnTo>
                  <a:lnTo>
                    <a:pt x="841" y="896"/>
                  </a:lnTo>
                  <a:lnTo>
                    <a:pt x="848" y="900"/>
                  </a:lnTo>
                  <a:lnTo>
                    <a:pt x="855" y="903"/>
                  </a:lnTo>
                  <a:lnTo>
                    <a:pt x="862" y="908"/>
                  </a:lnTo>
                  <a:lnTo>
                    <a:pt x="867" y="913"/>
                  </a:lnTo>
                  <a:lnTo>
                    <a:pt x="872" y="919"/>
                  </a:lnTo>
                  <a:lnTo>
                    <a:pt x="877" y="926"/>
                  </a:lnTo>
                  <a:lnTo>
                    <a:pt x="880" y="933"/>
                  </a:lnTo>
                  <a:lnTo>
                    <a:pt x="883" y="942"/>
                  </a:lnTo>
                  <a:lnTo>
                    <a:pt x="881" y="947"/>
                  </a:lnTo>
                  <a:lnTo>
                    <a:pt x="879" y="951"/>
                  </a:lnTo>
                  <a:lnTo>
                    <a:pt x="877" y="955"/>
                  </a:lnTo>
                  <a:lnTo>
                    <a:pt x="875" y="959"/>
                  </a:lnTo>
                  <a:lnTo>
                    <a:pt x="869" y="968"/>
                  </a:lnTo>
                  <a:lnTo>
                    <a:pt x="862" y="974"/>
                  </a:lnTo>
                  <a:lnTo>
                    <a:pt x="854" y="981"/>
                  </a:lnTo>
                  <a:lnTo>
                    <a:pt x="846" y="988"/>
                  </a:lnTo>
                  <a:lnTo>
                    <a:pt x="839" y="995"/>
                  </a:lnTo>
                  <a:lnTo>
                    <a:pt x="830" y="1004"/>
                  </a:lnTo>
                  <a:lnTo>
                    <a:pt x="823" y="1014"/>
                  </a:lnTo>
                  <a:lnTo>
                    <a:pt x="817" y="1023"/>
                  </a:lnTo>
                  <a:lnTo>
                    <a:pt x="812" y="1034"/>
                  </a:lnTo>
                  <a:lnTo>
                    <a:pt x="808" y="1045"/>
                  </a:lnTo>
                  <a:lnTo>
                    <a:pt x="805" y="1058"/>
                  </a:lnTo>
                  <a:lnTo>
                    <a:pt x="803" y="1070"/>
                  </a:lnTo>
                  <a:lnTo>
                    <a:pt x="802" y="1082"/>
                  </a:lnTo>
                  <a:lnTo>
                    <a:pt x="801" y="1094"/>
                  </a:lnTo>
                  <a:lnTo>
                    <a:pt x="802" y="1108"/>
                  </a:lnTo>
                  <a:lnTo>
                    <a:pt x="803" y="1121"/>
                  </a:lnTo>
                  <a:lnTo>
                    <a:pt x="805" y="1133"/>
                  </a:lnTo>
                  <a:lnTo>
                    <a:pt x="808" y="1145"/>
                  </a:lnTo>
                  <a:lnTo>
                    <a:pt x="811" y="1158"/>
                  </a:lnTo>
                  <a:lnTo>
                    <a:pt x="815" y="1170"/>
                  </a:lnTo>
                  <a:lnTo>
                    <a:pt x="820" y="1181"/>
                  </a:lnTo>
                  <a:lnTo>
                    <a:pt x="824" y="1191"/>
                  </a:lnTo>
                  <a:lnTo>
                    <a:pt x="832" y="1202"/>
                  </a:lnTo>
                  <a:lnTo>
                    <a:pt x="840" y="1213"/>
                  </a:lnTo>
                  <a:lnTo>
                    <a:pt x="842" y="1218"/>
                  </a:lnTo>
                  <a:lnTo>
                    <a:pt x="843" y="1224"/>
                  </a:lnTo>
                  <a:lnTo>
                    <a:pt x="843" y="1231"/>
                  </a:lnTo>
                  <a:lnTo>
                    <a:pt x="841" y="1237"/>
                  </a:lnTo>
                  <a:lnTo>
                    <a:pt x="828" y="1248"/>
                  </a:lnTo>
                  <a:lnTo>
                    <a:pt x="816" y="1257"/>
                  </a:lnTo>
                  <a:lnTo>
                    <a:pt x="804" y="1268"/>
                  </a:lnTo>
                  <a:lnTo>
                    <a:pt x="793" y="1279"/>
                  </a:lnTo>
                  <a:lnTo>
                    <a:pt x="782" y="1292"/>
                  </a:lnTo>
                  <a:lnTo>
                    <a:pt x="773" y="1304"/>
                  </a:lnTo>
                  <a:lnTo>
                    <a:pt x="770" y="1311"/>
                  </a:lnTo>
                  <a:lnTo>
                    <a:pt x="767" y="1318"/>
                  </a:lnTo>
                  <a:lnTo>
                    <a:pt x="765" y="1326"/>
                  </a:lnTo>
                  <a:lnTo>
                    <a:pt x="763" y="1335"/>
                  </a:lnTo>
                  <a:lnTo>
                    <a:pt x="764" y="1348"/>
                  </a:lnTo>
                  <a:lnTo>
                    <a:pt x="766" y="1362"/>
                  </a:lnTo>
                  <a:lnTo>
                    <a:pt x="768" y="1375"/>
                  </a:lnTo>
                  <a:lnTo>
                    <a:pt x="772" y="1389"/>
                  </a:lnTo>
                  <a:lnTo>
                    <a:pt x="774" y="1394"/>
                  </a:lnTo>
                  <a:lnTo>
                    <a:pt x="776" y="1400"/>
                  </a:lnTo>
                  <a:lnTo>
                    <a:pt x="779" y="1405"/>
                  </a:lnTo>
                  <a:lnTo>
                    <a:pt x="783" y="1410"/>
                  </a:lnTo>
                  <a:lnTo>
                    <a:pt x="787" y="1415"/>
                  </a:lnTo>
                  <a:lnTo>
                    <a:pt x="791" y="1419"/>
                  </a:lnTo>
                  <a:lnTo>
                    <a:pt x="798" y="1422"/>
                  </a:lnTo>
                  <a:lnTo>
                    <a:pt x="803" y="1426"/>
                  </a:lnTo>
                  <a:lnTo>
                    <a:pt x="811" y="1428"/>
                  </a:lnTo>
                  <a:lnTo>
                    <a:pt x="818" y="1428"/>
                  </a:lnTo>
                  <a:lnTo>
                    <a:pt x="824" y="1427"/>
                  </a:lnTo>
                  <a:lnTo>
                    <a:pt x="829" y="1424"/>
                  </a:lnTo>
                  <a:lnTo>
                    <a:pt x="834" y="1421"/>
                  </a:lnTo>
                  <a:lnTo>
                    <a:pt x="839" y="1417"/>
                  </a:lnTo>
                  <a:lnTo>
                    <a:pt x="843" y="1413"/>
                  </a:lnTo>
                  <a:lnTo>
                    <a:pt x="847" y="1408"/>
                  </a:lnTo>
                  <a:lnTo>
                    <a:pt x="854" y="1398"/>
                  </a:lnTo>
                  <a:lnTo>
                    <a:pt x="861" y="1387"/>
                  </a:lnTo>
                  <a:lnTo>
                    <a:pt x="865" y="1382"/>
                  </a:lnTo>
                  <a:lnTo>
                    <a:pt x="868" y="1377"/>
                  </a:lnTo>
                  <a:lnTo>
                    <a:pt x="872" y="1373"/>
                  </a:lnTo>
                  <a:lnTo>
                    <a:pt x="877" y="1369"/>
                  </a:lnTo>
                  <a:lnTo>
                    <a:pt x="900" y="1374"/>
                  </a:lnTo>
                  <a:lnTo>
                    <a:pt x="924" y="1381"/>
                  </a:lnTo>
                  <a:lnTo>
                    <a:pt x="929" y="1383"/>
                  </a:lnTo>
                  <a:lnTo>
                    <a:pt x="935" y="1385"/>
                  </a:lnTo>
                  <a:lnTo>
                    <a:pt x="940" y="1388"/>
                  </a:lnTo>
                  <a:lnTo>
                    <a:pt x="943" y="1391"/>
                  </a:lnTo>
                  <a:lnTo>
                    <a:pt x="947" y="1395"/>
                  </a:lnTo>
                  <a:lnTo>
                    <a:pt x="949" y="1400"/>
                  </a:lnTo>
                  <a:lnTo>
                    <a:pt x="950" y="1405"/>
                  </a:lnTo>
                  <a:lnTo>
                    <a:pt x="951" y="1412"/>
                  </a:lnTo>
                  <a:lnTo>
                    <a:pt x="957" y="1417"/>
                  </a:lnTo>
                  <a:lnTo>
                    <a:pt x="962" y="1423"/>
                  </a:lnTo>
                  <a:lnTo>
                    <a:pt x="966" y="1430"/>
                  </a:lnTo>
                  <a:lnTo>
                    <a:pt x="970" y="1436"/>
                  </a:lnTo>
                  <a:lnTo>
                    <a:pt x="972" y="1443"/>
                  </a:lnTo>
                  <a:lnTo>
                    <a:pt x="974" y="1450"/>
                  </a:lnTo>
                  <a:lnTo>
                    <a:pt x="975" y="1458"/>
                  </a:lnTo>
                  <a:lnTo>
                    <a:pt x="975" y="1465"/>
                  </a:lnTo>
                  <a:lnTo>
                    <a:pt x="974" y="1482"/>
                  </a:lnTo>
                  <a:lnTo>
                    <a:pt x="971" y="1497"/>
                  </a:lnTo>
                  <a:lnTo>
                    <a:pt x="967" y="1513"/>
                  </a:lnTo>
                  <a:lnTo>
                    <a:pt x="963" y="1529"/>
                  </a:lnTo>
                  <a:lnTo>
                    <a:pt x="953" y="1545"/>
                  </a:lnTo>
                  <a:lnTo>
                    <a:pt x="943" y="1560"/>
                  </a:lnTo>
                  <a:lnTo>
                    <a:pt x="937" y="1568"/>
                  </a:lnTo>
                  <a:lnTo>
                    <a:pt x="931" y="1575"/>
                  </a:lnTo>
                  <a:lnTo>
                    <a:pt x="923" y="1581"/>
                  </a:lnTo>
                  <a:lnTo>
                    <a:pt x="916" y="1586"/>
                  </a:lnTo>
                  <a:lnTo>
                    <a:pt x="909" y="1591"/>
                  </a:lnTo>
                  <a:lnTo>
                    <a:pt x="902" y="1595"/>
                  </a:lnTo>
                  <a:lnTo>
                    <a:pt x="894" y="1598"/>
                  </a:lnTo>
                  <a:lnTo>
                    <a:pt x="886" y="1601"/>
                  </a:lnTo>
                  <a:lnTo>
                    <a:pt x="877" y="1603"/>
                  </a:lnTo>
                  <a:lnTo>
                    <a:pt x="868" y="1604"/>
                  </a:lnTo>
                  <a:lnTo>
                    <a:pt x="859" y="1604"/>
                  </a:lnTo>
                  <a:lnTo>
                    <a:pt x="850" y="1604"/>
                  </a:lnTo>
                  <a:lnTo>
                    <a:pt x="832" y="1603"/>
                  </a:lnTo>
                  <a:lnTo>
                    <a:pt x="815" y="1602"/>
                  </a:lnTo>
                  <a:lnTo>
                    <a:pt x="798" y="1599"/>
                  </a:lnTo>
                  <a:lnTo>
                    <a:pt x="781" y="1596"/>
                  </a:lnTo>
                  <a:lnTo>
                    <a:pt x="765" y="1591"/>
                  </a:lnTo>
                  <a:lnTo>
                    <a:pt x="749" y="1585"/>
                  </a:lnTo>
                  <a:lnTo>
                    <a:pt x="733" y="1578"/>
                  </a:lnTo>
                  <a:lnTo>
                    <a:pt x="719" y="1570"/>
                  </a:lnTo>
                  <a:lnTo>
                    <a:pt x="705" y="1561"/>
                  </a:lnTo>
                  <a:lnTo>
                    <a:pt x="691" y="1551"/>
                  </a:lnTo>
                  <a:lnTo>
                    <a:pt x="679" y="1540"/>
                  </a:lnTo>
                  <a:lnTo>
                    <a:pt x="668" y="1528"/>
                  </a:lnTo>
                  <a:lnTo>
                    <a:pt x="658" y="1515"/>
                  </a:lnTo>
                  <a:lnTo>
                    <a:pt x="648" y="1501"/>
                  </a:lnTo>
                  <a:lnTo>
                    <a:pt x="640" y="1487"/>
                  </a:lnTo>
                  <a:lnTo>
                    <a:pt x="634" y="1471"/>
                  </a:lnTo>
                  <a:lnTo>
                    <a:pt x="626" y="1461"/>
                  </a:lnTo>
                  <a:lnTo>
                    <a:pt x="619" y="1451"/>
                  </a:lnTo>
                  <a:lnTo>
                    <a:pt x="613" y="1441"/>
                  </a:lnTo>
                  <a:lnTo>
                    <a:pt x="606" y="1431"/>
                  </a:lnTo>
                  <a:lnTo>
                    <a:pt x="595" y="1409"/>
                  </a:lnTo>
                  <a:lnTo>
                    <a:pt x="586" y="1388"/>
                  </a:lnTo>
                  <a:lnTo>
                    <a:pt x="579" y="1365"/>
                  </a:lnTo>
                  <a:lnTo>
                    <a:pt x="572" y="1343"/>
                  </a:lnTo>
                  <a:lnTo>
                    <a:pt x="566" y="1319"/>
                  </a:lnTo>
                  <a:lnTo>
                    <a:pt x="560" y="1297"/>
                  </a:lnTo>
                  <a:lnTo>
                    <a:pt x="560" y="1287"/>
                  </a:lnTo>
                  <a:lnTo>
                    <a:pt x="559" y="1277"/>
                  </a:lnTo>
                  <a:lnTo>
                    <a:pt x="558" y="1268"/>
                  </a:lnTo>
                  <a:lnTo>
                    <a:pt x="556" y="1259"/>
                  </a:lnTo>
                  <a:lnTo>
                    <a:pt x="552" y="1241"/>
                  </a:lnTo>
                  <a:lnTo>
                    <a:pt x="549" y="1222"/>
                  </a:lnTo>
                  <a:lnTo>
                    <a:pt x="548" y="1214"/>
                  </a:lnTo>
                  <a:lnTo>
                    <a:pt x="547" y="1205"/>
                  </a:lnTo>
                  <a:lnTo>
                    <a:pt x="547" y="1197"/>
                  </a:lnTo>
                  <a:lnTo>
                    <a:pt x="549" y="1188"/>
                  </a:lnTo>
                  <a:lnTo>
                    <a:pt x="551" y="1179"/>
                  </a:lnTo>
                  <a:lnTo>
                    <a:pt x="554" y="1171"/>
                  </a:lnTo>
                  <a:lnTo>
                    <a:pt x="559" y="1163"/>
                  </a:lnTo>
                  <a:lnTo>
                    <a:pt x="567" y="1155"/>
                  </a:lnTo>
                  <a:lnTo>
                    <a:pt x="575" y="1128"/>
                  </a:lnTo>
                  <a:lnTo>
                    <a:pt x="583" y="1102"/>
                  </a:lnTo>
                  <a:lnTo>
                    <a:pt x="586" y="1087"/>
                  </a:lnTo>
                  <a:lnTo>
                    <a:pt x="589" y="1073"/>
                  </a:lnTo>
                  <a:lnTo>
                    <a:pt x="591" y="1059"/>
                  </a:lnTo>
                  <a:lnTo>
                    <a:pt x="593" y="1044"/>
                  </a:lnTo>
                  <a:lnTo>
                    <a:pt x="594" y="1029"/>
                  </a:lnTo>
                  <a:lnTo>
                    <a:pt x="593" y="1015"/>
                  </a:lnTo>
                  <a:lnTo>
                    <a:pt x="592" y="1000"/>
                  </a:lnTo>
                  <a:lnTo>
                    <a:pt x="590" y="987"/>
                  </a:lnTo>
                  <a:lnTo>
                    <a:pt x="587" y="973"/>
                  </a:lnTo>
                  <a:lnTo>
                    <a:pt x="583" y="959"/>
                  </a:lnTo>
                  <a:lnTo>
                    <a:pt x="577" y="946"/>
                  </a:lnTo>
                  <a:lnTo>
                    <a:pt x="570" y="933"/>
                  </a:lnTo>
                  <a:lnTo>
                    <a:pt x="564" y="929"/>
                  </a:lnTo>
                  <a:lnTo>
                    <a:pt x="557" y="924"/>
                  </a:lnTo>
                  <a:lnTo>
                    <a:pt x="551" y="919"/>
                  </a:lnTo>
                  <a:lnTo>
                    <a:pt x="547" y="912"/>
                  </a:lnTo>
                  <a:lnTo>
                    <a:pt x="544" y="906"/>
                  </a:lnTo>
                  <a:lnTo>
                    <a:pt x="542" y="899"/>
                  </a:lnTo>
                  <a:lnTo>
                    <a:pt x="543" y="896"/>
                  </a:lnTo>
                  <a:lnTo>
                    <a:pt x="543" y="892"/>
                  </a:lnTo>
                  <a:lnTo>
                    <a:pt x="545" y="888"/>
                  </a:lnTo>
                  <a:lnTo>
                    <a:pt x="547" y="884"/>
                  </a:lnTo>
                  <a:lnTo>
                    <a:pt x="560" y="866"/>
                  </a:lnTo>
                  <a:lnTo>
                    <a:pt x="573" y="849"/>
                  </a:lnTo>
                  <a:lnTo>
                    <a:pt x="584" y="830"/>
                  </a:lnTo>
                  <a:lnTo>
                    <a:pt x="594" y="811"/>
                  </a:lnTo>
                  <a:lnTo>
                    <a:pt x="599" y="801"/>
                  </a:lnTo>
                  <a:lnTo>
                    <a:pt x="602" y="791"/>
                  </a:lnTo>
                  <a:lnTo>
                    <a:pt x="605" y="781"/>
                  </a:lnTo>
                  <a:lnTo>
                    <a:pt x="609" y="770"/>
                  </a:lnTo>
                  <a:lnTo>
                    <a:pt x="610" y="760"/>
                  </a:lnTo>
                  <a:lnTo>
                    <a:pt x="611" y="749"/>
                  </a:lnTo>
                  <a:lnTo>
                    <a:pt x="611" y="738"/>
                  </a:lnTo>
                  <a:lnTo>
                    <a:pt x="610" y="726"/>
                  </a:lnTo>
                  <a:lnTo>
                    <a:pt x="600" y="707"/>
                  </a:lnTo>
                  <a:lnTo>
                    <a:pt x="590" y="688"/>
                  </a:lnTo>
                  <a:lnTo>
                    <a:pt x="580" y="668"/>
                  </a:lnTo>
                  <a:lnTo>
                    <a:pt x="570" y="649"/>
                  </a:lnTo>
                  <a:lnTo>
                    <a:pt x="566" y="639"/>
                  </a:lnTo>
                  <a:lnTo>
                    <a:pt x="563" y="629"/>
                  </a:lnTo>
                  <a:lnTo>
                    <a:pt x="559" y="619"/>
                  </a:lnTo>
                  <a:lnTo>
                    <a:pt x="558" y="608"/>
                  </a:lnTo>
                  <a:lnTo>
                    <a:pt x="557" y="598"/>
                  </a:lnTo>
                  <a:lnTo>
                    <a:pt x="558" y="586"/>
                  </a:lnTo>
                  <a:lnTo>
                    <a:pt x="559" y="575"/>
                  </a:lnTo>
                  <a:lnTo>
                    <a:pt x="564" y="564"/>
                  </a:lnTo>
                  <a:lnTo>
                    <a:pt x="565" y="550"/>
                  </a:lnTo>
                  <a:lnTo>
                    <a:pt x="567" y="535"/>
                  </a:lnTo>
                  <a:lnTo>
                    <a:pt x="572" y="522"/>
                  </a:lnTo>
                  <a:lnTo>
                    <a:pt x="577" y="510"/>
                  </a:lnTo>
                  <a:lnTo>
                    <a:pt x="589" y="484"/>
                  </a:lnTo>
                  <a:lnTo>
                    <a:pt x="600" y="459"/>
                  </a:lnTo>
                  <a:lnTo>
                    <a:pt x="607" y="439"/>
                  </a:lnTo>
                  <a:lnTo>
                    <a:pt x="617" y="420"/>
                  </a:lnTo>
                  <a:lnTo>
                    <a:pt x="626" y="401"/>
                  </a:lnTo>
                  <a:lnTo>
                    <a:pt x="637" y="383"/>
                  </a:lnTo>
                  <a:lnTo>
                    <a:pt x="648" y="366"/>
                  </a:lnTo>
                  <a:lnTo>
                    <a:pt x="662" y="348"/>
                  </a:lnTo>
                  <a:lnTo>
                    <a:pt x="675" y="332"/>
                  </a:lnTo>
                  <a:lnTo>
                    <a:pt x="690" y="316"/>
                  </a:lnTo>
                  <a:lnTo>
                    <a:pt x="706" y="301"/>
                  </a:lnTo>
                  <a:lnTo>
                    <a:pt x="722" y="287"/>
                  </a:lnTo>
                  <a:lnTo>
                    <a:pt x="738" y="274"/>
                  </a:lnTo>
                  <a:lnTo>
                    <a:pt x="756" y="262"/>
                  </a:lnTo>
                  <a:lnTo>
                    <a:pt x="774" y="251"/>
                  </a:lnTo>
                  <a:lnTo>
                    <a:pt x="793" y="241"/>
                  </a:lnTo>
                  <a:lnTo>
                    <a:pt x="811" y="233"/>
                  </a:lnTo>
                  <a:lnTo>
                    <a:pt x="830" y="226"/>
                  </a:lnTo>
                  <a:lnTo>
                    <a:pt x="863" y="222"/>
                  </a:lnTo>
                  <a:lnTo>
                    <a:pt x="896" y="220"/>
                  </a:lnTo>
                  <a:lnTo>
                    <a:pt x="904" y="220"/>
                  </a:lnTo>
                  <a:lnTo>
                    <a:pt x="911" y="222"/>
                  </a:lnTo>
                  <a:lnTo>
                    <a:pt x="919" y="223"/>
                  </a:lnTo>
                  <a:lnTo>
                    <a:pt x="926" y="226"/>
                  </a:lnTo>
                  <a:lnTo>
                    <a:pt x="934" y="229"/>
                  </a:lnTo>
                  <a:lnTo>
                    <a:pt x="941" y="232"/>
                  </a:lnTo>
                  <a:lnTo>
                    <a:pt x="948" y="237"/>
                  </a:lnTo>
                  <a:lnTo>
                    <a:pt x="954" y="242"/>
                  </a:lnTo>
                  <a:lnTo>
                    <a:pt x="991" y="288"/>
                  </a:lnTo>
                  <a:lnTo>
                    <a:pt x="991" y="307"/>
                  </a:lnTo>
                  <a:lnTo>
                    <a:pt x="990" y="327"/>
                  </a:lnTo>
                  <a:lnTo>
                    <a:pt x="989" y="337"/>
                  </a:lnTo>
                  <a:lnTo>
                    <a:pt x="987" y="347"/>
                  </a:lnTo>
                  <a:lnTo>
                    <a:pt x="985" y="357"/>
                  </a:lnTo>
                  <a:lnTo>
                    <a:pt x="983" y="367"/>
                  </a:lnTo>
                  <a:lnTo>
                    <a:pt x="980" y="376"/>
                  </a:lnTo>
                  <a:lnTo>
                    <a:pt x="975" y="385"/>
                  </a:lnTo>
                  <a:lnTo>
                    <a:pt x="970" y="394"/>
                  </a:lnTo>
                  <a:lnTo>
                    <a:pt x="965" y="401"/>
                  </a:lnTo>
                  <a:lnTo>
                    <a:pt x="958" y="410"/>
                  </a:lnTo>
                  <a:lnTo>
                    <a:pt x="951" y="416"/>
                  </a:lnTo>
                  <a:lnTo>
                    <a:pt x="942" y="422"/>
                  </a:lnTo>
                  <a:lnTo>
                    <a:pt x="933" y="427"/>
                  </a:lnTo>
                  <a:close/>
                  <a:moveTo>
                    <a:pt x="911" y="394"/>
                  </a:moveTo>
                  <a:lnTo>
                    <a:pt x="904" y="392"/>
                  </a:lnTo>
                  <a:lnTo>
                    <a:pt x="898" y="390"/>
                  </a:lnTo>
                  <a:lnTo>
                    <a:pt x="893" y="386"/>
                  </a:lnTo>
                  <a:lnTo>
                    <a:pt x="888" y="382"/>
                  </a:lnTo>
                  <a:lnTo>
                    <a:pt x="877" y="373"/>
                  </a:lnTo>
                  <a:lnTo>
                    <a:pt x="868" y="364"/>
                  </a:lnTo>
                  <a:lnTo>
                    <a:pt x="864" y="358"/>
                  </a:lnTo>
                  <a:lnTo>
                    <a:pt x="859" y="354"/>
                  </a:lnTo>
                  <a:lnTo>
                    <a:pt x="854" y="350"/>
                  </a:lnTo>
                  <a:lnTo>
                    <a:pt x="849" y="347"/>
                  </a:lnTo>
                  <a:lnTo>
                    <a:pt x="843" y="344"/>
                  </a:lnTo>
                  <a:lnTo>
                    <a:pt x="836" y="342"/>
                  </a:lnTo>
                  <a:lnTo>
                    <a:pt x="829" y="342"/>
                  </a:lnTo>
                  <a:lnTo>
                    <a:pt x="821" y="342"/>
                  </a:lnTo>
                  <a:lnTo>
                    <a:pt x="809" y="346"/>
                  </a:lnTo>
                  <a:lnTo>
                    <a:pt x="796" y="350"/>
                  </a:lnTo>
                  <a:lnTo>
                    <a:pt x="783" y="355"/>
                  </a:lnTo>
                  <a:lnTo>
                    <a:pt x="771" y="362"/>
                  </a:lnTo>
                  <a:lnTo>
                    <a:pt x="760" y="368"/>
                  </a:lnTo>
                  <a:lnTo>
                    <a:pt x="750" y="376"/>
                  </a:lnTo>
                  <a:lnTo>
                    <a:pt x="744" y="380"/>
                  </a:lnTo>
                  <a:lnTo>
                    <a:pt x="740" y="385"/>
                  </a:lnTo>
                  <a:lnTo>
                    <a:pt x="736" y="390"/>
                  </a:lnTo>
                  <a:lnTo>
                    <a:pt x="732" y="396"/>
                  </a:lnTo>
                  <a:lnTo>
                    <a:pt x="727" y="404"/>
                  </a:lnTo>
                  <a:lnTo>
                    <a:pt x="722" y="414"/>
                  </a:lnTo>
                  <a:lnTo>
                    <a:pt x="718" y="423"/>
                  </a:lnTo>
                  <a:lnTo>
                    <a:pt x="715" y="432"/>
                  </a:lnTo>
                  <a:lnTo>
                    <a:pt x="713" y="442"/>
                  </a:lnTo>
                  <a:lnTo>
                    <a:pt x="711" y="453"/>
                  </a:lnTo>
                  <a:lnTo>
                    <a:pt x="710" y="463"/>
                  </a:lnTo>
                  <a:lnTo>
                    <a:pt x="709" y="474"/>
                  </a:lnTo>
                  <a:lnTo>
                    <a:pt x="709" y="484"/>
                  </a:lnTo>
                  <a:lnTo>
                    <a:pt x="710" y="494"/>
                  </a:lnTo>
                  <a:lnTo>
                    <a:pt x="712" y="505"/>
                  </a:lnTo>
                  <a:lnTo>
                    <a:pt x="714" y="515"/>
                  </a:lnTo>
                  <a:lnTo>
                    <a:pt x="717" y="525"/>
                  </a:lnTo>
                  <a:lnTo>
                    <a:pt x="720" y="534"/>
                  </a:lnTo>
                  <a:lnTo>
                    <a:pt x="724" y="544"/>
                  </a:lnTo>
                  <a:lnTo>
                    <a:pt x="729" y="553"/>
                  </a:lnTo>
                  <a:lnTo>
                    <a:pt x="738" y="560"/>
                  </a:lnTo>
                  <a:lnTo>
                    <a:pt x="747" y="568"/>
                  </a:lnTo>
                  <a:lnTo>
                    <a:pt x="755" y="577"/>
                  </a:lnTo>
                  <a:lnTo>
                    <a:pt x="761" y="586"/>
                  </a:lnTo>
                  <a:lnTo>
                    <a:pt x="765" y="598"/>
                  </a:lnTo>
                  <a:lnTo>
                    <a:pt x="768" y="608"/>
                  </a:lnTo>
                  <a:lnTo>
                    <a:pt x="768" y="614"/>
                  </a:lnTo>
                  <a:lnTo>
                    <a:pt x="768" y="620"/>
                  </a:lnTo>
                  <a:lnTo>
                    <a:pt x="768" y="626"/>
                  </a:lnTo>
                  <a:lnTo>
                    <a:pt x="766" y="632"/>
                  </a:lnTo>
                  <a:lnTo>
                    <a:pt x="756" y="661"/>
                  </a:lnTo>
                  <a:lnTo>
                    <a:pt x="747" y="691"/>
                  </a:lnTo>
                  <a:lnTo>
                    <a:pt x="742" y="707"/>
                  </a:lnTo>
                  <a:lnTo>
                    <a:pt x="738" y="723"/>
                  </a:lnTo>
                  <a:lnTo>
                    <a:pt x="736" y="740"/>
                  </a:lnTo>
                  <a:lnTo>
                    <a:pt x="734" y="755"/>
                  </a:lnTo>
                  <a:lnTo>
                    <a:pt x="733" y="771"/>
                  </a:lnTo>
                  <a:lnTo>
                    <a:pt x="733" y="788"/>
                  </a:lnTo>
                  <a:lnTo>
                    <a:pt x="734" y="804"/>
                  </a:lnTo>
                  <a:lnTo>
                    <a:pt x="737" y="819"/>
                  </a:lnTo>
                  <a:lnTo>
                    <a:pt x="742" y="835"/>
                  </a:lnTo>
                  <a:lnTo>
                    <a:pt x="749" y="849"/>
                  </a:lnTo>
                  <a:lnTo>
                    <a:pt x="752" y="856"/>
                  </a:lnTo>
                  <a:lnTo>
                    <a:pt x="757" y="862"/>
                  </a:lnTo>
                  <a:lnTo>
                    <a:pt x="761" y="870"/>
                  </a:lnTo>
                  <a:lnTo>
                    <a:pt x="766" y="876"/>
                  </a:lnTo>
                  <a:lnTo>
                    <a:pt x="768" y="882"/>
                  </a:lnTo>
                  <a:lnTo>
                    <a:pt x="772" y="888"/>
                  </a:lnTo>
                  <a:lnTo>
                    <a:pt x="777" y="894"/>
                  </a:lnTo>
                  <a:lnTo>
                    <a:pt x="782" y="899"/>
                  </a:lnTo>
                  <a:lnTo>
                    <a:pt x="796" y="909"/>
                  </a:lnTo>
                  <a:lnTo>
                    <a:pt x="809" y="920"/>
                  </a:lnTo>
                  <a:lnTo>
                    <a:pt x="815" y="925"/>
                  </a:lnTo>
                  <a:lnTo>
                    <a:pt x="820" y="930"/>
                  </a:lnTo>
                  <a:lnTo>
                    <a:pt x="823" y="935"/>
                  </a:lnTo>
                  <a:lnTo>
                    <a:pt x="825" y="941"/>
                  </a:lnTo>
                  <a:lnTo>
                    <a:pt x="826" y="944"/>
                  </a:lnTo>
                  <a:lnTo>
                    <a:pt x="826" y="947"/>
                  </a:lnTo>
                  <a:lnTo>
                    <a:pt x="825" y="951"/>
                  </a:lnTo>
                  <a:lnTo>
                    <a:pt x="824" y="954"/>
                  </a:lnTo>
                  <a:lnTo>
                    <a:pt x="819" y="963"/>
                  </a:lnTo>
                  <a:lnTo>
                    <a:pt x="812" y="971"/>
                  </a:lnTo>
                  <a:lnTo>
                    <a:pt x="801" y="983"/>
                  </a:lnTo>
                  <a:lnTo>
                    <a:pt x="791" y="995"/>
                  </a:lnTo>
                  <a:lnTo>
                    <a:pt x="783" y="1010"/>
                  </a:lnTo>
                  <a:lnTo>
                    <a:pt x="776" y="1024"/>
                  </a:lnTo>
                  <a:lnTo>
                    <a:pt x="771" y="1038"/>
                  </a:lnTo>
                  <a:lnTo>
                    <a:pt x="767" y="1053"/>
                  </a:lnTo>
                  <a:lnTo>
                    <a:pt x="764" y="1069"/>
                  </a:lnTo>
                  <a:lnTo>
                    <a:pt x="763" y="1085"/>
                  </a:lnTo>
                  <a:lnTo>
                    <a:pt x="762" y="1102"/>
                  </a:lnTo>
                  <a:lnTo>
                    <a:pt x="763" y="1118"/>
                  </a:lnTo>
                  <a:lnTo>
                    <a:pt x="765" y="1133"/>
                  </a:lnTo>
                  <a:lnTo>
                    <a:pt x="767" y="1150"/>
                  </a:lnTo>
                  <a:lnTo>
                    <a:pt x="770" y="1166"/>
                  </a:lnTo>
                  <a:lnTo>
                    <a:pt x="774" y="1181"/>
                  </a:lnTo>
                  <a:lnTo>
                    <a:pt x="779" y="1197"/>
                  </a:lnTo>
                  <a:lnTo>
                    <a:pt x="784" y="1211"/>
                  </a:lnTo>
                  <a:lnTo>
                    <a:pt x="784" y="1216"/>
                  </a:lnTo>
                  <a:lnTo>
                    <a:pt x="784" y="1222"/>
                  </a:lnTo>
                  <a:lnTo>
                    <a:pt x="783" y="1226"/>
                  </a:lnTo>
                  <a:lnTo>
                    <a:pt x="781" y="1231"/>
                  </a:lnTo>
                  <a:lnTo>
                    <a:pt x="776" y="1241"/>
                  </a:lnTo>
                  <a:lnTo>
                    <a:pt x="770" y="1249"/>
                  </a:lnTo>
                  <a:lnTo>
                    <a:pt x="756" y="1263"/>
                  </a:lnTo>
                  <a:lnTo>
                    <a:pt x="741" y="1279"/>
                  </a:lnTo>
                  <a:lnTo>
                    <a:pt x="736" y="1288"/>
                  </a:lnTo>
                  <a:lnTo>
                    <a:pt x="732" y="1298"/>
                  </a:lnTo>
                  <a:lnTo>
                    <a:pt x="729" y="1307"/>
                  </a:lnTo>
                  <a:lnTo>
                    <a:pt x="726" y="1317"/>
                  </a:lnTo>
                  <a:lnTo>
                    <a:pt x="724" y="1327"/>
                  </a:lnTo>
                  <a:lnTo>
                    <a:pt x="722" y="1338"/>
                  </a:lnTo>
                  <a:lnTo>
                    <a:pt x="721" y="1349"/>
                  </a:lnTo>
                  <a:lnTo>
                    <a:pt x="721" y="1359"/>
                  </a:lnTo>
                  <a:lnTo>
                    <a:pt x="721" y="1370"/>
                  </a:lnTo>
                  <a:lnTo>
                    <a:pt x="722" y="1381"/>
                  </a:lnTo>
                  <a:lnTo>
                    <a:pt x="724" y="1391"/>
                  </a:lnTo>
                  <a:lnTo>
                    <a:pt x="726" y="1401"/>
                  </a:lnTo>
                  <a:lnTo>
                    <a:pt x="729" y="1411"/>
                  </a:lnTo>
                  <a:lnTo>
                    <a:pt x="732" y="1420"/>
                  </a:lnTo>
                  <a:lnTo>
                    <a:pt x="736" y="1431"/>
                  </a:lnTo>
                  <a:lnTo>
                    <a:pt x="741" y="1439"/>
                  </a:lnTo>
                  <a:lnTo>
                    <a:pt x="745" y="1444"/>
                  </a:lnTo>
                  <a:lnTo>
                    <a:pt x="751" y="1448"/>
                  </a:lnTo>
                  <a:lnTo>
                    <a:pt x="755" y="1452"/>
                  </a:lnTo>
                  <a:lnTo>
                    <a:pt x="760" y="1455"/>
                  </a:lnTo>
                  <a:lnTo>
                    <a:pt x="771" y="1460"/>
                  </a:lnTo>
                  <a:lnTo>
                    <a:pt x="782" y="1464"/>
                  </a:lnTo>
                  <a:lnTo>
                    <a:pt x="795" y="1466"/>
                  </a:lnTo>
                  <a:lnTo>
                    <a:pt x="807" y="1466"/>
                  </a:lnTo>
                  <a:lnTo>
                    <a:pt x="819" y="1466"/>
                  </a:lnTo>
                  <a:lnTo>
                    <a:pt x="830" y="1465"/>
                  </a:lnTo>
                  <a:lnTo>
                    <a:pt x="835" y="1466"/>
                  </a:lnTo>
                  <a:lnTo>
                    <a:pt x="840" y="1467"/>
                  </a:lnTo>
                  <a:lnTo>
                    <a:pt x="844" y="1466"/>
                  </a:lnTo>
                  <a:lnTo>
                    <a:pt x="848" y="1465"/>
                  </a:lnTo>
                  <a:lnTo>
                    <a:pt x="855" y="1462"/>
                  </a:lnTo>
                  <a:lnTo>
                    <a:pt x="863" y="1457"/>
                  </a:lnTo>
                  <a:lnTo>
                    <a:pt x="876" y="1445"/>
                  </a:lnTo>
                  <a:lnTo>
                    <a:pt x="890" y="1431"/>
                  </a:lnTo>
                  <a:lnTo>
                    <a:pt x="896" y="1426"/>
                  </a:lnTo>
                  <a:lnTo>
                    <a:pt x="902" y="1421"/>
                  </a:lnTo>
                  <a:lnTo>
                    <a:pt x="905" y="1419"/>
                  </a:lnTo>
                  <a:lnTo>
                    <a:pt x="907" y="1418"/>
                  </a:lnTo>
                  <a:lnTo>
                    <a:pt x="910" y="1418"/>
                  </a:lnTo>
                  <a:lnTo>
                    <a:pt x="913" y="1418"/>
                  </a:lnTo>
                  <a:lnTo>
                    <a:pt x="915" y="1419"/>
                  </a:lnTo>
                  <a:lnTo>
                    <a:pt x="918" y="1421"/>
                  </a:lnTo>
                  <a:lnTo>
                    <a:pt x="920" y="1424"/>
                  </a:lnTo>
                  <a:lnTo>
                    <a:pt x="923" y="1428"/>
                  </a:lnTo>
                  <a:lnTo>
                    <a:pt x="927" y="1438"/>
                  </a:lnTo>
                  <a:lnTo>
                    <a:pt x="933" y="1452"/>
                  </a:lnTo>
                  <a:lnTo>
                    <a:pt x="935" y="1460"/>
                  </a:lnTo>
                  <a:lnTo>
                    <a:pt x="936" y="1468"/>
                  </a:lnTo>
                  <a:lnTo>
                    <a:pt x="937" y="1476"/>
                  </a:lnTo>
                  <a:lnTo>
                    <a:pt x="936" y="1483"/>
                  </a:lnTo>
                  <a:lnTo>
                    <a:pt x="934" y="1491"/>
                  </a:lnTo>
                  <a:lnTo>
                    <a:pt x="932" y="1497"/>
                  </a:lnTo>
                  <a:lnTo>
                    <a:pt x="928" y="1504"/>
                  </a:lnTo>
                  <a:lnTo>
                    <a:pt x="925" y="1511"/>
                  </a:lnTo>
                  <a:lnTo>
                    <a:pt x="917" y="1524"/>
                  </a:lnTo>
                  <a:lnTo>
                    <a:pt x="907" y="1535"/>
                  </a:lnTo>
                  <a:lnTo>
                    <a:pt x="897" y="1545"/>
                  </a:lnTo>
                  <a:lnTo>
                    <a:pt x="887" y="1554"/>
                  </a:lnTo>
                  <a:lnTo>
                    <a:pt x="875" y="1556"/>
                  </a:lnTo>
                  <a:lnTo>
                    <a:pt x="865" y="1558"/>
                  </a:lnTo>
                  <a:lnTo>
                    <a:pt x="854" y="1559"/>
                  </a:lnTo>
                  <a:lnTo>
                    <a:pt x="844" y="1559"/>
                  </a:lnTo>
                  <a:lnTo>
                    <a:pt x="832" y="1559"/>
                  </a:lnTo>
                  <a:lnTo>
                    <a:pt x="821" y="1558"/>
                  </a:lnTo>
                  <a:lnTo>
                    <a:pt x="811" y="1557"/>
                  </a:lnTo>
                  <a:lnTo>
                    <a:pt x="800" y="1555"/>
                  </a:lnTo>
                  <a:lnTo>
                    <a:pt x="788" y="1553"/>
                  </a:lnTo>
                  <a:lnTo>
                    <a:pt x="778" y="1550"/>
                  </a:lnTo>
                  <a:lnTo>
                    <a:pt x="768" y="1546"/>
                  </a:lnTo>
                  <a:lnTo>
                    <a:pt x="758" y="1542"/>
                  </a:lnTo>
                  <a:lnTo>
                    <a:pt x="748" y="1537"/>
                  </a:lnTo>
                  <a:lnTo>
                    <a:pt x="738" y="1532"/>
                  </a:lnTo>
                  <a:lnTo>
                    <a:pt x="729" y="1526"/>
                  </a:lnTo>
                  <a:lnTo>
                    <a:pt x="720" y="1520"/>
                  </a:lnTo>
                  <a:lnTo>
                    <a:pt x="707" y="1503"/>
                  </a:lnTo>
                  <a:lnTo>
                    <a:pt x="693" y="1488"/>
                  </a:lnTo>
                  <a:lnTo>
                    <a:pt x="682" y="1470"/>
                  </a:lnTo>
                  <a:lnTo>
                    <a:pt x="671" y="1454"/>
                  </a:lnTo>
                  <a:lnTo>
                    <a:pt x="660" y="1437"/>
                  </a:lnTo>
                  <a:lnTo>
                    <a:pt x="649" y="1418"/>
                  </a:lnTo>
                  <a:lnTo>
                    <a:pt x="641" y="1400"/>
                  </a:lnTo>
                  <a:lnTo>
                    <a:pt x="632" y="1382"/>
                  </a:lnTo>
                  <a:lnTo>
                    <a:pt x="625" y="1362"/>
                  </a:lnTo>
                  <a:lnTo>
                    <a:pt x="618" y="1343"/>
                  </a:lnTo>
                  <a:lnTo>
                    <a:pt x="612" y="1323"/>
                  </a:lnTo>
                  <a:lnTo>
                    <a:pt x="605" y="1304"/>
                  </a:lnTo>
                  <a:lnTo>
                    <a:pt x="601" y="1283"/>
                  </a:lnTo>
                  <a:lnTo>
                    <a:pt x="597" y="1263"/>
                  </a:lnTo>
                  <a:lnTo>
                    <a:pt x="593" y="1243"/>
                  </a:lnTo>
                  <a:lnTo>
                    <a:pt x="591" y="1222"/>
                  </a:lnTo>
                  <a:lnTo>
                    <a:pt x="585" y="1207"/>
                  </a:lnTo>
                  <a:lnTo>
                    <a:pt x="593" y="1188"/>
                  </a:lnTo>
                  <a:lnTo>
                    <a:pt x="601" y="1170"/>
                  </a:lnTo>
                  <a:lnTo>
                    <a:pt x="610" y="1151"/>
                  </a:lnTo>
                  <a:lnTo>
                    <a:pt x="617" y="1131"/>
                  </a:lnTo>
                  <a:lnTo>
                    <a:pt x="623" y="1111"/>
                  </a:lnTo>
                  <a:lnTo>
                    <a:pt x="628" y="1090"/>
                  </a:lnTo>
                  <a:lnTo>
                    <a:pt x="633" y="1070"/>
                  </a:lnTo>
                  <a:lnTo>
                    <a:pt x="636" y="1049"/>
                  </a:lnTo>
                  <a:lnTo>
                    <a:pt x="638" y="1028"/>
                  </a:lnTo>
                  <a:lnTo>
                    <a:pt x="638" y="1007"/>
                  </a:lnTo>
                  <a:lnTo>
                    <a:pt x="637" y="987"/>
                  </a:lnTo>
                  <a:lnTo>
                    <a:pt x="634" y="967"/>
                  </a:lnTo>
                  <a:lnTo>
                    <a:pt x="632" y="957"/>
                  </a:lnTo>
                  <a:lnTo>
                    <a:pt x="629" y="947"/>
                  </a:lnTo>
                  <a:lnTo>
                    <a:pt x="626" y="937"/>
                  </a:lnTo>
                  <a:lnTo>
                    <a:pt x="622" y="928"/>
                  </a:lnTo>
                  <a:lnTo>
                    <a:pt x="617" y="918"/>
                  </a:lnTo>
                  <a:lnTo>
                    <a:pt x="612" y="908"/>
                  </a:lnTo>
                  <a:lnTo>
                    <a:pt x="606" y="899"/>
                  </a:lnTo>
                  <a:lnTo>
                    <a:pt x="600" y="890"/>
                  </a:lnTo>
                  <a:lnTo>
                    <a:pt x="613" y="868"/>
                  </a:lnTo>
                  <a:lnTo>
                    <a:pt x="625" y="847"/>
                  </a:lnTo>
                  <a:lnTo>
                    <a:pt x="634" y="825"/>
                  </a:lnTo>
                  <a:lnTo>
                    <a:pt x="642" y="801"/>
                  </a:lnTo>
                  <a:lnTo>
                    <a:pt x="645" y="790"/>
                  </a:lnTo>
                  <a:lnTo>
                    <a:pt x="648" y="778"/>
                  </a:lnTo>
                  <a:lnTo>
                    <a:pt x="650" y="765"/>
                  </a:lnTo>
                  <a:lnTo>
                    <a:pt x="651" y="753"/>
                  </a:lnTo>
                  <a:lnTo>
                    <a:pt x="652" y="741"/>
                  </a:lnTo>
                  <a:lnTo>
                    <a:pt x="653" y="727"/>
                  </a:lnTo>
                  <a:lnTo>
                    <a:pt x="653" y="714"/>
                  </a:lnTo>
                  <a:lnTo>
                    <a:pt x="652" y="702"/>
                  </a:lnTo>
                  <a:lnTo>
                    <a:pt x="633" y="672"/>
                  </a:lnTo>
                  <a:lnTo>
                    <a:pt x="615" y="642"/>
                  </a:lnTo>
                  <a:lnTo>
                    <a:pt x="611" y="634"/>
                  </a:lnTo>
                  <a:lnTo>
                    <a:pt x="607" y="626"/>
                  </a:lnTo>
                  <a:lnTo>
                    <a:pt x="604" y="618"/>
                  </a:lnTo>
                  <a:lnTo>
                    <a:pt x="602" y="610"/>
                  </a:lnTo>
                  <a:lnTo>
                    <a:pt x="600" y="601"/>
                  </a:lnTo>
                  <a:lnTo>
                    <a:pt x="599" y="592"/>
                  </a:lnTo>
                  <a:lnTo>
                    <a:pt x="599" y="582"/>
                  </a:lnTo>
                  <a:lnTo>
                    <a:pt x="600" y="573"/>
                  </a:lnTo>
                  <a:lnTo>
                    <a:pt x="607" y="558"/>
                  </a:lnTo>
                  <a:lnTo>
                    <a:pt x="615" y="542"/>
                  </a:lnTo>
                  <a:lnTo>
                    <a:pt x="621" y="526"/>
                  </a:lnTo>
                  <a:lnTo>
                    <a:pt x="627" y="511"/>
                  </a:lnTo>
                  <a:lnTo>
                    <a:pt x="637" y="478"/>
                  </a:lnTo>
                  <a:lnTo>
                    <a:pt x="648" y="446"/>
                  </a:lnTo>
                  <a:lnTo>
                    <a:pt x="655" y="430"/>
                  </a:lnTo>
                  <a:lnTo>
                    <a:pt x="661" y="415"/>
                  </a:lnTo>
                  <a:lnTo>
                    <a:pt x="668" y="399"/>
                  </a:lnTo>
                  <a:lnTo>
                    <a:pt x="676" y="384"/>
                  </a:lnTo>
                  <a:lnTo>
                    <a:pt x="685" y="370"/>
                  </a:lnTo>
                  <a:lnTo>
                    <a:pt x="695" y="355"/>
                  </a:lnTo>
                  <a:lnTo>
                    <a:pt x="707" y="341"/>
                  </a:lnTo>
                  <a:lnTo>
                    <a:pt x="720" y="328"/>
                  </a:lnTo>
                  <a:lnTo>
                    <a:pt x="728" y="320"/>
                  </a:lnTo>
                  <a:lnTo>
                    <a:pt x="737" y="310"/>
                  </a:lnTo>
                  <a:lnTo>
                    <a:pt x="748" y="303"/>
                  </a:lnTo>
                  <a:lnTo>
                    <a:pt x="758" y="296"/>
                  </a:lnTo>
                  <a:lnTo>
                    <a:pt x="769" y="290"/>
                  </a:lnTo>
                  <a:lnTo>
                    <a:pt x="780" y="284"/>
                  </a:lnTo>
                  <a:lnTo>
                    <a:pt x="791" y="279"/>
                  </a:lnTo>
                  <a:lnTo>
                    <a:pt x="804" y="275"/>
                  </a:lnTo>
                  <a:lnTo>
                    <a:pt x="816" y="271"/>
                  </a:lnTo>
                  <a:lnTo>
                    <a:pt x="827" y="268"/>
                  </a:lnTo>
                  <a:lnTo>
                    <a:pt x="840" y="264"/>
                  </a:lnTo>
                  <a:lnTo>
                    <a:pt x="852" y="262"/>
                  </a:lnTo>
                  <a:lnTo>
                    <a:pt x="864" y="261"/>
                  </a:lnTo>
                  <a:lnTo>
                    <a:pt x="876" y="260"/>
                  </a:lnTo>
                  <a:lnTo>
                    <a:pt x="888" y="261"/>
                  </a:lnTo>
                  <a:lnTo>
                    <a:pt x="899" y="261"/>
                  </a:lnTo>
                  <a:lnTo>
                    <a:pt x="907" y="266"/>
                  </a:lnTo>
                  <a:lnTo>
                    <a:pt x="916" y="272"/>
                  </a:lnTo>
                  <a:lnTo>
                    <a:pt x="923" y="278"/>
                  </a:lnTo>
                  <a:lnTo>
                    <a:pt x="929" y="285"/>
                  </a:lnTo>
                  <a:lnTo>
                    <a:pt x="936" y="292"/>
                  </a:lnTo>
                  <a:lnTo>
                    <a:pt x="940" y="300"/>
                  </a:lnTo>
                  <a:lnTo>
                    <a:pt x="943" y="309"/>
                  </a:lnTo>
                  <a:lnTo>
                    <a:pt x="945" y="320"/>
                  </a:lnTo>
                  <a:lnTo>
                    <a:pt x="944" y="330"/>
                  </a:lnTo>
                  <a:lnTo>
                    <a:pt x="943" y="341"/>
                  </a:lnTo>
                  <a:lnTo>
                    <a:pt x="941" y="351"/>
                  </a:lnTo>
                  <a:lnTo>
                    <a:pt x="937" y="362"/>
                  </a:lnTo>
                  <a:lnTo>
                    <a:pt x="933" y="371"/>
                  </a:lnTo>
                  <a:lnTo>
                    <a:pt x="926" y="380"/>
                  </a:lnTo>
                  <a:lnTo>
                    <a:pt x="919" y="387"/>
                  </a:lnTo>
                  <a:lnTo>
                    <a:pt x="911" y="394"/>
                  </a:lnTo>
                  <a:close/>
                  <a:moveTo>
                    <a:pt x="461" y="842"/>
                  </a:moveTo>
                  <a:lnTo>
                    <a:pt x="454" y="847"/>
                  </a:lnTo>
                  <a:lnTo>
                    <a:pt x="447" y="850"/>
                  </a:lnTo>
                  <a:lnTo>
                    <a:pt x="439" y="852"/>
                  </a:lnTo>
                  <a:lnTo>
                    <a:pt x="432" y="852"/>
                  </a:lnTo>
                  <a:lnTo>
                    <a:pt x="417" y="850"/>
                  </a:lnTo>
                  <a:lnTo>
                    <a:pt x="404" y="847"/>
                  </a:lnTo>
                  <a:lnTo>
                    <a:pt x="397" y="845"/>
                  </a:lnTo>
                  <a:lnTo>
                    <a:pt x="390" y="843"/>
                  </a:lnTo>
                  <a:lnTo>
                    <a:pt x="384" y="843"/>
                  </a:lnTo>
                  <a:lnTo>
                    <a:pt x="376" y="842"/>
                  </a:lnTo>
                  <a:lnTo>
                    <a:pt x="370" y="843"/>
                  </a:lnTo>
                  <a:lnTo>
                    <a:pt x="363" y="846"/>
                  </a:lnTo>
                  <a:lnTo>
                    <a:pt x="357" y="850"/>
                  </a:lnTo>
                  <a:lnTo>
                    <a:pt x="351" y="856"/>
                  </a:lnTo>
                  <a:lnTo>
                    <a:pt x="344" y="872"/>
                  </a:lnTo>
                  <a:lnTo>
                    <a:pt x="338" y="887"/>
                  </a:lnTo>
                  <a:lnTo>
                    <a:pt x="335" y="902"/>
                  </a:lnTo>
                  <a:lnTo>
                    <a:pt x="332" y="918"/>
                  </a:lnTo>
                  <a:lnTo>
                    <a:pt x="332" y="934"/>
                  </a:lnTo>
                  <a:lnTo>
                    <a:pt x="335" y="950"/>
                  </a:lnTo>
                  <a:lnTo>
                    <a:pt x="339" y="966"/>
                  </a:lnTo>
                  <a:lnTo>
                    <a:pt x="345" y="982"/>
                  </a:lnTo>
                  <a:lnTo>
                    <a:pt x="349" y="987"/>
                  </a:lnTo>
                  <a:lnTo>
                    <a:pt x="354" y="990"/>
                  </a:lnTo>
                  <a:lnTo>
                    <a:pt x="359" y="992"/>
                  </a:lnTo>
                  <a:lnTo>
                    <a:pt x="363" y="993"/>
                  </a:lnTo>
                  <a:lnTo>
                    <a:pt x="373" y="994"/>
                  </a:lnTo>
                  <a:lnTo>
                    <a:pt x="384" y="992"/>
                  </a:lnTo>
                  <a:lnTo>
                    <a:pt x="394" y="990"/>
                  </a:lnTo>
                  <a:lnTo>
                    <a:pt x="404" y="989"/>
                  </a:lnTo>
                  <a:lnTo>
                    <a:pt x="409" y="989"/>
                  </a:lnTo>
                  <a:lnTo>
                    <a:pt x="414" y="990"/>
                  </a:lnTo>
                  <a:lnTo>
                    <a:pt x="419" y="991"/>
                  </a:lnTo>
                  <a:lnTo>
                    <a:pt x="425" y="993"/>
                  </a:lnTo>
                  <a:lnTo>
                    <a:pt x="436" y="1000"/>
                  </a:lnTo>
                  <a:lnTo>
                    <a:pt x="446" y="1010"/>
                  </a:lnTo>
                  <a:lnTo>
                    <a:pt x="450" y="1014"/>
                  </a:lnTo>
                  <a:lnTo>
                    <a:pt x="455" y="1019"/>
                  </a:lnTo>
                  <a:lnTo>
                    <a:pt x="458" y="1024"/>
                  </a:lnTo>
                  <a:lnTo>
                    <a:pt x="462" y="1030"/>
                  </a:lnTo>
                  <a:lnTo>
                    <a:pt x="464" y="1035"/>
                  </a:lnTo>
                  <a:lnTo>
                    <a:pt x="466" y="1041"/>
                  </a:lnTo>
                  <a:lnTo>
                    <a:pt x="468" y="1047"/>
                  </a:lnTo>
                  <a:lnTo>
                    <a:pt x="469" y="1053"/>
                  </a:lnTo>
                  <a:lnTo>
                    <a:pt x="469" y="1061"/>
                  </a:lnTo>
                  <a:lnTo>
                    <a:pt x="468" y="1068"/>
                  </a:lnTo>
                  <a:lnTo>
                    <a:pt x="467" y="1075"/>
                  </a:lnTo>
                  <a:lnTo>
                    <a:pt x="464" y="1082"/>
                  </a:lnTo>
                  <a:lnTo>
                    <a:pt x="461" y="1091"/>
                  </a:lnTo>
                  <a:lnTo>
                    <a:pt x="457" y="1100"/>
                  </a:lnTo>
                  <a:lnTo>
                    <a:pt x="452" y="1108"/>
                  </a:lnTo>
                  <a:lnTo>
                    <a:pt x="446" y="1115"/>
                  </a:lnTo>
                  <a:lnTo>
                    <a:pt x="440" y="1122"/>
                  </a:lnTo>
                  <a:lnTo>
                    <a:pt x="433" y="1127"/>
                  </a:lnTo>
                  <a:lnTo>
                    <a:pt x="426" y="1132"/>
                  </a:lnTo>
                  <a:lnTo>
                    <a:pt x="418" y="1136"/>
                  </a:lnTo>
                  <a:lnTo>
                    <a:pt x="410" y="1140"/>
                  </a:lnTo>
                  <a:lnTo>
                    <a:pt x="402" y="1143"/>
                  </a:lnTo>
                  <a:lnTo>
                    <a:pt x="393" y="1146"/>
                  </a:lnTo>
                  <a:lnTo>
                    <a:pt x="385" y="1149"/>
                  </a:lnTo>
                  <a:lnTo>
                    <a:pt x="367" y="1153"/>
                  </a:lnTo>
                  <a:lnTo>
                    <a:pt x="351" y="1155"/>
                  </a:lnTo>
                  <a:lnTo>
                    <a:pt x="340" y="1152"/>
                  </a:lnTo>
                  <a:lnTo>
                    <a:pt x="329" y="1149"/>
                  </a:lnTo>
                  <a:lnTo>
                    <a:pt x="318" y="1145"/>
                  </a:lnTo>
                  <a:lnTo>
                    <a:pt x="308" y="1141"/>
                  </a:lnTo>
                  <a:lnTo>
                    <a:pt x="298" y="1137"/>
                  </a:lnTo>
                  <a:lnTo>
                    <a:pt x="288" y="1132"/>
                  </a:lnTo>
                  <a:lnTo>
                    <a:pt x="277" y="1126"/>
                  </a:lnTo>
                  <a:lnTo>
                    <a:pt x="268" y="1120"/>
                  </a:lnTo>
                  <a:lnTo>
                    <a:pt x="259" y="1114"/>
                  </a:lnTo>
                  <a:lnTo>
                    <a:pt x="251" y="1107"/>
                  </a:lnTo>
                  <a:lnTo>
                    <a:pt x="243" y="1098"/>
                  </a:lnTo>
                  <a:lnTo>
                    <a:pt x="234" y="1090"/>
                  </a:lnTo>
                  <a:lnTo>
                    <a:pt x="227" y="1081"/>
                  </a:lnTo>
                  <a:lnTo>
                    <a:pt x="221" y="1072"/>
                  </a:lnTo>
                  <a:lnTo>
                    <a:pt x="215" y="1062"/>
                  </a:lnTo>
                  <a:lnTo>
                    <a:pt x="209" y="1051"/>
                  </a:lnTo>
                  <a:lnTo>
                    <a:pt x="203" y="1040"/>
                  </a:lnTo>
                  <a:lnTo>
                    <a:pt x="198" y="1029"/>
                  </a:lnTo>
                  <a:lnTo>
                    <a:pt x="192" y="1018"/>
                  </a:lnTo>
                  <a:lnTo>
                    <a:pt x="188" y="1005"/>
                  </a:lnTo>
                  <a:lnTo>
                    <a:pt x="185" y="994"/>
                  </a:lnTo>
                  <a:lnTo>
                    <a:pt x="182" y="982"/>
                  </a:lnTo>
                  <a:lnTo>
                    <a:pt x="180" y="970"/>
                  </a:lnTo>
                  <a:lnTo>
                    <a:pt x="178" y="956"/>
                  </a:lnTo>
                  <a:lnTo>
                    <a:pt x="177" y="944"/>
                  </a:lnTo>
                  <a:lnTo>
                    <a:pt x="176" y="932"/>
                  </a:lnTo>
                  <a:lnTo>
                    <a:pt x="176" y="919"/>
                  </a:lnTo>
                  <a:lnTo>
                    <a:pt x="177" y="906"/>
                  </a:lnTo>
                  <a:lnTo>
                    <a:pt x="178" y="893"/>
                  </a:lnTo>
                  <a:lnTo>
                    <a:pt x="180" y="881"/>
                  </a:lnTo>
                  <a:lnTo>
                    <a:pt x="182" y="867"/>
                  </a:lnTo>
                  <a:lnTo>
                    <a:pt x="184" y="855"/>
                  </a:lnTo>
                  <a:lnTo>
                    <a:pt x="196" y="832"/>
                  </a:lnTo>
                  <a:lnTo>
                    <a:pt x="208" y="808"/>
                  </a:lnTo>
                  <a:lnTo>
                    <a:pt x="220" y="785"/>
                  </a:lnTo>
                  <a:lnTo>
                    <a:pt x="233" y="762"/>
                  </a:lnTo>
                  <a:lnTo>
                    <a:pt x="240" y="751"/>
                  </a:lnTo>
                  <a:lnTo>
                    <a:pt x="249" y="741"/>
                  </a:lnTo>
                  <a:lnTo>
                    <a:pt x="257" y="731"/>
                  </a:lnTo>
                  <a:lnTo>
                    <a:pt x="265" y="721"/>
                  </a:lnTo>
                  <a:lnTo>
                    <a:pt x="275" y="712"/>
                  </a:lnTo>
                  <a:lnTo>
                    <a:pt x="285" y="704"/>
                  </a:lnTo>
                  <a:lnTo>
                    <a:pt x="296" y="697"/>
                  </a:lnTo>
                  <a:lnTo>
                    <a:pt x="308" y="691"/>
                  </a:lnTo>
                  <a:lnTo>
                    <a:pt x="322" y="685"/>
                  </a:lnTo>
                  <a:lnTo>
                    <a:pt x="337" y="678"/>
                  </a:lnTo>
                  <a:lnTo>
                    <a:pt x="352" y="673"/>
                  </a:lnTo>
                  <a:lnTo>
                    <a:pt x="368" y="669"/>
                  </a:lnTo>
                  <a:lnTo>
                    <a:pt x="384" y="666"/>
                  </a:lnTo>
                  <a:lnTo>
                    <a:pt x="400" y="665"/>
                  </a:lnTo>
                  <a:lnTo>
                    <a:pt x="407" y="665"/>
                  </a:lnTo>
                  <a:lnTo>
                    <a:pt x="415" y="666"/>
                  </a:lnTo>
                  <a:lnTo>
                    <a:pt x="423" y="668"/>
                  </a:lnTo>
                  <a:lnTo>
                    <a:pt x="431" y="670"/>
                  </a:lnTo>
                  <a:lnTo>
                    <a:pt x="439" y="674"/>
                  </a:lnTo>
                  <a:lnTo>
                    <a:pt x="447" y="678"/>
                  </a:lnTo>
                  <a:lnTo>
                    <a:pt x="453" y="683"/>
                  </a:lnTo>
                  <a:lnTo>
                    <a:pt x="460" y="689"/>
                  </a:lnTo>
                  <a:lnTo>
                    <a:pt x="465" y="695"/>
                  </a:lnTo>
                  <a:lnTo>
                    <a:pt x="471" y="702"/>
                  </a:lnTo>
                  <a:lnTo>
                    <a:pt x="476" y="709"/>
                  </a:lnTo>
                  <a:lnTo>
                    <a:pt x="479" y="716"/>
                  </a:lnTo>
                  <a:lnTo>
                    <a:pt x="486" y="732"/>
                  </a:lnTo>
                  <a:lnTo>
                    <a:pt x="490" y="749"/>
                  </a:lnTo>
                  <a:lnTo>
                    <a:pt x="494" y="766"/>
                  </a:lnTo>
                  <a:lnTo>
                    <a:pt x="495" y="784"/>
                  </a:lnTo>
                  <a:lnTo>
                    <a:pt x="490" y="799"/>
                  </a:lnTo>
                  <a:lnTo>
                    <a:pt x="483" y="815"/>
                  </a:lnTo>
                  <a:lnTo>
                    <a:pt x="479" y="822"/>
                  </a:lnTo>
                  <a:lnTo>
                    <a:pt x="474" y="830"/>
                  </a:lnTo>
                  <a:lnTo>
                    <a:pt x="468" y="836"/>
                  </a:lnTo>
                  <a:lnTo>
                    <a:pt x="461" y="842"/>
                  </a:lnTo>
                  <a:close/>
                  <a:moveTo>
                    <a:pt x="409" y="794"/>
                  </a:moveTo>
                  <a:lnTo>
                    <a:pt x="406" y="791"/>
                  </a:lnTo>
                  <a:lnTo>
                    <a:pt x="402" y="789"/>
                  </a:lnTo>
                  <a:lnTo>
                    <a:pt x="399" y="788"/>
                  </a:lnTo>
                  <a:lnTo>
                    <a:pt x="395" y="788"/>
                  </a:lnTo>
                  <a:lnTo>
                    <a:pt x="388" y="787"/>
                  </a:lnTo>
                  <a:lnTo>
                    <a:pt x="380" y="788"/>
                  </a:lnTo>
                  <a:lnTo>
                    <a:pt x="364" y="792"/>
                  </a:lnTo>
                  <a:lnTo>
                    <a:pt x="348" y="794"/>
                  </a:lnTo>
                  <a:lnTo>
                    <a:pt x="338" y="803"/>
                  </a:lnTo>
                  <a:lnTo>
                    <a:pt x="328" y="813"/>
                  </a:lnTo>
                  <a:lnTo>
                    <a:pt x="320" y="824"/>
                  </a:lnTo>
                  <a:lnTo>
                    <a:pt x="313" y="834"/>
                  </a:lnTo>
                  <a:lnTo>
                    <a:pt x="307" y="845"/>
                  </a:lnTo>
                  <a:lnTo>
                    <a:pt x="302" y="857"/>
                  </a:lnTo>
                  <a:lnTo>
                    <a:pt x="298" y="868"/>
                  </a:lnTo>
                  <a:lnTo>
                    <a:pt x="294" y="881"/>
                  </a:lnTo>
                  <a:lnTo>
                    <a:pt x="291" y="894"/>
                  </a:lnTo>
                  <a:lnTo>
                    <a:pt x="290" y="906"/>
                  </a:lnTo>
                  <a:lnTo>
                    <a:pt x="289" y="920"/>
                  </a:lnTo>
                  <a:lnTo>
                    <a:pt x="288" y="933"/>
                  </a:lnTo>
                  <a:lnTo>
                    <a:pt x="289" y="946"/>
                  </a:lnTo>
                  <a:lnTo>
                    <a:pt x="290" y="959"/>
                  </a:lnTo>
                  <a:lnTo>
                    <a:pt x="293" y="973"/>
                  </a:lnTo>
                  <a:lnTo>
                    <a:pt x="296" y="986"/>
                  </a:lnTo>
                  <a:lnTo>
                    <a:pt x="299" y="994"/>
                  </a:lnTo>
                  <a:lnTo>
                    <a:pt x="303" y="1002"/>
                  </a:lnTo>
                  <a:lnTo>
                    <a:pt x="307" y="1011"/>
                  </a:lnTo>
                  <a:lnTo>
                    <a:pt x="313" y="1018"/>
                  </a:lnTo>
                  <a:lnTo>
                    <a:pt x="318" y="1025"/>
                  </a:lnTo>
                  <a:lnTo>
                    <a:pt x="325" y="1031"/>
                  </a:lnTo>
                  <a:lnTo>
                    <a:pt x="332" y="1036"/>
                  </a:lnTo>
                  <a:lnTo>
                    <a:pt x="342" y="1040"/>
                  </a:lnTo>
                  <a:lnTo>
                    <a:pt x="347" y="1042"/>
                  </a:lnTo>
                  <a:lnTo>
                    <a:pt x="353" y="1042"/>
                  </a:lnTo>
                  <a:lnTo>
                    <a:pt x="358" y="1042"/>
                  </a:lnTo>
                  <a:lnTo>
                    <a:pt x="364" y="1040"/>
                  </a:lnTo>
                  <a:lnTo>
                    <a:pt x="376" y="1037"/>
                  </a:lnTo>
                  <a:lnTo>
                    <a:pt x="388" y="1033"/>
                  </a:lnTo>
                  <a:lnTo>
                    <a:pt x="393" y="1032"/>
                  </a:lnTo>
                  <a:lnTo>
                    <a:pt x="398" y="1032"/>
                  </a:lnTo>
                  <a:lnTo>
                    <a:pt x="402" y="1033"/>
                  </a:lnTo>
                  <a:lnTo>
                    <a:pt x="405" y="1035"/>
                  </a:lnTo>
                  <a:lnTo>
                    <a:pt x="407" y="1039"/>
                  </a:lnTo>
                  <a:lnTo>
                    <a:pt x="409" y="1044"/>
                  </a:lnTo>
                  <a:lnTo>
                    <a:pt x="410" y="1051"/>
                  </a:lnTo>
                  <a:lnTo>
                    <a:pt x="409" y="1062"/>
                  </a:lnTo>
                  <a:lnTo>
                    <a:pt x="408" y="1068"/>
                  </a:lnTo>
                  <a:lnTo>
                    <a:pt x="406" y="1073"/>
                  </a:lnTo>
                  <a:lnTo>
                    <a:pt x="404" y="1078"/>
                  </a:lnTo>
                  <a:lnTo>
                    <a:pt x="401" y="1082"/>
                  </a:lnTo>
                  <a:lnTo>
                    <a:pt x="398" y="1086"/>
                  </a:lnTo>
                  <a:lnTo>
                    <a:pt x="394" y="1089"/>
                  </a:lnTo>
                  <a:lnTo>
                    <a:pt x="390" y="1092"/>
                  </a:lnTo>
                  <a:lnTo>
                    <a:pt x="385" y="1095"/>
                  </a:lnTo>
                  <a:lnTo>
                    <a:pt x="374" y="1099"/>
                  </a:lnTo>
                  <a:lnTo>
                    <a:pt x="363" y="1103"/>
                  </a:lnTo>
                  <a:lnTo>
                    <a:pt x="352" y="1106"/>
                  </a:lnTo>
                  <a:lnTo>
                    <a:pt x="342" y="1109"/>
                  </a:lnTo>
                  <a:lnTo>
                    <a:pt x="325" y="1103"/>
                  </a:lnTo>
                  <a:lnTo>
                    <a:pt x="310" y="1095"/>
                  </a:lnTo>
                  <a:lnTo>
                    <a:pt x="296" y="1086"/>
                  </a:lnTo>
                  <a:lnTo>
                    <a:pt x="283" y="1076"/>
                  </a:lnTo>
                  <a:lnTo>
                    <a:pt x="272" y="1065"/>
                  </a:lnTo>
                  <a:lnTo>
                    <a:pt x="263" y="1052"/>
                  </a:lnTo>
                  <a:lnTo>
                    <a:pt x="254" y="1039"/>
                  </a:lnTo>
                  <a:lnTo>
                    <a:pt x="246" y="1026"/>
                  </a:lnTo>
                  <a:lnTo>
                    <a:pt x="239" y="1011"/>
                  </a:lnTo>
                  <a:lnTo>
                    <a:pt x="233" y="995"/>
                  </a:lnTo>
                  <a:lnTo>
                    <a:pt x="228" y="980"/>
                  </a:lnTo>
                  <a:lnTo>
                    <a:pt x="224" y="965"/>
                  </a:lnTo>
                  <a:lnTo>
                    <a:pt x="221" y="948"/>
                  </a:lnTo>
                  <a:lnTo>
                    <a:pt x="219" y="932"/>
                  </a:lnTo>
                  <a:lnTo>
                    <a:pt x="217" y="917"/>
                  </a:lnTo>
                  <a:lnTo>
                    <a:pt x="215" y="900"/>
                  </a:lnTo>
                  <a:lnTo>
                    <a:pt x="215" y="891"/>
                  </a:lnTo>
                  <a:lnTo>
                    <a:pt x="216" y="882"/>
                  </a:lnTo>
                  <a:lnTo>
                    <a:pt x="218" y="872"/>
                  </a:lnTo>
                  <a:lnTo>
                    <a:pt x="221" y="862"/>
                  </a:lnTo>
                  <a:lnTo>
                    <a:pt x="228" y="845"/>
                  </a:lnTo>
                  <a:lnTo>
                    <a:pt x="237" y="828"/>
                  </a:lnTo>
                  <a:lnTo>
                    <a:pt x="259" y="793"/>
                  </a:lnTo>
                  <a:lnTo>
                    <a:pt x="280" y="758"/>
                  </a:lnTo>
                  <a:lnTo>
                    <a:pt x="294" y="748"/>
                  </a:lnTo>
                  <a:lnTo>
                    <a:pt x="308" y="738"/>
                  </a:lnTo>
                  <a:lnTo>
                    <a:pt x="323" y="728"/>
                  </a:lnTo>
                  <a:lnTo>
                    <a:pt x="340" y="720"/>
                  </a:lnTo>
                  <a:lnTo>
                    <a:pt x="348" y="717"/>
                  </a:lnTo>
                  <a:lnTo>
                    <a:pt x="356" y="715"/>
                  </a:lnTo>
                  <a:lnTo>
                    <a:pt x="364" y="714"/>
                  </a:lnTo>
                  <a:lnTo>
                    <a:pt x="373" y="713"/>
                  </a:lnTo>
                  <a:lnTo>
                    <a:pt x="382" y="713"/>
                  </a:lnTo>
                  <a:lnTo>
                    <a:pt x="390" y="714"/>
                  </a:lnTo>
                  <a:lnTo>
                    <a:pt x="398" y="716"/>
                  </a:lnTo>
                  <a:lnTo>
                    <a:pt x="406" y="719"/>
                  </a:lnTo>
                  <a:lnTo>
                    <a:pt x="410" y="723"/>
                  </a:lnTo>
                  <a:lnTo>
                    <a:pt x="414" y="727"/>
                  </a:lnTo>
                  <a:lnTo>
                    <a:pt x="417" y="732"/>
                  </a:lnTo>
                  <a:lnTo>
                    <a:pt x="420" y="736"/>
                  </a:lnTo>
                  <a:lnTo>
                    <a:pt x="425" y="744"/>
                  </a:lnTo>
                  <a:lnTo>
                    <a:pt x="428" y="753"/>
                  </a:lnTo>
                  <a:lnTo>
                    <a:pt x="429" y="759"/>
                  </a:lnTo>
                  <a:lnTo>
                    <a:pt x="429" y="765"/>
                  </a:lnTo>
                  <a:lnTo>
                    <a:pt x="428" y="771"/>
                  </a:lnTo>
                  <a:lnTo>
                    <a:pt x="426" y="776"/>
                  </a:lnTo>
                  <a:lnTo>
                    <a:pt x="422" y="783"/>
                  </a:lnTo>
                  <a:lnTo>
                    <a:pt x="419" y="787"/>
                  </a:lnTo>
                  <a:lnTo>
                    <a:pt x="414" y="791"/>
                  </a:lnTo>
                  <a:lnTo>
                    <a:pt x="409" y="794"/>
                  </a:lnTo>
                  <a:close/>
                  <a:moveTo>
                    <a:pt x="200" y="621"/>
                  </a:moveTo>
                  <a:lnTo>
                    <a:pt x="193" y="621"/>
                  </a:lnTo>
                  <a:lnTo>
                    <a:pt x="200" y="621"/>
                  </a:lnTo>
                  <a:close/>
                </a:path>
              </a:pathLst>
            </a:custGeom>
            <a:solidFill>
              <a:srgbClr val="DA251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 kern="0" spc="300">
                <a:solidFill>
                  <a:srgbClr val="DA251D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2823205" y="3565468"/>
            <a:ext cx="919482" cy="23852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marL="214313" indent="-214313" defTabSz="914400">
              <a:buFont typeface="Wingdings" panose="05000000000000000000" pitchFamily="2" charset="2"/>
              <a:buChar char="l"/>
              <a:defRPr/>
            </a:pPr>
            <a:r>
              <a:rPr lang="zh-CN" altLang="en-US" sz="1100" kern="0" dirty="0">
                <a:solidFill>
                  <a:srgbClr val="DA251D"/>
                </a:solidFill>
                <a:cs typeface="+mn-ea"/>
                <a:sym typeface="+mn-lt"/>
              </a:rPr>
              <a:t>关于我们</a:t>
            </a:r>
          </a:p>
        </p:txBody>
      </p:sp>
      <p:sp>
        <p:nvSpPr>
          <p:cNvPr id="7" name="矩形 6"/>
          <p:cNvSpPr/>
          <p:nvPr/>
        </p:nvSpPr>
        <p:spPr>
          <a:xfrm>
            <a:off x="3991105" y="3549413"/>
            <a:ext cx="1060547" cy="23852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marL="214313" indent="-214313" defTabSz="914400">
              <a:buFont typeface="Wingdings" panose="05000000000000000000" pitchFamily="2" charset="2"/>
              <a:buChar char="l"/>
              <a:defRPr/>
            </a:pPr>
            <a:r>
              <a:rPr lang="zh-CN" altLang="en-US" sz="1100" kern="0" dirty="0">
                <a:solidFill>
                  <a:srgbClr val="DA251D"/>
                </a:solidFill>
                <a:cs typeface="+mn-ea"/>
                <a:sym typeface="+mn-lt"/>
              </a:rPr>
              <a:t>公司大事记</a:t>
            </a:r>
          </a:p>
        </p:txBody>
      </p:sp>
      <p:sp>
        <p:nvSpPr>
          <p:cNvPr id="8" name="矩形 7"/>
          <p:cNvSpPr/>
          <p:nvPr/>
        </p:nvSpPr>
        <p:spPr>
          <a:xfrm>
            <a:off x="5176186" y="3549413"/>
            <a:ext cx="1201611" cy="23852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marL="214313" indent="-214313" defTabSz="914400">
              <a:buFont typeface="Wingdings" panose="05000000000000000000" pitchFamily="2" charset="2"/>
              <a:buChar char="l"/>
              <a:defRPr/>
            </a:pPr>
            <a:r>
              <a:rPr lang="zh-CN" altLang="en-US" sz="1100" kern="0" dirty="0">
                <a:solidFill>
                  <a:srgbClr val="DA251D"/>
                </a:solidFill>
                <a:cs typeface="+mn-ea"/>
                <a:sym typeface="+mn-lt"/>
              </a:rPr>
              <a:t>团队成员介绍</a:t>
            </a:r>
          </a:p>
        </p:txBody>
      </p:sp>
      <p:sp>
        <p:nvSpPr>
          <p:cNvPr id="9" name="矩形 8"/>
          <p:cNvSpPr/>
          <p:nvPr/>
        </p:nvSpPr>
        <p:spPr>
          <a:xfrm>
            <a:off x="2823382" y="3853186"/>
            <a:ext cx="1201611" cy="23852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marL="214313" indent="-214313" defTabSz="914400">
              <a:buFont typeface="Wingdings" panose="05000000000000000000" pitchFamily="2" charset="2"/>
              <a:buChar char="l"/>
              <a:defRPr/>
            </a:pPr>
            <a:r>
              <a:rPr lang="zh-CN" altLang="en-US" sz="1100" kern="0" dirty="0">
                <a:solidFill>
                  <a:srgbClr val="DA251D"/>
                </a:solidFill>
                <a:cs typeface="+mn-ea"/>
                <a:sym typeface="+mn-lt"/>
              </a:rPr>
              <a:t>年度工作概述</a:t>
            </a:r>
          </a:p>
        </p:txBody>
      </p:sp>
      <p:sp>
        <p:nvSpPr>
          <p:cNvPr id="10" name="矩形 9"/>
          <p:cNvSpPr/>
          <p:nvPr/>
        </p:nvSpPr>
        <p:spPr>
          <a:xfrm>
            <a:off x="3991105" y="3853186"/>
            <a:ext cx="1201611" cy="23852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marL="214313" indent="-214313" defTabSz="914400">
              <a:buFont typeface="Wingdings" panose="05000000000000000000" pitchFamily="2" charset="2"/>
              <a:buChar char="l"/>
              <a:defRPr/>
            </a:pPr>
            <a:r>
              <a:rPr lang="zh-CN" altLang="en-US" sz="1100" kern="0" dirty="0">
                <a:solidFill>
                  <a:srgbClr val="DA251D"/>
                </a:solidFill>
                <a:cs typeface="+mn-ea"/>
                <a:sym typeface="+mn-lt"/>
              </a:rPr>
              <a:t>重点工作回顾</a:t>
            </a:r>
          </a:p>
        </p:txBody>
      </p:sp>
      <p:sp>
        <p:nvSpPr>
          <p:cNvPr id="11" name="矩形 10"/>
          <p:cNvSpPr/>
          <p:nvPr/>
        </p:nvSpPr>
        <p:spPr>
          <a:xfrm>
            <a:off x="5176186" y="3853186"/>
            <a:ext cx="1201611" cy="23852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marL="214313" indent="-214313" defTabSz="914400">
              <a:buFont typeface="Wingdings" panose="05000000000000000000" pitchFamily="2" charset="2"/>
              <a:buChar char="l"/>
              <a:defRPr/>
            </a:pPr>
            <a:r>
              <a:rPr lang="zh-CN" altLang="en-US" sz="1100" kern="0" dirty="0">
                <a:solidFill>
                  <a:srgbClr val="DA251D"/>
                </a:solidFill>
                <a:cs typeface="+mn-ea"/>
                <a:sym typeface="+mn-lt"/>
              </a:rPr>
              <a:t>团队建设情况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2889031" y="1279085"/>
            <a:ext cx="1190654" cy="1190654"/>
            <a:chOff x="2841325" y="1251089"/>
            <a:chExt cx="1190654" cy="119065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1325" y="1251089"/>
              <a:ext cx="1190654" cy="1190654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3151958" y="1568647"/>
              <a:ext cx="569387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>
                  <a:solidFill>
                    <a:srgbClr val="DA251D"/>
                  </a:solidFill>
                  <a:cs typeface="+mn-ea"/>
                  <a:sym typeface="+mn-lt"/>
                </a:rPr>
                <a:t>第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079685" y="1278315"/>
            <a:ext cx="1190654" cy="1190654"/>
            <a:chOff x="4031979" y="1250319"/>
            <a:chExt cx="1190654" cy="1190654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1979" y="1250319"/>
              <a:ext cx="1190654" cy="1190654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4407193" y="1568647"/>
              <a:ext cx="410690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dirty="0">
                  <a:solidFill>
                    <a:srgbClr val="DA251D"/>
                  </a:solidFill>
                  <a:cs typeface="+mn-ea"/>
                  <a:sym typeface="+mn-lt"/>
                </a:rPr>
                <a:t>1</a:t>
              </a:r>
              <a:endParaRPr lang="zh-CN" altLang="en-US" sz="3000" dirty="0">
                <a:solidFill>
                  <a:srgbClr val="DA251D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270339" y="1278315"/>
            <a:ext cx="1190654" cy="1190654"/>
            <a:chOff x="5222633" y="1250319"/>
            <a:chExt cx="1190654" cy="1190654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2633" y="1250319"/>
              <a:ext cx="1190654" cy="1190654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5551539" y="1568647"/>
              <a:ext cx="569387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>
                  <a:solidFill>
                    <a:srgbClr val="DA251D"/>
                  </a:solidFill>
                  <a:cs typeface="+mn-ea"/>
                  <a:sym typeface="+mn-lt"/>
                </a:rPr>
                <a:t>章</a:t>
              </a: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367" y="3199686"/>
            <a:ext cx="2019652" cy="1733384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4085" y="3191664"/>
            <a:ext cx="2004749" cy="1720593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931" y="1578295"/>
            <a:ext cx="572346" cy="572346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4608" y="1562390"/>
            <a:ext cx="572346" cy="572346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642" y="1368143"/>
            <a:ext cx="323345" cy="323345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6547" y="1352238"/>
            <a:ext cx="323345" cy="323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567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15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15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8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1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1" presetID="2" presetClass="entr" presetSubtype="4" accel="46000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5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5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accel="46000" fill="hold" grpId="0" nodeType="withEffect" p14:presetBounceEnd="46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5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5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accel="46000" fill="hold" grpId="0" nodeType="withEffect" p14:presetBounceEnd="46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6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6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4" presetID="2" presetClass="entr" presetSubtype="4" accel="46000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6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6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accel="46000" fill="hold" grpId="0" nodeType="withEffect" p14:presetBounceEnd="46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7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accel="46000" fill="hold" grpId="0" nodeType="withEffect" p14:presetBounceEnd="46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7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98" presetID="8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99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0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01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2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03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4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05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  <p:bldP spid="8" grpId="0"/>
          <p:bldP spid="9" grpId="0"/>
          <p:bldP spid="10" grpId="0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15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15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8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1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1" presetID="2" presetClass="entr" presetSubtype="4" accel="4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accel="46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accel="46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4" presetID="2" presetClass="entr" presetSubtype="4" accel="4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accel="46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accel="46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98" presetID="8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99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0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01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2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03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4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05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  <p:bldP spid="8" grpId="0"/>
          <p:bldP spid="9" grpId="0"/>
          <p:bldP spid="10" grpId="0"/>
          <p:bldP spid="11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05395" y="351578"/>
            <a:ext cx="3897494" cy="464896"/>
            <a:chOff x="2483888" y="2268349"/>
            <a:chExt cx="5752726" cy="685788"/>
          </a:xfrm>
        </p:grpSpPr>
        <p:sp>
          <p:nvSpPr>
            <p:cNvPr id="3" name="TextBox 15"/>
            <p:cNvSpPr txBox="1"/>
            <p:nvPr/>
          </p:nvSpPr>
          <p:spPr>
            <a:xfrm>
              <a:off x="3189069" y="2320721"/>
              <a:ext cx="4395076" cy="5448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kern="0" spc="300" dirty="0">
                  <a:solidFill>
                    <a:srgbClr val="DA251D"/>
                  </a:solidFill>
                  <a:cs typeface="+mn-ea"/>
                  <a:sym typeface="+mn-lt"/>
                </a:rPr>
                <a:t>关于我们</a:t>
              </a:r>
            </a:p>
          </p:txBody>
        </p:sp>
        <p:sp>
          <p:nvSpPr>
            <p:cNvPr id="4" name="Freeform 7"/>
            <p:cNvSpPr>
              <a:spLocks noEditPoints="1"/>
            </p:cNvSpPr>
            <p:nvPr/>
          </p:nvSpPr>
          <p:spPr bwMode="auto">
            <a:xfrm>
              <a:off x="2483888" y="2268349"/>
              <a:ext cx="5752726" cy="685788"/>
            </a:xfrm>
            <a:custGeom>
              <a:avLst/>
              <a:gdLst>
                <a:gd name="T0" fmla="*/ 10079 w 11041"/>
                <a:gd name="T1" fmla="*/ 1695 h 1751"/>
                <a:gd name="T2" fmla="*/ 769 w 11041"/>
                <a:gd name="T3" fmla="*/ 1713 h 1751"/>
                <a:gd name="T4" fmla="*/ 6 w 11041"/>
                <a:gd name="T5" fmla="*/ 973 h 1751"/>
                <a:gd name="T6" fmla="*/ 657 w 11041"/>
                <a:gd name="T7" fmla="*/ 166 h 1751"/>
                <a:gd name="T8" fmla="*/ 4373 w 11041"/>
                <a:gd name="T9" fmla="*/ 18 h 1751"/>
                <a:gd name="T10" fmla="*/ 10363 w 11041"/>
                <a:gd name="T11" fmla="*/ 69 h 1751"/>
                <a:gd name="T12" fmla="*/ 11026 w 11041"/>
                <a:gd name="T13" fmla="*/ 913 h 1751"/>
                <a:gd name="T14" fmla="*/ 10137 w 11041"/>
                <a:gd name="T15" fmla="*/ 1632 h 1751"/>
                <a:gd name="T16" fmla="*/ 3042 w 11041"/>
                <a:gd name="T17" fmla="*/ 1673 h 1751"/>
                <a:gd name="T18" fmla="*/ 404 w 11041"/>
                <a:gd name="T19" fmla="*/ 1388 h 1751"/>
                <a:gd name="T20" fmla="*/ 386 w 11041"/>
                <a:gd name="T21" fmla="*/ 537 h 1751"/>
                <a:gd name="T22" fmla="*/ 1582 w 11041"/>
                <a:gd name="T23" fmla="*/ 106 h 1751"/>
                <a:gd name="T24" fmla="*/ 10468 w 11041"/>
                <a:gd name="T25" fmla="*/ 248 h 1751"/>
                <a:gd name="T26" fmla="*/ 10959 w 11041"/>
                <a:gd name="T27" fmla="*/ 960 h 1751"/>
                <a:gd name="T28" fmla="*/ 10717 w 11041"/>
                <a:gd name="T29" fmla="*/ 782 h 1751"/>
                <a:gd name="T30" fmla="*/ 10643 w 11041"/>
                <a:gd name="T31" fmla="*/ 1019 h 1751"/>
                <a:gd name="T32" fmla="*/ 10759 w 11041"/>
                <a:gd name="T33" fmla="*/ 651 h 1751"/>
                <a:gd name="T34" fmla="*/ 10299 w 11041"/>
                <a:gd name="T35" fmla="*/ 1269 h 1751"/>
                <a:gd name="T36" fmla="*/ 10240 w 11041"/>
                <a:gd name="T37" fmla="*/ 668 h 1751"/>
                <a:gd name="T38" fmla="*/ 10038 w 11041"/>
                <a:gd name="T39" fmla="*/ 234 h 1751"/>
                <a:gd name="T40" fmla="*/ 10474 w 11041"/>
                <a:gd name="T41" fmla="*/ 843 h 1751"/>
                <a:gd name="T42" fmla="*/ 10286 w 11041"/>
                <a:gd name="T43" fmla="*/ 1318 h 1751"/>
                <a:gd name="T44" fmla="*/ 10312 w 11041"/>
                <a:gd name="T45" fmla="*/ 400 h 1751"/>
                <a:gd name="T46" fmla="*/ 10397 w 11041"/>
                <a:gd name="T47" fmla="*/ 600 h 1751"/>
                <a:gd name="T48" fmla="*/ 10053 w 11041"/>
                <a:gd name="T49" fmla="*/ 756 h 1751"/>
                <a:gd name="T50" fmla="*/ 10017 w 11041"/>
                <a:gd name="T51" fmla="*/ 958 h 1751"/>
                <a:gd name="T52" fmla="*/ 5568 w 11041"/>
                <a:gd name="T53" fmla="*/ 1588 h 1751"/>
                <a:gd name="T54" fmla="*/ 919 w 11041"/>
                <a:gd name="T55" fmla="*/ 1139 h 1751"/>
                <a:gd name="T56" fmla="*/ 1139 w 11041"/>
                <a:gd name="T57" fmla="*/ 749 h 1751"/>
                <a:gd name="T58" fmla="*/ 1094 w 11041"/>
                <a:gd name="T59" fmla="*/ 303 h 1751"/>
                <a:gd name="T60" fmla="*/ 3379 w 11041"/>
                <a:gd name="T61" fmla="*/ 148 h 1751"/>
                <a:gd name="T62" fmla="*/ 9975 w 11041"/>
                <a:gd name="T63" fmla="*/ 404 h 1751"/>
                <a:gd name="T64" fmla="*/ 2179 w 11041"/>
                <a:gd name="T65" fmla="*/ 1552 h 1751"/>
                <a:gd name="T66" fmla="*/ 956 w 11041"/>
                <a:gd name="T67" fmla="*/ 1163 h 1751"/>
                <a:gd name="T68" fmla="*/ 1162 w 11041"/>
                <a:gd name="T69" fmla="*/ 868 h 1751"/>
                <a:gd name="T70" fmla="*/ 1120 w 11041"/>
                <a:gd name="T71" fmla="*/ 416 h 1751"/>
                <a:gd name="T72" fmla="*/ 9861 w 11041"/>
                <a:gd name="T73" fmla="*/ 186 h 1751"/>
                <a:gd name="T74" fmla="*/ 9865 w 11041"/>
                <a:gd name="T75" fmla="*/ 744 h 1751"/>
                <a:gd name="T76" fmla="*/ 10059 w 11041"/>
                <a:gd name="T77" fmla="*/ 1148 h 1751"/>
                <a:gd name="T78" fmla="*/ 1179 w 11041"/>
                <a:gd name="T79" fmla="*/ 1327 h 1751"/>
                <a:gd name="T80" fmla="*/ 1456 w 11041"/>
                <a:gd name="T81" fmla="*/ 791 h 1751"/>
                <a:gd name="T82" fmla="*/ 1314 w 11041"/>
                <a:gd name="T83" fmla="*/ 284 h 1751"/>
                <a:gd name="T84" fmla="*/ 9638 w 11041"/>
                <a:gd name="T85" fmla="*/ 243 h 1751"/>
                <a:gd name="T86" fmla="*/ 9749 w 11041"/>
                <a:gd name="T87" fmla="*/ 707 h 1751"/>
                <a:gd name="T88" fmla="*/ 9955 w 11041"/>
                <a:gd name="T89" fmla="*/ 1177 h 1751"/>
                <a:gd name="T90" fmla="*/ 9818 w 11041"/>
                <a:gd name="T91" fmla="*/ 1121 h 1751"/>
                <a:gd name="T92" fmla="*/ 1637 w 11041"/>
                <a:gd name="T93" fmla="*/ 1462 h 1751"/>
                <a:gd name="T94" fmla="*/ 1398 w 11041"/>
                <a:gd name="T95" fmla="*/ 742 h 1751"/>
                <a:gd name="T96" fmla="*/ 9028 w 11041"/>
                <a:gd name="T97" fmla="*/ 279 h 1751"/>
                <a:gd name="T98" fmla="*/ 9802 w 11041"/>
                <a:gd name="T99" fmla="*/ 890 h 1751"/>
                <a:gd name="T100" fmla="*/ 1263 w 11041"/>
                <a:gd name="T101" fmla="*/ 875 h 1751"/>
                <a:gd name="T102" fmla="*/ 1390 w 11041"/>
                <a:gd name="T103" fmla="*/ 942 h 1751"/>
                <a:gd name="T104" fmla="*/ 797 w 11041"/>
                <a:gd name="T105" fmla="*/ 837 h 1751"/>
                <a:gd name="T106" fmla="*/ 839 w 11041"/>
                <a:gd name="T107" fmla="*/ 1417 h 1751"/>
                <a:gd name="T108" fmla="*/ 556 w 11041"/>
                <a:gd name="T109" fmla="*/ 1259 h 1751"/>
                <a:gd name="T110" fmla="*/ 722 w 11041"/>
                <a:gd name="T111" fmla="*/ 287 h 1751"/>
                <a:gd name="T112" fmla="*/ 747 w 11041"/>
                <a:gd name="T113" fmla="*/ 568 h 1751"/>
                <a:gd name="T114" fmla="*/ 722 w 11041"/>
                <a:gd name="T115" fmla="*/ 1381 h 1751"/>
                <a:gd name="T116" fmla="*/ 618 w 11041"/>
                <a:gd name="T117" fmla="*/ 1343 h 1751"/>
                <a:gd name="T118" fmla="*/ 840 w 11041"/>
                <a:gd name="T119" fmla="*/ 264 h 1751"/>
                <a:gd name="T120" fmla="*/ 446 w 11041"/>
                <a:gd name="T121" fmla="*/ 1115 h 1751"/>
                <a:gd name="T122" fmla="*/ 490 w 11041"/>
                <a:gd name="T123" fmla="*/ 749 h 1751"/>
                <a:gd name="T124" fmla="*/ 254 w 11041"/>
                <a:gd name="T125" fmla="*/ 1039 h 1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041" h="1751">
                  <a:moveTo>
                    <a:pt x="10931" y="1086"/>
                  </a:moveTo>
                  <a:lnTo>
                    <a:pt x="10909" y="1111"/>
                  </a:lnTo>
                  <a:lnTo>
                    <a:pt x="10887" y="1135"/>
                  </a:lnTo>
                  <a:lnTo>
                    <a:pt x="10877" y="1148"/>
                  </a:lnTo>
                  <a:lnTo>
                    <a:pt x="10866" y="1160"/>
                  </a:lnTo>
                  <a:lnTo>
                    <a:pt x="10853" y="1170"/>
                  </a:lnTo>
                  <a:lnTo>
                    <a:pt x="10841" y="1180"/>
                  </a:lnTo>
                  <a:lnTo>
                    <a:pt x="10831" y="1180"/>
                  </a:lnTo>
                  <a:lnTo>
                    <a:pt x="10822" y="1182"/>
                  </a:lnTo>
                  <a:lnTo>
                    <a:pt x="10814" y="1184"/>
                  </a:lnTo>
                  <a:lnTo>
                    <a:pt x="10805" y="1186"/>
                  </a:lnTo>
                  <a:lnTo>
                    <a:pt x="10798" y="1190"/>
                  </a:lnTo>
                  <a:lnTo>
                    <a:pt x="10792" y="1193"/>
                  </a:lnTo>
                  <a:lnTo>
                    <a:pt x="10786" y="1199"/>
                  </a:lnTo>
                  <a:lnTo>
                    <a:pt x="10781" y="1204"/>
                  </a:lnTo>
                  <a:lnTo>
                    <a:pt x="10776" y="1209"/>
                  </a:lnTo>
                  <a:lnTo>
                    <a:pt x="10772" y="1215"/>
                  </a:lnTo>
                  <a:lnTo>
                    <a:pt x="10768" y="1221"/>
                  </a:lnTo>
                  <a:lnTo>
                    <a:pt x="10764" y="1227"/>
                  </a:lnTo>
                  <a:lnTo>
                    <a:pt x="10757" y="1242"/>
                  </a:lnTo>
                  <a:lnTo>
                    <a:pt x="10751" y="1257"/>
                  </a:lnTo>
                  <a:lnTo>
                    <a:pt x="10746" y="1272"/>
                  </a:lnTo>
                  <a:lnTo>
                    <a:pt x="10740" y="1288"/>
                  </a:lnTo>
                  <a:lnTo>
                    <a:pt x="10734" y="1302"/>
                  </a:lnTo>
                  <a:lnTo>
                    <a:pt x="10727" y="1316"/>
                  </a:lnTo>
                  <a:lnTo>
                    <a:pt x="10723" y="1323"/>
                  </a:lnTo>
                  <a:lnTo>
                    <a:pt x="10719" y="1329"/>
                  </a:lnTo>
                  <a:lnTo>
                    <a:pt x="10713" y="1336"/>
                  </a:lnTo>
                  <a:lnTo>
                    <a:pt x="10708" y="1342"/>
                  </a:lnTo>
                  <a:lnTo>
                    <a:pt x="10703" y="1347"/>
                  </a:lnTo>
                  <a:lnTo>
                    <a:pt x="10696" y="1352"/>
                  </a:lnTo>
                  <a:lnTo>
                    <a:pt x="10689" y="1357"/>
                  </a:lnTo>
                  <a:lnTo>
                    <a:pt x="10682" y="1360"/>
                  </a:lnTo>
                  <a:lnTo>
                    <a:pt x="10673" y="1361"/>
                  </a:lnTo>
                  <a:lnTo>
                    <a:pt x="10664" y="1362"/>
                  </a:lnTo>
                  <a:lnTo>
                    <a:pt x="10657" y="1363"/>
                  </a:lnTo>
                  <a:lnTo>
                    <a:pt x="10649" y="1365"/>
                  </a:lnTo>
                  <a:lnTo>
                    <a:pt x="10642" y="1367"/>
                  </a:lnTo>
                  <a:lnTo>
                    <a:pt x="10636" y="1370"/>
                  </a:lnTo>
                  <a:lnTo>
                    <a:pt x="10630" y="1374"/>
                  </a:lnTo>
                  <a:lnTo>
                    <a:pt x="10623" y="1377"/>
                  </a:lnTo>
                  <a:lnTo>
                    <a:pt x="10612" y="1387"/>
                  </a:lnTo>
                  <a:lnTo>
                    <a:pt x="10602" y="1397"/>
                  </a:lnTo>
                  <a:lnTo>
                    <a:pt x="10593" y="1407"/>
                  </a:lnTo>
                  <a:lnTo>
                    <a:pt x="10584" y="1419"/>
                  </a:lnTo>
                  <a:lnTo>
                    <a:pt x="10567" y="1445"/>
                  </a:lnTo>
                  <a:lnTo>
                    <a:pt x="10551" y="1471"/>
                  </a:lnTo>
                  <a:lnTo>
                    <a:pt x="10543" y="1484"/>
                  </a:lnTo>
                  <a:lnTo>
                    <a:pt x="10535" y="1496"/>
                  </a:lnTo>
                  <a:lnTo>
                    <a:pt x="10525" y="1508"/>
                  </a:lnTo>
                  <a:lnTo>
                    <a:pt x="10515" y="1520"/>
                  </a:lnTo>
                  <a:lnTo>
                    <a:pt x="10505" y="1534"/>
                  </a:lnTo>
                  <a:lnTo>
                    <a:pt x="10493" y="1548"/>
                  </a:lnTo>
                  <a:lnTo>
                    <a:pt x="10480" y="1561"/>
                  </a:lnTo>
                  <a:lnTo>
                    <a:pt x="10468" y="1575"/>
                  </a:lnTo>
                  <a:lnTo>
                    <a:pt x="10455" y="1587"/>
                  </a:lnTo>
                  <a:lnTo>
                    <a:pt x="10441" y="1599"/>
                  </a:lnTo>
                  <a:lnTo>
                    <a:pt x="10425" y="1610"/>
                  </a:lnTo>
                  <a:lnTo>
                    <a:pt x="10411" y="1621"/>
                  </a:lnTo>
                  <a:lnTo>
                    <a:pt x="10395" y="1631"/>
                  </a:lnTo>
                  <a:lnTo>
                    <a:pt x="10378" y="1640"/>
                  </a:lnTo>
                  <a:lnTo>
                    <a:pt x="10362" y="1649"/>
                  </a:lnTo>
                  <a:lnTo>
                    <a:pt x="10345" y="1656"/>
                  </a:lnTo>
                  <a:lnTo>
                    <a:pt x="10328" y="1664"/>
                  </a:lnTo>
                  <a:lnTo>
                    <a:pt x="10311" y="1670"/>
                  </a:lnTo>
                  <a:lnTo>
                    <a:pt x="10293" y="1675"/>
                  </a:lnTo>
                  <a:lnTo>
                    <a:pt x="10275" y="1679"/>
                  </a:lnTo>
                  <a:lnTo>
                    <a:pt x="10246" y="1680"/>
                  </a:lnTo>
                  <a:lnTo>
                    <a:pt x="10219" y="1682"/>
                  </a:lnTo>
                  <a:lnTo>
                    <a:pt x="10204" y="1684"/>
                  </a:lnTo>
                  <a:lnTo>
                    <a:pt x="10190" y="1686"/>
                  </a:lnTo>
                  <a:lnTo>
                    <a:pt x="10176" y="1690"/>
                  </a:lnTo>
                  <a:lnTo>
                    <a:pt x="10161" y="1696"/>
                  </a:lnTo>
                  <a:lnTo>
                    <a:pt x="10079" y="1695"/>
                  </a:lnTo>
                  <a:lnTo>
                    <a:pt x="10000" y="1695"/>
                  </a:lnTo>
                  <a:lnTo>
                    <a:pt x="9925" y="1696"/>
                  </a:lnTo>
                  <a:lnTo>
                    <a:pt x="9852" y="1696"/>
                  </a:lnTo>
                  <a:lnTo>
                    <a:pt x="9778" y="1698"/>
                  </a:lnTo>
                  <a:lnTo>
                    <a:pt x="9703" y="1700"/>
                  </a:lnTo>
                  <a:lnTo>
                    <a:pt x="9627" y="1705"/>
                  </a:lnTo>
                  <a:lnTo>
                    <a:pt x="9546" y="1710"/>
                  </a:lnTo>
                  <a:lnTo>
                    <a:pt x="9533" y="1705"/>
                  </a:lnTo>
                  <a:lnTo>
                    <a:pt x="9522" y="1702"/>
                  </a:lnTo>
                  <a:lnTo>
                    <a:pt x="9515" y="1701"/>
                  </a:lnTo>
                  <a:lnTo>
                    <a:pt x="9509" y="1702"/>
                  </a:lnTo>
                  <a:lnTo>
                    <a:pt x="9503" y="1704"/>
                  </a:lnTo>
                  <a:lnTo>
                    <a:pt x="9497" y="1707"/>
                  </a:lnTo>
                  <a:lnTo>
                    <a:pt x="9473" y="1706"/>
                  </a:lnTo>
                  <a:lnTo>
                    <a:pt x="9449" y="1705"/>
                  </a:lnTo>
                  <a:lnTo>
                    <a:pt x="9423" y="1705"/>
                  </a:lnTo>
                  <a:lnTo>
                    <a:pt x="9398" y="1705"/>
                  </a:lnTo>
                  <a:lnTo>
                    <a:pt x="9371" y="1706"/>
                  </a:lnTo>
                  <a:lnTo>
                    <a:pt x="9345" y="1707"/>
                  </a:lnTo>
                  <a:lnTo>
                    <a:pt x="9319" y="1708"/>
                  </a:lnTo>
                  <a:lnTo>
                    <a:pt x="9294" y="1709"/>
                  </a:lnTo>
                  <a:lnTo>
                    <a:pt x="9146" y="1711"/>
                  </a:lnTo>
                  <a:lnTo>
                    <a:pt x="8901" y="1712"/>
                  </a:lnTo>
                  <a:lnTo>
                    <a:pt x="8571" y="1713"/>
                  </a:lnTo>
                  <a:lnTo>
                    <a:pt x="8171" y="1714"/>
                  </a:lnTo>
                  <a:lnTo>
                    <a:pt x="7714" y="1715"/>
                  </a:lnTo>
                  <a:lnTo>
                    <a:pt x="7215" y="1716"/>
                  </a:lnTo>
                  <a:lnTo>
                    <a:pt x="6688" y="1717"/>
                  </a:lnTo>
                  <a:lnTo>
                    <a:pt x="6147" y="1718"/>
                  </a:lnTo>
                  <a:lnTo>
                    <a:pt x="5605" y="1718"/>
                  </a:lnTo>
                  <a:lnTo>
                    <a:pt x="5078" y="1720"/>
                  </a:lnTo>
                  <a:lnTo>
                    <a:pt x="4579" y="1721"/>
                  </a:lnTo>
                  <a:lnTo>
                    <a:pt x="4122" y="1723"/>
                  </a:lnTo>
                  <a:lnTo>
                    <a:pt x="3721" y="1724"/>
                  </a:lnTo>
                  <a:lnTo>
                    <a:pt x="3391" y="1727"/>
                  </a:lnTo>
                  <a:lnTo>
                    <a:pt x="3145" y="1729"/>
                  </a:lnTo>
                  <a:lnTo>
                    <a:pt x="2998" y="1732"/>
                  </a:lnTo>
                  <a:lnTo>
                    <a:pt x="2953" y="1732"/>
                  </a:lnTo>
                  <a:lnTo>
                    <a:pt x="2908" y="1733"/>
                  </a:lnTo>
                  <a:lnTo>
                    <a:pt x="2862" y="1733"/>
                  </a:lnTo>
                  <a:lnTo>
                    <a:pt x="2817" y="1733"/>
                  </a:lnTo>
                  <a:lnTo>
                    <a:pt x="2771" y="1734"/>
                  </a:lnTo>
                  <a:lnTo>
                    <a:pt x="2725" y="1734"/>
                  </a:lnTo>
                  <a:lnTo>
                    <a:pt x="2679" y="1735"/>
                  </a:lnTo>
                  <a:lnTo>
                    <a:pt x="2633" y="1735"/>
                  </a:lnTo>
                  <a:lnTo>
                    <a:pt x="2586" y="1736"/>
                  </a:lnTo>
                  <a:lnTo>
                    <a:pt x="2540" y="1737"/>
                  </a:lnTo>
                  <a:lnTo>
                    <a:pt x="2494" y="1738"/>
                  </a:lnTo>
                  <a:lnTo>
                    <a:pt x="2448" y="1738"/>
                  </a:lnTo>
                  <a:lnTo>
                    <a:pt x="2401" y="1739"/>
                  </a:lnTo>
                  <a:lnTo>
                    <a:pt x="2355" y="1740"/>
                  </a:lnTo>
                  <a:lnTo>
                    <a:pt x="2309" y="1740"/>
                  </a:lnTo>
                  <a:lnTo>
                    <a:pt x="2263" y="1741"/>
                  </a:lnTo>
                  <a:lnTo>
                    <a:pt x="1203" y="1747"/>
                  </a:lnTo>
                  <a:lnTo>
                    <a:pt x="1171" y="1748"/>
                  </a:lnTo>
                  <a:lnTo>
                    <a:pt x="1137" y="1749"/>
                  </a:lnTo>
                  <a:lnTo>
                    <a:pt x="1102" y="1749"/>
                  </a:lnTo>
                  <a:lnTo>
                    <a:pt x="1065" y="1749"/>
                  </a:lnTo>
                  <a:lnTo>
                    <a:pt x="1030" y="1748"/>
                  </a:lnTo>
                  <a:lnTo>
                    <a:pt x="994" y="1749"/>
                  </a:lnTo>
                  <a:lnTo>
                    <a:pt x="959" y="1749"/>
                  </a:lnTo>
                  <a:lnTo>
                    <a:pt x="926" y="1751"/>
                  </a:lnTo>
                  <a:lnTo>
                    <a:pt x="918" y="1745"/>
                  </a:lnTo>
                  <a:lnTo>
                    <a:pt x="909" y="1740"/>
                  </a:lnTo>
                  <a:lnTo>
                    <a:pt x="900" y="1737"/>
                  </a:lnTo>
                  <a:lnTo>
                    <a:pt x="890" y="1735"/>
                  </a:lnTo>
                  <a:lnTo>
                    <a:pt x="869" y="1732"/>
                  </a:lnTo>
                  <a:lnTo>
                    <a:pt x="848" y="1730"/>
                  </a:lnTo>
                  <a:lnTo>
                    <a:pt x="826" y="1729"/>
                  </a:lnTo>
                  <a:lnTo>
                    <a:pt x="806" y="1727"/>
                  </a:lnTo>
                  <a:lnTo>
                    <a:pt x="796" y="1725"/>
                  </a:lnTo>
                  <a:lnTo>
                    <a:pt x="786" y="1722"/>
                  </a:lnTo>
                  <a:lnTo>
                    <a:pt x="777" y="1718"/>
                  </a:lnTo>
                  <a:lnTo>
                    <a:pt x="769" y="1713"/>
                  </a:lnTo>
                  <a:lnTo>
                    <a:pt x="753" y="1709"/>
                  </a:lnTo>
                  <a:lnTo>
                    <a:pt x="736" y="1704"/>
                  </a:lnTo>
                  <a:lnTo>
                    <a:pt x="720" y="1698"/>
                  </a:lnTo>
                  <a:lnTo>
                    <a:pt x="704" y="1692"/>
                  </a:lnTo>
                  <a:lnTo>
                    <a:pt x="687" y="1685"/>
                  </a:lnTo>
                  <a:lnTo>
                    <a:pt x="671" y="1678"/>
                  </a:lnTo>
                  <a:lnTo>
                    <a:pt x="656" y="1670"/>
                  </a:lnTo>
                  <a:lnTo>
                    <a:pt x="640" y="1662"/>
                  </a:lnTo>
                  <a:lnTo>
                    <a:pt x="626" y="1652"/>
                  </a:lnTo>
                  <a:lnTo>
                    <a:pt x="611" y="1643"/>
                  </a:lnTo>
                  <a:lnTo>
                    <a:pt x="596" y="1633"/>
                  </a:lnTo>
                  <a:lnTo>
                    <a:pt x="583" y="1622"/>
                  </a:lnTo>
                  <a:lnTo>
                    <a:pt x="570" y="1610"/>
                  </a:lnTo>
                  <a:lnTo>
                    <a:pt x="556" y="1599"/>
                  </a:lnTo>
                  <a:lnTo>
                    <a:pt x="544" y="1587"/>
                  </a:lnTo>
                  <a:lnTo>
                    <a:pt x="532" y="1574"/>
                  </a:lnTo>
                  <a:lnTo>
                    <a:pt x="522" y="1560"/>
                  </a:lnTo>
                  <a:lnTo>
                    <a:pt x="511" y="1547"/>
                  </a:lnTo>
                  <a:lnTo>
                    <a:pt x="502" y="1533"/>
                  </a:lnTo>
                  <a:lnTo>
                    <a:pt x="494" y="1516"/>
                  </a:lnTo>
                  <a:lnTo>
                    <a:pt x="487" y="1501"/>
                  </a:lnTo>
                  <a:lnTo>
                    <a:pt x="481" y="1484"/>
                  </a:lnTo>
                  <a:lnTo>
                    <a:pt x="477" y="1466"/>
                  </a:lnTo>
                  <a:lnTo>
                    <a:pt x="474" y="1448"/>
                  </a:lnTo>
                  <a:lnTo>
                    <a:pt x="471" y="1445"/>
                  </a:lnTo>
                  <a:lnTo>
                    <a:pt x="466" y="1443"/>
                  </a:lnTo>
                  <a:lnTo>
                    <a:pt x="462" y="1441"/>
                  </a:lnTo>
                  <a:lnTo>
                    <a:pt x="457" y="1440"/>
                  </a:lnTo>
                  <a:lnTo>
                    <a:pt x="448" y="1438"/>
                  </a:lnTo>
                  <a:lnTo>
                    <a:pt x="438" y="1437"/>
                  </a:lnTo>
                  <a:lnTo>
                    <a:pt x="428" y="1437"/>
                  </a:lnTo>
                  <a:lnTo>
                    <a:pt x="418" y="1436"/>
                  </a:lnTo>
                  <a:lnTo>
                    <a:pt x="408" y="1435"/>
                  </a:lnTo>
                  <a:lnTo>
                    <a:pt x="400" y="1431"/>
                  </a:lnTo>
                  <a:lnTo>
                    <a:pt x="390" y="1429"/>
                  </a:lnTo>
                  <a:lnTo>
                    <a:pt x="381" y="1426"/>
                  </a:lnTo>
                  <a:lnTo>
                    <a:pt x="372" y="1421"/>
                  </a:lnTo>
                  <a:lnTo>
                    <a:pt x="365" y="1416"/>
                  </a:lnTo>
                  <a:lnTo>
                    <a:pt x="358" y="1410"/>
                  </a:lnTo>
                  <a:lnTo>
                    <a:pt x="352" y="1403"/>
                  </a:lnTo>
                  <a:lnTo>
                    <a:pt x="346" y="1396"/>
                  </a:lnTo>
                  <a:lnTo>
                    <a:pt x="341" y="1389"/>
                  </a:lnTo>
                  <a:lnTo>
                    <a:pt x="331" y="1371"/>
                  </a:lnTo>
                  <a:lnTo>
                    <a:pt x="324" y="1354"/>
                  </a:lnTo>
                  <a:lnTo>
                    <a:pt x="318" y="1336"/>
                  </a:lnTo>
                  <a:lnTo>
                    <a:pt x="314" y="1318"/>
                  </a:lnTo>
                  <a:lnTo>
                    <a:pt x="315" y="1314"/>
                  </a:lnTo>
                  <a:lnTo>
                    <a:pt x="315" y="1311"/>
                  </a:lnTo>
                  <a:lnTo>
                    <a:pt x="315" y="1308"/>
                  </a:lnTo>
                  <a:lnTo>
                    <a:pt x="314" y="1305"/>
                  </a:lnTo>
                  <a:lnTo>
                    <a:pt x="311" y="1301"/>
                  </a:lnTo>
                  <a:lnTo>
                    <a:pt x="306" y="1297"/>
                  </a:lnTo>
                  <a:lnTo>
                    <a:pt x="295" y="1292"/>
                  </a:lnTo>
                  <a:lnTo>
                    <a:pt x="283" y="1288"/>
                  </a:lnTo>
                  <a:lnTo>
                    <a:pt x="270" y="1283"/>
                  </a:lnTo>
                  <a:lnTo>
                    <a:pt x="257" y="1279"/>
                  </a:lnTo>
                  <a:lnTo>
                    <a:pt x="244" y="1274"/>
                  </a:lnTo>
                  <a:lnTo>
                    <a:pt x="231" y="1269"/>
                  </a:lnTo>
                  <a:lnTo>
                    <a:pt x="207" y="1257"/>
                  </a:lnTo>
                  <a:lnTo>
                    <a:pt x="184" y="1244"/>
                  </a:lnTo>
                  <a:lnTo>
                    <a:pt x="162" y="1228"/>
                  </a:lnTo>
                  <a:lnTo>
                    <a:pt x="140" y="1211"/>
                  </a:lnTo>
                  <a:lnTo>
                    <a:pt x="121" y="1193"/>
                  </a:lnTo>
                  <a:lnTo>
                    <a:pt x="102" y="1173"/>
                  </a:lnTo>
                  <a:lnTo>
                    <a:pt x="85" y="1153"/>
                  </a:lnTo>
                  <a:lnTo>
                    <a:pt x="70" y="1130"/>
                  </a:lnTo>
                  <a:lnTo>
                    <a:pt x="55" y="1108"/>
                  </a:lnTo>
                  <a:lnTo>
                    <a:pt x="43" y="1083"/>
                  </a:lnTo>
                  <a:lnTo>
                    <a:pt x="33" y="1059"/>
                  </a:lnTo>
                  <a:lnTo>
                    <a:pt x="24" y="1033"/>
                  </a:lnTo>
                  <a:lnTo>
                    <a:pt x="17" y="1006"/>
                  </a:lnTo>
                  <a:lnTo>
                    <a:pt x="13" y="980"/>
                  </a:lnTo>
                  <a:lnTo>
                    <a:pt x="8" y="976"/>
                  </a:lnTo>
                  <a:lnTo>
                    <a:pt x="6" y="973"/>
                  </a:lnTo>
                  <a:lnTo>
                    <a:pt x="4" y="968"/>
                  </a:lnTo>
                  <a:lnTo>
                    <a:pt x="2" y="964"/>
                  </a:lnTo>
                  <a:lnTo>
                    <a:pt x="0" y="954"/>
                  </a:lnTo>
                  <a:lnTo>
                    <a:pt x="0" y="944"/>
                  </a:lnTo>
                  <a:lnTo>
                    <a:pt x="1" y="934"/>
                  </a:lnTo>
                  <a:lnTo>
                    <a:pt x="3" y="924"/>
                  </a:lnTo>
                  <a:lnTo>
                    <a:pt x="5" y="914"/>
                  </a:lnTo>
                  <a:lnTo>
                    <a:pt x="9" y="906"/>
                  </a:lnTo>
                  <a:lnTo>
                    <a:pt x="65" y="761"/>
                  </a:lnTo>
                  <a:lnTo>
                    <a:pt x="83" y="733"/>
                  </a:lnTo>
                  <a:lnTo>
                    <a:pt x="104" y="705"/>
                  </a:lnTo>
                  <a:lnTo>
                    <a:pt x="125" y="678"/>
                  </a:lnTo>
                  <a:lnTo>
                    <a:pt x="147" y="653"/>
                  </a:lnTo>
                  <a:lnTo>
                    <a:pt x="160" y="641"/>
                  </a:lnTo>
                  <a:lnTo>
                    <a:pt x="172" y="628"/>
                  </a:lnTo>
                  <a:lnTo>
                    <a:pt x="184" y="617"/>
                  </a:lnTo>
                  <a:lnTo>
                    <a:pt x="198" y="606"/>
                  </a:lnTo>
                  <a:lnTo>
                    <a:pt x="211" y="596"/>
                  </a:lnTo>
                  <a:lnTo>
                    <a:pt x="224" y="585"/>
                  </a:lnTo>
                  <a:lnTo>
                    <a:pt x="237" y="576"/>
                  </a:lnTo>
                  <a:lnTo>
                    <a:pt x="252" y="568"/>
                  </a:lnTo>
                  <a:lnTo>
                    <a:pt x="258" y="565"/>
                  </a:lnTo>
                  <a:lnTo>
                    <a:pt x="263" y="562"/>
                  </a:lnTo>
                  <a:lnTo>
                    <a:pt x="270" y="560"/>
                  </a:lnTo>
                  <a:lnTo>
                    <a:pt x="276" y="558"/>
                  </a:lnTo>
                  <a:lnTo>
                    <a:pt x="290" y="555"/>
                  </a:lnTo>
                  <a:lnTo>
                    <a:pt x="303" y="552"/>
                  </a:lnTo>
                  <a:lnTo>
                    <a:pt x="309" y="550"/>
                  </a:lnTo>
                  <a:lnTo>
                    <a:pt x="315" y="548"/>
                  </a:lnTo>
                  <a:lnTo>
                    <a:pt x="321" y="544"/>
                  </a:lnTo>
                  <a:lnTo>
                    <a:pt x="326" y="540"/>
                  </a:lnTo>
                  <a:lnTo>
                    <a:pt x="331" y="536"/>
                  </a:lnTo>
                  <a:lnTo>
                    <a:pt x="336" y="531"/>
                  </a:lnTo>
                  <a:lnTo>
                    <a:pt x="339" y="525"/>
                  </a:lnTo>
                  <a:lnTo>
                    <a:pt x="342" y="518"/>
                  </a:lnTo>
                  <a:lnTo>
                    <a:pt x="348" y="502"/>
                  </a:lnTo>
                  <a:lnTo>
                    <a:pt x="355" y="485"/>
                  </a:lnTo>
                  <a:lnTo>
                    <a:pt x="360" y="477"/>
                  </a:lnTo>
                  <a:lnTo>
                    <a:pt x="364" y="470"/>
                  </a:lnTo>
                  <a:lnTo>
                    <a:pt x="369" y="463"/>
                  </a:lnTo>
                  <a:lnTo>
                    <a:pt x="375" y="456"/>
                  </a:lnTo>
                  <a:lnTo>
                    <a:pt x="382" y="449"/>
                  </a:lnTo>
                  <a:lnTo>
                    <a:pt x="388" y="443"/>
                  </a:lnTo>
                  <a:lnTo>
                    <a:pt x="395" y="438"/>
                  </a:lnTo>
                  <a:lnTo>
                    <a:pt x="402" y="434"/>
                  </a:lnTo>
                  <a:lnTo>
                    <a:pt x="410" y="430"/>
                  </a:lnTo>
                  <a:lnTo>
                    <a:pt x="418" y="427"/>
                  </a:lnTo>
                  <a:lnTo>
                    <a:pt x="428" y="425"/>
                  </a:lnTo>
                  <a:lnTo>
                    <a:pt x="437" y="424"/>
                  </a:lnTo>
                  <a:lnTo>
                    <a:pt x="448" y="425"/>
                  </a:lnTo>
                  <a:lnTo>
                    <a:pt x="457" y="424"/>
                  </a:lnTo>
                  <a:lnTo>
                    <a:pt x="465" y="422"/>
                  </a:lnTo>
                  <a:lnTo>
                    <a:pt x="473" y="418"/>
                  </a:lnTo>
                  <a:lnTo>
                    <a:pt x="479" y="412"/>
                  </a:lnTo>
                  <a:lnTo>
                    <a:pt x="483" y="405"/>
                  </a:lnTo>
                  <a:lnTo>
                    <a:pt x="487" y="398"/>
                  </a:lnTo>
                  <a:lnTo>
                    <a:pt x="490" y="389"/>
                  </a:lnTo>
                  <a:lnTo>
                    <a:pt x="496" y="371"/>
                  </a:lnTo>
                  <a:lnTo>
                    <a:pt x="500" y="352"/>
                  </a:lnTo>
                  <a:lnTo>
                    <a:pt x="503" y="343"/>
                  </a:lnTo>
                  <a:lnTo>
                    <a:pt x="506" y="334"/>
                  </a:lnTo>
                  <a:lnTo>
                    <a:pt x="509" y="326"/>
                  </a:lnTo>
                  <a:lnTo>
                    <a:pt x="513" y="319"/>
                  </a:lnTo>
                  <a:lnTo>
                    <a:pt x="519" y="307"/>
                  </a:lnTo>
                  <a:lnTo>
                    <a:pt x="524" y="296"/>
                  </a:lnTo>
                  <a:lnTo>
                    <a:pt x="530" y="286"/>
                  </a:lnTo>
                  <a:lnTo>
                    <a:pt x="536" y="276"/>
                  </a:lnTo>
                  <a:lnTo>
                    <a:pt x="549" y="257"/>
                  </a:lnTo>
                  <a:lnTo>
                    <a:pt x="565" y="239"/>
                  </a:lnTo>
                  <a:lnTo>
                    <a:pt x="581" y="223"/>
                  </a:lnTo>
                  <a:lnTo>
                    <a:pt x="598" y="207"/>
                  </a:lnTo>
                  <a:lnTo>
                    <a:pt x="617" y="193"/>
                  </a:lnTo>
                  <a:lnTo>
                    <a:pt x="636" y="179"/>
                  </a:lnTo>
                  <a:lnTo>
                    <a:pt x="657" y="166"/>
                  </a:lnTo>
                  <a:lnTo>
                    <a:pt x="677" y="154"/>
                  </a:lnTo>
                  <a:lnTo>
                    <a:pt x="698" y="144"/>
                  </a:lnTo>
                  <a:lnTo>
                    <a:pt x="719" y="133"/>
                  </a:lnTo>
                  <a:lnTo>
                    <a:pt x="762" y="114"/>
                  </a:lnTo>
                  <a:lnTo>
                    <a:pt x="803" y="97"/>
                  </a:lnTo>
                  <a:lnTo>
                    <a:pt x="822" y="95"/>
                  </a:lnTo>
                  <a:lnTo>
                    <a:pt x="842" y="91"/>
                  </a:lnTo>
                  <a:lnTo>
                    <a:pt x="860" y="87"/>
                  </a:lnTo>
                  <a:lnTo>
                    <a:pt x="877" y="83"/>
                  </a:lnTo>
                  <a:lnTo>
                    <a:pt x="896" y="77"/>
                  </a:lnTo>
                  <a:lnTo>
                    <a:pt x="913" y="74"/>
                  </a:lnTo>
                  <a:lnTo>
                    <a:pt x="931" y="71"/>
                  </a:lnTo>
                  <a:lnTo>
                    <a:pt x="948" y="70"/>
                  </a:lnTo>
                  <a:lnTo>
                    <a:pt x="973" y="66"/>
                  </a:lnTo>
                  <a:lnTo>
                    <a:pt x="1000" y="62"/>
                  </a:lnTo>
                  <a:lnTo>
                    <a:pt x="1026" y="59"/>
                  </a:lnTo>
                  <a:lnTo>
                    <a:pt x="1052" y="57"/>
                  </a:lnTo>
                  <a:lnTo>
                    <a:pt x="1079" y="56"/>
                  </a:lnTo>
                  <a:lnTo>
                    <a:pt x="1105" y="55"/>
                  </a:lnTo>
                  <a:lnTo>
                    <a:pt x="1132" y="55"/>
                  </a:lnTo>
                  <a:lnTo>
                    <a:pt x="1157" y="55"/>
                  </a:lnTo>
                  <a:lnTo>
                    <a:pt x="1754" y="49"/>
                  </a:lnTo>
                  <a:lnTo>
                    <a:pt x="1835" y="49"/>
                  </a:lnTo>
                  <a:lnTo>
                    <a:pt x="1915" y="48"/>
                  </a:lnTo>
                  <a:lnTo>
                    <a:pt x="1993" y="48"/>
                  </a:lnTo>
                  <a:lnTo>
                    <a:pt x="2071" y="47"/>
                  </a:lnTo>
                  <a:lnTo>
                    <a:pt x="2148" y="46"/>
                  </a:lnTo>
                  <a:lnTo>
                    <a:pt x="2227" y="45"/>
                  </a:lnTo>
                  <a:lnTo>
                    <a:pt x="2305" y="43"/>
                  </a:lnTo>
                  <a:lnTo>
                    <a:pt x="2385" y="41"/>
                  </a:lnTo>
                  <a:lnTo>
                    <a:pt x="2442" y="43"/>
                  </a:lnTo>
                  <a:lnTo>
                    <a:pt x="2499" y="43"/>
                  </a:lnTo>
                  <a:lnTo>
                    <a:pt x="2555" y="43"/>
                  </a:lnTo>
                  <a:lnTo>
                    <a:pt x="2610" y="43"/>
                  </a:lnTo>
                  <a:lnTo>
                    <a:pt x="2665" y="42"/>
                  </a:lnTo>
                  <a:lnTo>
                    <a:pt x="2719" y="41"/>
                  </a:lnTo>
                  <a:lnTo>
                    <a:pt x="2775" y="40"/>
                  </a:lnTo>
                  <a:lnTo>
                    <a:pt x="2829" y="38"/>
                  </a:lnTo>
                  <a:lnTo>
                    <a:pt x="2882" y="37"/>
                  </a:lnTo>
                  <a:lnTo>
                    <a:pt x="2936" y="36"/>
                  </a:lnTo>
                  <a:lnTo>
                    <a:pt x="2989" y="33"/>
                  </a:lnTo>
                  <a:lnTo>
                    <a:pt x="3042" y="32"/>
                  </a:lnTo>
                  <a:lnTo>
                    <a:pt x="3096" y="31"/>
                  </a:lnTo>
                  <a:lnTo>
                    <a:pt x="3148" y="30"/>
                  </a:lnTo>
                  <a:lnTo>
                    <a:pt x="3201" y="30"/>
                  </a:lnTo>
                  <a:lnTo>
                    <a:pt x="3253" y="30"/>
                  </a:lnTo>
                  <a:lnTo>
                    <a:pt x="3275" y="29"/>
                  </a:lnTo>
                  <a:lnTo>
                    <a:pt x="3298" y="29"/>
                  </a:lnTo>
                  <a:lnTo>
                    <a:pt x="3322" y="29"/>
                  </a:lnTo>
                  <a:lnTo>
                    <a:pt x="3345" y="29"/>
                  </a:lnTo>
                  <a:lnTo>
                    <a:pt x="3370" y="30"/>
                  </a:lnTo>
                  <a:lnTo>
                    <a:pt x="3393" y="30"/>
                  </a:lnTo>
                  <a:lnTo>
                    <a:pt x="3417" y="29"/>
                  </a:lnTo>
                  <a:lnTo>
                    <a:pt x="3438" y="28"/>
                  </a:lnTo>
                  <a:lnTo>
                    <a:pt x="3485" y="27"/>
                  </a:lnTo>
                  <a:lnTo>
                    <a:pt x="3531" y="26"/>
                  </a:lnTo>
                  <a:lnTo>
                    <a:pt x="3578" y="25"/>
                  </a:lnTo>
                  <a:lnTo>
                    <a:pt x="3624" y="23"/>
                  </a:lnTo>
                  <a:lnTo>
                    <a:pt x="3669" y="22"/>
                  </a:lnTo>
                  <a:lnTo>
                    <a:pt x="3715" y="21"/>
                  </a:lnTo>
                  <a:lnTo>
                    <a:pt x="3761" y="21"/>
                  </a:lnTo>
                  <a:lnTo>
                    <a:pt x="3807" y="21"/>
                  </a:lnTo>
                  <a:lnTo>
                    <a:pt x="3847" y="21"/>
                  </a:lnTo>
                  <a:lnTo>
                    <a:pt x="3887" y="21"/>
                  </a:lnTo>
                  <a:lnTo>
                    <a:pt x="3926" y="20"/>
                  </a:lnTo>
                  <a:lnTo>
                    <a:pt x="3965" y="19"/>
                  </a:lnTo>
                  <a:lnTo>
                    <a:pt x="4003" y="18"/>
                  </a:lnTo>
                  <a:lnTo>
                    <a:pt x="4042" y="19"/>
                  </a:lnTo>
                  <a:lnTo>
                    <a:pt x="4080" y="20"/>
                  </a:lnTo>
                  <a:lnTo>
                    <a:pt x="4118" y="23"/>
                  </a:lnTo>
                  <a:lnTo>
                    <a:pt x="4144" y="22"/>
                  </a:lnTo>
                  <a:lnTo>
                    <a:pt x="4197" y="21"/>
                  </a:lnTo>
                  <a:lnTo>
                    <a:pt x="4273" y="19"/>
                  </a:lnTo>
                  <a:lnTo>
                    <a:pt x="4373" y="18"/>
                  </a:lnTo>
                  <a:lnTo>
                    <a:pt x="4635" y="17"/>
                  </a:lnTo>
                  <a:lnTo>
                    <a:pt x="4968" y="15"/>
                  </a:lnTo>
                  <a:lnTo>
                    <a:pt x="5357" y="14"/>
                  </a:lnTo>
                  <a:lnTo>
                    <a:pt x="5788" y="14"/>
                  </a:lnTo>
                  <a:lnTo>
                    <a:pt x="6247" y="13"/>
                  </a:lnTo>
                  <a:lnTo>
                    <a:pt x="6722" y="13"/>
                  </a:lnTo>
                  <a:lnTo>
                    <a:pt x="7195" y="13"/>
                  </a:lnTo>
                  <a:lnTo>
                    <a:pt x="7654" y="12"/>
                  </a:lnTo>
                  <a:lnTo>
                    <a:pt x="8085" y="12"/>
                  </a:lnTo>
                  <a:lnTo>
                    <a:pt x="8475" y="12"/>
                  </a:lnTo>
                  <a:lnTo>
                    <a:pt x="8807" y="11"/>
                  </a:lnTo>
                  <a:lnTo>
                    <a:pt x="9069" y="10"/>
                  </a:lnTo>
                  <a:lnTo>
                    <a:pt x="9245" y="9"/>
                  </a:lnTo>
                  <a:lnTo>
                    <a:pt x="9324" y="7"/>
                  </a:lnTo>
                  <a:lnTo>
                    <a:pt x="9328" y="9"/>
                  </a:lnTo>
                  <a:lnTo>
                    <a:pt x="9332" y="10"/>
                  </a:lnTo>
                  <a:lnTo>
                    <a:pt x="9335" y="11"/>
                  </a:lnTo>
                  <a:lnTo>
                    <a:pt x="9340" y="11"/>
                  </a:lnTo>
                  <a:lnTo>
                    <a:pt x="9347" y="10"/>
                  </a:lnTo>
                  <a:lnTo>
                    <a:pt x="9354" y="8"/>
                  </a:lnTo>
                  <a:lnTo>
                    <a:pt x="9360" y="6"/>
                  </a:lnTo>
                  <a:lnTo>
                    <a:pt x="9367" y="4"/>
                  </a:lnTo>
                  <a:lnTo>
                    <a:pt x="9371" y="4"/>
                  </a:lnTo>
                  <a:lnTo>
                    <a:pt x="9375" y="4"/>
                  </a:lnTo>
                  <a:lnTo>
                    <a:pt x="9378" y="5"/>
                  </a:lnTo>
                  <a:lnTo>
                    <a:pt x="9382" y="6"/>
                  </a:lnTo>
                  <a:lnTo>
                    <a:pt x="9420" y="8"/>
                  </a:lnTo>
                  <a:lnTo>
                    <a:pt x="9456" y="10"/>
                  </a:lnTo>
                  <a:lnTo>
                    <a:pt x="9492" y="12"/>
                  </a:lnTo>
                  <a:lnTo>
                    <a:pt x="9528" y="14"/>
                  </a:lnTo>
                  <a:lnTo>
                    <a:pt x="9563" y="16"/>
                  </a:lnTo>
                  <a:lnTo>
                    <a:pt x="9599" y="17"/>
                  </a:lnTo>
                  <a:lnTo>
                    <a:pt x="9637" y="17"/>
                  </a:lnTo>
                  <a:lnTo>
                    <a:pt x="9675" y="15"/>
                  </a:lnTo>
                  <a:lnTo>
                    <a:pt x="9682" y="18"/>
                  </a:lnTo>
                  <a:lnTo>
                    <a:pt x="9687" y="19"/>
                  </a:lnTo>
                  <a:lnTo>
                    <a:pt x="9693" y="18"/>
                  </a:lnTo>
                  <a:lnTo>
                    <a:pt x="9699" y="15"/>
                  </a:lnTo>
                  <a:lnTo>
                    <a:pt x="9734" y="9"/>
                  </a:lnTo>
                  <a:lnTo>
                    <a:pt x="9771" y="2"/>
                  </a:lnTo>
                  <a:lnTo>
                    <a:pt x="9780" y="1"/>
                  </a:lnTo>
                  <a:lnTo>
                    <a:pt x="9789" y="0"/>
                  </a:lnTo>
                  <a:lnTo>
                    <a:pt x="9799" y="0"/>
                  </a:lnTo>
                  <a:lnTo>
                    <a:pt x="9807" y="0"/>
                  </a:lnTo>
                  <a:lnTo>
                    <a:pt x="9816" y="1"/>
                  </a:lnTo>
                  <a:lnTo>
                    <a:pt x="9825" y="3"/>
                  </a:lnTo>
                  <a:lnTo>
                    <a:pt x="9833" y="6"/>
                  </a:lnTo>
                  <a:lnTo>
                    <a:pt x="9841" y="10"/>
                  </a:lnTo>
                  <a:lnTo>
                    <a:pt x="9854" y="12"/>
                  </a:lnTo>
                  <a:lnTo>
                    <a:pt x="9865" y="13"/>
                  </a:lnTo>
                  <a:lnTo>
                    <a:pt x="9877" y="13"/>
                  </a:lnTo>
                  <a:lnTo>
                    <a:pt x="9888" y="13"/>
                  </a:lnTo>
                  <a:lnTo>
                    <a:pt x="9911" y="12"/>
                  </a:lnTo>
                  <a:lnTo>
                    <a:pt x="9934" y="11"/>
                  </a:lnTo>
                  <a:lnTo>
                    <a:pt x="9957" y="9"/>
                  </a:lnTo>
                  <a:lnTo>
                    <a:pt x="9980" y="8"/>
                  </a:lnTo>
                  <a:lnTo>
                    <a:pt x="9992" y="8"/>
                  </a:lnTo>
                  <a:lnTo>
                    <a:pt x="10004" y="8"/>
                  </a:lnTo>
                  <a:lnTo>
                    <a:pt x="10016" y="9"/>
                  </a:lnTo>
                  <a:lnTo>
                    <a:pt x="10030" y="11"/>
                  </a:lnTo>
                  <a:lnTo>
                    <a:pt x="10063" y="14"/>
                  </a:lnTo>
                  <a:lnTo>
                    <a:pt x="10099" y="15"/>
                  </a:lnTo>
                  <a:lnTo>
                    <a:pt x="10136" y="16"/>
                  </a:lnTo>
                  <a:lnTo>
                    <a:pt x="10174" y="17"/>
                  </a:lnTo>
                  <a:lnTo>
                    <a:pt x="10192" y="18"/>
                  </a:lnTo>
                  <a:lnTo>
                    <a:pt x="10211" y="20"/>
                  </a:lnTo>
                  <a:lnTo>
                    <a:pt x="10229" y="22"/>
                  </a:lnTo>
                  <a:lnTo>
                    <a:pt x="10247" y="24"/>
                  </a:lnTo>
                  <a:lnTo>
                    <a:pt x="10265" y="28"/>
                  </a:lnTo>
                  <a:lnTo>
                    <a:pt x="10282" y="32"/>
                  </a:lnTo>
                  <a:lnTo>
                    <a:pt x="10299" y="38"/>
                  </a:lnTo>
                  <a:lnTo>
                    <a:pt x="10316" y="45"/>
                  </a:lnTo>
                  <a:lnTo>
                    <a:pt x="10339" y="56"/>
                  </a:lnTo>
                  <a:lnTo>
                    <a:pt x="10363" y="69"/>
                  </a:lnTo>
                  <a:lnTo>
                    <a:pt x="10385" y="84"/>
                  </a:lnTo>
                  <a:lnTo>
                    <a:pt x="10408" y="100"/>
                  </a:lnTo>
                  <a:lnTo>
                    <a:pt x="10429" y="117"/>
                  </a:lnTo>
                  <a:lnTo>
                    <a:pt x="10451" y="135"/>
                  </a:lnTo>
                  <a:lnTo>
                    <a:pt x="10471" y="153"/>
                  </a:lnTo>
                  <a:lnTo>
                    <a:pt x="10491" y="171"/>
                  </a:lnTo>
                  <a:lnTo>
                    <a:pt x="10499" y="184"/>
                  </a:lnTo>
                  <a:lnTo>
                    <a:pt x="10506" y="198"/>
                  </a:lnTo>
                  <a:lnTo>
                    <a:pt x="10513" y="211"/>
                  </a:lnTo>
                  <a:lnTo>
                    <a:pt x="10519" y="226"/>
                  </a:lnTo>
                  <a:lnTo>
                    <a:pt x="10523" y="232"/>
                  </a:lnTo>
                  <a:lnTo>
                    <a:pt x="10527" y="239"/>
                  </a:lnTo>
                  <a:lnTo>
                    <a:pt x="10533" y="244"/>
                  </a:lnTo>
                  <a:lnTo>
                    <a:pt x="10538" y="249"/>
                  </a:lnTo>
                  <a:lnTo>
                    <a:pt x="10543" y="254"/>
                  </a:lnTo>
                  <a:lnTo>
                    <a:pt x="10549" y="258"/>
                  </a:lnTo>
                  <a:lnTo>
                    <a:pt x="10556" y="261"/>
                  </a:lnTo>
                  <a:lnTo>
                    <a:pt x="10564" y="263"/>
                  </a:lnTo>
                  <a:lnTo>
                    <a:pt x="10583" y="263"/>
                  </a:lnTo>
                  <a:lnTo>
                    <a:pt x="10600" y="264"/>
                  </a:lnTo>
                  <a:lnTo>
                    <a:pt x="10616" y="268"/>
                  </a:lnTo>
                  <a:lnTo>
                    <a:pt x="10633" y="271"/>
                  </a:lnTo>
                  <a:lnTo>
                    <a:pt x="10648" y="276"/>
                  </a:lnTo>
                  <a:lnTo>
                    <a:pt x="10662" y="283"/>
                  </a:lnTo>
                  <a:lnTo>
                    <a:pt x="10677" y="291"/>
                  </a:lnTo>
                  <a:lnTo>
                    <a:pt x="10691" y="301"/>
                  </a:lnTo>
                  <a:lnTo>
                    <a:pt x="10699" y="307"/>
                  </a:lnTo>
                  <a:lnTo>
                    <a:pt x="10706" y="314"/>
                  </a:lnTo>
                  <a:lnTo>
                    <a:pt x="10712" y="321"/>
                  </a:lnTo>
                  <a:lnTo>
                    <a:pt x="10720" y="328"/>
                  </a:lnTo>
                  <a:lnTo>
                    <a:pt x="10731" y="342"/>
                  </a:lnTo>
                  <a:lnTo>
                    <a:pt x="10741" y="358"/>
                  </a:lnTo>
                  <a:lnTo>
                    <a:pt x="10749" y="375"/>
                  </a:lnTo>
                  <a:lnTo>
                    <a:pt x="10756" y="392"/>
                  </a:lnTo>
                  <a:lnTo>
                    <a:pt x="10763" y="410"/>
                  </a:lnTo>
                  <a:lnTo>
                    <a:pt x="10768" y="427"/>
                  </a:lnTo>
                  <a:lnTo>
                    <a:pt x="10776" y="433"/>
                  </a:lnTo>
                  <a:lnTo>
                    <a:pt x="10785" y="438"/>
                  </a:lnTo>
                  <a:lnTo>
                    <a:pt x="10794" y="443"/>
                  </a:lnTo>
                  <a:lnTo>
                    <a:pt x="10804" y="446"/>
                  </a:lnTo>
                  <a:lnTo>
                    <a:pt x="10824" y="454"/>
                  </a:lnTo>
                  <a:lnTo>
                    <a:pt x="10844" y="460"/>
                  </a:lnTo>
                  <a:lnTo>
                    <a:pt x="10855" y="463"/>
                  </a:lnTo>
                  <a:lnTo>
                    <a:pt x="10864" y="467"/>
                  </a:lnTo>
                  <a:lnTo>
                    <a:pt x="10873" y="471"/>
                  </a:lnTo>
                  <a:lnTo>
                    <a:pt x="10882" y="476"/>
                  </a:lnTo>
                  <a:lnTo>
                    <a:pt x="10889" y="482"/>
                  </a:lnTo>
                  <a:lnTo>
                    <a:pt x="10897" y="489"/>
                  </a:lnTo>
                  <a:lnTo>
                    <a:pt x="10904" y="498"/>
                  </a:lnTo>
                  <a:lnTo>
                    <a:pt x="10910" y="509"/>
                  </a:lnTo>
                  <a:lnTo>
                    <a:pt x="10919" y="521"/>
                  </a:lnTo>
                  <a:lnTo>
                    <a:pt x="10929" y="534"/>
                  </a:lnTo>
                  <a:lnTo>
                    <a:pt x="10937" y="549"/>
                  </a:lnTo>
                  <a:lnTo>
                    <a:pt x="10945" y="563"/>
                  </a:lnTo>
                  <a:lnTo>
                    <a:pt x="10960" y="593"/>
                  </a:lnTo>
                  <a:lnTo>
                    <a:pt x="10972" y="623"/>
                  </a:lnTo>
                  <a:lnTo>
                    <a:pt x="10983" y="654"/>
                  </a:lnTo>
                  <a:lnTo>
                    <a:pt x="10994" y="686"/>
                  </a:lnTo>
                  <a:lnTo>
                    <a:pt x="11004" y="717"/>
                  </a:lnTo>
                  <a:lnTo>
                    <a:pt x="11014" y="747"/>
                  </a:lnTo>
                  <a:lnTo>
                    <a:pt x="11014" y="758"/>
                  </a:lnTo>
                  <a:lnTo>
                    <a:pt x="11015" y="768"/>
                  </a:lnTo>
                  <a:lnTo>
                    <a:pt x="11017" y="780"/>
                  </a:lnTo>
                  <a:lnTo>
                    <a:pt x="11020" y="790"/>
                  </a:lnTo>
                  <a:lnTo>
                    <a:pt x="11027" y="810"/>
                  </a:lnTo>
                  <a:lnTo>
                    <a:pt x="11034" y="832"/>
                  </a:lnTo>
                  <a:lnTo>
                    <a:pt x="11038" y="841"/>
                  </a:lnTo>
                  <a:lnTo>
                    <a:pt x="11040" y="851"/>
                  </a:lnTo>
                  <a:lnTo>
                    <a:pt x="11041" y="861"/>
                  </a:lnTo>
                  <a:lnTo>
                    <a:pt x="11041" y="872"/>
                  </a:lnTo>
                  <a:lnTo>
                    <a:pt x="11040" y="882"/>
                  </a:lnTo>
                  <a:lnTo>
                    <a:pt x="11038" y="892"/>
                  </a:lnTo>
                  <a:lnTo>
                    <a:pt x="11032" y="903"/>
                  </a:lnTo>
                  <a:lnTo>
                    <a:pt x="11026" y="913"/>
                  </a:lnTo>
                  <a:lnTo>
                    <a:pt x="10931" y="1086"/>
                  </a:lnTo>
                  <a:close/>
                  <a:moveTo>
                    <a:pt x="10885" y="1081"/>
                  </a:moveTo>
                  <a:lnTo>
                    <a:pt x="10878" y="1092"/>
                  </a:lnTo>
                  <a:lnTo>
                    <a:pt x="10871" y="1104"/>
                  </a:lnTo>
                  <a:lnTo>
                    <a:pt x="10862" y="1113"/>
                  </a:lnTo>
                  <a:lnTo>
                    <a:pt x="10853" y="1121"/>
                  </a:lnTo>
                  <a:lnTo>
                    <a:pt x="10843" y="1129"/>
                  </a:lnTo>
                  <a:lnTo>
                    <a:pt x="10833" y="1135"/>
                  </a:lnTo>
                  <a:lnTo>
                    <a:pt x="10823" y="1141"/>
                  </a:lnTo>
                  <a:lnTo>
                    <a:pt x="10812" y="1146"/>
                  </a:lnTo>
                  <a:lnTo>
                    <a:pt x="10800" y="1151"/>
                  </a:lnTo>
                  <a:lnTo>
                    <a:pt x="10789" y="1155"/>
                  </a:lnTo>
                  <a:lnTo>
                    <a:pt x="10778" y="1158"/>
                  </a:lnTo>
                  <a:lnTo>
                    <a:pt x="10766" y="1161"/>
                  </a:lnTo>
                  <a:lnTo>
                    <a:pt x="10742" y="1164"/>
                  </a:lnTo>
                  <a:lnTo>
                    <a:pt x="10719" y="1166"/>
                  </a:lnTo>
                  <a:lnTo>
                    <a:pt x="10714" y="1170"/>
                  </a:lnTo>
                  <a:lnTo>
                    <a:pt x="10711" y="1173"/>
                  </a:lnTo>
                  <a:lnTo>
                    <a:pt x="10709" y="1177"/>
                  </a:lnTo>
                  <a:lnTo>
                    <a:pt x="10708" y="1181"/>
                  </a:lnTo>
                  <a:lnTo>
                    <a:pt x="10708" y="1189"/>
                  </a:lnTo>
                  <a:lnTo>
                    <a:pt x="10710" y="1198"/>
                  </a:lnTo>
                  <a:lnTo>
                    <a:pt x="10712" y="1206"/>
                  </a:lnTo>
                  <a:lnTo>
                    <a:pt x="10715" y="1214"/>
                  </a:lnTo>
                  <a:lnTo>
                    <a:pt x="10715" y="1218"/>
                  </a:lnTo>
                  <a:lnTo>
                    <a:pt x="10717" y="1222"/>
                  </a:lnTo>
                  <a:lnTo>
                    <a:pt x="10717" y="1226"/>
                  </a:lnTo>
                  <a:lnTo>
                    <a:pt x="10715" y="1230"/>
                  </a:lnTo>
                  <a:lnTo>
                    <a:pt x="10712" y="1246"/>
                  </a:lnTo>
                  <a:lnTo>
                    <a:pt x="10709" y="1261"/>
                  </a:lnTo>
                  <a:lnTo>
                    <a:pt x="10705" y="1275"/>
                  </a:lnTo>
                  <a:lnTo>
                    <a:pt x="10699" y="1289"/>
                  </a:lnTo>
                  <a:lnTo>
                    <a:pt x="10692" y="1302"/>
                  </a:lnTo>
                  <a:lnTo>
                    <a:pt x="10684" y="1313"/>
                  </a:lnTo>
                  <a:lnTo>
                    <a:pt x="10679" y="1319"/>
                  </a:lnTo>
                  <a:lnTo>
                    <a:pt x="10673" y="1324"/>
                  </a:lnTo>
                  <a:lnTo>
                    <a:pt x="10666" y="1328"/>
                  </a:lnTo>
                  <a:lnTo>
                    <a:pt x="10660" y="1332"/>
                  </a:lnTo>
                  <a:lnTo>
                    <a:pt x="10654" y="1337"/>
                  </a:lnTo>
                  <a:lnTo>
                    <a:pt x="10647" y="1340"/>
                  </a:lnTo>
                  <a:lnTo>
                    <a:pt x="10641" y="1342"/>
                  </a:lnTo>
                  <a:lnTo>
                    <a:pt x="10634" y="1342"/>
                  </a:lnTo>
                  <a:lnTo>
                    <a:pt x="10620" y="1342"/>
                  </a:lnTo>
                  <a:lnTo>
                    <a:pt x="10607" y="1339"/>
                  </a:lnTo>
                  <a:lnTo>
                    <a:pt x="10595" y="1337"/>
                  </a:lnTo>
                  <a:lnTo>
                    <a:pt x="10583" y="1335"/>
                  </a:lnTo>
                  <a:lnTo>
                    <a:pt x="10576" y="1335"/>
                  </a:lnTo>
                  <a:lnTo>
                    <a:pt x="10571" y="1336"/>
                  </a:lnTo>
                  <a:lnTo>
                    <a:pt x="10566" y="1338"/>
                  </a:lnTo>
                  <a:lnTo>
                    <a:pt x="10561" y="1341"/>
                  </a:lnTo>
                  <a:lnTo>
                    <a:pt x="10555" y="1363"/>
                  </a:lnTo>
                  <a:lnTo>
                    <a:pt x="10548" y="1386"/>
                  </a:lnTo>
                  <a:lnTo>
                    <a:pt x="10539" y="1407"/>
                  </a:lnTo>
                  <a:lnTo>
                    <a:pt x="10528" y="1429"/>
                  </a:lnTo>
                  <a:lnTo>
                    <a:pt x="10518" y="1450"/>
                  </a:lnTo>
                  <a:lnTo>
                    <a:pt x="10505" y="1470"/>
                  </a:lnTo>
                  <a:lnTo>
                    <a:pt x="10492" y="1491"/>
                  </a:lnTo>
                  <a:lnTo>
                    <a:pt x="10477" y="1510"/>
                  </a:lnTo>
                  <a:lnTo>
                    <a:pt x="10462" y="1529"/>
                  </a:lnTo>
                  <a:lnTo>
                    <a:pt x="10445" y="1546"/>
                  </a:lnTo>
                  <a:lnTo>
                    <a:pt x="10427" y="1562"/>
                  </a:lnTo>
                  <a:lnTo>
                    <a:pt x="10408" y="1577"/>
                  </a:lnTo>
                  <a:lnTo>
                    <a:pt x="10388" y="1591"/>
                  </a:lnTo>
                  <a:lnTo>
                    <a:pt x="10367" y="1603"/>
                  </a:lnTo>
                  <a:lnTo>
                    <a:pt x="10344" y="1614"/>
                  </a:lnTo>
                  <a:lnTo>
                    <a:pt x="10322" y="1623"/>
                  </a:lnTo>
                  <a:lnTo>
                    <a:pt x="10298" y="1631"/>
                  </a:lnTo>
                  <a:lnTo>
                    <a:pt x="10276" y="1636"/>
                  </a:lnTo>
                  <a:lnTo>
                    <a:pt x="10253" y="1639"/>
                  </a:lnTo>
                  <a:lnTo>
                    <a:pt x="10230" y="1641"/>
                  </a:lnTo>
                  <a:lnTo>
                    <a:pt x="10207" y="1641"/>
                  </a:lnTo>
                  <a:lnTo>
                    <a:pt x="10184" y="1639"/>
                  </a:lnTo>
                  <a:lnTo>
                    <a:pt x="10160" y="1636"/>
                  </a:lnTo>
                  <a:lnTo>
                    <a:pt x="10137" y="1632"/>
                  </a:lnTo>
                  <a:lnTo>
                    <a:pt x="10117" y="1635"/>
                  </a:lnTo>
                  <a:lnTo>
                    <a:pt x="10098" y="1637"/>
                  </a:lnTo>
                  <a:lnTo>
                    <a:pt x="10079" y="1638"/>
                  </a:lnTo>
                  <a:lnTo>
                    <a:pt x="10059" y="1639"/>
                  </a:lnTo>
                  <a:lnTo>
                    <a:pt x="10021" y="1639"/>
                  </a:lnTo>
                  <a:lnTo>
                    <a:pt x="9983" y="1638"/>
                  </a:lnTo>
                  <a:lnTo>
                    <a:pt x="9944" y="1637"/>
                  </a:lnTo>
                  <a:lnTo>
                    <a:pt x="9905" y="1637"/>
                  </a:lnTo>
                  <a:lnTo>
                    <a:pt x="9885" y="1637"/>
                  </a:lnTo>
                  <a:lnTo>
                    <a:pt x="9866" y="1639"/>
                  </a:lnTo>
                  <a:lnTo>
                    <a:pt x="9846" y="1641"/>
                  </a:lnTo>
                  <a:lnTo>
                    <a:pt x="9826" y="1644"/>
                  </a:lnTo>
                  <a:lnTo>
                    <a:pt x="9804" y="1644"/>
                  </a:lnTo>
                  <a:lnTo>
                    <a:pt x="9781" y="1644"/>
                  </a:lnTo>
                  <a:lnTo>
                    <a:pt x="9759" y="1644"/>
                  </a:lnTo>
                  <a:lnTo>
                    <a:pt x="9737" y="1645"/>
                  </a:lnTo>
                  <a:lnTo>
                    <a:pt x="9715" y="1645"/>
                  </a:lnTo>
                  <a:lnTo>
                    <a:pt x="9692" y="1645"/>
                  </a:lnTo>
                  <a:lnTo>
                    <a:pt x="9671" y="1645"/>
                  </a:lnTo>
                  <a:lnTo>
                    <a:pt x="9647" y="1643"/>
                  </a:lnTo>
                  <a:lnTo>
                    <a:pt x="9638" y="1645"/>
                  </a:lnTo>
                  <a:lnTo>
                    <a:pt x="9629" y="1647"/>
                  </a:lnTo>
                  <a:lnTo>
                    <a:pt x="9620" y="1647"/>
                  </a:lnTo>
                  <a:lnTo>
                    <a:pt x="9611" y="1648"/>
                  </a:lnTo>
                  <a:lnTo>
                    <a:pt x="9593" y="1648"/>
                  </a:lnTo>
                  <a:lnTo>
                    <a:pt x="9575" y="1647"/>
                  </a:lnTo>
                  <a:lnTo>
                    <a:pt x="9556" y="1646"/>
                  </a:lnTo>
                  <a:lnTo>
                    <a:pt x="9538" y="1645"/>
                  </a:lnTo>
                  <a:lnTo>
                    <a:pt x="9519" y="1645"/>
                  </a:lnTo>
                  <a:lnTo>
                    <a:pt x="9500" y="1648"/>
                  </a:lnTo>
                  <a:lnTo>
                    <a:pt x="9394" y="1649"/>
                  </a:lnTo>
                  <a:lnTo>
                    <a:pt x="9188" y="1649"/>
                  </a:lnTo>
                  <a:lnTo>
                    <a:pt x="8898" y="1650"/>
                  </a:lnTo>
                  <a:lnTo>
                    <a:pt x="8536" y="1651"/>
                  </a:lnTo>
                  <a:lnTo>
                    <a:pt x="8118" y="1652"/>
                  </a:lnTo>
                  <a:lnTo>
                    <a:pt x="7657" y="1652"/>
                  </a:lnTo>
                  <a:lnTo>
                    <a:pt x="7168" y="1653"/>
                  </a:lnTo>
                  <a:lnTo>
                    <a:pt x="6665" y="1654"/>
                  </a:lnTo>
                  <a:lnTo>
                    <a:pt x="6161" y="1655"/>
                  </a:lnTo>
                  <a:lnTo>
                    <a:pt x="5673" y="1656"/>
                  </a:lnTo>
                  <a:lnTo>
                    <a:pt x="5212" y="1658"/>
                  </a:lnTo>
                  <a:lnTo>
                    <a:pt x="4793" y="1659"/>
                  </a:lnTo>
                  <a:lnTo>
                    <a:pt x="4431" y="1660"/>
                  </a:lnTo>
                  <a:lnTo>
                    <a:pt x="4139" y="1660"/>
                  </a:lnTo>
                  <a:lnTo>
                    <a:pt x="3933" y="1661"/>
                  </a:lnTo>
                  <a:lnTo>
                    <a:pt x="3826" y="1662"/>
                  </a:lnTo>
                  <a:lnTo>
                    <a:pt x="3805" y="1660"/>
                  </a:lnTo>
                  <a:lnTo>
                    <a:pt x="3784" y="1659"/>
                  </a:lnTo>
                  <a:lnTo>
                    <a:pt x="3763" y="1659"/>
                  </a:lnTo>
                  <a:lnTo>
                    <a:pt x="3743" y="1659"/>
                  </a:lnTo>
                  <a:lnTo>
                    <a:pt x="3701" y="1661"/>
                  </a:lnTo>
                  <a:lnTo>
                    <a:pt x="3659" y="1664"/>
                  </a:lnTo>
                  <a:lnTo>
                    <a:pt x="3616" y="1666"/>
                  </a:lnTo>
                  <a:lnTo>
                    <a:pt x="3574" y="1668"/>
                  </a:lnTo>
                  <a:lnTo>
                    <a:pt x="3553" y="1668"/>
                  </a:lnTo>
                  <a:lnTo>
                    <a:pt x="3531" y="1668"/>
                  </a:lnTo>
                  <a:lnTo>
                    <a:pt x="3509" y="1667"/>
                  </a:lnTo>
                  <a:lnTo>
                    <a:pt x="3487" y="1666"/>
                  </a:lnTo>
                  <a:lnTo>
                    <a:pt x="3463" y="1666"/>
                  </a:lnTo>
                  <a:lnTo>
                    <a:pt x="3438" y="1666"/>
                  </a:lnTo>
                  <a:lnTo>
                    <a:pt x="3414" y="1666"/>
                  </a:lnTo>
                  <a:lnTo>
                    <a:pt x="3388" y="1666"/>
                  </a:lnTo>
                  <a:lnTo>
                    <a:pt x="3363" y="1666"/>
                  </a:lnTo>
                  <a:lnTo>
                    <a:pt x="3338" y="1666"/>
                  </a:lnTo>
                  <a:lnTo>
                    <a:pt x="3312" y="1667"/>
                  </a:lnTo>
                  <a:lnTo>
                    <a:pt x="3287" y="1668"/>
                  </a:lnTo>
                  <a:lnTo>
                    <a:pt x="3252" y="1668"/>
                  </a:lnTo>
                  <a:lnTo>
                    <a:pt x="3217" y="1668"/>
                  </a:lnTo>
                  <a:lnTo>
                    <a:pt x="3201" y="1668"/>
                  </a:lnTo>
                  <a:lnTo>
                    <a:pt x="3185" y="1669"/>
                  </a:lnTo>
                  <a:lnTo>
                    <a:pt x="3169" y="1670"/>
                  </a:lnTo>
                  <a:lnTo>
                    <a:pt x="3155" y="1672"/>
                  </a:lnTo>
                  <a:lnTo>
                    <a:pt x="3099" y="1673"/>
                  </a:lnTo>
                  <a:lnTo>
                    <a:pt x="3042" y="1673"/>
                  </a:lnTo>
                  <a:lnTo>
                    <a:pt x="2986" y="1673"/>
                  </a:lnTo>
                  <a:lnTo>
                    <a:pt x="2931" y="1674"/>
                  </a:lnTo>
                  <a:lnTo>
                    <a:pt x="2876" y="1674"/>
                  </a:lnTo>
                  <a:lnTo>
                    <a:pt x="2821" y="1675"/>
                  </a:lnTo>
                  <a:lnTo>
                    <a:pt x="2766" y="1675"/>
                  </a:lnTo>
                  <a:lnTo>
                    <a:pt x="2711" y="1676"/>
                  </a:lnTo>
                  <a:lnTo>
                    <a:pt x="2657" y="1677"/>
                  </a:lnTo>
                  <a:lnTo>
                    <a:pt x="2603" y="1677"/>
                  </a:lnTo>
                  <a:lnTo>
                    <a:pt x="2549" y="1678"/>
                  </a:lnTo>
                  <a:lnTo>
                    <a:pt x="2495" y="1678"/>
                  </a:lnTo>
                  <a:lnTo>
                    <a:pt x="2440" y="1679"/>
                  </a:lnTo>
                  <a:lnTo>
                    <a:pt x="2386" y="1679"/>
                  </a:lnTo>
                  <a:lnTo>
                    <a:pt x="2332" y="1679"/>
                  </a:lnTo>
                  <a:lnTo>
                    <a:pt x="2278" y="1679"/>
                  </a:lnTo>
                  <a:lnTo>
                    <a:pt x="2197" y="1680"/>
                  </a:lnTo>
                  <a:lnTo>
                    <a:pt x="2118" y="1680"/>
                  </a:lnTo>
                  <a:lnTo>
                    <a:pt x="2041" y="1681"/>
                  </a:lnTo>
                  <a:lnTo>
                    <a:pt x="1965" y="1682"/>
                  </a:lnTo>
                  <a:lnTo>
                    <a:pt x="1888" y="1683"/>
                  </a:lnTo>
                  <a:lnTo>
                    <a:pt x="1811" y="1684"/>
                  </a:lnTo>
                  <a:lnTo>
                    <a:pt x="1731" y="1686"/>
                  </a:lnTo>
                  <a:lnTo>
                    <a:pt x="1649" y="1687"/>
                  </a:lnTo>
                  <a:lnTo>
                    <a:pt x="1564" y="1687"/>
                  </a:lnTo>
                  <a:lnTo>
                    <a:pt x="1478" y="1687"/>
                  </a:lnTo>
                  <a:lnTo>
                    <a:pt x="1392" y="1687"/>
                  </a:lnTo>
                  <a:lnTo>
                    <a:pt x="1306" y="1688"/>
                  </a:lnTo>
                  <a:lnTo>
                    <a:pt x="1219" y="1688"/>
                  </a:lnTo>
                  <a:lnTo>
                    <a:pt x="1132" y="1688"/>
                  </a:lnTo>
                  <a:lnTo>
                    <a:pt x="1045" y="1689"/>
                  </a:lnTo>
                  <a:lnTo>
                    <a:pt x="957" y="1689"/>
                  </a:lnTo>
                  <a:lnTo>
                    <a:pt x="929" y="1690"/>
                  </a:lnTo>
                  <a:lnTo>
                    <a:pt x="902" y="1689"/>
                  </a:lnTo>
                  <a:lnTo>
                    <a:pt x="874" y="1688"/>
                  </a:lnTo>
                  <a:lnTo>
                    <a:pt x="848" y="1685"/>
                  </a:lnTo>
                  <a:lnTo>
                    <a:pt x="821" y="1681"/>
                  </a:lnTo>
                  <a:lnTo>
                    <a:pt x="796" y="1676"/>
                  </a:lnTo>
                  <a:lnTo>
                    <a:pt x="769" y="1670"/>
                  </a:lnTo>
                  <a:lnTo>
                    <a:pt x="744" y="1662"/>
                  </a:lnTo>
                  <a:lnTo>
                    <a:pt x="720" y="1653"/>
                  </a:lnTo>
                  <a:lnTo>
                    <a:pt x="695" y="1643"/>
                  </a:lnTo>
                  <a:lnTo>
                    <a:pt x="672" y="1631"/>
                  </a:lnTo>
                  <a:lnTo>
                    <a:pt x="649" y="1618"/>
                  </a:lnTo>
                  <a:lnTo>
                    <a:pt x="627" y="1603"/>
                  </a:lnTo>
                  <a:lnTo>
                    <a:pt x="606" y="1588"/>
                  </a:lnTo>
                  <a:lnTo>
                    <a:pt x="586" y="1571"/>
                  </a:lnTo>
                  <a:lnTo>
                    <a:pt x="567" y="1552"/>
                  </a:lnTo>
                  <a:lnTo>
                    <a:pt x="553" y="1536"/>
                  </a:lnTo>
                  <a:lnTo>
                    <a:pt x="541" y="1519"/>
                  </a:lnTo>
                  <a:lnTo>
                    <a:pt x="531" y="1500"/>
                  </a:lnTo>
                  <a:lnTo>
                    <a:pt x="522" y="1481"/>
                  </a:lnTo>
                  <a:lnTo>
                    <a:pt x="518" y="1470"/>
                  </a:lnTo>
                  <a:lnTo>
                    <a:pt x="514" y="1461"/>
                  </a:lnTo>
                  <a:lnTo>
                    <a:pt x="511" y="1451"/>
                  </a:lnTo>
                  <a:lnTo>
                    <a:pt x="509" y="1440"/>
                  </a:lnTo>
                  <a:lnTo>
                    <a:pt x="507" y="1430"/>
                  </a:lnTo>
                  <a:lnTo>
                    <a:pt x="505" y="1418"/>
                  </a:lnTo>
                  <a:lnTo>
                    <a:pt x="505" y="1407"/>
                  </a:lnTo>
                  <a:lnTo>
                    <a:pt x="504" y="1396"/>
                  </a:lnTo>
                  <a:lnTo>
                    <a:pt x="501" y="1392"/>
                  </a:lnTo>
                  <a:lnTo>
                    <a:pt x="499" y="1390"/>
                  </a:lnTo>
                  <a:lnTo>
                    <a:pt x="496" y="1389"/>
                  </a:lnTo>
                  <a:lnTo>
                    <a:pt x="493" y="1388"/>
                  </a:lnTo>
                  <a:lnTo>
                    <a:pt x="486" y="1388"/>
                  </a:lnTo>
                  <a:lnTo>
                    <a:pt x="480" y="1390"/>
                  </a:lnTo>
                  <a:lnTo>
                    <a:pt x="473" y="1393"/>
                  </a:lnTo>
                  <a:lnTo>
                    <a:pt x="466" y="1395"/>
                  </a:lnTo>
                  <a:lnTo>
                    <a:pt x="462" y="1395"/>
                  </a:lnTo>
                  <a:lnTo>
                    <a:pt x="459" y="1395"/>
                  </a:lnTo>
                  <a:lnTo>
                    <a:pt x="456" y="1395"/>
                  </a:lnTo>
                  <a:lnTo>
                    <a:pt x="452" y="1393"/>
                  </a:lnTo>
                  <a:lnTo>
                    <a:pt x="440" y="1395"/>
                  </a:lnTo>
                  <a:lnTo>
                    <a:pt x="428" y="1394"/>
                  </a:lnTo>
                  <a:lnTo>
                    <a:pt x="415" y="1392"/>
                  </a:lnTo>
                  <a:lnTo>
                    <a:pt x="404" y="1388"/>
                  </a:lnTo>
                  <a:lnTo>
                    <a:pt x="393" y="1383"/>
                  </a:lnTo>
                  <a:lnTo>
                    <a:pt x="383" y="1375"/>
                  </a:lnTo>
                  <a:lnTo>
                    <a:pt x="372" y="1367"/>
                  </a:lnTo>
                  <a:lnTo>
                    <a:pt x="363" y="1357"/>
                  </a:lnTo>
                  <a:lnTo>
                    <a:pt x="359" y="1352"/>
                  </a:lnTo>
                  <a:lnTo>
                    <a:pt x="356" y="1346"/>
                  </a:lnTo>
                  <a:lnTo>
                    <a:pt x="354" y="1340"/>
                  </a:lnTo>
                  <a:lnTo>
                    <a:pt x="353" y="1334"/>
                  </a:lnTo>
                  <a:lnTo>
                    <a:pt x="351" y="1320"/>
                  </a:lnTo>
                  <a:lnTo>
                    <a:pt x="350" y="1306"/>
                  </a:lnTo>
                  <a:lnTo>
                    <a:pt x="350" y="1293"/>
                  </a:lnTo>
                  <a:lnTo>
                    <a:pt x="350" y="1278"/>
                  </a:lnTo>
                  <a:lnTo>
                    <a:pt x="348" y="1265"/>
                  </a:lnTo>
                  <a:lnTo>
                    <a:pt x="345" y="1253"/>
                  </a:lnTo>
                  <a:lnTo>
                    <a:pt x="327" y="1249"/>
                  </a:lnTo>
                  <a:lnTo>
                    <a:pt x="309" y="1246"/>
                  </a:lnTo>
                  <a:lnTo>
                    <a:pt x="290" y="1244"/>
                  </a:lnTo>
                  <a:lnTo>
                    <a:pt x="270" y="1242"/>
                  </a:lnTo>
                  <a:lnTo>
                    <a:pt x="248" y="1232"/>
                  </a:lnTo>
                  <a:lnTo>
                    <a:pt x="224" y="1221"/>
                  </a:lnTo>
                  <a:lnTo>
                    <a:pt x="202" y="1210"/>
                  </a:lnTo>
                  <a:lnTo>
                    <a:pt x="178" y="1197"/>
                  </a:lnTo>
                  <a:lnTo>
                    <a:pt x="174" y="1190"/>
                  </a:lnTo>
                  <a:lnTo>
                    <a:pt x="169" y="1185"/>
                  </a:lnTo>
                  <a:lnTo>
                    <a:pt x="164" y="1180"/>
                  </a:lnTo>
                  <a:lnTo>
                    <a:pt x="158" y="1175"/>
                  </a:lnTo>
                  <a:lnTo>
                    <a:pt x="145" y="1165"/>
                  </a:lnTo>
                  <a:lnTo>
                    <a:pt x="135" y="1154"/>
                  </a:lnTo>
                  <a:lnTo>
                    <a:pt x="124" y="1140"/>
                  </a:lnTo>
                  <a:lnTo>
                    <a:pt x="113" y="1126"/>
                  </a:lnTo>
                  <a:lnTo>
                    <a:pt x="102" y="1112"/>
                  </a:lnTo>
                  <a:lnTo>
                    <a:pt x="92" y="1097"/>
                  </a:lnTo>
                  <a:lnTo>
                    <a:pt x="84" y="1082"/>
                  </a:lnTo>
                  <a:lnTo>
                    <a:pt x="76" y="1067"/>
                  </a:lnTo>
                  <a:lnTo>
                    <a:pt x="70" y="1051"/>
                  </a:lnTo>
                  <a:lnTo>
                    <a:pt x="64" y="1035"/>
                  </a:lnTo>
                  <a:lnTo>
                    <a:pt x="59" y="1019"/>
                  </a:lnTo>
                  <a:lnTo>
                    <a:pt x="53" y="1002"/>
                  </a:lnTo>
                  <a:lnTo>
                    <a:pt x="50" y="985"/>
                  </a:lnTo>
                  <a:lnTo>
                    <a:pt x="48" y="969"/>
                  </a:lnTo>
                  <a:lnTo>
                    <a:pt x="47" y="951"/>
                  </a:lnTo>
                  <a:lnTo>
                    <a:pt x="46" y="934"/>
                  </a:lnTo>
                  <a:lnTo>
                    <a:pt x="47" y="917"/>
                  </a:lnTo>
                  <a:lnTo>
                    <a:pt x="49" y="899"/>
                  </a:lnTo>
                  <a:lnTo>
                    <a:pt x="54" y="879"/>
                  </a:lnTo>
                  <a:lnTo>
                    <a:pt x="61" y="858"/>
                  </a:lnTo>
                  <a:lnTo>
                    <a:pt x="68" y="839"/>
                  </a:lnTo>
                  <a:lnTo>
                    <a:pt x="77" y="819"/>
                  </a:lnTo>
                  <a:lnTo>
                    <a:pt x="86" y="800"/>
                  </a:lnTo>
                  <a:lnTo>
                    <a:pt x="96" y="782"/>
                  </a:lnTo>
                  <a:lnTo>
                    <a:pt x="108" y="764"/>
                  </a:lnTo>
                  <a:lnTo>
                    <a:pt x="120" y="746"/>
                  </a:lnTo>
                  <a:lnTo>
                    <a:pt x="132" y="729"/>
                  </a:lnTo>
                  <a:lnTo>
                    <a:pt x="146" y="712"/>
                  </a:lnTo>
                  <a:lnTo>
                    <a:pt x="160" y="696"/>
                  </a:lnTo>
                  <a:lnTo>
                    <a:pt x="174" y="679"/>
                  </a:lnTo>
                  <a:lnTo>
                    <a:pt x="189" y="664"/>
                  </a:lnTo>
                  <a:lnTo>
                    <a:pt x="205" y="649"/>
                  </a:lnTo>
                  <a:lnTo>
                    <a:pt x="221" y="634"/>
                  </a:lnTo>
                  <a:lnTo>
                    <a:pt x="236" y="620"/>
                  </a:lnTo>
                  <a:lnTo>
                    <a:pt x="245" y="614"/>
                  </a:lnTo>
                  <a:lnTo>
                    <a:pt x="252" y="609"/>
                  </a:lnTo>
                  <a:lnTo>
                    <a:pt x="260" y="605"/>
                  </a:lnTo>
                  <a:lnTo>
                    <a:pt x="268" y="602"/>
                  </a:lnTo>
                  <a:lnTo>
                    <a:pt x="285" y="597"/>
                  </a:lnTo>
                  <a:lnTo>
                    <a:pt x="303" y="593"/>
                  </a:lnTo>
                  <a:lnTo>
                    <a:pt x="339" y="588"/>
                  </a:lnTo>
                  <a:lnTo>
                    <a:pt x="375" y="581"/>
                  </a:lnTo>
                  <a:lnTo>
                    <a:pt x="380" y="577"/>
                  </a:lnTo>
                  <a:lnTo>
                    <a:pt x="383" y="572"/>
                  </a:lnTo>
                  <a:lnTo>
                    <a:pt x="385" y="567"/>
                  </a:lnTo>
                  <a:lnTo>
                    <a:pt x="386" y="562"/>
                  </a:lnTo>
                  <a:lnTo>
                    <a:pt x="386" y="551"/>
                  </a:lnTo>
                  <a:lnTo>
                    <a:pt x="386" y="537"/>
                  </a:lnTo>
                  <a:lnTo>
                    <a:pt x="385" y="525"/>
                  </a:lnTo>
                  <a:lnTo>
                    <a:pt x="384" y="513"/>
                  </a:lnTo>
                  <a:lnTo>
                    <a:pt x="385" y="507"/>
                  </a:lnTo>
                  <a:lnTo>
                    <a:pt x="386" y="501"/>
                  </a:lnTo>
                  <a:lnTo>
                    <a:pt x="388" y="494"/>
                  </a:lnTo>
                  <a:lnTo>
                    <a:pt x="391" y="489"/>
                  </a:lnTo>
                  <a:lnTo>
                    <a:pt x="396" y="484"/>
                  </a:lnTo>
                  <a:lnTo>
                    <a:pt x="400" y="479"/>
                  </a:lnTo>
                  <a:lnTo>
                    <a:pt x="406" y="475"/>
                  </a:lnTo>
                  <a:lnTo>
                    <a:pt x="411" y="472"/>
                  </a:lnTo>
                  <a:lnTo>
                    <a:pt x="422" y="467"/>
                  </a:lnTo>
                  <a:lnTo>
                    <a:pt x="434" y="464"/>
                  </a:lnTo>
                  <a:lnTo>
                    <a:pt x="439" y="467"/>
                  </a:lnTo>
                  <a:lnTo>
                    <a:pt x="444" y="469"/>
                  </a:lnTo>
                  <a:lnTo>
                    <a:pt x="449" y="470"/>
                  </a:lnTo>
                  <a:lnTo>
                    <a:pt x="454" y="471"/>
                  </a:lnTo>
                  <a:lnTo>
                    <a:pt x="463" y="471"/>
                  </a:lnTo>
                  <a:lnTo>
                    <a:pt x="474" y="469"/>
                  </a:lnTo>
                  <a:lnTo>
                    <a:pt x="483" y="466"/>
                  </a:lnTo>
                  <a:lnTo>
                    <a:pt x="492" y="462"/>
                  </a:lnTo>
                  <a:lnTo>
                    <a:pt x="501" y="457"/>
                  </a:lnTo>
                  <a:lnTo>
                    <a:pt x="510" y="450"/>
                  </a:lnTo>
                  <a:lnTo>
                    <a:pt x="515" y="442"/>
                  </a:lnTo>
                  <a:lnTo>
                    <a:pt x="520" y="432"/>
                  </a:lnTo>
                  <a:lnTo>
                    <a:pt x="523" y="422"/>
                  </a:lnTo>
                  <a:lnTo>
                    <a:pt x="526" y="412"/>
                  </a:lnTo>
                  <a:lnTo>
                    <a:pt x="530" y="389"/>
                  </a:lnTo>
                  <a:lnTo>
                    <a:pt x="535" y="368"/>
                  </a:lnTo>
                  <a:lnTo>
                    <a:pt x="541" y="353"/>
                  </a:lnTo>
                  <a:lnTo>
                    <a:pt x="546" y="339"/>
                  </a:lnTo>
                  <a:lnTo>
                    <a:pt x="553" y="326"/>
                  </a:lnTo>
                  <a:lnTo>
                    <a:pt x="560" y="312"/>
                  </a:lnTo>
                  <a:lnTo>
                    <a:pt x="568" y="300"/>
                  </a:lnTo>
                  <a:lnTo>
                    <a:pt x="576" y="288"/>
                  </a:lnTo>
                  <a:lnTo>
                    <a:pt x="585" y="276"/>
                  </a:lnTo>
                  <a:lnTo>
                    <a:pt x="594" y="264"/>
                  </a:lnTo>
                  <a:lnTo>
                    <a:pt x="604" y="253"/>
                  </a:lnTo>
                  <a:lnTo>
                    <a:pt x="615" y="242"/>
                  </a:lnTo>
                  <a:lnTo>
                    <a:pt x="626" y="232"/>
                  </a:lnTo>
                  <a:lnTo>
                    <a:pt x="636" y="223"/>
                  </a:lnTo>
                  <a:lnTo>
                    <a:pt x="648" y="213"/>
                  </a:lnTo>
                  <a:lnTo>
                    <a:pt x="660" y="204"/>
                  </a:lnTo>
                  <a:lnTo>
                    <a:pt x="672" y="195"/>
                  </a:lnTo>
                  <a:lnTo>
                    <a:pt x="685" y="187"/>
                  </a:lnTo>
                  <a:lnTo>
                    <a:pt x="711" y="172"/>
                  </a:lnTo>
                  <a:lnTo>
                    <a:pt x="738" y="159"/>
                  </a:lnTo>
                  <a:lnTo>
                    <a:pt x="766" y="147"/>
                  </a:lnTo>
                  <a:lnTo>
                    <a:pt x="795" y="138"/>
                  </a:lnTo>
                  <a:lnTo>
                    <a:pt x="823" y="130"/>
                  </a:lnTo>
                  <a:lnTo>
                    <a:pt x="853" y="123"/>
                  </a:lnTo>
                  <a:lnTo>
                    <a:pt x="881" y="119"/>
                  </a:lnTo>
                  <a:lnTo>
                    <a:pt x="911" y="117"/>
                  </a:lnTo>
                  <a:lnTo>
                    <a:pt x="917" y="115"/>
                  </a:lnTo>
                  <a:lnTo>
                    <a:pt x="924" y="113"/>
                  </a:lnTo>
                  <a:lnTo>
                    <a:pt x="931" y="113"/>
                  </a:lnTo>
                  <a:lnTo>
                    <a:pt x="938" y="113"/>
                  </a:lnTo>
                  <a:lnTo>
                    <a:pt x="952" y="113"/>
                  </a:lnTo>
                  <a:lnTo>
                    <a:pt x="966" y="114"/>
                  </a:lnTo>
                  <a:lnTo>
                    <a:pt x="980" y="115"/>
                  </a:lnTo>
                  <a:lnTo>
                    <a:pt x="994" y="114"/>
                  </a:lnTo>
                  <a:lnTo>
                    <a:pt x="1000" y="112"/>
                  </a:lnTo>
                  <a:lnTo>
                    <a:pt x="1006" y="110"/>
                  </a:lnTo>
                  <a:lnTo>
                    <a:pt x="1012" y="107"/>
                  </a:lnTo>
                  <a:lnTo>
                    <a:pt x="1018" y="103"/>
                  </a:lnTo>
                  <a:lnTo>
                    <a:pt x="1055" y="106"/>
                  </a:lnTo>
                  <a:lnTo>
                    <a:pt x="1092" y="108"/>
                  </a:lnTo>
                  <a:lnTo>
                    <a:pt x="1128" y="109"/>
                  </a:lnTo>
                  <a:lnTo>
                    <a:pt x="1165" y="109"/>
                  </a:lnTo>
                  <a:lnTo>
                    <a:pt x="1235" y="109"/>
                  </a:lnTo>
                  <a:lnTo>
                    <a:pt x="1306" y="108"/>
                  </a:lnTo>
                  <a:lnTo>
                    <a:pt x="1376" y="106"/>
                  </a:lnTo>
                  <a:lnTo>
                    <a:pt x="1445" y="105"/>
                  </a:lnTo>
                  <a:lnTo>
                    <a:pt x="1513" y="104"/>
                  </a:lnTo>
                  <a:lnTo>
                    <a:pt x="1582" y="106"/>
                  </a:lnTo>
                  <a:lnTo>
                    <a:pt x="1647" y="103"/>
                  </a:lnTo>
                  <a:lnTo>
                    <a:pt x="1714" y="102"/>
                  </a:lnTo>
                  <a:lnTo>
                    <a:pt x="1782" y="101"/>
                  </a:lnTo>
                  <a:lnTo>
                    <a:pt x="1850" y="101"/>
                  </a:lnTo>
                  <a:lnTo>
                    <a:pt x="1918" y="101"/>
                  </a:lnTo>
                  <a:lnTo>
                    <a:pt x="1986" y="100"/>
                  </a:lnTo>
                  <a:lnTo>
                    <a:pt x="2054" y="99"/>
                  </a:lnTo>
                  <a:lnTo>
                    <a:pt x="2120" y="97"/>
                  </a:lnTo>
                  <a:lnTo>
                    <a:pt x="2205" y="96"/>
                  </a:lnTo>
                  <a:lnTo>
                    <a:pt x="2291" y="95"/>
                  </a:lnTo>
                  <a:lnTo>
                    <a:pt x="2379" y="93"/>
                  </a:lnTo>
                  <a:lnTo>
                    <a:pt x="2467" y="91"/>
                  </a:lnTo>
                  <a:lnTo>
                    <a:pt x="2555" y="90"/>
                  </a:lnTo>
                  <a:lnTo>
                    <a:pt x="2641" y="88"/>
                  </a:lnTo>
                  <a:lnTo>
                    <a:pt x="2726" y="88"/>
                  </a:lnTo>
                  <a:lnTo>
                    <a:pt x="2807" y="89"/>
                  </a:lnTo>
                  <a:lnTo>
                    <a:pt x="2957" y="88"/>
                  </a:lnTo>
                  <a:lnTo>
                    <a:pt x="3205" y="87"/>
                  </a:lnTo>
                  <a:lnTo>
                    <a:pt x="3539" y="86"/>
                  </a:lnTo>
                  <a:lnTo>
                    <a:pt x="3944" y="85"/>
                  </a:lnTo>
                  <a:lnTo>
                    <a:pt x="4405" y="84"/>
                  </a:lnTo>
                  <a:lnTo>
                    <a:pt x="4909" y="81"/>
                  </a:lnTo>
                  <a:lnTo>
                    <a:pt x="5442" y="80"/>
                  </a:lnTo>
                  <a:lnTo>
                    <a:pt x="5989" y="78"/>
                  </a:lnTo>
                  <a:lnTo>
                    <a:pt x="6536" y="77"/>
                  </a:lnTo>
                  <a:lnTo>
                    <a:pt x="7068" y="75"/>
                  </a:lnTo>
                  <a:lnTo>
                    <a:pt x="7572" y="74"/>
                  </a:lnTo>
                  <a:lnTo>
                    <a:pt x="8034" y="72"/>
                  </a:lnTo>
                  <a:lnTo>
                    <a:pt x="8440" y="71"/>
                  </a:lnTo>
                  <a:lnTo>
                    <a:pt x="8775" y="69"/>
                  </a:lnTo>
                  <a:lnTo>
                    <a:pt x="9026" y="68"/>
                  </a:lnTo>
                  <a:lnTo>
                    <a:pt x="9177" y="67"/>
                  </a:lnTo>
                  <a:lnTo>
                    <a:pt x="9264" y="64"/>
                  </a:lnTo>
                  <a:lnTo>
                    <a:pt x="9352" y="62"/>
                  </a:lnTo>
                  <a:lnTo>
                    <a:pt x="9441" y="61"/>
                  </a:lnTo>
                  <a:lnTo>
                    <a:pt x="9530" y="61"/>
                  </a:lnTo>
                  <a:lnTo>
                    <a:pt x="9619" y="61"/>
                  </a:lnTo>
                  <a:lnTo>
                    <a:pt x="9708" y="61"/>
                  </a:lnTo>
                  <a:lnTo>
                    <a:pt x="9796" y="62"/>
                  </a:lnTo>
                  <a:lnTo>
                    <a:pt x="9884" y="62"/>
                  </a:lnTo>
                  <a:lnTo>
                    <a:pt x="9917" y="64"/>
                  </a:lnTo>
                  <a:lnTo>
                    <a:pt x="9949" y="67"/>
                  </a:lnTo>
                  <a:lnTo>
                    <a:pt x="9965" y="69"/>
                  </a:lnTo>
                  <a:lnTo>
                    <a:pt x="9982" y="70"/>
                  </a:lnTo>
                  <a:lnTo>
                    <a:pt x="9998" y="69"/>
                  </a:lnTo>
                  <a:lnTo>
                    <a:pt x="10014" y="66"/>
                  </a:lnTo>
                  <a:lnTo>
                    <a:pt x="10031" y="70"/>
                  </a:lnTo>
                  <a:lnTo>
                    <a:pt x="10048" y="72"/>
                  </a:lnTo>
                  <a:lnTo>
                    <a:pt x="10065" y="73"/>
                  </a:lnTo>
                  <a:lnTo>
                    <a:pt x="10083" y="73"/>
                  </a:lnTo>
                  <a:lnTo>
                    <a:pt x="10117" y="72"/>
                  </a:lnTo>
                  <a:lnTo>
                    <a:pt x="10151" y="70"/>
                  </a:lnTo>
                  <a:lnTo>
                    <a:pt x="10168" y="69"/>
                  </a:lnTo>
                  <a:lnTo>
                    <a:pt x="10184" y="69"/>
                  </a:lnTo>
                  <a:lnTo>
                    <a:pt x="10200" y="69"/>
                  </a:lnTo>
                  <a:lnTo>
                    <a:pt x="10217" y="71"/>
                  </a:lnTo>
                  <a:lnTo>
                    <a:pt x="10232" y="74"/>
                  </a:lnTo>
                  <a:lnTo>
                    <a:pt x="10248" y="79"/>
                  </a:lnTo>
                  <a:lnTo>
                    <a:pt x="10264" y="86"/>
                  </a:lnTo>
                  <a:lnTo>
                    <a:pt x="10278" y="94"/>
                  </a:lnTo>
                  <a:lnTo>
                    <a:pt x="10294" y="101"/>
                  </a:lnTo>
                  <a:lnTo>
                    <a:pt x="10310" y="109"/>
                  </a:lnTo>
                  <a:lnTo>
                    <a:pt x="10325" y="117"/>
                  </a:lnTo>
                  <a:lnTo>
                    <a:pt x="10340" y="126"/>
                  </a:lnTo>
                  <a:lnTo>
                    <a:pt x="10356" y="136"/>
                  </a:lnTo>
                  <a:lnTo>
                    <a:pt x="10370" y="146"/>
                  </a:lnTo>
                  <a:lnTo>
                    <a:pt x="10385" y="157"/>
                  </a:lnTo>
                  <a:lnTo>
                    <a:pt x="10399" y="168"/>
                  </a:lnTo>
                  <a:lnTo>
                    <a:pt x="10412" y="180"/>
                  </a:lnTo>
                  <a:lnTo>
                    <a:pt x="10425" y="193"/>
                  </a:lnTo>
                  <a:lnTo>
                    <a:pt x="10437" y="206"/>
                  </a:lnTo>
                  <a:lnTo>
                    <a:pt x="10449" y="219"/>
                  </a:lnTo>
                  <a:lnTo>
                    <a:pt x="10459" y="234"/>
                  </a:lnTo>
                  <a:lnTo>
                    <a:pt x="10468" y="248"/>
                  </a:lnTo>
                  <a:lnTo>
                    <a:pt x="10477" y="263"/>
                  </a:lnTo>
                  <a:lnTo>
                    <a:pt x="10484" y="280"/>
                  </a:lnTo>
                  <a:lnTo>
                    <a:pt x="10493" y="284"/>
                  </a:lnTo>
                  <a:lnTo>
                    <a:pt x="10500" y="289"/>
                  </a:lnTo>
                  <a:lnTo>
                    <a:pt x="10506" y="295"/>
                  </a:lnTo>
                  <a:lnTo>
                    <a:pt x="10511" y="301"/>
                  </a:lnTo>
                  <a:lnTo>
                    <a:pt x="10517" y="307"/>
                  </a:lnTo>
                  <a:lnTo>
                    <a:pt x="10523" y="312"/>
                  </a:lnTo>
                  <a:lnTo>
                    <a:pt x="10526" y="315"/>
                  </a:lnTo>
                  <a:lnTo>
                    <a:pt x="10530" y="317"/>
                  </a:lnTo>
                  <a:lnTo>
                    <a:pt x="10536" y="318"/>
                  </a:lnTo>
                  <a:lnTo>
                    <a:pt x="10540" y="319"/>
                  </a:lnTo>
                  <a:lnTo>
                    <a:pt x="10547" y="317"/>
                  </a:lnTo>
                  <a:lnTo>
                    <a:pt x="10553" y="316"/>
                  </a:lnTo>
                  <a:lnTo>
                    <a:pt x="10558" y="316"/>
                  </a:lnTo>
                  <a:lnTo>
                    <a:pt x="10564" y="316"/>
                  </a:lnTo>
                  <a:lnTo>
                    <a:pt x="10576" y="318"/>
                  </a:lnTo>
                  <a:lnTo>
                    <a:pt x="10588" y="322"/>
                  </a:lnTo>
                  <a:lnTo>
                    <a:pt x="10599" y="326"/>
                  </a:lnTo>
                  <a:lnTo>
                    <a:pt x="10610" y="329"/>
                  </a:lnTo>
                  <a:lnTo>
                    <a:pt x="10621" y="332"/>
                  </a:lnTo>
                  <a:lnTo>
                    <a:pt x="10633" y="333"/>
                  </a:lnTo>
                  <a:lnTo>
                    <a:pt x="10640" y="333"/>
                  </a:lnTo>
                  <a:lnTo>
                    <a:pt x="10647" y="334"/>
                  </a:lnTo>
                  <a:lnTo>
                    <a:pt x="10653" y="335"/>
                  </a:lnTo>
                  <a:lnTo>
                    <a:pt x="10659" y="337"/>
                  </a:lnTo>
                  <a:lnTo>
                    <a:pt x="10665" y="339"/>
                  </a:lnTo>
                  <a:lnTo>
                    <a:pt x="10672" y="343"/>
                  </a:lnTo>
                  <a:lnTo>
                    <a:pt x="10677" y="346"/>
                  </a:lnTo>
                  <a:lnTo>
                    <a:pt x="10682" y="350"/>
                  </a:lnTo>
                  <a:lnTo>
                    <a:pt x="10691" y="361"/>
                  </a:lnTo>
                  <a:lnTo>
                    <a:pt x="10699" y="371"/>
                  </a:lnTo>
                  <a:lnTo>
                    <a:pt x="10706" y="382"/>
                  </a:lnTo>
                  <a:lnTo>
                    <a:pt x="10712" y="393"/>
                  </a:lnTo>
                  <a:lnTo>
                    <a:pt x="10715" y="403"/>
                  </a:lnTo>
                  <a:lnTo>
                    <a:pt x="10718" y="414"/>
                  </a:lnTo>
                  <a:lnTo>
                    <a:pt x="10719" y="425"/>
                  </a:lnTo>
                  <a:lnTo>
                    <a:pt x="10720" y="435"/>
                  </a:lnTo>
                  <a:lnTo>
                    <a:pt x="10721" y="440"/>
                  </a:lnTo>
                  <a:lnTo>
                    <a:pt x="10722" y="445"/>
                  </a:lnTo>
                  <a:lnTo>
                    <a:pt x="10724" y="449"/>
                  </a:lnTo>
                  <a:lnTo>
                    <a:pt x="10726" y="455"/>
                  </a:lnTo>
                  <a:lnTo>
                    <a:pt x="10729" y="459"/>
                  </a:lnTo>
                  <a:lnTo>
                    <a:pt x="10733" y="462"/>
                  </a:lnTo>
                  <a:lnTo>
                    <a:pt x="10737" y="465"/>
                  </a:lnTo>
                  <a:lnTo>
                    <a:pt x="10743" y="467"/>
                  </a:lnTo>
                  <a:lnTo>
                    <a:pt x="10784" y="481"/>
                  </a:lnTo>
                  <a:lnTo>
                    <a:pt x="10826" y="495"/>
                  </a:lnTo>
                  <a:lnTo>
                    <a:pt x="10836" y="500"/>
                  </a:lnTo>
                  <a:lnTo>
                    <a:pt x="10846" y="505"/>
                  </a:lnTo>
                  <a:lnTo>
                    <a:pt x="10855" y="511"/>
                  </a:lnTo>
                  <a:lnTo>
                    <a:pt x="10864" y="517"/>
                  </a:lnTo>
                  <a:lnTo>
                    <a:pt x="10872" y="524"/>
                  </a:lnTo>
                  <a:lnTo>
                    <a:pt x="10879" y="532"/>
                  </a:lnTo>
                  <a:lnTo>
                    <a:pt x="10885" y="541"/>
                  </a:lnTo>
                  <a:lnTo>
                    <a:pt x="10891" y="552"/>
                  </a:lnTo>
                  <a:lnTo>
                    <a:pt x="10903" y="568"/>
                  </a:lnTo>
                  <a:lnTo>
                    <a:pt x="10913" y="584"/>
                  </a:lnTo>
                  <a:lnTo>
                    <a:pt x="10922" y="601"/>
                  </a:lnTo>
                  <a:lnTo>
                    <a:pt x="10930" y="619"/>
                  </a:lnTo>
                  <a:lnTo>
                    <a:pt x="10943" y="656"/>
                  </a:lnTo>
                  <a:lnTo>
                    <a:pt x="10956" y="693"/>
                  </a:lnTo>
                  <a:lnTo>
                    <a:pt x="10967" y="731"/>
                  </a:lnTo>
                  <a:lnTo>
                    <a:pt x="10981" y="767"/>
                  </a:lnTo>
                  <a:lnTo>
                    <a:pt x="10989" y="786"/>
                  </a:lnTo>
                  <a:lnTo>
                    <a:pt x="10998" y="803"/>
                  </a:lnTo>
                  <a:lnTo>
                    <a:pt x="11008" y="820"/>
                  </a:lnTo>
                  <a:lnTo>
                    <a:pt x="11020" y="837"/>
                  </a:lnTo>
                  <a:lnTo>
                    <a:pt x="11014" y="852"/>
                  </a:lnTo>
                  <a:lnTo>
                    <a:pt x="11008" y="868"/>
                  </a:lnTo>
                  <a:lnTo>
                    <a:pt x="11001" y="884"/>
                  </a:lnTo>
                  <a:lnTo>
                    <a:pt x="10993" y="900"/>
                  </a:lnTo>
                  <a:lnTo>
                    <a:pt x="10976" y="931"/>
                  </a:lnTo>
                  <a:lnTo>
                    <a:pt x="10959" y="960"/>
                  </a:lnTo>
                  <a:lnTo>
                    <a:pt x="10939" y="991"/>
                  </a:lnTo>
                  <a:lnTo>
                    <a:pt x="10921" y="1021"/>
                  </a:lnTo>
                  <a:lnTo>
                    <a:pt x="10903" y="1051"/>
                  </a:lnTo>
                  <a:lnTo>
                    <a:pt x="10885" y="1081"/>
                  </a:lnTo>
                  <a:close/>
                  <a:moveTo>
                    <a:pt x="10879" y="859"/>
                  </a:moveTo>
                  <a:lnTo>
                    <a:pt x="10877" y="877"/>
                  </a:lnTo>
                  <a:lnTo>
                    <a:pt x="10874" y="894"/>
                  </a:lnTo>
                  <a:lnTo>
                    <a:pt x="10870" y="911"/>
                  </a:lnTo>
                  <a:lnTo>
                    <a:pt x="10865" y="929"/>
                  </a:lnTo>
                  <a:lnTo>
                    <a:pt x="10859" y="945"/>
                  </a:lnTo>
                  <a:lnTo>
                    <a:pt x="10851" y="961"/>
                  </a:lnTo>
                  <a:lnTo>
                    <a:pt x="10844" y="978"/>
                  </a:lnTo>
                  <a:lnTo>
                    <a:pt x="10835" y="993"/>
                  </a:lnTo>
                  <a:lnTo>
                    <a:pt x="10825" y="1007"/>
                  </a:lnTo>
                  <a:lnTo>
                    <a:pt x="10814" y="1021"/>
                  </a:lnTo>
                  <a:lnTo>
                    <a:pt x="10802" y="1034"/>
                  </a:lnTo>
                  <a:lnTo>
                    <a:pt x="10789" y="1046"/>
                  </a:lnTo>
                  <a:lnTo>
                    <a:pt x="10776" y="1058"/>
                  </a:lnTo>
                  <a:lnTo>
                    <a:pt x="10761" y="1067"/>
                  </a:lnTo>
                  <a:lnTo>
                    <a:pt x="10747" y="1076"/>
                  </a:lnTo>
                  <a:lnTo>
                    <a:pt x="10731" y="1083"/>
                  </a:lnTo>
                  <a:lnTo>
                    <a:pt x="10723" y="1085"/>
                  </a:lnTo>
                  <a:lnTo>
                    <a:pt x="10713" y="1087"/>
                  </a:lnTo>
                  <a:lnTo>
                    <a:pt x="10704" y="1089"/>
                  </a:lnTo>
                  <a:lnTo>
                    <a:pt x="10695" y="1090"/>
                  </a:lnTo>
                  <a:lnTo>
                    <a:pt x="10687" y="1090"/>
                  </a:lnTo>
                  <a:lnTo>
                    <a:pt x="10678" y="1090"/>
                  </a:lnTo>
                  <a:lnTo>
                    <a:pt x="10668" y="1089"/>
                  </a:lnTo>
                  <a:lnTo>
                    <a:pt x="10660" y="1088"/>
                  </a:lnTo>
                  <a:lnTo>
                    <a:pt x="10651" y="1086"/>
                  </a:lnTo>
                  <a:lnTo>
                    <a:pt x="10643" y="1084"/>
                  </a:lnTo>
                  <a:lnTo>
                    <a:pt x="10635" y="1081"/>
                  </a:lnTo>
                  <a:lnTo>
                    <a:pt x="10627" y="1077"/>
                  </a:lnTo>
                  <a:lnTo>
                    <a:pt x="10619" y="1073"/>
                  </a:lnTo>
                  <a:lnTo>
                    <a:pt x="10612" y="1068"/>
                  </a:lnTo>
                  <a:lnTo>
                    <a:pt x="10605" y="1063"/>
                  </a:lnTo>
                  <a:lnTo>
                    <a:pt x="10599" y="1057"/>
                  </a:lnTo>
                  <a:lnTo>
                    <a:pt x="10594" y="1050"/>
                  </a:lnTo>
                  <a:lnTo>
                    <a:pt x="10589" y="1044"/>
                  </a:lnTo>
                  <a:lnTo>
                    <a:pt x="10585" y="1037"/>
                  </a:lnTo>
                  <a:lnTo>
                    <a:pt x="10582" y="1030"/>
                  </a:lnTo>
                  <a:lnTo>
                    <a:pt x="10579" y="1023"/>
                  </a:lnTo>
                  <a:lnTo>
                    <a:pt x="10575" y="1016"/>
                  </a:lnTo>
                  <a:lnTo>
                    <a:pt x="10573" y="1007"/>
                  </a:lnTo>
                  <a:lnTo>
                    <a:pt x="10572" y="999"/>
                  </a:lnTo>
                  <a:lnTo>
                    <a:pt x="10571" y="991"/>
                  </a:lnTo>
                  <a:lnTo>
                    <a:pt x="10571" y="983"/>
                  </a:lnTo>
                  <a:lnTo>
                    <a:pt x="10571" y="975"/>
                  </a:lnTo>
                  <a:lnTo>
                    <a:pt x="10572" y="967"/>
                  </a:lnTo>
                  <a:lnTo>
                    <a:pt x="10574" y="959"/>
                  </a:lnTo>
                  <a:lnTo>
                    <a:pt x="10576" y="951"/>
                  </a:lnTo>
                  <a:lnTo>
                    <a:pt x="10580" y="944"/>
                  </a:lnTo>
                  <a:lnTo>
                    <a:pt x="10584" y="937"/>
                  </a:lnTo>
                  <a:lnTo>
                    <a:pt x="10590" y="928"/>
                  </a:lnTo>
                  <a:lnTo>
                    <a:pt x="10598" y="922"/>
                  </a:lnTo>
                  <a:lnTo>
                    <a:pt x="10606" y="917"/>
                  </a:lnTo>
                  <a:lnTo>
                    <a:pt x="10614" y="913"/>
                  </a:lnTo>
                  <a:lnTo>
                    <a:pt x="10634" y="909"/>
                  </a:lnTo>
                  <a:lnTo>
                    <a:pt x="10653" y="908"/>
                  </a:lnTo>
                  <a:lnTo>
                    <a:pt x="10662" y="907"/>
                  </a:lnTo>
                  <a:lnTo>
                    <a:pt x="10672" y="905"/>
                  </a:lnTo>
                  <a:lnTo>
                    <a:pt x="10681" y="903"/>
                  </a:lnTo>
                  <a:lnTo>
                    <a:pt x="10689" y="900"/>
                  </a:lnTo>
                  <a:lnTo>
                    <a:pt x="10697" y="895"/>
                  </a:lnTo>
                  <a:lnTo>
                    <a:pt x="10704" y="888"/>
                  </a:lnTo>
                  <a:lnTo>
                    <a:pt x="10707" y="884"/>
                  </a:lnTo>
                  <a:lnTo>
                    <a:pt x="10710" y="879"/>
                  </a:lnTo>
                  <a:lnTo>
                    <a:pt x="10713" y="874"/>
                  </a:lnTo>
                  <a:lnTo>
                    <a:pt x="10715" y="867"/>
                  </a:lnTo>
                  <a:lnTo>
                    <a:pt x="10718" y="849"/>
                  </a:lnTo>
                  <a:lnTo>
                    <a:pt x="10719" y="830"/>
                  </a:lnTo>
                  <a:lnTo>
                    <a:pt x="10720" y="810"/>
                  </a:lnTo>
                  <a:lnTo>
                    <a:pt x="10718" y="791"/>
                  </a:lnTo>
                  <a:lnTo>
                    <a:pt x="10717" y="782"/>
                  </a:lnTo>
                  <a:lnTo>
                    <a:pt x="10714" y="772"/>
                  </a:lnTo>
                  <a:lnTo>
                    <a:pt x="10711" y="763"/>
                  </a:lnTo>
                  <a:lnTo>
                    <a:pt x="10708" y="754"/>
                  </a:lnTo>
                  <a:lnTo>
                    <a:pt x="10704" y="746"/>
                  </a:lnTo>
                  <a:lnTo>
                    <a:pt x="10700" y="738"/>
                  </a:lnTo>
                  <a:lnTo>
                    <a:pt x="10694" y="731"/>
                  </a:lnTo>
                  <a:lnTo>
                    <a:pt x="10688" y="723"/>
                  </a:lnTo>
                  <a:lnTo>
                    <a:pt x="10682" y="721"/>
                  </a:lnTo>
                  <a:lnTo>
                    <a:pt x="10675" y="719"/>
                  </a:lnTo>
                  <a:lnTo>
                    <a:pt x="10668" y="717"/>
                  </a:lnTo>
                  <a:lnTo>
                    <a:pt x="10661" y="716"/>
                  </a:lnTo>
                  <a:lnTo>
                    <a:pt x="10647" y="715"/>
                  </a:lnTo>
                  <a:lnTo>
                    <a:pt x="10634" y="715"/>
                  </a:lnTo>
                  <a:lnTo>
                    <a:pt x="10620" y="713"/>
                  </a:lnTo>
                  <a:lnTo>
                    <a:pt x="10608" y="710"/>
                  </a:lnTo>
                  <a:lnTo>
                    <a:pt x="10602" y="708"/>
                  </a:lnTo>
                  <a:lnTo>
                    <a:pt x="10596" y="705"/>
                  </a:lnTo>
                  <a:lnTo>
                    <a:pt x="10591" y="702"/>
                  </a:lnTo>
                  <a:lnTo>
                    <a:pt x="10587" y="697"/>
                  </a:lnTo>
                  <a:lnTo>
                    <a:pt x="10581" y="688"/>
                  </a:lnTo>
                  <a:lnTo>
                    <a:pt x="10576" y="677"/>
                  </a:lnTo>
                  <a:lnTo>
                    <a:pt x="10572" y="667"/>
                  </a:lnTo>
                  <a:lnTo>
                    <a:pt x="10569" y="656"/>
                  </a:lnTo>
                  <a:lnTo>
                    <a:pt x="10567" y="645"/>
                  </a:lnTo>
                  <a:lnTo>
                    <a:pt x="10567" y="633"/>
                  </a:lnTo>
                  <a:lnTo>
                    <a:pt x="10568" y="622"/>
                  </a:lnTo>
                  <a:lnTo>
                    <a:pt x="10570" y="611"/>
                  </a:lnTo>
                  <a:lnTo>
                    <a:pt x="10573" y="605"/>
                  </a:lnTo>
                  <a:lnTo>
                    <a:pt x="10575" y="600"/>
                  </a:lnTo>
                  <a:lnTo>
                    <a:pt x="10579" y="595"/>
                  </a:lnTo>
                  <a:lnTo>
                    <a:pt x="10583" y="589"/>
                  </a:lnTo>
                  <a:lnTo>
                    <a:pt x="10592" y="581"/>
                  </a:lnTo>
                  <a:lnTo>
                    <a:pt x="10602" y="575"/>
                  </a:lnTo>
                  <a:lnTo>
                    <a:pt x="10626" y="565"/>
                  </a:lnTo>
                  <a:lnTo>
                    <a:pt x="10648" y="558"/>
                  </a:lnTo>
                  <a:lnTo>
                    <a:pt x="10658" y="558"/>
                  </a:lnTo>
                  <a:lnTo>
                    <a:pt x="10669" y="559"/>
                  </a:lnTo>
                  <a:lnTo>
                    <a:pt x="10680" y="561"/>
                  </a:lnTo>
                  <a:lnTo>
                    <a:pt x="10690" y="563"/>
                  </a:lnTo>
                  <a:lnTo>
                    <a:pt x="10700" y="566"/>
                  </a:lnTo>
                  <a:lnTo>
                    <a:pt x="10709" y="570"/>
                  </a:lnTo>
                  <a:lnTo>
                    <a:pt x="10719" y="574"/>
                  </a:lnTo>
                  <a:lnTo>
                    <a:pt x="10728" y="578"/>
                  </a:lnTo>
                  <a:lnTo>
                    <a:pt x="10746" y="589"/>
                  </a:lnTo>
                  <a:lnTo>
                    <a:pt x="10763" y="602"/>
                  </a:lnTo>
                  <a:lnTo>
                    <a:pt x="10778" y="615"/>
                  </a:lnTo>
                  <a:lnTo>
                    <a:pt x="10792" y="629"/>
                  </a:lnTo>
                  <a:lnTo>
                    <a:pt x="10803" y="643"/>
                  </a:lnTo>
                  <a:lnTo>
                    <a:pt x="10815" y="657"/>
                  </a:lnTo>
                  <a:lnTo>
                    <a:pt x="10825" y="670"/>
                  </a:lnTo>
                  <a:lnTo>
                    <a:pt x="10835" y="686"/>
                  </a:lnTo>
                  <a:lnTo>
                    <a:pt x="10853" y="715"/>
                  </a:lnTo>
                  <a:lnTo>
                    <a:pt x="10873" y="746"/>
                  </a:lnTo>
                  <a:lnTo>
                    <a:pt x="10881" y="769"/>
                  </a:lnTo>
                  <a:lnTo>
                    <a:pt x="10890" y="794"/>
                  </a:lnTo>
                  <a:lnTo>
                    <a:pt x="10893" y="807"/>
                  </a:lnTo>
                  <a:lnTo>
                    <a:pt x="10894" y="819"/>
                  </a:lnTo>
                  <a:lnTo>
                    <a:pt x="10894" y="827"/>
                  </a:lnTo>
                  <a:lnTo>
                    <a:pt x="10894" y="834"/>
                  </a:lnTo>
                  <a:lnTo>
                    <a:pt x="10893" y="840"/>
                  </a:lnTo>
                  <a:lnTo>
                    <a:pt x="10891" y="847"/>
                  </a:lnTo>
                  <a:lnTo>
                    <a:pt x="10879" y="859"/>
                  </a:lnTo>
                  <a:close/>
                  <a:moveTo>
                    <a:pt x="10728" y="1046"/>
                  </a:moveTo>
                  <a:lnTo>
                    <a:pt x="10721" y="1049"/>
                  </a:lnTo>
                  <a:lnTo>
                    <a:pt x="10714" y="1050"/>
                  </a:lnTo>
                  <a:lnTo>
                    <a:pt x="10708" y="1051"/>
                  </a:lnTo>
                  <a:lnTo>
                    <a:pt x="10701" y="1052"/>
                  </a:lnTo>
                  <a:lnTo>
                    <a:pt x="10689" y="1050"/>
                  </a:lnTo>
                  <a:lnTo>
                    <a:pt x="10676" y="1046"/>
                  </a:lnTo>
                  <a:lnTo>
                    <a:pt x="10668" y="1042"/>
                  </a:lnTo>
                  <a:lnTo>
                    <a:pt x="10661" y="1037"/>
                  </a:lnTo>
                  <a:lnTo>
                    <a:pt x="10655" y="1031"/>
                  </a:lnTo>
                  <a:lnTo>
                    <a:pt x="10649" y="1025"/>
                  </a:lnTo>
                  <a:lnTo>
                    <a:pt x="10643" y="1019"/>
                  </a:lnTo>
                  <a:lnTo>
                    <a:pt x="10639" y="1012"/>
                  </a:lnTo>
                  <a:lnTo>
                    <a:pt x="10637" y="1003"/>
                  </a:lnTo>
                  <a:lnTo>
                    <a:pt x="10636" y="995"/>
                  </a:lnTo>
                  <a:lnTo>
                    <a:pt x="10636" y="988"/>
                  </a:lnTo>
                  <a:lnTo>
                    <a:pt x="10637" y="982"/>
                  </a:lnTo>
                  <a:lnTo>
                    <a:pt x="10638" y="975"/>
                  </a:lnTo>
                  <a:lnTo>
                    <a:pt x="10640" y="968"/>
                  </a:lnTo>
                  <a:lnTo>
                    <a:pt x="10643" y="961"/>
                  </a:lnTo>
                  <a:lnTo>
                    <a:pt x="10647" y="956"/>
                  </a:lnTo>
                  <a:lnTo>
                    <a:pt x="10650" y="954"/>
                  </a:lnTo>
                  <a:lnTo>
                    <a:pt x="10653" y="952"/>
                  </a:lnTo>
                  <a:lnTo>
                    <a:pt x="10656" y="951"/>
                  </a:lnTo>
                  <a:lnTo>
                    <a:pt x="10660" y="951"/>
                  </a:lnTo>
                  <a:lnTo>
                    <a:pt x="10672" y="956"/>
                  </a:lnTo>
                  <a:lnTo>
                    <a:pt x="10683" y="961"/>
                  </a:lnTo>
                  <a:lnTo>
                    <a:pt x="10688" y="964"/>
                  </a:lnTo>
                  <a:lnTo>
                    <a:pt x="10695" y="965"/>
                  </a:lnTo>
                  <a:lnTo>
                    <a:pt x="10701" y="965"/>
                  </a:lnTo>
                  <a:lnTo>
                    <a:pt x="10709" y="964"/>
                  </a:lnTo>
                  <a:lnTo>
                    <a:pt x="10717" y="947"/>
                  </a:lnTo>
                  <a:lnTo>
                    <a:pt x="10722" y="931"/>
                  </a:lnTo>
                  <a:lnTo>
                    <a:pt x="10726" y="923"/>
                  </a:lnTo>
                  <a:lnTo>
                    <a:pt x="10731" y="917"/>
                  </a:lnTo>
                  <a:lnTo>
                    <a:pt x="10734" y="913"/>
                  </a:lnTo>
                  <a:lnTo>
                    <a:pt x="10737" y="910"/>
                  </a:lnTo>
                  <a:lnTo>
                    <a:pt x="10741" y="908"/>
                  </a:lnTo>
                  <a:lnTo>
                    <a:pt x="10746" y="907"/>
                  </a:lnTo>
                  <a:lnTo>
                    <a:pt x="10751" y="893"/>
                  </a:lnTo>
                  <a:lnTo>
                    <a:pt x="10754" y="878"/>
                  </a:lnTo>
                  <a:lnTo>
                    <a:pt x="10757" y="862"/>
                  </a:lnTo>
                  <a:lnTo>
                    <a:pt x="10759" y="848"/>
                  </a:lnTo>
                  <a:lnTo>
                    <a:pt x="10760" y="833"/>
                  </a:lnTo>
                  <a:lnTo>
                    <a:pt x="10760" y="817"/>
                  </a:lnTo>
                  <a:lnTo>
                    <a:pt x="10759" y="802"/>
                  </a:lnTo>
                  <a:lnTo>
                    <a:pt x="10758" y="787"/>
                  </a:lnTo>
                  <a:lnTo>
                    <a:pt x="10755" y="772"/>
                  </a:lnTo>
                  <a:lnTo>
                    <a:pt x="10752" y="757"/>
                  </a:lnTo>
                  <a:lnTo>
                    <a:pt x="10747" y="743"/>
                  </a:lnTo>
                  <a:lnTo>
                    <a:pt x="10742" y="729"/>
                  </a:lnTo>
                  <a:lnTo>
                    <a:pt x="10736" y="715"/>
                  </a:lnTo>
                  <a:lnTo>
                    <a:pt x="10729" y="702"/>
                  </a:lnTo>
                  <a:lnTo>
                    <a:pt x="10722" y="690"/>
                  </a:lnTo>
                  <a:lnTo>
                    <a:pt x="10712" y="677"/>
                  </a:lnTo>
                  <a:lnTo>
                    <a:pt x="10707" y="673"/>
                  </a:lnTo>
                  <a:lnTo>
                    <a:pt x="10701" y="672"/>
                  </a:lnTo>
                  <a:lnTo>
                    <a:pt x="10695" y="671"/>
                  </a:lnTo>
                  <a:lnTo>
                    <a:pt x="10688" y="671"/>
                  </a:lnTo>
                  <a:lnTo>
                    <a:pt x="10675" y="673"/>
                  </a:lnTo>
                  <a:lnTo>
                    <a:pt x="10660" y="676"/>
                  </a:lnTo>
                  <a:lnTo>
                    <a:pt x="10653" y="677"/>
                  </a:lnTo>
                  <a:lnTo>
                    <a:pt x="10647" y="677"/>
                  </a:lnTo>
                  <a:lnTo>
                    <a:pt x="10641" y="676"/>
                  </a:lnTo>
                  <a:lnTo>
                    <a:pt x="10635" y="674"/>
                  </a:lnTo>
                  <a:lnTo>
                    <a:pt x="10630" y="671"/>
                  </a:lnTo>
                  <a:lnTo>
                    <a:pt x="10625" y="666"/>
                  </a:lnTo>
                  <a:lnTo>
                    <a:pt x="10620" y="659"/>
                  </a:lnTo>
                  <a:lnTo>
                    <a:pt x="10617" y="651"/>
                  </a:lnTo>
                  <a:lnTo>
                    <a:pt x="10615" y="644"/>
                  </a:lnTo>
                  <a:lnTo>
                    <a:pt x="10616" y="636"/>
                  </a:lnTo>
                  <a:lnTo>
                    <a:pt x="10618" y="630"/>
                  </a:lnTo>
                  <a:lnTo>
                    <a:pt x="10621" y="623"/>
                  </a:lnTo>
                  <a:lnTo>
                    <a:pt x="10626" y="618"/>
                  </a:lnTo>
                  <a:lnTo>
                    <a:pt x="10631" y="613"/>
                  </a:lnTo>
                  <a:lnTo>
                    <a:pt x="10636" y="608"/>
                  </a:lnTo>
                  <a:lnTo>
                    <a:pt x="10642" y="604"/>
                  </a:lnTo>
                  <a:lnTo>
                    <a:pt x="10655" y="603"/>
                  </a:lnTo>
                  <a:lnTo>
                    <a:pt x="10668" y="603"/>
                  </a:lnTo>
                  <a:lnTo>
                    <a:pt x="10681" y="605"/>
                  </a:lnTo>
                  <a:lnTo>
                    <a:pt x="10693" y="608"/>
                  </a:lnTo>
                  <a:lnTo>
                    <a:pt x="10705" y="612"/>
                  </a:lnTo>
                  <a:lnTo>
                    <a:pt x="10717" y="618"/>
                  </a:lnTo>
                  <a:lnTo>
                    <a:pt x="10729" y="624"/>
                  </a:lnTo>
                  <a:lnTo>
                    <a:pt x="10740" y="630"/>
                  </a:lnTo>
                  <a:lnTo>
                    <a:pt x="10759" y="651"/>
                  </a:lnTo>
                  <a:lnTo>
                    <a:pt x="10777" y="671"/>
                  </a:lnTo>
                  <a:lnTo>
                    <a:pt x="10794" y="694"/>
                  </a:lnTo>
                  <a:lnTo>
                    <a:pt x="10809" y="717"/>
                  </a:lnTo>
                  <a:lnTo>
                    <a:pt x="10816" y="728"/>
                  </a:lnTo>
                  <a:lnTo>
                    <a:pt x="10822" y="741"/>
                  </a:lnTo>
                  <a:lnTo>
                    <a:pt x="10827" y="754"/>
                  </a:lnTo>
                  <a:lnTo>
                    <a:pt x="10832" y="766"/>
                  </a:lnTo>
                  <a:lnTo>
                    <a:pt x="10836" y="780"/>
                  </a:lnTo>
                  <a:lnTo>
                    <a:pt x="10840" y="793"/>
                  </a:lnTo>
                  <a:lnTo>
                    <a:pt x="10842" y="806"/>
                  </a:lnTo>
                  <a:lnTo>
                    <a:pt x="10844" y="819"/>
                  </a:lnTo>
                  <a:lnTo>
                    <a:pt x="10843" y="836"/>
                  </a:lnTo>
                  <a:lnTo>
                    <a:pt x="10841" y="852"/>
                  </a:lnTo>
                  <a:lnTo>
                    <a:pt x="10839" y="870"/>
                  </a:lnTo>
                  <a:lnTo>
                    <a:pt x="10836" y="886"/>
                  </a:lnTo>
                  <a:lnTo>
                    <a:pt x="10832" y="901"/>
                  </a:lnTo>
                  <a:lnTo>
                    <a:pt x="10828" y="918"/>
                  </a:lnTo>
                  <a:lnTo>
                    <a:pt x="10823" y="934"/>
                  </a:lnTo>
                  <a:lnTo>
                    <a:pt x="10817" y="949"/>
                  </a:lnTo>
                  <a:lnTo>
                    <a:pt x="10810" y="964"/>
                  </a:lnTo>
                  <a:lnTo>
                    <a:pt x="10801" y="978"/>
                  </a:lnTo>
                  <a:lnTo>
                    <a:pt x="10792" y="991"/>
                  </a:lnTo>
                  <a:lnTo>
                    <a:pt x="10782" y="1004"/>
                  </a:lnTo>
                  <a:lnTo>
                    <a:pt x="10770" y="1016"/>
                  </a:lnTo>
                  <a:lnTo>
                    <a:pt x="10757" y="1027"/>
                  </a:lnTo>
                  <a:lnTo>
                    <a:pt x="10743" y="1037"/>
                  </a:lnTo>
                  <a:lnTo>
                    <a:pt x="10728" y="1046"/>
                  </a:lnTo>
                  <a:close/>
                  <a:moveTo>
                    <a:pt x="10426" y="1382"/>
                  </a:moveTo>
                  <a:lnTo>
                    <a:pt x="10359" y="1441"/>
                  </a:lnTo>
                  <a:lnTo>
                    <a:pt x="10336" y="1449"/>
                  </a:lnTo>
                  <a:lnTo>
                    <a:pt x="10315" y="1458"/>
                  </a:lnTo>
                  <a:lnTo>
                    <a:pt x="10292" y="1466"/>
                  </a:lnTo>
                  <a:lnTo>
                    <a:pt x="10270" y="1474"/>
                  </a:lnTo>
                  <a:lnTo>
                    <a:pt x="10259" y="1477"/>
                  </a:lnTo>
                  <a:lnTo>
                    <a:pt x="10246" y="1480"/>
                  </a:lnTo>
                  <a:lnTo>
                    <a:pt x="10235" y="1481"/>
                  </a:lnTo>
                  <a:lnTo>
                    <a:pt x="10223" y="1482"/>
                  </a:lnTo>
                  <a:lnTo>
                    <a:pt x="10211" y="1482"/>
                  </a:lnTo>
                  <a:lnTo>
                    <a:pt x="10199" y="1481"/>
                  </a:lnTo>
                  <a:lnTo>
                    <a:pt x="10186" y="1478"/>
                  </a:lnTo>
                  <a:lnTo>
                    <a:pt x="10174" y="1475"/>
                  </a:lnTo>
                  <a:lnTo>
                    <a:pt x="10149" y="1460"/>
                  </a:lnTo>
                  <a:lnTo>
                    <a:pt x="10123" y="1446"/>
                  </a:lnTo>
                  <a:lnTo>
                    <a:pt x="10117" y="1441"/>
                  </a:lnTo>
                  <a:lnTo>
                    <a:pt x="10111" y="1437"/>
                  </a:lnTo>
                  <a:lnTo>
                    <a:pt x="10106" y="1432"/>
                  </a:lnTo>
                  <a:lnTo>
                    <a:pt x="10102" y="1426"/>
                  </a:lnTo>
                  <a:lnTo>
                    <a:pt x="10098" y="1419"/>
                  </a:lnTo>
                  <a:lnTo>
                    <a:pt x="10095" y="1413"/>
                  </a:lnTo>
                  <a:lnTo>
                    <a:pt x="10092" y="1406"/>
                  </a:lnTo>
                  <a:lnTo>
                    <a:pt x="10091" y="1398"/>
                  </a:lnTo>
                  <a:lnTo>
                    <a:pt x="10088" y="1386"/>
                  </a:lnTo>
                  <a:lnTo>
                    <a:pt x="10087" y="1374"/>
                  </a:lnTo>
                  <a:lnTo>
                    <a:pt x="10088" y="1362"/>
                  </a:lnTo>
                  <a:lnTo>
                    <a:pt x="10090" y="1352"/>
                  </a:lnTo>
                  <a:lnTo>
                    <a:pt x="10093" y="1342"/>
                  </a:lnTo>
                  <a:lnTo>
                    <a:pt x="10097" y="1331"/>
                  </a:lnTo>
                  <a:lnTo>
                    <a:pt x="10102" y="1322"/>
                  </a:lnTo>
                  <a:lnTo>
                    <a:pt x="10108" y="1313"/>
                  </a:lnTo>
                  <a:lnTo>
                    <a:pt x="10114" y="1304"/>
                  </a:lnTo>
                  <a:lnTo>
                    <a:pt x="10123" y="1296"/>
                  </a:lnTo>
                  <a:lnTo>
                    <a:pt x="10131" y="1288"/>
                  </a:lnTo>
                  <a:lnTo>
                    <a:pt x="10139" y="1280"/>
                  </a:lnTo>
                  <a:lnTo>
                    <a:pt x="10156" y="1266"/>
                  </a:lnTo>
                  <a:lnTo>
                    <a:pt x="10174" y="1253"/>
                  </a:lnTo>
                  <a:lnTo>
                    <a:pt x="10182" y="1250"/>
                  </a:lnTo>
                  <a:lnTo>
                    <a:pt x="10190" y="1249"/>
                  </a:lnTo>
                  <a:lnTo>
                    <a:pt x="10197" y="1248"/>
                  </a:lnTo>
                  <a:lnTo>
                    <a:pt x="10205" y="1248"/>
                  </a:lnTo>
                  <a:lnTo>
                    <a:pt x="10221" y="1250"/>
                  </a:lnTo>
                  <a:lnTo>
                    <a:pt x="10236" y="1254"/>
                  </a:lnTo>
                  <a:lnTo>
                    <a:pt x="10266" y="1264"/>
                  </a:lnTo>
                  <a:lnTo>
                    <a:pt x="10294" y="1272"/>
                  </a:lnTo>
                  <a:lnTo>
                    <a:pt x="10299" y="1269"/>
                  </a:lnTo>
                  <a:lnTo>
                    <a:pt x="10305" y="1265"/>
                  </a:lnTo>
                  <a:lnTo>
                    <a:pt x="10309" y="1261"/>
                  </a:lnTo>
                  <a:lnTo>
                    <a:pt x="10312" y="1256"/>
                  </a:lnTo>
                  <a:lnTo>
                    <a:pt x="10315" y="1251"/>
                  </a:lnTo>
                  <a:lnTo>
                    <a:pt x="10316" y="1245"/>
                  </a:lnTo>
                  <a:lnTo>
                    <a:pt x="10318" y="1238"/>
                  </a:lnTo>
                  <a:lnTo>
                    <a:pt x="10318" y="1232"/>
                  </a:lnTo>
                  <a:lnTo>
                    <a:pt x="10318" y="1219"/>
                  </a:lnTo>
                  <a:lnTo>
                    <a:pt x="10317" y="1207"/>
                  </a:lnTo>
                  <a:lnTo>
                    <a:pt x="10315" y="1195"/>
                  </a:lnTo>
                  <a:lnTo>
                    <a:pt x="10313" y="1183"/>
                  </a:lnTo>
                  <a:lnTo>
                    <a:pt x="10304" y="1171"/>
                  </a:lnTo>
                  <a:lnTo>
                    <a:pt x="10294" y="1158"/>
                  </a:lnTo>
                  <a:lnTo>
                    <a:pt x="10289" y="1152"/>
                  </a:lnTo>
                  <a:lnTo>
                    <a:pt x="10283" y="1146"/>
                  </a:lnTo>
                  <a:lnTo>
                    <a:pt x="10277" y="1142"/>
                  </a:lnTo>
                  <a:lnTo>
                    <a:pt x="10269" y="1140"/>
                  </a:lnTo>
                  <a:lnTo>
                    <a:pt x="10249" y="1143"/>
                  </a:lnTo>
                  <a:lnTo>
                    <a:pt x="10229" y="1144"/>
                  </a:lnTo>
                  <a:lnTo>
                    <a:pt x="10219" y="1143"/>
                  </a:lnTo>
                  <a:lnTo>
                    <a:pt x="10209" y="1140"/>
                  </a:lnTo>
                  <a:lnTo>
                    <a:pt x="10205" y="1138"/>
                  </a:lnTo>
                  <a:lnTo>
                    <a:pt x="10202" y="1136"/>
                  </a:lnTo>
                  <a:lnTo>
                    <a:pt x="10198" y="1133"/>
                  </a:lnTo>
                  <a:lnTo>
                    <a:pt x="10195" y="1129"/>
                  </a:lnTo>
                  <a:lnTo>
                    <a:pt x="10197" y="1118"/>
                  </a:lnTo>
                  <a:lnTo>
                    <a:pt x="10200" y="1108"/>
                  </a:lnTo>
                  <a:lnTo>
                    <a:pt x="10204" y="1097"/>
                  </a:lnTo>
                  <a:lnTo>
                    <a:pt x="10209" y="1088"/>
                  </a:lnTo>
                  <a:lnTo>
                    <a:pt x="10222" y="1071"/>
                  </a:lnTo>
                  <a:lnTo>
                    <a:pt x="10235" y="1054"/>
                  </a:lnTo>
                  <a:lnTo>
                    <a:pt x="10240" y="1041"/>
                  </a:lnTo>
                  <a:lnTo>
                    <a:pt x="10243" y="1028"/>
                  </a:lnTo>
                  <a:lnTo>
                    <a:pt x="10245" y="1016"/>
                  </a:lnTo>
                  <a:lnTo>
                    <a:pt x="10246" y="1002"/>
                  </a:lnTo>
                  <a:lnTo>
                    <a:pt x="10245" y="990"/>
                  </a:lnTo>
                  <a:lnTo>
                    <a:pt x="10244" y="977"/>
                  </a:lnTo>
                  <a:lnTo>
                    <a:pt x="10242" y="965"/>
                  </a:lnTo>
                  <a:lnTo>
                    <a:pt x="10239" y="952"/>
                  </a:lnTo>
                  <a:lnTo>
                    <a:pt x="10235" y="940"/>
                  </a:lnTo>
                  <a:lnTo>
                    <a:pt x="10230" y="929"/>
                  </a:lnTo>
                  <a:lnTo>
                    <a:pt x="10225" y="918"/>
                  </a:lnTo>
                  <a:lnTo>
                    <a:pt x="10219" y="906"/>
                  </a:lnTo>
                  <a:lnTo>
                    <a:pt x="10212" y="895"/>
                  </a:lnTo>
                  <a:lnTo>
                    <a:pt x="10204" y="885"/>
                  </a:lnTo>
                  <a:lnTo>
                    <a:pt x="10197" y="875"/>
                  </a:lnTo>
                  <a:lnTo>
                    <a:pt x="10189" y="864"/>
                  </a:lnTo>
                  <a:lnTo>
                    <a:pt x="10175" y="855"/>
                  </a:lnTo>
                  <a:lnTo>
                    <a:pt x="10158" y="843"/>
                  </a:lnTo>
                  <a:lnTo>
                    <a:pt x="10154" y="840"/>
                  </a:lnTo>
                  <a:lnTo>
                    <a:pt x="10152" y="836"/>
                  </a:lnTo>
                  <a:lnTo>
                    <a:pt x="10149" y="833"/>
                  </a:lnTo>
                  <a:lnTo>
                    <a:pt x="10148" y="829"/>
                  </a:lnTo>
                  <a:lnTo>
                    <a:pt x="10147" y="825"/>
                  </a:lnTo>
                  <a:lnTo>
                    <a:pt x="10148" y="819"/>
                  </a:lnTo>
                  <a:lnTo>
                    <a:pt x="10149" y="814"/>
                  </a:lnTo>
                  <a:lnTo>
                    <a:pt x="10152" y="809"/>
                  </a:lnTo>
                  <a:lnTo>
                    <a:pt x="10164" y="804"/>
                  </a:lnTo>
                  <a:lnTo>
                    <a:pt x="10178" y="797"/>
                  </a:lnTo>
                  <a:lnTo>
                    <a:pt x="10189" y="789"/>
                  </a:lnTo>
                  <a:lnTo>
                    <a:pt x="10200" y="780"/>
                  </a:lnTo>
                  <a:lnTo>
                    <a:pt x="10211" y="768"/>
                  </a:lnTo>
                  <a:lnTo>
                    <a:pt x="10220" y="756"/>
                  </a:lnTo>
                  <a:lnTo>
                    <a:pt x="10223" y="750"/>
                  </a:lnTo>
                  <a:lnTo>
                    <a:pt x="10227" y="743"/>
                  </a:lnTo>
                  <a:lnTo>
                    <a:pt x="10230" y="736"/>
                  </a:lnTo>
                  <a:lnTo>
                    <a:pt x="10232" y="728"/>
                  </a:lnTo>
                  <a:lnTo>
                    <a:pt x="10236" y="720"/>
                  </a:lnTo>
                  <a:lnTo>
                    <a:pt x="10239" y="711"/>
                  </a:lnTo>
                  <a:lnTo>
                    <a:pt x="10241" y="703"/>
                  </a:lnTo>
                  <a:lnTo>
                    <a:pt x="10242" y="694"/>
                  </a:lnTo>
                  <a:lnTo>
                    <a:pt x="10242" y="686"/>
                  </a:lnTo>
                  <a:lnTo>
                    <a:pt x="10241" y="676"/>
                  </a:lnTo>
                  <a:lnTo>
                    <a:pt x="10240" y="668"/>
                  </a:lnTo>
                  <a:lnTo>
                    <a:pt x="10238" y="659"/>
                  </a:lnTo>
                  <a:lnTo>
                    <a:pt x="10235" y="642"/>
                  </a:lnTo>
                  <a:lnTo>
                    <a:pt x="10231" y="625"/>
                  </a:lnTo>
                  <a:lnTo>
                    <a:pt x="10228" y="608"/>
                  </a:lnTo>
                  <a:lnTo>
                    <a:pt x="10226" y="590"/>
                  </a:lnTo>
                  <a:lnTo>
                    <a:pt x="10220" y="581"/>
                  </a:lnTo>
                  <a:lnTo>
                    <a:pt x="10215" y="571"/>
                  </a:lnTo>
                  <a:lnTo>
                    <a:pt x="10208" y="562"/>
                  </a:lnTo>
                  <a:lnTo>
                    <a:pt x="10204" y="552"/>
                  </a:lnTo>
                  <a:lnTo>
                    <a:pt x="10202" y="547"/>
                  </a:lnTo>
                  <a:lnTo>
                    <a:pt x="10201" y="541"/>
                  </a:lnTo>
                  <a:lnTo>
                    <a:pt x="10200" y="536"/>
                  </a:lnTo>
                  <a:lnTo>
                    <a:pt x="10200" y="531"/>
                  </a:lnTo>
                  <a:lnTo>
                    <a:pt x="10201" y="526"/>
                  </a:lnTo>
                  <a:lnTo>
                    <a:pt x="10202" y="521"/>
                  </a:lnTo>
                  <a:lnTo>
                    <a:pt x="10204" y="516"/>
                  </a:lnTo>
                  <a:lnTo>
                    <a:pt x="10207" y="511"/>
                  </a:lnTo>
                  <a:lnTo>
                    <a:pt x="10218" y="506"/>
                  </a:lnTo>
                  <a:lnTo>
                    <a:pt x="10228" y="501"/>
                  </a:lnTo>
                  <a:lnTo>
                    <a:pt x="10237" y="493"/>
                  </a:lnTo>
                  <a:lnTo>
                    <a:pt x="10245" y="485"/>
                  </a:lnTo>
                  <a:lnTo>
                    <a:pt x="10253" y="476"/>
                  </a:lnTo>
                  <a:lnTo>
                    <a:pt x="10260" y="467"/>
                  </a:lnTo>
                  <a:lnTo>
                    <a:pt x="10265" y="458"/>
                  </a:lnTo>
                  <a:lnTo>
                    <a:pt x="10269" y="448"/>
                  </a:lnTo>
                  <a:lnTo>
                    <a:pt x="10273" y="439"/>
                  </a:lnTo>
                  <a:lnTo>
                    <a:pt x="10275" y="429"/>
                  </a:lnTo>
                  <a:lnTo>
                    <a:pt x="10275" y="420"/>
                  </a:lnTo>
                  <a:lnTo>
                    <a:pt x="10274" y="411"/>
                  </a:lnTo>
                  <a:lnTo>
                    <a:pt x="10272" y="401"/>
                  </a:lnTo>
                  <a:lnTo>
                    <a:pt x="10270" y="393"/>
                  </a:lnTo>
                  <a:lnTo>
                    <a:pt x="10267" y="385"/>
                  </a:lnTo>
                  <a:lnTo>
                    <a:pt x="10263" y="378"/>
                  </a:lnTo>
                  <a:lnTo>
                    <a:pt x="10259" y="370"/>
                  </a:lnTo>
                  <a:lnTo>
                    <a:pt x="10252" y="364"/>
                  </a:lnTo>
                  <a:lnTo>
                    <a:pt x="10246" y="359"/>
                  </a:lnTo>
                  <a:lnTo>
                    <a:pt x="10240" y="357"/>
                  </a:lnTo>
                  <a:lnTo>
                    <a:pt x="10234" y="356"/>
                  </a:lnTo>
                  <a:lnTo>
                    <a:pt x="10226" y="357"/>
                  </a:lnTo>
                  <a:lnTo>
                    <a:pt x="10219" y="359"/>
                  </a:lnTo>
                  <a:lnTo>
                    <a:pt x="10211" y="363"/>
                  </a:lnTo>
                  <a:lnTo>
                    <a:pt x="10205" y="365"/>
                  </a:lnTo>
                  <a:lnTo>
                    <a:pt x="10200" y="368"/>
                  </a:lnTo>
                  <a:lnTo>
                    <a:pt x="10195" y="372"/>
                  </a:lnTo>
                  <a:lnTo>
                    <a:pt x="10190" y="376"/>
                  </a:lnTo>
                  <a:lnTo>
                    <a:pt x="10181" y="385"/>
                  </a:lnTo>
                  <a:lnTo>
                    <a:pt x="10173" y="394"/>
                  </a:lnTo>
                  <a:lnTo>
                    <a:pt x="10168" y="399"/>
                  </a:lnTo>
                  <a:lnTo>
                    <a:pt x="10162" y="402"/>
                  </a:lnTo>
                  <a:lnTo>
                    <a:pt x="10157" y="405"/>
                  </a:lnTo>
                  <a:lnTo>
                    <a:pt x="10152" y="408"/>
                  </a:lnTo>
                  <a:lnTo>
                    <a:pt x="10146" y="409"/>
                  </a:lnTo>
                  <a:lnTo>
                    <a:pt x="10139" y="409"/>
                  </a:lnTo>
                  <a:lnTo>
                    <a:pt x="10132" y="407"/>
                  </a:lnTo>
                  <a:lnTo>
                    <a:pt x="10125" y="403"/>
                  </a:lnTo>
                  <a:lnTo>
                    <a:pt x="10109" y="399"/>
                  </a:lnTo>
                  <a:lnTo>
                    <a:pt x="10095" y="393"/>
                  </a:lnTo>
                  <a:lnTo>
                    <a:pt x="10081" y="384"/>
                  </a:lnTo>
                  <a:lnTo>
                    <a:pt x="10066" y="375"/>
                  </a:lnTo>
                  <a:lnTo>
                    <a:pt x="10060" y="369"/>
                  </a:lnTo>
                  <a:lnTo>
                    <a:pt x="10055" y="363"/>
                  </a:lnTo>
                  <a:lnTo>
                    <a:pt x="10050" y="356"/>
                  </a:lnTo>
                  <a:lnTo>
                    <a:pt x="10045" y="350"/>
                  </a:lnTo>
                  <a:lnTo>
                    <a:pt x="10041" y="343"/>
                  </a:lnTo>
                  <a:lnTo>
                    <a:pt x="10037" y="336"/>
                  </a:lnTo>
                  <a:lnTo>
                    <a:pt x="10035" y="329"/>
                  </a:lnTo>
                  <a:lnTo>
                    <a:pt x="10033" y="322"/>
                  </a:lnTo>
                  <a:lnTo>
                    <a:pt x="10029" y="309"/>
                  </a:lnTo>
                  <a:lnTo>
                    <a:pt x="10025" y="296"/>
                  </a:lnTo>
                  <a:lnTo>
                    <a:pt x="10025" y="283"/>
                  </a:lnTo>
                  <a:lnTo>
                    <a:pt x="10025" y="271"/>
                  </a:lnTo>
                  <a:lnTo>
                    <a:pt x="10028" y="257"/>
                  </a:lnTo>
                  <a:lnTo>
                    <a:pt x="10032" y="246"/>
                  </a:lnTo>
                  <a:lnTo>
                    <a:pt x="10038" y="234"/>
                  </a:lnTo>
                  <a:lnTo>
                    <a:pt x="10045" y="224"/>
                  </a:lnTo>
                  <a:lnTo>
                    <a:pt x="10052" y="214"/>
                  </a:lnTo>
                  <a:lnTo>
                    <a:pt x="10061" y="206"/>
                  </a:lnTo>
                  <a:lnTo>
                    <a:pt x="10069" y="198"/>
                  </a:lnTo>
                  <a:lnTo>
                    <a:pt x="10079" y="192"/>
                  </a:lnTo>
                  <a:lnTo>
                    <a:pt x="10089" y="186"/>
                  </a:lnTo>
                  <a:lnTo>
                    <a:pt x="10099" y="181"/>
                  </a:lnTo>
                  <a:lnTo>
                    <a:pt x="10110" y="177"/>
                  </a:lnTo>
                  <a:lnTo>
                    <a:pt x="10121" y="172"/>
                  </a:lnTo>
                  <a:lnTo>
                    <a:pt x="10132" y="169"/>
                  </a:lnTo>
                  <a:lnTo>
                    <a:pt x="10143" y="168"/>
                  </a:lnTo>
                  <a:lnTo>
                    <a:pt x="10154" y="167"/>
                  </a:lnTo>
                  <a:lnTo>
                    <a:pt x="10166" y="166"/>
                  </a:lnTo>
                  <a:lnTo>
                    <a:pt x="10177" y="167"/>
                  </a:lnTo>
                  <a:lnTo>
                    <a:pt x="10188" y="169"/>
                  </a:lnTo>
                  <a:lnTo>
                    <a:pt x="10199" y="171"/>
                  </a:lnTo>
                  <a:lnTo>
                    <a:pt x="10211" y="175"/>
                  </a:lnTo>
                  <a:lnTo>
                    <a:pt x="10227" y="179"/>
                  </a:lnTo>
                  <a:lnTo>
                    <a:pt x="10243" y="185"/>
                  </a:lnTo>
                  <a:lnTo>
                    <a:pt x="10259" y="191"/>
                  </a:lnTo>
                  <a:lnTo>
                    <a:pt x="10274" y="199"/>
                  </a:lnTo>
                  <a:lnTo>
                    <a:pt x="10288" y="208"/>
                  </a:lnTo>
                  <a:lnTo>
                    <a:pt x="10301" y="218"/>
                  </a:lnTo>
                  <a:lnTo>
                    <a:pt x="10315" y="230"/>
                  </a:lnTo>
                  <a:lnTo>
                    <a:pt x="10327" y="242"/>
                  </a:lnTo>
                  <a:lnTo>
                    <a:pt x="10338" y="254"/>
                  </a:lnTo>
                  <a:lnTo>
                    <a:pt x="10349" y="268"/>
                  </a:lnTo>
                  <a:lnTo>
                    <a:pt x="10359" y="282"/>
                  </a:lnTo>
                  <a:lnTo>
                    <a:pt x="10367" y="296"/>
                  </a:lnTo>
                  <a:lnTo>
                    <a:pt x="10375" y="311"/>
                  </a:lnTo>
                  <a:lnTo>
                    <a:pt x="10382" y="327"/>
                  </a:lnTo>
                  <a:lnTo>
                    <a:pt x="10387" y="342"/>
                  </a:lnTo>
                  <a:lnTo>
                    <a:pt x="10392" y="357"/>
                  </a:lnTo>
                  <a:lnTo>
                    <a:pt x="10411" y="380"/>
                  </a:lnTo>
                  <a:lnTo>
                    <a:pt x="10429" y="401"/>
                  </a:lnTo>
                  <a:lnTo>
                    <a:pt x="10441" y="411"/>
                  </a:lnTo>
                  <a:lnTo>
                    <a:pt x="10452" y="418"/>
                  </a:lnTo>
                  <a:lnTo>
                    <a:pt x="10464" y="425"/>
                  </a:lnTo>
                  <a:lnTo>
                    <a:pt x="10478" y="430"/>
                  </a:lnTo>
                  <a:lnTo>
                    <a:pt x="10481" y="435"/>
                  </a:lnTo>
                  <a:lnTo>
                    <a:pt x="10484" y="440"/>
                  </a:lnTo>
                  <a:lnTo>
                    <a:pt x="10485" y="445"/>
                  </a:lnTo>
                  <a:lnTo>
                    <a:pt x="10485" y="450"/>
                  </a:lnTo>
                  <a:lnTo>
                    <a:pt x="10484" y="455"/>
                  </a:lnTo>
                  <a:lnTo>
                    <a:pt x="10482" y="460"/>
                  </a:lnTo>
                  <a:lnTo>
                    <a:pt x="10480" y="464"/>
                  </a:lnTo>
                  <a:lnTo>
                    <a:pt x="10478" y="469"/>
                  </a:lnTo>
                  <a:lnTo>
                    <a:pt x="10472" y="477"/>
                  </a:lnTo>
                  <a:lnTo>
                    <a:pt x="10466" y="486"/>
                  </a:lnTo>
                  <a:lnTo>
                    <a:pt x="10461" y="495"/>
                  </a:lnTo>
                  <a:lnTo>
                    <a:pt x="10457" y="505"/>
                  </a:lnTo>
                  <a:lnTo>
                    <a:pt x="10449" y="525"/>
                  </a:lnTo>
                  <a:lnTo>
                    <a:pt x="10443" y="547"/>
                  </a:lnTo>
                  <a:lnTo>
                    <a:pt x="10438" y="568"/>
                  </a:lnTo>
                  <a:lnTo>
                    <a:pt x="10435" y="589"/>
                  </a:lnTo>
                  <a:lnTo>
                    <a:pt x="10434" y="612"/>
                  </a:lnTo>
                  <a:lnTo>
                    <a:pt x="10435" y="633"/>
                  </a:lnTo>
                  <a:lnTo>
                    <a:pt x="10437" y="655"/>
                  </a:lnTo>
                  <a:lnTo>
                    <a:pt x="10442" y="677"/>
                  </a:lnTo>
                  <a:lnTo>
                    <a:pt x="10444" y="685"/>
                  </a:lnTo>
                  <a:lnTo>
                    <a:pt x="10446" y="692"/>
                  </a:lnTo>
                  <a:lnTo>
                    <a:pt x="10450" y="699"/>
                  </a:lnTo>
                  <a:lnTo>
                    <a:pt x="10454" y="705"/>
                  </a:lnTo>
                  <a:lnTo>
                    <a:pt x="10465" y="716"/>
                  </a:lnTo>
                  <a:lnTo>
                    <a:pt x="10476" y="727"/>
                  </a:lnTo>
                  <a:lnTo>
                    <a:pt x="10487" y="739"/>
                  </a:lnTo>
                  <a:lnTo>
                    <a:pt x="10496" y="750"/>
                  </a:lnTo>
                  <a:lnTo>
                    <a:pt x="10499" y="756"/>
                  </a:lnTo>
                  <a:lnTo>
                    <a:pt x="10502" y="763"/>
                  </a:lnTo>
                  <a:lnTo>
                    <a:pt x="10503" y="770"/>
                  </a:lnTo>
                  <a:lnTo>
                    <a:pt x="10503" y="778"/>
                  </a:lnTo>
                  <a:lnTo>
                    <a:pt x="10494" y="800"/>
                  </a:lnTo>
                  <a:lnTo>
                    <a:pt x="10483" y="821"/>
                  </a:lnTo>
                  <a:lnTo>
                    <a:pt x="10474" y="843"/>
                  </a:lnTo>
                  <a:lnTo>
                    <a:pt x="10466" y="864"/>
                  </a:lnTo>
                  <a:lnTo>
                    <a:pt x="10463" y="876"/>
                  </a:lnTo>
                  <a:lnTo>
                    <a:pt x="10460" y="887"/>
                  </a:lnTo>
                  <a:lnTo>
                    <a:pt x="10457" y="898"/>
                  </a:lnTo>
                  <a:lnTo>
                    <a:pt x="10456" y="910"/>
                  </a:lnTo>
                  <a:lnTo>
                    <a:pt x="10455" y="922"/>
                  </a:lnTo>
                  <a:lnTo>
                    <a:pt x="10455" y="934"/>
                  </a:lnTo>
                  <a:lnTo>
                    <a:pt x="10455" y="947"/>
                  </a:lnTo>
                  <a:lnTo>
                    <a:pt x="10457" y="959"/>
                  </a:lnTo>
                  <a:lnTo>
                    <a:pt x="10462" y="975"/>
                  </a:lnTo>
                  <a:lnTo>
                    <a:pt x="10468" y="989"/>
                  </a:lnTo>
                  <a:lnTo>
                    <a:pt x="10475" y="1003"/>
                  </a:lnTo>
                  <a:lnTo>
                    <a:pt x="10482" y="1018"/>
                  </a:lnTo>
                  <a:lnTo>
                    <a:pt x="10499" y="1045"/>
                  </a:lnTo>
                  <a:lnTo>
                    <a:pt x="10515" y="1073"/>
                  </a:lnTo>
                  <a:lnTo>
                    <a:pt x="10527" y="1137"/>
                  </a:lnTo>
                  <a:lnTo>
                    <a:pt x="10520" y="1153"/>
                  </a:lnTo>
                  <a:lnTo>
                    <a:pt x="10513" y="1168"/>
                  </a:lnTo>
                  <a:lnTo>
                    <a:pt x="10507" y="1183"/>
                  </a:lnTo>
                  <a:lnTo>
                    <a:pt x="10502" y="1199"/>
                  </a:lnTo>
                  <a:lnTo>
                    <a:pt x="10494" y="1231"/>
                  </a:lnTo>
                  <a:lnTo>
                    <a:pt x="10485" y="1263"/>
                  </a:lnTo>
                  <a:lnTo>
                    <a:pt x="10480" y="1279"/>
                  </a:lnTo>
                  <a:lnTo>
                    <a:pt x="10476" y="1295"/>
                  </a:lnTo>
                  <a:lnTo>
                    <a:pt x="10470" y="1310"/>
                  </a:lnTo>
                  <a:lnTo>
                    <a:pt x="10464" y="1325"/>
                  </a:lnTo>
                  <a:lnTo>
                    <a:pt x="10457" y="1341"/>
                  </a:lnTo>
                  <a:lnTo>
                    <a:pt x="10448" y="1355"/>
                  </a:lnTo>
                  <a:lnTo>
                    <a:pt x="10438" y="1368"/>
                  </a:lnTo>
                  <a:lnTo>
                    <a:pt x="10426" y="1382"/>
                  </a:lnTo>
                  <a:close/>
                  <a:moveTo>
                    <a:pt x="10423" y="1299"/>
                  </a:moveTo>
                  <a:lnTo>
                    <a:pt x="10386" y="1373"/>
                  </a:lnTo>
                  <a:lnTo>
                    <a:pt x="10377" y="1383"/>
                  </a:lnTo>
                  <a:lnTo>
                    <a:pt x="10368" y="1392"/>
                  </a:lnTo>
                  <a:lnTo>
                    <a:pt x="10358" y="1400"/>
                  </a:lnTo>
                  <a:lnTo>
                    <a:pt x="10347" y="1408"/>
                  </a:lnTo>
                  <a:lnTo>
                    <a:pt x="10337" y="1415"/>
                  </a:lnTo>
                  <a:lnTo>
                    <a:pt x="10326" y="1421"/>
                  </a:lnTo>
                  <a:lnTo>
                    <a:pt x="10315" y="1428"/>
                  </a:lnTo>
                  <a:lnTo>
                    <a:pt x="10304" y="1433"/>
                  </a:lnTo>
                  <a:lnTo>
                    <a:pt x="10291" y="1437"/>
                  </a:lnTo>
                  <a:lnTo>
                    <a:pt x="10279" y="1441"/>
                  </a:lnTo>
                  <a:lnTo>
                    <a:pt x="10267" y="1444"/>
                  </a:lnTo>
                  <a:lnTo>
                    <a:pt x="10253" y="1446"/>
                  </a:lnTo>
                  <a:lnTo>
                    <a:pt x="10241" y="1447"/>
                  </a:lnTo>
                  <a:lnTo>
                    <a:pt x="10228" y="1448"/>
                  </a:lnTo>
                  <a:lnTo>
                    <a:pt x="10215" y="1447"/>
                  </a:lnTo>
                  <a:lnTo>
                    <a:pt x="10201" y="1446"/>
                  </a:lnTo>
                  <a:lnTo>
                    <a:pt x="10193" y="1443"/>
                  </a:lnTo>
                  <a:lnTo>
                    <a:pt x="10185" y="1440"/>
                  </a:lnTo>
                  <a:lnTo>
                    <a:pt x="10177" y="1435"/>
                  </a:lnTo>
                  <a:lnTo>
                    <a:pt x="10170" y="1430"/>
                  </a:lnTo>
                  <a:lnTo>
                    <a:pt x="10156" y="1417"/>
                  </a:lnTo>
                  <a:lnTo>
                    <a:pt x="10143" y="1404"/>
                  </a:lnTo>
                  <a:lnTo>
                    <a:pt x="10139" y="1392"/>
                  </a:lnTo>
                  <a:lnTo>
                    <a:pt x="10137" y="1378"/>
                  </a:lnTo>
                  <a:lnTo>
                    <a:pt x="10136" y="1365"/>
                  </a:lnTo>
                  <a:lnTo>
                    <a:pt x="10137" y="1352"/>
                  </a:lnTo>
                  <a:lnTo>
                    <a:pt x="10149" y="1339"/>
                  </a:lnTo>
                  <a:lnTo>
                    <a:pt x="10162" y="1328"/>
                  </a:lnTo>
                  <a:lnTo>
                    <a:pt x="10170" y="1323"/>
                  </a:lnTo>
                  <a:lnTo>
                    <a:pt x="10177" y="1318"/>
                  </a:lnTo>
                  <a:lnTo>
                    <a:pt x="10185" y="1314"/>
                  </a:lnTo>
                  <a:lnTo>
                    <a:pt x="10192" y="1311"/>
                  </a:lnTo>
                  <a:lnTo>
                    <a:pt x="10200" y="1308"/>
                  </a:lnTo>
                  <a:lnTo>
                    <a:pt x="10208" y="1306"/>
                  </a:lnTo>
                  <a:lnTo>
                    <a:pt x="10217" y="1305"/>
                  </a:lnTo>
                  <a:lnTo>
                    <a:pt x="10224" y="1304"/>
                  </a:lnTo>
                  <a:lnTo>
                    <a:pt x="10232" y="1304"/>
                  </a:lnTo>
                  <a:lnTo>
                    <a:pt x="10240" y="1305"/>
                  </a:lnTo>
                  <a:lnTo>
                    <a:pt x="10248" y="1307"/>
                  </a:lnTo>
                  <a:lnTo>
                    <a:pt x="10257" y="1310"/>
                  </a:lnTo>
                  <a:lnTo>
                    <a:pt x="10271" y="1315"/>
                  </a:lnTo>
                  <a:lnTo>
                    <a:pt x="10286" y="1318"/>
                  </a:lnTo>
                  <a:lnTo>
                    <a:pt x="10294" y="1319"/>
                  </a:lnTo>
                  <a:lnTo>
                    <a:pt x="10303" y="1319"/>
                  </a:lnTo>
                  <a:lnTo>
                    <a:pt x="10311" y="1318"/>
                  </a:lnTo>
                  <a:lnTo>
                    <a:pt x="10319" y="1315"/>
                  </a:lnTo>
                  <a:lnTo>
                    <a:pt x="10328" y="1305"/>
                  </a:lnTo>
                  <a:lnTo>
                    <a:pt x="10336" y="1294"/>
                  </a:lnTo>
                  <a:lnTo>
                    <a:pt x="10342" y="1282"/>
                  </a:lnTo>
                  <a:lnTo>
                    <a:pt x="10347" y="1270"/>
                  </a:lnTo>
                  <a:lnTo>
                    <a:pt x="10352" y="1258"/>
                  </a:lnTo>
                  <a:lnTo>
                    <a:pt x="10355" y="1245"/>
                  </a:lnTo>
                  <a:lnTo>
                    <a:pt x="10357" y="1231"/>
                  </a:lnTo>
                  <a:lnTo>
                    <a:pt x="10359" y="1217"/>
                  </a:lnTo>
                  <a:lnTo>
                    <a:pt x="10357" y="1207"/>
                  </a:lnTo>
                  <a:lnTo>
                    <a:pt x="10355" y="1199"/>
                  </a:lnTo>
                  <a:lnTo>
                    <a:pt x="10353" y="1189"/>
                  </a:lnTo>
                  <a:lnTo>
                    <a:pt x="10349" y="1180"/>
                  </a:lnTo>
                  <a:lnTo>
                    <a:pt x="10345" y="1171"/>
                  </a:lnTo>
                  <a:lnTo>
                    <a:pt x="10340" y="1163"/>
                  </a:lnTo>
                  <a:lnTo>
                    <a:pt x="10336" y="1155"/>
                  </a:lnTo>
                  <a:lnTo>
                    <a:pt x="10330" y="1146"/>
                  </a:lnTo>
                  <a:lnTo>
                    <a:pt x="10325" y="1138"/>
                  </a:lnTo>
                  <a:lnTo>
                    <a:pt x="10318" y="1131"/>
                  </a:lnTo>
                  <a:lnTo>
                    <a:pt x="10312" y="1124"/>
                  </a:lnTo>
                  <a:lnTo>
                    <a:pt x="10305" y="1117"/>
                  </a:lnTo>
                  <a:lnTo>
                    <a:pt x="10296" y="1111"/>
                  </a:lnTo>
                  <a:lnTo>
                    <a:pt x="10289" y="1105"/>
                  </a:lnTo>
                  <a:lnTo>
                    <a:pt x="10281" y="1099"/>
                  </a:lnTo>
                  <a:lnTo>
                    <a:pt x="10272" y="1094"/>
                  </a:lnTo>
                  <a:lnTo>
                    <a:pt x="10279" y="1060"/>
                  </a:lnTo>
                  <a:lnTo>
                    <a:pt x="10285" y="1023"/>
                  </a:lnTo>
                  <a:lnTo>
                    <a:pt x="10286" y="1004"/>
                  </a:lnTo>
                  <a:lnTo>
                    <a:pt x="10286" y="986"/>
                  </a:lnTo>
                  <a:lnTo>
                    <a:pt x="10285" y="968"/>
                  </a:lnTo>
                  <a:lnTo>
                    <a:pt x="10281" y="949"/>
                  </a:lnTo>
                  <a:lnTo>
                    <a:pt x="10275" y="933"/>
                  </a:lnTo>
                  <a:lnTo>
                    <a:pt x="10268" y="917"/>
                  </a:lnTo>
                  <a:lnTo>
                    <a:pt x="10260" y="901"/>
                  </a:lnTo>
                  <a:lnTo>
                    <a:pt x="10251" y="885"/>
                  </a:lnTo>
                  <a:lnTo>
                    <a:pt x="10243" y="870"/>
                  </a:lnTo>
                  <a:lnTo>
                    <a:pt x="10236" y="853"/>
                  </a:lnTo>
                  <a:lnTo>
                    <a:pt x="10231" y="836"/>
                  </a:lnTo>
                  <a:lnTo>
                    <a:pt x="10226" y="818"/>
                  </a:lnTo>
                  <a:lnTo>
                    <a:pt x="10238" y="805"/>
                  </a:lnTo>
                  <a:lnTo>
                    <a:pt x="10248" y="791"/>
                  </a:lnTo>
                  <a:lnTo>
                    <a:pt x="10257" y="775"/>
                  </a:lnTo>
                  <a:lnTo>
                    <a:pt x="10265" y="760"/>
                  </a:lnTo>
                  <a:lnTo>
                    <a:pt x="10270" y="744"/>
                  </a:lnTo>
                  <a:lnTo>
                    <a:pt x="10275" y="727"/>
                  </a:lnTo>
                  <a:lnTo>
                    <a:pt x="10278" y="711"/>
                  </a:lnTo>
                  <a:lnTo>
                    <a:pt x="10280" y="694"/>
                  </a:lnTo>
                  <a:lnTo>
                    <a:pt x="10280" y="676"/>
                  </a:lnTo>
                  <a:lnTo>
                    <a:pt x="10280" y="659"/>
                  </a:lnTo>
                  <a:lnTo>
                    <a:pt x="10278" y="642"/>
                  </a:lnTo>
                  <a:lnTo>
                    <a:pt x="10276" y="625"/>
                  </a:lnTo>
                  <a:lnTo>
                    <a:pt x="10273" y="608"/>
                  </a:lnTo>
                  <a:lnTo>
                    <a:pt x="10268" y="592"/>
                  </a:lnTo>
                  <a:lnTo>
                    <a:pt x="10263" y="575"/>
                  </a:lnTo>
                  <a:lnTo>
                    <a:pt x="10257" y="559"/>
                  </a:lnTo>
                  <a:lnTo>
                    <a:pt x="10259" y="549"/>
                  </a:lnTo>
                  <a:lnTo>
                    <a:pt x="10262" y="539"/>
                  </a:lnTo>
                  <a:lnTo>
                    <a:pt x="10265" y="530"/>
                  </a:lnTo>
                  <a:lnTo>
                    <a:pt x="10270" y="522"/>
                  </a:lnTo>
                  <a:lnTo>
                    <a:pt x="10280" y="506"/>
                  </a:lnTo>
                  <a:lnTo>
                    <a:pt x="10290" y="489"/>
                  </a:lnTo>
                  <a:lnTo>
                    <a:pt x="10295" y="481"/>
                  </a:lnTo>
                  <a:lnTo>
                    <a:pt x="10300" y="473"/>
                  </a:lnTo>
                  <a:lnTo>
                    <a:pt x="10305" y="465"/>
                  </a:lnTo>
                  <a:lnTo>
                    <a:pt x="10309" y="456"/>
                  </a:lnTo>
                  <a:lnTo>
                    <a:pt x="10311" y="447"/>
                  </a:lnTo>
                  <a:lnTo>
                    <a:pt x="10313" y="437"/>
                  </a:lnTo>
                  <a:lnTo>
                    <a:pt x="10314" y="428"/>
                  </a:lnTo>
                  <a:lnTo>
                    <a:pt x="10313" y="417"/>
                  </a:lnTo>
                  <a:lnTo>
                    <a:pt x="10313" y="409"/>
                  </a:lnTo>
                  <a:lnTo>
                    <a:pt x="10312" y="400"/>
                  </a:lnTo>
                  <a:lnTo>
                    <a:pt x="10310" y="392"/>
                  </a:lnTo>
                  <a:lnTo>
                    <a:pt x="10308" y="384"/>
                  </a:lnTo>
                  <a:lnTo>
                    <a:pt x="10305" y="377"/>
                  </a:lnTo>
                  <a:lnTo>
                    <a:pt x="10301" y="369"/>
                  </a:lnTo>
                  <a:lnTo>
                    <a:pt x="10297" y="363"/>
                  </a:lnTo>
                  <a:lnTo>
                    <a:pt x="10292" y="355"/>
                  </a:lnTo>
                  <a:lnTo>
                    <a:pt x="10282" y="342"/>
                  </a:lnTo>
                  <a:lnTo>
                    <a:pt x="10271" y="331"/>
                  </a:lnTo>
                  <a:lnTo>
                    <a:pt x="10260" y="320"/>
                  </a:lnTo>
                  <a:lnTo>
                    <a:pt x="10247" y="310"/>
                  </a:lnTo>
                  <a:lnTo>
                    <a:pt x="10231" y="314"/>
                  </a:lnTo>
                  <a:lnTo>
                    <a:pt x="10215" y="319"/>
                  </a:lnTo>
                  <a:lnTo>
                    <a:pt x="10198" y="323"/>
                  </a:lnTo>
                  <a:lnTo>
                    <a:pt x="10183" y="329"/>
                  </a:lnTo>
                  <a:lnTo>
                    <a:pt x="10167" y="336"/>
                  </a:lnTo>
                  <a:lnTo>
                    <a:pt x="10152" y="345"/>
                  </a:lnTo>
                  <a:lnTo>
                    <a:pt x="10138" y="355"/>
                  </a:lnTo>
                  <a:lnTo>
                    <a:pt x="10125" y="367"/>
                  </a:lnTo>
                  <a:lnTo>
                    <a:pt x="10112" y="359"/>
                  </a:lnTo>
                  <a:lnTo>
                    <a:pt x="10101" y="350"/>
                  </a:lnTo>
                  <a:lnTo>
                    <a:pt x="10091" y="340"/>
                  </a:lnTo>
                  <a:lnTo>
                    <a:pt x="10083" y="330"/>
                  </a:lnTo>
                  <a:lnTo>
                    <a:pt x="10080" y="324"/>
                  </a:lnTo>
                  <a:lnTo>
                    <a:pt x="10077" y="318"/>
                  </a:lnTo>
                  <a:lnTo>
                    <a:pt x="10074" y="311"/>
                  </a:lnTo>
                  <a:lnTo>
                    <a:pt x="10071" y="305"/>
                  </a:lnTo>
                  <a:lnTo>
                    <a:pt x="10070" y="298"/>
                  </a:lnTo>
                  <a:lnTo>
                    <a:pt x="10069" y="292"/>
                  </a:lnTo>
                  <a:lnTo>
                    <a:pt x="10068" y="285"/>
                  </a:lnTo>
                  <a:lnTo>
                    <a:pt x="10069" y="278"/>
                  </a:lnTo>
                  <a:lnTo>
                    <a:pt x="10071" y="269"/>
                  </a:lnTo>
                  <a:lnTo>
                    <a:pt x="10076" y="259"/>
                  </a:lnTo>
                  <a:lnTo>
                    <a:pt x="10080" y="250"/>
                  </a:lnTo>
                  <a:lnTo>
                    <a:pt x="10086" y="242"/>
                  </a:lnTo>
                  <a:lnTo>
                    <a:pt x="10092" y="234"/>
                  </a:lnTo>
                  <a:lnTo>
                    <a:pt x="10100" y="228"/>
                  </a:lnTo>
                  <a:lnTo>
                    <a:pt x="10108" y="223"/>
                  </a:lnTo>
                  <a:lnTo>
                    <a:pt x="10118" y="219"/>
                  </a:lnTo>
                  <a:lnTo>
                    <a:pt x="10132" y="216"/>
                  </a:lnTo>
                  <a:lnTo>
                    <a:pt x="10145" y="214"/>
                  </a:lnTo>
                  <a:lnTo>
                    <a:pt x="10158" y="212"/>
                  </a:lnTo>
                  <a:lnTo>
                    <a:pt x="10172" y="212"/>
                  </a:lnTo>
                  <a:lnTo>
                    <a:pt x="10185" y="213"/>
                  </a:lnTo>
                  <a:lnTo>
                    <a:pt x="10197" y="215"/>
                  </a:lnTo>
                  <a:lnTo>
                    <a:pt x="10211" y="217"/>
                  </a:lnTo>
                  <a:lnTo>
                    <a:pt x="10223" y="220"/>
                  </a:lnTo>
                  <a:lnTo>
                    <a:pt x="10235" y="226"/>
                  </a:lnTo>
                  <a:lnTo>
                    <a:pt x="10247" y="231"/>
                  </a:lnTo>
                  <a:lnTo>
                    <a:pt x="10259" y="237"/>
                  </a:lnTo>
                  <a:lnTo>
                    <a:pt x="10270" y="243"/>
                  </a:lnTo>
                  <a:lnTo>
                    <a:pt x="10281" y="251"/>
                  </a:lnTo>
                  <a:lnTo>
                    <a:pt x="10290" y="259"/>
                  </a:lnTo>
                  <a:lnTo>
                    <a:pt x="10300" y="269"/>
                  </a:lnTo>
                  <a:lnTo>
                    <a:pt x="10310" y="279"/>
                  </a:lnTo>
                  <a:lnTo>
                    <a:pt x="10316" y="289"/>
                  </a:lnTo>
                  <a:lnTo>
                    <a:pt x="10323" y="300"/>
                  </a:lnTo>
                  <a:lnTo>
                    <a:pt x="10328" y="311"/>
                  </a:lnTo>
                  <a:lnTo>
                    <a:pt x="10333" y="324"/>
                  </a:lnTo>
                  <a:lnTo>
                    <a:pt x="10343" y="347"/>
                  </a:lnTo>
                  <a:lnTo>
                    <a:pt x="10354" y="371"/>
                  </a:lnTo>
                  <a:lnTo>
                    <a:pt x="10360" y="382"/>
                  </a:lnTo>
                  <a:lnTo>
                    <a:pt x="10366" y="393"/>
                  </a:lnTo>
                  <a:lnTo>
                    <a:pt x="10373" y="403"/>
                  </a:lnTo>
                  <a:lnTo>
                    <a:pt x="10381" y="414"/>
                  </a:lnTo>
                  <a:lnTo>
                    <a:pt x="10390" y="423"/>
                  </a:lnTo>
                  <a:lnTo>
                    <a:pt x="10401" y="432"/>
                  </a:lnTo>
                  <a:lnTo>
                    <a:pt x="10413" y="439"/>
                  </a:lnTo>
                  <a:lnTo>
                    <a:pt x="10426" y="446"/>
                  </a:lnTo>
                  <a:lnTo>
                    <a:pt x="10432" y="459"/>
                  </a:lnTo>
                  <a:lnTo>
                    <a:pt x="10420" y="496"/>
                  </a:lnTo>
                  <a:lnTo>
                    <a:pt x="10409" y="536"/>
                  </a:lnTo>
                  <a:lnTo>
                    <a:pt x="10405" y="557"/>
                  </a:lnTo>
                  <a:lnTo>
                    <a:pt x="10401" y="578"/>
                  </a:lnTo>
                  <a:lnTo>
                    <a:pt x="10397" y="600"/>
                  </a:lnTo>
                  <a:lnTo>
                    <a:pt x="10395" y="620"/>
                  </a:lnTo>
                  <a:lnTo>
                    <a:pt x="10395" y="641"/>
                  </a:lnTo>
                  <a:lnTo>
                    <a:pt x="10396" y="661"/>
                  </a:lnTo>
                  <a:lnTo>
                    <a:pt x="10397" y="671"/>
                  </a:lnTo>
                  <a:lnTo>
                    <a:pt x="10399" y="681"/>
                  </a:lnTo>
                  <a:lnTo>
                    <a:pt x="10401" y="692"/>
                  </a:lnTo>
                  <a:lnTo>
                    <a:pt x="10404" y="701"/>
                  </a:lnTo>
                  <a:lnTo>
                    <a:pt x="10407" y="710"/>
                  </a:lnTo>
                  <a:lnTo>
                    <a:pt x="10411" y="719"/>
                  </a:lnTo>
                  <a:lnTo>
                    <a:pt x="10415" y="728"/>
                  </a:lnTo>
                  <a:lnTo>
                    <a:pt x="10420" y="737"/>
                  </a:lnTo>
                  <a:lnTo>
                    <a:pt x="10426" y="746"/>
                  </a:lnTo>
                  <a:lnTo>
                    <a:pt x="10432" y="754"/>
                  </a:lnTo>
                  <a:lnTo>
                    <a:pt x="10439" y="761"/>
                  </a:lnTo>
                  <a:lnTo>
                    <a:pt x="10448" y="769"/>
                  </a:lnTo>
                  <a:lnTo>
                    <a:pt x="10450" y="775"/>
                  </a:lnTo>
                  <a:lnTo>
                    <a:pt x="10451" y="782"/>
                  </a:lnTo>
                  <a:lnTo>
                    <a:pt x="10451" y="787"/>
                  </a:lnTo>
                  <a:lnTo>
                    <a:pt x="10450" y="792"/>
                  </a:lnTo>
                  <a:lnTo>
                    <a:pt x="10447" y="802"/>
                  </a:lnTo>
                  <a:lnTo>
                    <a:pt x="10442" y="812"/>
                  </a:lnTo>
                  <a:lnTo>
                    <a:pt x="10436" y="821"/>
                  </a:lnTo>
                  <a:lnTo>
                    <a:pt x="10431" y="832"/>
                  </a:lnTo>
                  <a:lnTo>
                    <a:pt x="10429" y="837"/>
                  </a:lnTo>
                  <a:lnTo>
                    <a:pt x="10427" y="842"/>
                  </a:lnTo>
                  <a:lnTo>
                    <a:pt x="10426" y="847"/>
                  </a:lnTo>
                  <a:lnTo>
                    <a:pt x="10426" y="852"/>
                  </a:lnTo>
                  <a:lnTo>
                    <a:pt x="10422" y="868"/>
                  </a:lnTo>
                  <a:lnTo>
                    <a:pt x="10419" y="884"/>
                  </a:lnTo>
                  <a:lnTo>
                    <a:pt x="10416" y="899"/>
                  </a:lnTo>
                  <a:lnTo>
                    <a:pt x="10414" y="914"/>
                  </a:lnTo>
                  <a:lnTo>
                    <a:pt x="10414" y="930"/>
                  </a:lnTo>
                  <a:lnTo>
                    <a:pt x="10414" y="945"/>
                  </a:lnTo>
                  <a:lnTo>
                    <a:pt x="10415" y="960"/>
                  </a:lnTo>
                  <a:lnTo>
                    <a:pt x="10417" y="975"/>
                  </a:lnTo>
                  <a:lnTo>
                    <a:pt x="10419" y="989"/>
                  </a:lnTo>
                  <a:lnTo>
                    <a:pt x="10423" y="1003"/>
                  </a:lnTo>
                  <a:lnTo>
                    <a:pt x="10428" y="1018"/>
                  </a:lnTo>
                  <a:lnTo>
                    <a:pt x="10434" y="1032"/>
                  </a:lnTo>
                  <a:lnTo>
                    <a:pt x="10442" y="1045"/>
                  </a:lnTo>
                  <a:lnTo>
                    <a:pt x="10450" y="1058"/>
                  </a:lnTo>
                  <a:lnTo>
                    <a:pt x="10459" y="1071"/>
                  </a:lnTo>
                  <a:lnTo>
                    <a:pt x="10469" y="1083"/>
                  </a:lnTo>
                  <a:lnTo>
                    <a:pt x="10471" y="1089"/>
                  </a:lnTo>
                  <a:lnTo>
                    <a:pt x="10473" y="1095"/>
                  </a:lnTo>
                  <a:lnTo>
                    <a:pt x="10473" y="1102"/>
                  </a:lnTo>
                  <a:lnTo>
                    <a:pt x="10473" y="1108"/>
                  </a:lnTo>
                  <a:lnTo>
                    <a:pt x="10470" y="1119"/>
                  </a:lnTo>
                  <a:lnTo>
                    <a:pt x="10465" y="1130"/>
                  </a:lnTo>
                  <a:lnTo>
                    <a:pt x="10459" y="1142"/>
                  </a:lnTo>
                  <a:lnTo>
                    <a:pt x="10453" y="1154"/>
                  </a:lnTo>
                  <a:lnTo>
                    <a:pt x="10448" y="1166"/>
                  </a:lnTo>
                  <a:lnTo>
                    <a:pt x="10445" y="1178"/>
                  </a:lnTo>
                  <a:lnTo>
                    <a:pt x="10441" y="1208"/>
                  </a:lnTo>
                  <a:lnTo>
                    <a:pt x="10436" y="1238"/>
                  </a:lnTo>
                  <a:lnTo>
                    <a:pt x="10433" y="1254"/>
                  </a:lnTo>
                  <a:lnTo>
                    <a:pt x="10431" y="1269"/>
                  </a:lnTo>
                  <a:lnTo>
                    <a:pt x="10427" y="1284"/>
                  </a:lnTo>
                  <a:lnTo>
                    <a:pt x="10423" y="1299"/>
                  </a:lnTo>
                  <a:close/>
                  <a:moveTo>
                    <a:pt x="10152" y="699"/>
                  </a:moveTo>
                  <a:lnTo>
                    <a:pt x="10139" y="719"/>
                  </a:lnTo>
                  <a:lnTo>
                    <a:pt x="10124" y="739"/>
                  </a:lnTo>
                  <a:lnTo>
                    <a:pt x="10120" y="743"/>
                  </a:lnTo>
                  <a:lnTo>
                    <a:pt x="10114" y="747"/>
                  </a:lnTo>
                  <a:lnTo>
                    <a:pt x="10109" y="750"/>
                  </a:lnTo>
                  <a:lnTo>
                    <a:pt x="10104" y="752"/>
                  </a:lnTo>
                  <a:lnTo>
                    <a:pt x="10098" y="754"/>
                  </a:lnTo>
                  <a:lnTo>
                    <a:pt x="10092" y="755"/>
                  </a:lnTo>
                  <a:lnTo>
                    <a:pt x="10086" y="756"/>
                  </a:lnTo>
                  <a:lnTo>
                    <a:pt x="10079" y="755"/>
                  </a:lnTo>
                  <a:lnTo>
                    <a:pt x="10071" y="756"/>
                  </a:lnTo>
                  <a:lnTo>
                    <a:pt x="10065" y="757"/>
                  </a:lnTo>
                  <a:lnTo>
                    <a:pt x="10059" y="757"/>
                  </a:lnTo>
                  <a:lnTo>
                    <a:pt x="10053" y="756"/>
                  </a:lnTo>
                  <a:lnTo>
                    <a:pt x="10047" y="755"/>
                  </a:lnTo>
                  <a:lnTo>
                    <a:pt x="10042" y="753"/>
                  </a:lnTo>
                  <a:lnTo>
                    <a:pt x="10037" y="750"/>
                  </a:lnTo>
                  <a:lnTo>
                    <a:pt x="10032" y="748"/>
                  </a:lnTo>
                  <a:lnTo>
                    <a:pt x="10022" y="741"/>
                  </a:lnTo>
                  <a:lnTo>
                    <a:pt x="10013" y="733"/>
                  </a:lnTo>
                  <a:lnTo>
                    <a:pt x="10004" y="724"/>
                  </a:lnTo>
                  <a:lnTo>
                    <a:pt x="9996" y="716"/>
                  </a:lnTo>
                  <a:lnTo>
                    <a:pt x="9987" y="708"/>
                  </a:lnTo>
                  <a:lnTo>
                    <a:pt x="9978" y="700"/>
                  </a:lnTo>
                  <a:lnTo>
                    <a:pt x="9969" y="695"/>
                  </a:lnTo>
                  <a:lnTo>
                    <a:pt x="9960" y="691"/>
                  </a:lnTo>
                  <a:lnTo>
                    <a:pt x="9955" y="689"/>
                  </a:lnTo>
                  <a:lnTo>
                    <a:pt x="9950" y="689"/>
                  </a:lnTo>
                  <a:lnTo>
                    <a:pt x="9945" y="689"/>
                  </a:lnTo>
                  <a:lnTo>
                    <a:pt x="9940" y="690"/>
                  </a:lnTo>
                  <a:lnTo>
                    <a:pt x="9933" y="691"/>
                  </a:lnTo>
                  <a:lnTo>
                    <a:pt x="9928" y="694"/>
                  </a:lnTo>
                  <a:lnTo>
                    <a:pt x="9922" y="697"/>
                  </a:lnTo>
                  <a:lnTo>
                    <a:pt x="9915" y="702"/>
                  </a:lnTo>
                  <a:lnTo>
                    <a:pt x="9910" y="708"/>
                  </a:lnTo>
                  <a:lnTo>
                    <a:pt x="9907" y="715"/>
                  </a:lnTo>
                  <a:lnTo>
                    <a:pt x="9905" y="723"/>
                  </a:lnTo>
                  <a:lnTo>
                    <a:pt x="9904" y="732"/>
                  </a:lnTo>
                  <a:lnTo>
                    <a:pt x="9904" y="749"/>
                  </a:lnTo>
                  <a:lnTo>
                    <a:pt x="9906" y="766"/>
                  </a:lnTo>
                  <a:lnTo>
                    <a:pt x="9907" y="775"/>
                  </a:lnTo>
                  <a:lnTo>
                    <a:pt x="9909" y="784"/>
                  </a:lnTo>
                  <a:lnTo>
                    <a:pt x="9913" y="791"/>
                  </a:lnTo>
                  <a:lnTo>
                    <a:pt x="9918" y="797"/>
                  </a:lnTo>
                  <a:lnTo>
                    <a:pt x="9929" y="807"/>
                  </a:lnTo>
                  <a:lnTo>
                    <a:pt x="9943" y="816"/>
                  </a:lnTo>
                  <a:lnTo>
                    <a:pt x="9950" y="821"/>
                  </a:lnTo>
                  <a:lnTo>
                    <a:pt x="9956" y="826"/>
                  </a:lnTo>
                  <a:lnTo>
                    <a:pt x="9961" y="831"/>
                  </a:lnTo>
                  <a:lnTo>
                    <a:pt x="9966" y="837"/>
                  </a:lnTo>
                  <a:lnTo>
                    <a:pt x="9969" y="843"/>
                  </a:lnTo>
                  <a:lnTo>
                    <a:pt x="9971" y="850"/>
                  </a:lnTo>
                  <a:lnTo>
                    <a:pt x="9972" y="858"/>
                  </a:lnTo>
                  <a:lnTo>
                    <a:pt x="9970" y="867"/>
                  </a:lnTo>
                  <a:lnTo>
                    <a:pt x="9959" y="873"/>
                  </a:lnTo>
                  <a:lnTo>
                    <a:pt x="9948" y="880"/>
                  </a:lnTo>
                  <a:lnTo>
                    <a:pt x="9937" y="887"/>
                  </a:lnTo>
                  <a:lnTo>
                    <a:pt x="9925" y="896"/>
                  </a:lnTo>
                  <a:lnTo>
                    <a:pt x="9916" y="906"/>
                  </a:lnTo>
                  <a:lnTo>
                    <a:pt x="9908" y="917"/>
                  </a:lnTo>
                  <a:lnTo>
                    <a:pt x="9902" y="928"/>
                  </a:lnTo>
                  <a:lnTo>
                    <a:pt x="9897" y="939"/>
                  </a:lnTo>
                  <a:lnTo>
                    <a:pt x="9895" y="946"/>
                  </a:lnTo>
                  <a:lnTo>
                    <a:pt x="9894" y="952"/>
                  </a:lnTo>
                  <a:lnTo>
                    <a:pt x="9893" y="959"/>
                  </a:lnTo>
                  <a:lnTo>
                    <a:pt x="9893" y="966"/>
                  </a:lnTo>
                  <a:lnTo>
                    <a:pt x="9894" y="978"/>
                  </a:lnTo>
                  <a:lnTo>
                    <a:pt x="9897" y="990"/>
                  </a:lnTo>
                  <a:lnTo>
                    <a:pt x="9901" y="1001"/>
                  </a:lnTo>
                  <a:lnTo>
                    <a:pt x="9907" y="1013"/>
                  </a:lnTo>
                  <a:lnTo>
                    <a:pt x="9914" y="1024"/>
                  </a:lnTo>
                  <a:lnTo>
                    <a:pt x="9921" y="1034"/>
                  </a:lnTo>
                  <a:lnTo>
                    <a:pt x="9930" y="1038"/>
                  </a:lnTo>
                  <a:lnTo>
                    <a:pt x="9941" y="1043"/>
                  </a:lnTo>
                  <a:lnTo>
                    <a:pt x="9946" y="1045"/>
                  </a:lnTo>
                  <a:lnTo>
                    <a:pt x="9951" y="1045"/>
                  </a:lnTo>
                  <a:lnTo>
                    <a:pt x="9956" y="1045"/>
                  </a:lnTo>
                  <a:lnTo>
                    <a:pt x="9961" y="1042"/>
                  </a:lnTo>
                  <a:lnTo>
                    <a:pt x="9968" y="1037"/>
                  </a:lnTo>
                  <a:lnTo>
                    <a:pt x="9974" y="1031"/>
                  </a:lnTo>
                  <a:lnTo>
                    <a:pt x="9979" y="1024"/>
                  </a:lnTo>
                  <a:lnTo>
                    <a:pt x="9984" y="1016"/>
                  </a:lnTo>
                  <a:lnTo>
                    <a:pt x="9992" y="1000"/>
                  </a:lnTo>
                  <a:lnTo>
                    <a:pt x="9999" y="985"/>
                  </a:lnTo>
                  <a:lnTo>
                    <a:pt x="10003" y="977"/>
                  </a:lnTo>
                  <a:lnTo>
                    <a:pt x="10007" y="971"/>
                  </a:lnTo>
                  <a:lnTo>
                    <a:pt x="10012" y="965"/>
                  </a:lnTo>
                  <a:lnTo>
                    <a:pt x="10017" y="958"/>
                  </a:lnTo>
                  <a:lnTo>
                    <a:pt x="10024" y="954"/>
                  </a:lnTo>
                  <a:lnTo>
                    <a:pt x="10032" y="951"/>
                  </a:lnTo>
                  <a:lnTo>
                    <a:pt x="10041" y="949"/>
                  </a:lnTo>
                  <a:lnTo>
                    <a:pt x="10051" y="949"/>
                  </a:lnTo>
                  <a:lnTo>
                    <a:pt x="10058" y="948"/>
                  </a:lnTo>
                  <a:lnTo>
                    <a:pt x="10065" y="948"/>
                  </a:lnTo>
                  <a:lnTo>
                    <a:pt x="10071" y="949"/>
                  </a:lnTo>
                  <a:lnTo>
                    <a:pt x="10078" y="950"/>
                  </a:lnTo>
                  <a:lnTo>
                    <a:pt x="10084" y="952"/>
                  </a:lnTo>
                  <a:lnTo>
                    <a:pt x="10090" y="955"/>
                  </a:lnTo>
                  <a:lnTo>
                    <a:pt x="10095" y="958"/>
                  </a:lnTo>
                  <a:lnTo>
                    <a:pt x="10100" y="963"/>
                  </a:lnTo>
                  <a:lnTo>
                    <a:pt x="10110" y="971"/>
                  </a:lnTo>
                  <a:lnTo>
                    <a:pt x="10118" y="980"/>
                  </a:lnTo>
                  <a:lnTo>
                    <a:pt x="10127" y="990"/>
                  </a:lnTo>
                  <a:lnTo>
                    <a:pt x="10134" y="1000"/>
                  </a:lnTo>
                  <a:lnTo>
                    <a:pt x="10139" y="1010"/>
                  </a:lnTo>
                  <a:lnTo>
                    <a:pt x="10142" y="1020"/>
                  </a:lnTo>
                  <a:lnTo>
                    <a:pt x="10145" y="1029"/>
                  </a:lnTo>
                  <a:lnTo>
                    <a:pt x="10146" y="1038"/>
                  </a:lnTo>
                  <a:lnTo>
                    <a:pt x="10146" y="1048"/>
                  </a:lnTo>
                  <a:lnTo>
                    <a:pt x="10145" y="1058"/>
                  </a:lnTo>
                  <a:lnTo>
                    <a:pt x="10143" y="1068"/>
                  </a:lnTo>
                  <a:lnTo>
                    <a:pt x="10141" y="1077"/>
                  </a:lnTo>
                  <a:lnTo>
                    <a:pt x="10135" y="1096"/>
                  </a:lnTo>
                  <a:lnTo>
                    <a:pt x="10127" y="1116"/>
                  </a:lnTo>
                  <a:lnTo>
                    <a:pt x="10117" y="1134"/>
                  </a:lnTo>
                  <a:lnTo>
                    <a:pt x="10109" y="1152"/>
                  </a:lnTo>
                  <a:lnTo>
                    <a:pt x="10083" y="1178"/>
                  </a:lnTo>
                  <a:lnTo>
                    <a:pt x="10056" y="1206"/>
                  </a:lnTo>
                  <a:lnTo>
                    <a:pt x="10044" y="1220"/>
                  </a:lnTo>
                  <a:lnTo>
                    <a:pt x="10032" y="1235"/>
                  </a:lnTo>
                  <a:lnTo>
                    <a:pt x="10020" y="1251"/>
                  </a:lnTo>
                  <a:lnTo>
                    <a:pt x="10009" y="1266"/>
                  </a:lnTo>
                  <a:lnTo>
                    <a:pt x="9999" y="1281"/>
                  </a:lnTo>
                  <a:lnTo>
                    <a:pt x="9990" y="1298"/>
                  </a:lnTo>
                  <a:lnTo>
                    <a:pt x="9982" y="1315"/>
                  </a:lnTo>
                  <a:lnTo>
                    <a:pt x="9974" y="1331"/>
                  </a:lnTo>
                  <a:lnTo>
                    <a:pt x="9968" y="1349"/>
                  </a:lnTo>
                  <a:lnTo>
                    <a:pt x="9964" y="1366"/>
                  </a:lnTo>
                  <a:lnTo>
                    <a:pt x="9960" y="1385"/>
                  </a:lnTo>
                  <a:lnTo>
                    <a:pt x="9958" y="1403"/>
                  </a:lnTo>
                  <a:lnTo>
                    <a:pt x="9961" y="1437"/>
                  </a:lnTo>
                  <a:lnTo>
                    <a:pt x="9963" y="1474"/>
                  </a:lnTo>
                  <a:lnTo>
                    <a:pt x="9964" y="1492"/>
                  </a:lnTo>
                  <a:lnTo>
                    <a:pt x="9967" y="1510"/>
                  </a:lnTo>
                  <a:lnTo>
                    <a:pt x="9969" y="1519"/>
                  </a:lnTo>
                  <a:lnTo>
                    <a:pt x="9971" y="1528"/>
                  </a:lnTo>
                  <a:lnTo>
                    <a:pt x="9973" y="1536"/>
                  </a:lnTo>
                  <a:lnTo>
                    <a:pt x="9976" y="1544"/>
                  </a:lnTo>
                  <a:lnTo>
                    <a:pt x="9970" y="1554"/>
                  </a:lnTo>
                  <a:lnTo>
                    <a:pt x="9963" y="1561"/>
                  </a:lnTo>
                  <a:lnTo>
                    <a:pt x="9955" y="1568"/>
                  </a:lnTo>
                  <a:lnTo>
                    <a:pt x="9947" y="1572"/>
                  </a:lnTo>
                  <a:lnTo>
                    <a:pt x="9939" y="1575"/>
                  </a:lnTo>
                  <a:lnTo>
                    <a:pt x="9930" y="1576"/>
                  </a:lnTo>
                  <a:lnTo>
                    <a:pt x="9921" y="1577"/>
                  </a:lnTo>
                  <a:lnTo>
                    <a:pt x="9911" y="1576"/>
                  </a:lnTo>
                  <a:lnTo>
                    <a:pt x="9892" y="1574"/>
                  </a:lnTo>
                  <a:lnTo>
                    <a:pt x="9872" y="1572"/>
                  </a:lnTo>
                  <a:lnTo>
                    <a:pt x="9862" y="1571"/>
                  </a:lnTo>
                  <a:lnTo>
                    <a:pt x="9852" y="1571"/>
                  </a:lnTo>
                  <a:lnTo>
                    <a:pt x="9842" y="1572"/>
                  </a:lnTo>
                  <a:lnTo>
                    <a:pt x="9832" y="1574"/>
                  </a:lnTo>
                  <a:lnTo>
                    <a:pt x="9682" y="1575"/>
                  </a:lnTo>
                  <a:lnTo>
                    <a:pt x="9433" y="1577"/>
                  </a:lnTo>
                  <a:lnTo>
                    <a:pt x="9098" y="1579"/>
                  </a:lnTo>
                  <a:lnTo>
                    <a:pt x="8693" y="1580"/>
                  </a:lnTo>
                  <a:lnTo>
                    <a:pt x="8231" y="1581"/>
                  </a:lnTo>
                  <a:lnTo>
                    <a:pt x="7727" y="1583"/>
                  </a:lnTo>
                  <a:lnTo>
                    <a:pt x="7195" y="1584"/>
                  </a:lnTo>
                  <a:lnTo>
                    <a:pt x="6648" y="1585"/>
                  </a:lnTo>
                  <a:lnTo>
                    <a:pt x="6101" y="1587"/>
                  </a:lnTo>
                  <a:lnTo>
                    <a:pt x="5568" y="1588"/>
                  </a:lnTo>
                  <a:lnTo>
                    <a:pt x="5064" y="1589"/>
                  </a:lnTo>
                  <a:lnTo>
                    <a:pt x="4602" y="1590"/>
                  </a:lnTo>
                  <a:lnTo>
                    <a:pt x="4198" y="1591"/>
                  </a:lnTo>
                  <a:lnTo>
                    <a:pt x="3864" y="1592"/>
                  </a:lnTo>
                  <a:lnTo>
                    <a:pt x="3615" y="1593"/>
                  </a:lnTo>
                  <a:lnTo>
                    <a:pt x="3466" y="1595"/>
                  </a:lnTo>
                  <a:lnTo>
                    <a:pt x="3433" y="1595"/>
                  </a:lnTo>
                  <a:lnTo>
                    <a:pt x="3400" y="1597"/>
                  </a:lnTo>
                  <a:lnTo>
                    <a:pt x="3368" y="1598"/>
                  </a:lnTo>
                  <a:lnTo>
                    <a:pt x="3334" y="1600"/>
                  </a:lnTo>
                  <a:lnTo>
                    <a:pt x="3300" y="1601"/>
                  </a:lnTo>
                  <a:lnTo>
                    <a:pt x="3266" y="1602"/>
                  </a:lnTo>
                  <a:lnTo>
                    <a:pt x="3233" y="1602"/>
                  </a:lnTo>
                  <a:lnTo>
                    <a:pt x="3198" y="1601"/>
                  </a:lnTo>
                  <a:lnTo>
                    <a:pt x="3081" y="1601"/>
                  </a:lnTo>
                  <a:lnTo>
                    <a:pt x="2966" y="1602"/>
                  </a:lnTo>
                  <a:lnTo>
                    <a:pt x="2849" y="1603"/>
                  </a:lnTo>
                  <a:lnTo>
                    <a:pt x="2732" y="1605"/>
                  </a:lnTo>
                  <a:lnTo>
                    <a:pt x="2615" y="1606"/>
                  </a:lnTo>
                  <a:lnTo>
                    <a:pt x="2499" y="1607"/>
                  </a:lnTo>
                  <a:lnTo>
                    <a:pt x="2381" y="1609"/>
                  </a:lnTo>
                  <a:lnTo>
                    <a:pt x="2264" y="1610"/>
                  </a:lnTo>
                  <a:lnTo>
                    <a:pt x="2147" y="1613"/>
                  </a:lnTo>
                  <a:lnTo>
                    <a:pt x="2029" y="1614"/>
                  </a:lnTo>
                  <a:lnTo>
                    <a:pt x="1912" y="1616"/>
                  </a:lnTo>
                  <a:lnTo>
                    <a:pt x="1794" y="1617"/>
                  </a:lnTo>
                  <a:lnTo>
                    <a:pt x="1677" y="1619"/>
                  </a:lnTo>
                  <a:lnTo>
                    <a:pt x="1559" y="1620"/>
                  </a:lnTo>
                  <a:lnTo>
                    <a:pt x="1441" y="1622"/>
                  </a:lnTo>
                  <a:lnTo>
                    <a:pt x="1323" y="1623"/>
                  </a:lnTo>
                  <a:lnTo>
                    <a:pt x="1296" y="1624"/>
                  </a:lnTo>
                  <a:lnTo>
                    <a:pt x="1269" y="1625"/>
                  </a:lnTo>
                  <a:lnTo>
                    <a:pt x="1240" y="1625"/>
                  </a:lnTo>
                  <a:lnTo>
                    <a:pt x="1213" y="1625"/>
                  </a:lnTo>
                  <a:lnTo>
                    <a:pt x="1184" y="1625"/>
                  </a:lnTo>
                  <a:lnTo>
                    <a:pt x="1156" y="1626"/>
                  </a:lnTo>
                  <a:lnTo>
                    <a:pt x="1129" y="1627"/>
                  </a:lnTo>
                  <a:lnTo>
                    <a:pt x="1101" y="1629"/>
                  </a:lnTo>
                  <a:lnTo>
                    <a:pt x="1097" y="1623"/>
                  </a:lnTo>
                  <a:lnTo>
                    <a:pt x="1093" y="1618"/>
                  </a:lnTo>
                  <a:lnTo>
                    <a:pt x="1090" y="1612"/>
                  </a:lnTo>
                  <a:lnTo>
                    <a:pt x="1088" y="1606"/>
                  </a:lnTo>
                  <a:lnTo>
                    <a:pt x="1084" y="1594"/>
                  </a:lnTo>
                  <a:lnTo>
                    <a:pt x="1083" y="1582"/>
                  </a:lnTo>
                  <a:lnTo>
                    <a:pt x="1083" y="1569"/>
                  </a:lnTo>
                  <a:lnTo>
                    <a:pt x="1084" y="1555"/>
                  </a:lnTo>
                  <a:lnTo>
                    <a:pt x="1086" y="1542"/>
                  </a:lnTo>
                  <a:lnTo>
                    <a:pt x="1089" y="1529"/>
                  </a:lnTo>
                  <a:lnTo>
                    <a:pt x="1094" y="1500"/>
                  </a:lnTo>
                  <a:lnTo>
                    <a:pt x="1098" y="1473"/>
                  </a:lnTo>
                  <a:lnTo>
                    <a:pt x="1098" y="1458"/>
                  </a:lnTo>
                  <a:lnTo>
                    <a:pt x="1097" y="1444"/>
                  </a:lnTo>
                  <a:lnTo>
                    <a:pt x="1096" y="1438"/>
                  </a:lnTo>
                  <a:lnTo>
                    <a:pt x="1094" y="1431"/>
                  </a:lnTo>
                  <a:lnTo>
                    <a:pt x="1092" y="1423"/>
                  </a:lnTo>
                  <a:lnTo>
                    <a:pt x="1089" y="1416"/>
                  </a:lnTo>
                  <a:lnTo>
                    <a:pt x="1086" y="1402"/>
                  </a:lnTo>
                  <a:lnTo>
                    <a:pt x="1081" y="1388"/>
                  </a:lnTo>
                  <a:lnTo>
                    <a:pt x="1076" y="1374"/>
                  </a:lnTo>
                  <a:lnTo>
                    <a:pt x="1069" y="1361"/>
                  </a:lnTo>
                  <a:lnTo>
                    <a:pt x="1060" y="1349"/>
                  </a:lnTo>
                  <a:lnTo>
                    <a:pt x="1052" y="1338"/>
                  </a:lnTo>
                  <a:lnTo>
                    <a:pt x="1043" y="1326"/>
                  </a:lnTo>
                  <a:lnTo>
                    <a:pt x="1033" y="1315"/>
                  </a:lnTo>
                  <a:lnTo>
                    <a:pt x="1012" y="1295"/>
                  </a:lnTo>
                  <a:lnTo>
                    <a:pt x="990" y="1275"/>
                  </a:lnTo>
                  <a:lnTo>
                    <a:pt x="967" y="1257"/>
                  </a:lnTo>
                  <a:lnTo>
                    <a:pt x="945" y="1239"/>
                  </a:lnTo>
                  <a:lnTo>
                    <a:pt x="936" y="1215"/>
                  </a:lnTo>
                  <a:lnTo>
                    <a:pt x="928" y="1190"/>
                  </a:lnTo>
                  <a:lnTo>
                    <a:pt x="924" y="1177"/>
                  </a:lnTo>
                  <a:lnTo>
                    <a:pt x="922" y="1165"/>
                  </a:lnTo>
                  <a:lnTo>
                    <a:pt x="920" y="1153"/>
                  </a:lnTo>
                  <a:lnTo>
                    <a:pt x="919" y="1139"/>
                  </a:lnTo>
                  <a:lnTo>
                    <a:pt x="919" y="1127"/>
                  </a:lnTo>
                  <a:lnTo>
                    <a:pt x="920" y="1115"/>
                  </a:lnTo>
                  <a:lnTo>
                    <a:pt x="922" y="1103"/>
                  </a:lnTo>
                  <a:lnTo>
                    <a:pt x="925" y="1090"/>
                  </a:lnTo>
                  <a:lnTo>
                    <a:pt x="931" y="1079"/>
                  </a:lnTo>
                  <a:lnTo>
                    <a:pt x="937" y="1068"/>
                  </a:lnTo>
                  <a:lnTo>
                    <a:pt x="945" y="1057"/>
                  </a:lnTo>
                  <a:lnTo>
                    <a:pt x="954" y="1045"/>
                  </a:lnTo>
                  <a:lnTo>
                    <a:pt x="958" y="1040"/>
                  </a:lnTo>
                  <a:lnTo>
                    <a:pt x="962" y="1036"/>
                  </a:lnTo>
                  <a:lnTo>
                    <a:pt x="967" y="1033"/>
                  </a:lnTo>
                  <a:lnTo>
                    <a:pt x="972" y="1030"/>
                  </a:lnTo>
                  <a:lnTo>
                    <a:pt x="983" y="1027"/>
                  </a:lnTo>
                  <a:lnTo>
                    <a:pt x="993" y="1026"/>
                  </a:lnTo>
                  <a:lnTo>
                    <a:pt x="1003" y="1026"/>
                  </a:lnTo>
                  <a:lnTo>
                    <a:pt x="1014" y="1025"/>
                  </a:lnTo>
                  <a:lnTo>
                    <a:pt x="1025" y="1024"/>
                  </a:lnTo>
                  <a:lnTo>
                    <a:pt x="1034" y="1020"/>
                  </a:lnTo>
                  <a:lnTo>
                    <a:pt x="1041" y="1022"/>
                  </a:lnTo>
                  <a:lnTo>
                    <a:pt x="1047" y="1024"/>
                  </a:lnTo>
                  <a:lnTo>
                    <a:pt x="1052" y="1027"/>
                  </a:lnTo>
                  <a:lnTo>
                    <a:pt x="1057" y="1031"/>
                  </a:lnTo>
                  <a:lnTo>
                    <a:pt x="1061" y="1036"/>
                  </a:lnTo>
                  <a:lnTo>
                    <a:pt x="1065" y="1041"/>
                  </a:lnTo>
                  <a:lnTo>
                    <a:pt x="1069" y="1047"/>
                  </a:lnTo>
                  <a:lnTo>
                    <a:pt x="1071" y="1053"/>
                  </a:lnTo>
                  <a:lnTo>
                    <a:pt x="1072" y="1073"/>
                  </a:lnTo>
                  <a:lnTo>
                    <a:pt x="1072" y="1091"/>
                  </a:lnTo>
                  <a:lnTo>
                    <a:pt x="1072" y="1102"/>
                  </a:lnTo>
                  <a:lnTo>
                    <a:pt x="1074" y="1110"/>
                  </a:lnTo>
                  <a:lnTo>
                    <a:pt x="1076" y="1115"/>
                  </a:lnTo>
                  <a:lnTo>
                    <a:pt x="1078" y="1119"/>
                  </a:lnTo>
                  <a:lnTo>
                    <a:pt x="1080" y="1123"/>
                  </a:lnTo>
                  <a:lnTo>
                    <a:pt x="1083" y="1127"/>
                  </a:lnTo>
                  <a:lnTo>
                    <a:pt x="1089" y="1128"/>
                  </a:lnTo>
                  <a:lnTo>
                    <a:pt x="1094" y="1128"/>
                  </a:lnTo>
                  <a:lnTo>
                    <a:pt x="1099" y="1127"/>
                  </a:lnTo>
                  <a:lnTo>
                    <a:pt x="1104" y="1124"/>
                  </a:lnTo>
                  <a:lnTo>
                    <a:pt x="1113" y="1119"/>
                  </a:lnTo>
                  <a:lnTo>
                    <a:pt x="1124" y="1115"/>
                  </a:lnTo>
                  <a:lnTo>
                    <a:pt x="1127" y="1109"/>
                  </a:lnTo>
                  <a:lnTo>
                    <a:pt x="1130" y="1103"/>
                  </a:lnTo>
                  <a:lnTo>
                    <a:pt x="1132" y="1095"/>
                  </a:lnTo>
                  <a:lnTo>
                    <a:pt x="1134" y="1089"/>
                  </a:lnTo>
                  <a:lnTo>
                    <a:pt x="1136" y="1075"/>
                  </a:lnTo>
                  <a:lnTo>
                    <a:pt x="1137" y="1061"/>
                  </a:lnTo>
                  <a:lnTo>
                    <a:pt x="1135" y="1031"/>
                  </a:lnTo>
                  <a:lnTo>
                    <a:pt x="1133" y="1000"/>
                  </a:lnTo>
                  <a:lnTo>
                    <a:pt x="1132" y="993"/>
                  </a:lnTo>
                  <a:lnTo>
                    <a:pt x="1130" y="987"/>
                  </a:lnTo>
                  <a:lnTo>
                    <a:pt x="1127" y="981"/>
                  </a:lnTo>
                  <a:lnTo>
                    <a:pt x="1123" y="976"/>
                  </a:lnTo>
                  <a:lnTo>
                    <a:pt x="1113" y="967"/>
                  </a:lnTo>
                  <a:lnTo>
                    <a:pt x="1102" y="958"/>
                  </a:lnTo>
                  <a:lnTo>
                    <a:pt x="1097" y="953"/>
                  </a:lnTo>
                  <a:lnTo>
                    <a:pt x="1093" y="949"/>
                  </a:lnTo>
                  <a:lnTo>
                    <a:pt x="1089" y="944"/>
                  </a:lnTo>
                  <a:lnTo>
                    <a:pt x="1086" y="938"/>
                  </a:lnTo>
                  <a:lnTo>
                    <a:pt x="1084" y="932"/>
                  </a:lnTo>
                  <a:lnTo>
                    <a:pt x="1083" y="926"/>
                  </a:lnTo>
                  <a:lnTo>
                    <a:pt x="1084" y="918"/>
                  </a:lnTo>
                  <a:lnTo>
                    <a:pt x="1086" y="908"/>
                  </a:lnTo>
                  <a:lnTo>
                    <a:pt x="1100" y="888"/>
                  </a:lnTo>
                  <a:lnTo>
                    <a:pt x="1113" y="867"/>
                  </a:lnTo>
                  <a:lnTo>
                    <a:pt x="1120" y="856"/>
                  </a:lnTo>
                  <a:lnTo>
                    <a:pt x="1125" y="845"/>
                  </a:lnTo>
                  <a:lnTo>
                    <a:pt x="1130" y="834"/>
                  </a:lnTo>
                  <a:lnTo>
                    <a:pt x="1134" y="821"/>
                  </a:lnTo>
                  <a:lnTo>
                    <a:pt x="1138" y="810"/>
                  </a:lnTo>
                  <a:lnTo>
                    <a:pt x="1140" y="798"/>
                  </a:lnTo>
                  <a:lnTo>
                    <a:pt x="1142" y="786"/>
                  </a:lnTo>
                  <a:lnTo>
                    <a:pt x="1142" y="773"/>
                  </a:lnTo>
                  <a:lnTo>
                    <a:pt x="1141" y="761"/>
                  </a:lnTo>
                  <a:lnTo>
                    <a:pt x="1139" y="749"/>
                  </a:lnTo>
                  <a:lnTo>
                    <a:pt x="1135" y="737"/>
                  </a:lnTo>
                  <a:lnTo>
                    <a:pt x="1130" y="723"/>
                  </a:lnTo>
                  <a:lnTo>
                    <a:pt x="1120" y="706"/>
                  </a:lnTo>
                  <a:lnTo>
                    <a:pt x="1108" y="688"/>
                  </a:lnTo>
                  <a:lnTo>
                    <a:pt x="1104" y="683"/>
                  </a:lnTo>
                  <a:lnTo>
                    <a:pt x="1101" y="679"/>
                  </a:lnTo>
                  <a:lnTo>
                    <a:pt x="1097" y="676"/>
                  </a:lnTo>
                  <a:lnTo>
                    <a:pt x="1093" y="674"/>
                  </a:lnTo>
                  <a:lnTo>
                    <a:pt x="1088" y="672"/>
                  </a:lnTo>
                  <a:lnTo>
                    <a:pt x="1083" y="671"/>
                  </a:lnTo>
                  <a:lnTo>
                    <a:pt x="1077" y="671"/>
                  </a:lnTo>
                  <a:lnTo>
                    <a:pt x="1071" y="672"/>
                  </a:lnTo>
                  <a:lnTo>
                    <a:pt x="1063" y="676"/>
                  </a:lnTo>
                  <a:lnTo>
                    <a:pt x="1056" y="681"/>
                  </a:lnTo>
                  <a:lnTo>
                    <a:pt x="1051" y="688"/>
                  </a:lnTo>
                  <a:lnTo>
                    <a:pt x="1047" y="694"/>
                  </a:lnTo>
                  <a:lnTo>
                    <a:pt x="1044" y="701"/>
                  </a:lnTo>
                  <a:lnTo>
                    <a:pt x="1042" y="709"/>
                  </a:lnTo>
                  <a:lnTo>
                    <a:pt x="1040" y="717"/>
                  </a:lnTo>
                  <a:lnTo>
                    <a:pt x="1038" y="725"/>
                  </a:lnTo>
                  <a:lnTo>
                    <a:pt x="1034" y="743"/>
                  </a:lnTo>
                  <a:lnTo>
                    <a:pt x="1030" y="759"/>
                  </a:lnTo>
                  <a:lnTo>
                    <a:pt x="1026" y="767"/>
                  </a:lnTo>
                  <a:lnTo>
                    <a:pt x="1021" y="774"/>
                  </a:lnTo>
                  <a:lnTo>
                    <a:pt x="1016" y="781"/>
                  </a:lnTo>
                  <a:lnTo>
                    <a:pt x="1009" y="787"/>
                  </a:lnTo>
                  <a:lnTo>
                    <a:pt x="1004" y="791"/>
                  </a:lnTo>
                  <a:lnTo>
                    <a:pt x="1000" y="795"/>
                  </a:lnTo>
                  <a:lnTo>
                    <a:pt x="994" y="798"/>
                  </a:lnTo>
                  <a:lnTo>
                    <a:pt x="989" y="801"/>
                  </a:lnTo>
                  <a:lnTo>
                    <a:pt x="978" y="805"/>
                  </a:lnTo>
                  <a:lnTo>
                    <a:pt x="965" y="807"/>
                  </a:lnTo>
                  <a:lnTo>
                    <a:pt x="953" y="808"/>
                  </a:lnTo>
                  <a:lnTo>
                    <a:pt x="940" y="808"/>
                  </a:lnTo>
                  <a:lnTo>
                    <a:pt x="926" y="806"/>
                  </a:lnTo>
                  <a:lnTo>
                    <a:pt x="914" y="803"/>
                  </a:lnTo>
                  <a:lnTo>
                    <a:pt x="901" y="782"/>
                  </a:lnTo>
                  <a:lnTo>
                    <a:pt x="888" y="759"/>
                  </a:lnTo>
                  <a:lnTo>
                    <a:pt x="882" y="747"/>
                  </a:lnTo>
                  <a:lnTo>
                    <a:pt x="879" y="735"/>
                  </a:lnTo>
                  <a:lnTo>
                    <a:pt x="878" y="728"/>
                  </a:lnTo>
                  <a:lnTo>
                    <a:pt x="878" y="721"/>
                  </a:lnTo>
                  <a:lnTo>
                    <a:pt x="878" y="715"/>
                  </a:lnTo>
                  <a:lnTo>
                    <a:pt x="880" y="708"/>
                  </a:lnTo>
                  <a:lnTo>
                    <a:pt x="886" y="706"/>
                  </a:lnTo>
                  <a:lnTo>
                    <a:pt x="892" y="703"/>
                  </a:lnTo>
                  <a:lnTo>
                    <a:pt x="894" y="701"/>
                  </a:lnTo>
                  <a:lnTo>
                    <a:pt x="895" y="699"/>
                  </a:lnTo>
                  <a:lnTo>
                    <a:pt x="896" y="696"/>
                  </a:lnTo>
                  <a:lnTo>
                    <a:pt x="896" y="693"/>
                  </a:lnTo>
                  <a:lnTo>
                    <a:pt x="883" y="687"/>
                  </a:lnTo>
                  <a:lnTo>
                    <a:pt x="888" y="674"/>
                  </a:lnTo>
                  <a:lnTo>
                    <a:pt x="893" y="663"/>
                  </a:lnTo>
                  <a:lnTo>
                    <a:pt x="898" y="651"/>
                  </a:lnTo>
                  <a:lnTo>
                    <a:pt x="904" y="640"/>
                  </a:lnTo>
                  <a:lnTo>
                    <a:pt x="917" y="618"/>
                  </a:lnTo>
                  <a:lnTo>
                    <a:pt x="933" y="597"/>
                  </a:lnTo>
                  <a:lnTo>
                    <a:pt x="966" y="556"/>
                  </a:lnTo>
                  <a:lnTo>
                    <a:pt x="1000" y="516"/>
                  </a:lnTo>
                  <a:lnTo>
                    <a:pt x="1017" y="495"/>
                  </a:lnTo>
                  <a:lnTo>
                    <a:pt x="1034" y="475"/>
                  </a:lnTo>
                  <a:lnTo>
                    <a:pt x="1048" y="455"/>
                  </a:lnTo>
                  <a:lnTo>
                    <a:pt x="1062" y="432"/>
                  </a:lnTo>
                  <a:lnTo>
                    <a:pt x="1067" y="422"/>
                  </a:lnTo>
                  <a:lnTo>
                    <a:pt x="1074" y="410"/>
                  </a:lnTo>
                  <a:lnTo>
                    <a:pt x="1079" y="398"/>
                  </a:lnTo>
                  <a:lnTo>
                    <a:pt x="1083" y="387"/>
                  </a:lnTo>
                  <a:lnTo>
                    <a:pt x="1086" y="375"/>
                  </a:lnTo>
                  <a:lnTo>
                    <a:pt x="1089" y="363"/>
                  </a:lnTo>
                  <a:lnTo>
                    <a:pt x="1091" y="349"/>
                  </a:lnTo>
                  <a:lnTo>
                    <a:pt x="1092" y="336"/>
                  </a:lnTo>
                  <a:lnTo>
                    <a:pt x="1095" y="325"/>
                  </a:lnTo>
                  <a:lnTo>
                    <a:pt x="1095" y="315"/>
                  </a:lnTo>
                  <a:lnTo>
                    <a:pt x="1094" y="303"/>
                  </a:lnTo>
                  <a:lnTo>
                    <a:pt x="1091" y="293"/>
                  </a:lnTo>
                  <a:lnTo>
                    <a:pt x="1089" y="284"/>
                  </a:lnTo>
                  <a:lnTo>
                    <a:pt x="1086" y="274"/>
                  </a:lnTo>
                  <a:lnTo>
                    <a:pt x="1084" y="263"/>
                  </a:lnTo>
                  <a:lnTo>
                    <a:pt x="1083" y="253"/>
                  </a:lnTo>
                  <a:lnTo>
                    <a:pt x="1088" y="249"/>
                  </a:lnTo>
                  <a:lnTo>
                    <a:pt x="1091" y="245"/>
                  </a:lnTo>
                  <a:lnTo>
                    <a:pt x="1093" y="240"/>
                  </a:lnTo>
                  <a:lnTo>
                    <a:pt x="1095" y="235"/>
                  </a:lnTo>
                  <a:lnTo>
                    <a:pt x="1097" y="224"/>
                  </a:lnTo>
                  <a:lnTo>
                    <a:pt x="1098" y="211"/>
                  </a:lnTo>
                  <a:lnTo>
                    <a:pt x="1098" y="205"/>
                  </a:lnTo>
                  <a:lnTo>
                    <a:pt x="1099" y="200"/>
                  </a:lnTo>
                  <a:lnTo>
                    <a:pt x="1101" y="194"/>
                  </a:lnTo>
                  <a:lnTo>
                    <a:pt x="1104" y="190"/>
                  </a:lnTo>
                  <a:lnTo>
                    <a:pt x="1107" y="185"/>
                  </a:lnTo>
                  <a:lnTo>
                    <a:pt x="1112" y="182"/>
                  </a:lnTo>
                  <a:lnTo>
                    <a:pt x="1119" y="179"/>
                  </a:lnTo>
                  <a:lnTo>
                    <a:pt x="1127" y="176"/>
                  </a:lnTo>
                  <a:lnTo>
                    <a:pt x="1176" y="175"/>
                  </a:lnTo>
                  <a:lnTo>
                    <a:pt x="1226" y="173"/>
                  </a:lnTo>
                  <a:lnTo>
                    <a:pt x="1277" y="173"/>
                  </a:lnTo>
                  <a:lnTo>
                    <a:pt x="1327" y="172"/>
                  </a:lnTo>
                  <a:lnTo>
                    <a:pt x="1378" y="172"/>
                  </a:lnTo>
                  <a:lnTo>
                    <a:pt x="1428" y="171"/>
                  </a:lnTo>
                  <a:lnTo>
                    <a:pt x="1479" y="171"/>
                  </a:lnTo>
                  <a:lnTo>
                    <a:pt x="1531" y="171"/>
                  </a:lnTo>
                  <a:lnTo>
                    <a:pt x="1582" y="170"/>
                  </a:lnTo>
                  <a:lnTo>
                    <a:pt x="1633" y="170"/>
                  </a:lnTo>
                  <a:lnTo>
                    <a:pt x="1683" y="170"/>
                  </a:lnTo>
                  <a:lnTo>
                    <a:pt x="1734" y="169"/>
                  </a:lnTo>
                  <a:lnTo>
                    <a:pt x="1784" y="169"/>
                  </a:lnTo>
                  <a:lnTo>
                    <a:pt x="1834" y="168"/>
                  </a:lnTo>
                  <a:lnTo>
                    <a:pt x="1883" y="167"/>
                  </a:lnTo>
                  <a:lnTo>
                    <a:pt x="1932" y="166"/>
                  </a:lnTo>
                  <a:lnTo>
                    <a:pt x="1962" y="167"/>
                  </a:lnTo>
                  <a:lnTo>
                    <a:pt x="1991" y="167"/>
                  </a:lnTo>
                  <a:lnTo>
                    <a:pt x="2018" y="168"/>
                  </a:lnTo>
                  <a:lnTo>
                    <a:pt x="2046" y="168"/>
                  </a:lnTo>
                  <a:lnTo>
                    <a:pt x="2072" y="167"/>
                  </a:lnTo>
                  <a:lnTo>
                    <a:pt x="2100" y="166"/>
                  </a:lnTo>
                  <a:lnTo>
                    <a:pt x="2127" y="164"/>
                  </a:lnTo>
                  <a:lnTo>
                    <a:pt x="2154" y="160"/>
                  </a:lnTo>
                  <a:lnTo>
                    <a:pt x="2202" y="163"/>
                  </a:lnTo>
                  <a:lnTo>
                    <a:pt x="2250" y="164"/>
                  </a:lnTo>
                  <a:lnTo>
                    <a:pt x="2298" y="164"/>
                  </a:lnTo>
                  <a:lnTo>
                    <a:pt x="2346" y="162"/>
                  </a:lnTo>
                  <a:lnTo>
                    <a:pt x="2393" y="161"/>
                  </a:lnTo>
                  <a:lnTo>
                    <a:pt x="2440" y="160"/>
                  </a:lnTo>
                  <a:lnTo>
                    <a:pt x="2486" y="160"/>
                  </a:lnTo>
                  <a:lnTo>
                    <a:pt x="2533" y="162"/>
                  </a:lnTo>
                  <a:lnTo>
                    <a:pt x="2570" y="159"/>
                  </a:lnTo>
                  <a:lnTo>
                    <a:pt x="2608" y="157"/>
                  </a:lnTo>
                  <a:lnTo>
                    <a:pt x="2627" y="156"/>
                  </a:lnTo>
                  <a:lnTo>
                    <a:pt x="2646" y="157"/>
                  </a:lnTo>
                  <a:lnTo>
                    <a:pt x="2665" y="158"/>
                  </a:lnTo>
                  <a:lnTo>
                    <a:pt x="2684" y="160"/>
                  </a:lnTo>
                  <a:lnTo>
                    <a:pt x="2695" y="158"/>
                  </a:lnTo>
                  <a:lnTo>
                    <a:pt x="2707" y="157"/>
                  </a:lnTo>
                  <a:lnTo>
                    <a:pt x="2719" y="156"/>
                  </a:lnTo>
                  <a:lnTo>
                    <a:pt x="2732" y="156"/>
                  </a:lnTo>
                  <a:lnTo>
                    <a:pt x="2756" y="156"/>
                  </a:lnTo>
                  <a:lnTo>
                    <a:pt x="2781" y="157"/>
                  </a:lnTo>
                  <a:lnTo>
                    <a:pt x="2804" y="158"/>
                  </a:lnTo>
                  <a:lnTo>
                    <a:pt x="2829" y="158"/>
                  </a:lnTo>
                  <a:lnTo>
                    <a:pt x="2852" y="158"/>
                  </a:lnTo>
                  <a:lnTo>
                    <a:pt x="2875" y="155"/>
                  </a:lnTo>
                  <a:lnTo>
                    <a:pt x="3087" y="153"/>
                  </a:lnTo>
                  <a:lnTo>
                    <a:pt x="3138" y="150"/>
                  </a:lnTo>
                  <a:lnTo>
                    <a:pt x="3188" y="149"/>
                  </a:lnTo>
                  <a:lnTo>
                    <a:pt x="3236" y="149"/>
                  </a:lnTo>
                  <a:lnTo>
                    <a:pt x="3284" y="149"/>
                  </a:lnTo>
                  <a:lnTo>
                    <a:pt x="3331" y="149"/>
                  </a:lnTo>
                  <a:lnTo>
                    <a:pt x="3379" y="148"/>
                  </a:lnTo>
                  <a:lnTo>
                    <a:pt x="3428" y="147"/>
                  </a:lnTo>
                  <a:lnTo>
                    <a:pt x="3478" y="145"/>
                  </a:lnTo>
                  <a:lnTo>
                    <a:pt x="3536" y="144"/>
                  </a:lnTo>
                  <a:lnTo>
                    <a:pt x="3594" y="144"/>
                  </a:lnTo>
                  <a:lnTo>
                    <a:pt x="3654" y="145"/>
                  </a:lnTo>
                  <a:lnTo>
                    <a:pt x="3713" y="146"/>
                  </a:lnTo>
                  <a:lnTo>
                    <a:pt x="3772" y="146"/>
                  </a:lnTo>
                  <a:lnTo>
                    <a:pt x="3831" y="146"/>
                  </a:lnTo>
                  <a:lnTo>
                    <a:pt x="3859" y="145"/>
                  </a:lnTo>
                  <a:lnTo>
                    <a:pt x="3889" y="144"/>
                  </a:lnTo>
                  <a:lnTo>
                    <a:pt x="3918" y="142"/>
                  </a:lnTo>
                  <a:lnTo>
                    <a:pt x="3946" y="140"/>
                  </a:lnTo>
                  <a:lnTo>
                    <a:pt x="3968" y="142"/>
                  </a:lnTo>
                  <a:lnTo>
                    <a:pt x="3990" y="143"/>
                  </a:lnTo>
                  <a:lnTo>
                    <a:pt x="4013" y="143"/>
                  </a:lnTo>
                  <a:lnTo>
                    <a:pt x="4035" y="142"/>
                  </a:lnTo>
                  <a:lnTo>
                    <a:pt x="4057" y="141"/>
                  </a:lnTo>
                  <a:lnTo>
                    <a:pt x="4079" y="140"/>
                  </a:lnTo>
                  <a:lnTo>
                    <a:pt x="4101" y="138"/>
                  </a:lnTo>
                  <a:lnTo>
                    <a:pt x="4121" y="138"/>
                  </a:lnTo>
                  <a:lnTo>
                    <a:pt x="4186" y="139"/>
                  </a:lnTo>
                  <a:lnTo>
                    <a:pt x="4351" y="140"/>
                  </a:lnTo>
                  <a:lnTo>
                    <a:pt x="4600" y="140"/>
                  </a:lnTo>
                  <a:lnTo>
                    <a:pt x="4920" y="141"/>
                  </a:lnTo>
                  <a:lnTo>
                    <a:pt x="5298" y="141"/>
                  </a:lnTo>
                  <a:lnTo>
                    <a:pt x="5716" y="140"/>
                  </a:lnTo>
                  <a:lnTo>
                    <a:pt x="6163" y="140"/>
                  </a:lnTo>
                  <a:lnTo>
                    <a:pt x="6624" y="139"/>
                  </a:lnTo>
                  <a:lnTo>
                    <a:pt x="7085" y="139"/>
                  </a:lnTo>
                  <a:lnTo>
                    <a:pt x="7532" y="138"/>
                  </a:lnTo>
                  <a:lnTo>
                    <a:pt x="7951" y="138"/>
                  </a:lnTo>
                  <a:lnTo>
                    <a:pt x="8328" y="138"/>
                  </a:lnTo>
                  <a:lnTo>
                    <a:pt x="8647" y="137"/>
                  </a:lnTo>
                  <a:lnTo>
                    <a:pt x="8897" y="138"/>
                  </a:lnTo>
                  <a:lnTo>
                    <a:pt x="9061" y="138"/>
                  </a:lnTo>
                  <a:lnTo>
                    <a:pt x="9127" y="139"/>
                  </a:lnTo>
                  <a:lnTo>
                    <a:pt x="9177" y="138"/>
                  </a:lnTo>
                  <a:lnTo>
                    <a:pt x="9226" y="137"/>
                  </a:lnTo>
                  <a:lnTo>
                    <a:pt x="9274" y="135"/>
                  </a:lnTo>
                  <a:lnTo>
                    <a:pt x="9322" y="134"/>
                  </a:lnTo>
                  <a:lnTo>
                    <a:pt x="9370" y="133"/>
                  </a:lnTo>
                  <a:lnTo>
                    <a:pt x="9417" y="133"/>
                  </a:lnTo>
                  <a:lnTo>
                    <a:pt x="9466" y="133"/>
                  </a:lnTo>
                  <a:lnTo>
                    <a:pt x="9515" y="134"/>
                  </a:lnTo>
                  <a:lnTo>
                    <a:pt x="9538" y="132"/>
                  </a:lnTo>
                  <a:lnTo>
                    <a:pt x="9561" y="131"/>
                  </a:lnTo>
                  <a:lnTo>
                    <a:pt x="9586" y="130"/>
                  </a:lnTo>
                  <a:lnTo>
                    <a:pt x="9610" y="129"/>
                  </a:lnTo>
                  <a:lnTo>
                    <a:pt x="9636" y="127"/>
                  </a:lnTo>
                  <a:lnTo>
                    <a:pt x="9661" y="126"/>
                  </a:lnTo>
                  <a:lnTo>
                    <a:pt x="9685" y="124"/>
                  </a:lnTo>
                  <a:lnTo>
                    <a:pt x="9709" y="122"/>
                  </a:lnTo>
                  <a:lnTo>
                    <a:pt x="9891" y="114"/>
                  </a:lnTo>
                  <a:lnTo>
                    <a:pt x="9900" y="118"/>
                  </a:lnTo>
                  <a:lnTo>
                    <a:pt x="9908" y="122"/>
                  </a:lnTo>
                  <a:lnTo>
                    <a:pt x="9916" y="127"/>
                  </a:lnTo>
                  <a:lnTo>
                    <a:pt x="9923" y="134"/>
                  </a:lnTo>
                  <a:lnTo>
                    <a:pt x="9930" y="141"/>
                  </a:lnTo>
                  <a:lnTo>
                    <a:pt x="9936" y="149"/>
                  </a:lnTo>
                  <a:lnTo>
                    <a:pt x="9940" y="157"/>
                  </a:lnTo>
                  <a:lnTo>
                    <a:pt x="9943" y="166"/>
                  </a:lnTo>
                  <a:lnTo>
                    <a:pt x="9941" y="184"/>
                  </a:lnTo>
                  <a:lnTo>
                    <a:pt x="9940" y="201"/>
                  </a:lnTo>
                  <a:lnTo>
                    <a:pt x="9938" y="218"/>
                  </a:lnTo>
                  <a:lnTo>
                    <a:pt x="9938" y="237"/>
                  </a:lnTo>
                  <a:lnTo>
                    <a:pt x="9938" y="254"/>
                  </a:lnTo>
                  <a:lnTo>
                    <a:pt x="9940" y="273"/>
                  </a:lnTo>
                  <a:lnTo>
                    <a:pt x="9942" y="290"/>
                  </a:lnTo>
                  <a:lnTo>
                    <a:pt x="9946" y="307"/>
                  </a:lnTo>
                  <a:lnTo>
                    <a:pt x="9950" y="328"/>
                  </a:lnTo>
                  <a:lnTo>
                    <a:pt x="9954" y="347"/>
                  </a:lnTo>
                  <a:lnTo>
                    <a:pt x="9960" y="367"/>
                  </a:lnTo>
                  <a:lnTo>
                    <a:pt x="9967" y="385"/>
                  </a:lnTo>
                  <a:lnTo>
                    <a:pt x="9975" y="404"/>
                  </a:lnTo>
                  <a:lnTo>
                    <a:pt x="9985" y="422"/>
                  </a:lnTo>
                  <a:lnTo>
                    <a:pt x="9995" y="440"/>
                  </a:lnTo>
                  <a:lnTo>
                    <a:pt x="10006" y="458"/>
                  </a:lnTo>
                  <a:lnTo>
                    <a:pt x="10017" y="474"/>
                  </a:lnTo>
                  <a:lnTo>
                    <a:pt x="10030" y="491"/>
                  </a:lnTo>
                  <a:lnTo>
                    <a:pt x="10043" y="507"/>
                  </a:lnTo>
                  <a:lnTo>
                    <a:pt x="10057" y="522"/>
                  </a:lnTo>
                  <a:lnTo>
                    <a:pt x="10071" y="537"/>
                  </a:lnTo>
                  <a:lnTo>
                    <a:pt x="10087" y="552"/>
                  </a:lnTo>
                  <a:lnTo>
                    <a:pt x="10102" y="566"/>
                  </a:lnTo>
                  <a:lnTo>
                    <a:pt x="10118" y="579"/>
                  </a:lnTo>
                  <a:lnTo>
                    <a:pt x="10128" y="593"/>
                  </a:lnTo>
                  <a:lnTo>
                    <a:pt x="10135" y="606"/>
                  </a:lnTo>
                  <a:lnTo>
                    <a:pt x="10141" y="620"/>
                  </a:lnTo>
                  <a:lnTo>
                    <a:pt x="10146" y="634"/>
                  </a:lnTo>
                  <a:lnTo>
                    <a:pt x="10149" y="650"/>
                  </a:lnTo>
                  <a:lnTo>
                    <a:pt x="10151" y="665"/>
                  </a:lnTo>
                  <a:lnTo>
                    <a:pt x="10152" y="681"/>
                  </a:lnTo>
                  <a:lnTo>
                    <a:pt x="10152" y="699"/>
                  </a:lnTo>
                  <a:close/>
                  <a:moveTo>
                    <a:pt x="9921" y="1369"/>
                  </a:moveTo>
                  <a:lnTo>
                    <a:pt x="9919" y="1378"/>
                  </a:lnTo>
                  <a:lnTo>
                    <a:pt x="9918" y="1388"/>
                  </a:lnTo>
                  <a:lnTo>
                    <a:pt x="9917" y="1397"/>
                  </a:lnTo>
                  <a:lnTo>
                    <a:pt x="9917" y="1406"/>
                  </a:lnTo>
                  <a:lnTo>
                    <a:pt x="9918" y="1424"/>
                  </a:lnTo>
                  <a:lnTo>
                    <a:pt x="9919" y="1443"/>
                  </a:lnTo>
                  <a:lnTo>
                    <a:pt x="9921" y="1461"/>
                  </a:lnTo>
                  <a:lnTo>
                    <a:pt x="9921" y="1479"/>
                  </a:lnTo>
                  <a:lnTo>
                    <a:pt x="9920" y="1488"/>
                  </a:lnTo>
                  <a:lnTo>
                    <a:pt x="9919" y="1497"/>
                  </a:lnTo>
                  <a:lnTo>
                    <a:pt x="9918" y="1505"/>
                  </a:lnTo>
                  <a:lnTo>
                    <a:pt x="9915" y="1514"/>
                  </a:lnTo>
                  <a:lnTo>
                    <a:pt x="9798" y="1516"/>
                  </a:lnTo>
                  <a:lnTo>
                    <a:pt x="9581" y="1519"/>
                  </a:lnTo>
                  <a:lnTo>
                    <a:pt x="9279" y="1520"/>
                  </a:lnTo>
                  <a:lnTo>
                    <a:pt x="8906" y="1521"/>
                  </a:lnTo>
                  <a:lnTo>
                    <a:pt x="8477" y="1523"/>
                  </a:lnTo>
                  <a:lnTo>
                    <a:pt x="8004" y="1523"/>
                  </a:lnTo>
                  <a:lnTo>
                    <a:pt x="7504" y="1524"/>
                  </a:lnTo>
                  <a:lnTo>
                    <a:pt x="6989" y="1525"/>
                  </a:lnTo>
                  <a:lnTo>
                    <a:pt x="6474" y="1525"/>
                  </a:lnTo>
                  <a:lnTo>
                    <a:pt x="5974" y="1526"/>
                  </a:lnTo>
                  <a:lnTo>
                    <a:pt x="5503" y="1527"/>
                  </a:lnTo>
                  <a:lnTo>
                    <a:pt x="5074" y="1527"/>
                  </a:lnTo>
                  <a:lnTo>
                    <a:pt x="4703" y="1528"/>
                  </a:lnTo>
                  <a:lnTo>
                    <a:pt x="4402" y="1529"/>
                  </a:lnTo>
                  <a:lnTo>
                    <a:pt x="4187" y="1531"/>
                  </a:lnTo>
                  <a:lnTo>
                    <a:pt x="4072" y="1532"/>
                  </a:lnTo>
                  <a:lnTo>
                    <a:pt x="3995" y="1534"/>
                  </a:lnTo>
                  <a:lnTo>
                    <a:pt x="3918" y="1535"/>
                  </a:lnTo>
                  <a:lnTo>
                    <a:pt x="3841" y="1536"/>
                  </a:lnTo>
                  <a:lnTo>
                    <a:pt x="3765" y="1537"/>
                  </a:lnTo>
                  <a:lnTo>
                    <a:pt x="3689" y="1538"/>
                  </a:lnTo>
                  <a:lnTo>
                    <a:pt x="3613" y="1539"/>
                  </a:lnTo>
                  <a:lnTo>
                    <a:pt x="3537" y="1540"/>
                  </a:lnTo>
                  <a:lnTo>
                    <a:pt x="3462" y="1541"/>
                  </a:lnTo>
                  <a:lnTo>
                    <a:pt x="3386" y="1542"/>
                  </a:lnTo>
                  <a:lnTo>
                    <a:pt x="3310" y="1543"/>
                  </a:lnTo>
                  <a:lnTo>
                    <a:pt x="3235" y="1544"/>
                  </a:lnTo>
                  <a:lnTo>
                    <a:pt x="3159" y="1545"/>
                  </a:lnTo>
                  <a:lnTo>
                    <a:pt x="3083" y="1546"/>
                  </a:lnTo>
                  <a:lnTo>
                    <a:pt x="3008" y="1547"/>
                  </a:lnTo>
                  <a:lnTo>
                    <a:pt x="2932" y="1548"/>
                  </a:lnTo>
                  <a:lnTo>
                    <a:pt x="2856" y="1549"/>
                  </a:lnTo>
                  <a:lnTo>
                    <a:pt x="2789" y="1550"/>
                  </a:lnTo>
                  <a:lnTo>
                    <a:pt x="2720" y="1551"/>
                  </a:lnTo>
                  <a:lnTo>
                    <a:pt x="2653" y="1551"/>
                  </a:lnTo>
                  <a:lnTo>
                    <a:pt x="2586" y="1551"/>
                  </a:lnTo>
                  <a:lnTo>
                    <a:pt x="2517" y="1551"/>
                  </a:lnTo>
                  <a:lnTo>
                    <a:pt x="2450" y="1551"/>
                  </a:lnTo>
                  <a:lnTo>
                    <a:pt x="2381" y="1551"/>
                  </a:lnTo>
                  <a:lnTo>
                    <a:pt x="2314" y="1551"/>
                  </a:lnTo>
                  <a:lnTo>
                    <a:pt x="2246" y="1552"/>
                  </a:lnTo>
                  <a:lnTo>
                    <a:pt x="2179" y="1552"/>
                  </a:lnTo>
                  <a:lnTo>
                    <a:pt x="2110" y="1552"/>
                  </a:lnTo>
                  <a:lnTo>
                    <a:pt x="2044" y="1552"/>
                  </a:lnTo>
                  <a:lnTo>
                    <a:pt x="1976" y="1553"/>
                  </a:lnTo>
                  <a:lnTo>
                    <a:pt x="1909" y="1554"/>
                  </a:lnTo>
                  <a:lnTo>
                    <a:pt x="1842" y="1555"/>
                  </a:lnTo>
                  <a:lnTo>
                    <a:pt x="1776" y="1556"/>
                  </a:lnTo>
                  <a:lnTo>
                    <a:pt x="1759" y="1558"/>
                  </a:lnTo>
                  <a:lnTo>
                    <a:pt x="1740" y="1559"/>
                  </a:lnTo>
                  <a:lnTo>
                    <a:pt x="1721" y="1559"/>
                  </a:lnTo>
                  <a:lnTo>
                    <a:pt x="1702" y="1558"/>
                  </a:lnTo>
                  <a:lnTo>
                    <a:pt x="1683" y="1558"/>
                  </a:lnTo>
                  <a:lnTo>
                    <a:pt x="1664" y="1558"/>
                  </a:lnTo>
                  <a:lnTo>
                    <a:pt x="1655" y="1559"/>
                  </a:lnTo>
                  <a:lnTo>
                    <a:pt x="1646" y="1560"/>
                  </a:lnTo>
                  <a:lnTo>
                    <a:pt x="1637" y="1561"/>
                  </a:lnTo>
                  <a:lnTo>
                    <a:pt x="1628" y="1563"/>
                  </a:lnTo>
                  <a:lnTo>
                    <a:pt x="1606" y="1561"/>
                  </a:lnTo>
                  <a:lnTo>
                    <a:pt x="1584" y="1561"/>
                  </a:lnTo>
                  <a:lnTo>
                    <a:pt x="1560" y="1562"/>
                  </a:lnTo>
                  <a:lnTo>
                    <a:pt x="1538" y="1563"/>
                  </a:lnTo>
                  <a:lnTo>
                    <a:pt x="1515" y="1565"/>
                  </a:lnTo>
                  <a:lnTo>
                    <a:pt x="1493" y="1565"/>
                  </a:lnTo>
                  <a:lnTo>
                    <a:pt x="1482" y="1563"/>
                  </a:lnTo>
                  <a:lnTo>
                    <a:pt x="1470" y="1563"/>
                  </a:lnTo>
                  <a:lnTo>
                    <a:pt x="1460" y="1561"/>
                  </a:lnTo>
                  <a:lnTo>
                    <a:pt x="1450" y="1560"/>
                  </a:lnTo>
                  <a:lnTo>
                    <a:pt x="1413" y="1561"/>
                  </a:lnTo>
                  <a:lnTo>
                    <a:pt x="1377" y="1561"/>
                  </a:lnTo>
                  <a:lnTo>
                    <a:pt x="1340" y="1561"/>
                  </a:lnTo>
                  <a:lnTo>
                    <a:pt x="1303" y="1560"/>
                  </a:lnTo>
                  <a:lnTo>
                    <a:pt x="1266" y="1561"/>
                  </a:lnTo>
                  <a:lnTo>
                    <a:pt x="1228" y="1561"/>
                  </a:lnTo>
                  <a:lnTo>
                    <a:pt x="1191" y="1563"/>
                  </a:lnTo>
                  <a:lnTo>
                    <a:pt x="1154" y="1567"/>
                  </a:lnTo>
                  <a:lnTo>
                    <a:pt x="1148" y="1562"/>
                  </a:lnTo>
                  <a:lnTo>
                    <a:pt x="1144" y="1558"/>
                  </a:lnTo>
                  <a:lnTo>
                    <a:pt x="1141" y="1554"/>
                  </a:lnTo>
                  <a:lnTo>
                    <a:pt x="1139" y="1549"/>
                  </a:lnTo>
                  <a:lnTo>
                    <a:pt x="1138" y="1544"/>
                  </a:lnTo>
                  <a:lnTo>
                    <a:pt x="1138" y="1538"/>
                  </a:lnTo>
                  <a:lnTo>
                    <a:pt x="1138" y="1533"/>
                  </a:lnTo>
                  <a:lnTo>
                    <a:pt x="1139" y="1527"/>
                  </a:lnTo>
                  <a:lnTo>
                    <a:pt x="1141" y="1514"/>
                  </a:lnTo>
                  <a:lnTo>
                    <a:pt x="1144" y="1502"/>
                  </a:lnTo>
                  <a:lnTo>
                    <a:pt x="1145" y="1495"/>
                  </a:lnTo>
                  <a:lnTo>
                    <a:pt x="1145" y="1489"/>
                  </a:lnTo>
                  <a:lnTo>
                    <a:pt x="1145" y="1483"/>
                  </a:lnTo>
                  <a:lnTo>
                    <a:pt x="1145" y="1478"/>
                  </a:lnTo>
                  <a:lnTo>
                    <a:pt x="1144" y="1458"/>
                  </a:lnTo>
                  <a:lnTo>
                    <a:pt x="1141" y="1440"/>
                  </a:lnTo>
                  <a:lnTo>
                    <a:pt x="1138" y="1422"/>
                  </a:lnTo>
                  <a:lnTo>
                    <a:pt x="1134" y="1404"/>
                  </a:lnTo>
                  <a:lnTo>
                    <a:pt x="1129" y="1388"/>
                  </a:lnTo>
                  <a:lnTo>
                    <a:pt x="1123" y="1371"/>
                  </a:lnTo>
                  <a:lnTo>
                    <a:pt x="1115" y="1355"/>
                  </a:lnTo>
                  <a:lnTo>
                    <a:pt x="1106" y="1340"/>
                  </a:lnTo>
                  <a:lnTo>
                    <a:pt x="1097" y="1324"/>
                  </a:lnTo>
                  <a:lnTo>
                    <a:pt x="1087" y="1310"/>
                  </a:lnTo>
                  <a:lnTo>
                    <a:pt x="1076" y="1297"/>
                  </a:lnTo>
                  <a:lnTo>
                    <a:pt x="1063" y="1283"/>
                  </a:lnTo>
                  <a:lnTo>
                    <a:pt x="1051" y="1271"/>
                  </a:lnTo>
                  <a:lnTo>
                    <a:pt x="1037" y="1260"/>
                  </a:lnTo>
                  <a:lnTo>
                    <a:pt x="1021" y="1249"/>
                  </a:lnTo>
                  <a:lnTo>
                    <a:pt x="1006" y="1238"/>
                  </a:lnTo>
                  <a:lnTo>
                    <a:pt x="999" y="1234"/>
                  </a:lnTo>
                  <a:lnTo>
                    <a:pt x="993" y="1230"/>
                  </a:lnTo>
                  <a:lnTo>
                    <a:pt x="987" y="1224"/>
                  </a:lnTo>
                  <a:lnTo>
                    <a:pt x="982" y="1219"/>
                  </a:lnTo>
                  <a:lnTo>
                    <a:pt x="977" y="1213"/>
                  </a:lnTo>
                  <a:lnTo>
                    <a:pt x="972" y="1207"/>
                  </a:lnTo>
                  <a:lnTo>
                    <a:pt x="968" y="1200"/>
                  </a:lnTo>
                  <a:lnTo>
                    <a:pt x="965" y="1192"/>
                  </a:lnTo>
                  <a:lnTo>
                    <a:pt x="960" y="1178"/>
                  </a:lnTo>
                  <a:lnTo>
                    <a:pt x="956" y="1163"/>
                  </a:lnTo>
                  <a:lnTo>
                    <a:pt x="955" y="1148"/>
                  </a:lnTo>
                  <a:lnTo>
                    <a:pt x="954" y="1132"/>
                  </a:lnTo>
                  <a:lnTo>
                    <a:pt x="954" y="1125"/>
                  </a:lnTo>
                  <a:lnTo>
                    <a:pt x="955" y="1119"/>
                  </a:lnTo>
                  <a:lnTo>
                    <a:pt x="956" y="1113"/>
                  </a:lnTo>
                  <a:lnTo>
                    <a:pt x="958" y="1107"/>
                  </a:lnTo>
                  <a:lnTo>
                    <a:pt x="961" y="1100"/>
                  </a:lnTo>
                  <a:lnTo>
                    <a:pt x="964" y="1095"/>
                  </a:lnTo>
                  <a:lnTo>
                    <a:pt x="968" y="1090"/>
                  </a:lnTo>
                  <a:lnTo>
                    <a:pt x="972" y="1085"/>
                  </a:lnTo>
                  <a:lnTo>
                    <a:pt x="977" y="1082"/>
                  </a:lnTo>
                  <a:lnTo>
                    <a:pt x="982" y="1080"/>
                  </a:lnTo>
                  <a:lnTo>
                    <a:pt x="987" y="1079"/>
                  </a:lnTo>
                  <a:lnTo>
                    <a:pt x="993" y="1078"/>
                  </a:lnTo>
                  <a:lnTo>
                    <a:pt x="998" y="1079"/>
                  </a:lnTo>
                  <a:lnTo>
                    <a:pt x="1003" y="1080"/>
                  </a:lnTo>
                  <a:lnTo>
                    <a:pt x="1008" y="1082"/>
                  </a:lnTo>
                  <a:lnTo>
                    <a:pt x="1012" y="1085"/>
                  </a:lnTo>
                  <a:lnTo>
                    <a:pt x="1017" y="1090"/>
                  </a:lnTo>
                  <a:lnTo>
                    <a:pt x="1021" y="1096"/>
                  </a:lnTo>
                  <a:lnTo>
                    <a:pt x="1025" y="1103"/>
                  </a:lnTo>
                  <a:lnTo>
                    <a:pt x="1027" y="1109"/>
                  </a:lnTo>
                  <a:lnTo>
                    <a:pt x="1031" y="1121"/>
                  </a:lnTo>
                  <a:lnTo>
                    <a:pt x="1035" y="1134"/>
                  </a:lnTo>
                  <a:lnTo>
                    <a:pt x="1037" y="1140"/>
                  </a:lnTo>
                  <a:lnTo>
                    <a:pt x="1040" y="1146"/>
                  </a:lnTo>
                  <a:lnTo>
                    <a:pt x="1043" y="1152"/>
                  </a:lnTo>
                  <a:lnTo>
                    <a:pt x="1046" y="1158"/>
                  </a:lnTo>
                  <a:lnTo>
                    <a:pt x="1051" y="1162"/>
                  </a:lnTo>
                  <a:lnTo>
                    <a:pt x="1056" y="1167"/>
                  </a:lnTo>
                  <a:lnTo>
                    <a:pt x="1063" y="1170"/>
                  </a:lnTo>
                  <a:lnTo>
                    <a:pt x="1071" y="1173"/>
                  </a:lnTo>
                  <a:lnTo>
                    <a:pt x="1083" y="1177"/>
                  </a:lnTo>
                  <a:lnTo>
                    <a:pt x="1096" y="1179"/>
                  </a:lnTo>
                  <a:lnTo>
                    <a:pt x="1109" y="1181"/>
                  </a:lnTo>
                  <a:lnTo>
                    <a:pt x="1122" y="1181"/>
                  </a:lnTo>
                  <a:lnTo>
                    <a:pt x="1129" y="1181"/>
                  </a:lnTo>
                  <a:lnTo>
                    <a:pt x="1135" y="1179"/>
                  </a:lnTo>
                  <a:lnTo>
                    <a:pt x="1141" y="1178"/>
                  </a:lnTo>
                  <a:lnTo>
                    <a:pt x="1146" y="1175"/>
                  </a:lnTo>
                  <a:lnTo>
                    <a:pt x="1152" y="1172"/>
                  </a:lnTo>
                  <a:lnTo>
                    <a:pt x="1157" y="1168"/>
                  </a:lnTo>
                  <a:lnTo>
                    <a:pt x="1162" y="1163"/>
                  </a:lnTo>
                  <a:lnTo>
                    <a:pt x="1167" y="1157"/>
                  </a:lnTo>
                  <a:lnTo>
                    <a:pt x="1175" y="1149"/>
                  </a:lnTo>
                  <a:lnTo>
                    <a:pt x="1181" y="1139"/>
                  </a:lnTo>
                  <a:lnTo>
                    <a:pt x="1187" y="1129"/>
                  </a:lnTo>
                  <a:lnTo>
                    <a:pt x="1191" y="1119"/>
                  </a:lnTo>
                  <a:lnTo>
                    <a:pt x="1194" y="1108"/>
                  </a:lnTo>
                  <a:lnTo>
                    <a:pt x="1197" y="1096"/>
                  </a:lnTo>
                  <a:lnTo>
                    <a:pt x="1198" y="1084"/>
                  </a:lnTo>
                  <a:lnTo>
                    <a:pt x="1199" y="1073"/>
                  </a:lnTo>
                  <a:lnTo>
                    <a:pt x="1199" y="1061"/>
                  </a:lnTo>
                  <a:lnTo>
                    <a:pt x="1198" y="1048"/>
                  </a:lnTo>
                  <a:lnTo>
                    <a:pt x="1197" y="1036"/>
                  </a:lnTo>
                  <a:lnTo>
                    <a:pt x="1195" y="1025"/>
                  </a:lnTo>
                  <a:lnTo>
                    <a:pt x="1192" y="1014"/>
                  </a:lnTo>
                  <a:lnTo>
                    <a:pt x="1189" y="1002"/>
                  </a:lnTo>
                  <a:lnTo>
                    <a:pt x="1186" y="991"/>
                  </a:lnTo>
                  <a:lnTo>
                    <a:pt x="1182" y="982"/>
                  </a:lnTo>
                  <a:lnTo>
                    <a:pt x="1180" y="976"/>
                  </a:lnTo>
                  <a:lnTo>
                    <a:pt x="1177" y="971"/>
                  </a:lnTo>
                  <a:lnTo>
                    <a:pt x="1174" y="966"/>
                  </a:lnTo>
                  <a:lnTo>
                    <a:pt x="1170" y="961"/>
                  </a:lnTo>
                  <a:lnTo>
                    <a:pt x="1163" y="952"/>
                  </a:lnTo>
                  <a:lnTo>
                    <a:pt x="1154" y="944"/>
                  </a:lnTo>
                  <a:lnTo>
                    <a:pt x="1147" y="936"/>
                  </a:lnTo>
                  <a:lnTo>
                    <a:pt x="1141" y="927"/>
                  </a:lnTo>
                  <a:lnTo>
                    <a:pt x="1139" y="922"/>
                  </a:lnTo>
                  <a:lnTo>
                    <a:pt x="1138" y="917"/>
                  </a:lnTo>
                  <a:lnTo>
                    <a:pt x="1138" y="911"/>
                  </a:lnTo>
                  <a:lnTo>
                    <a:pt x="1139" y="905"/>
                  </a:lnTo>
                  <a:lnTo>
                    <a:pt x="1150" y="887"/>
                  </a:lnTo>
                  <a:lnTo>
                    <a:pt x="1162" y="868"/>
                  </a:lnTo>
                  <a:lnTo>
                    <a:pt x="1171" y="849"/>
                  </a:lnTo>
                  <a:lnTo>
                    <a:pt x="1178" y="830"/>
                  </a:lnTo>
                  <a:lnTo>
                    <a:pt x="1180" y="819"/>
                  </a:lnTo>
                  <a:lnTo>
                    <a:pt x="1182" y="809"/>
                  </a:lnTo>
                  <a:lnTo>
                    <a:pt x="1184" y="799"/>
                  </a:lnTo>
                  <a:lnTo>
                    <a:pt x="1185" y="789"/>
                  </a:lnTo>
                  <a:lnTo>
                    <a:pt x="1185" y="779"/>
                  </a:lnTo>
                  <a:lnTo>
                    <a:pt x="1185" y="768"/>
                  </a:lnTo>
                  <a:lnTo>
                    <a:pt x="1184" y="758"/>
                  </a:lnTo>
                  <a:lnTo>
                    <a:pt x="1182" y="748"/>
                  </a:lnTo>
                  <a:lnTo>
                    <a:pt x="1178" y="732"/>
                  </a:lnTo>
                  <a:lnTo>
                    <a:pt x="1174" y="715"/>
                  </a:lnTo>
                  <a:lnTo>
                    <a:pt x="1169" y="700"/>
                  </a:lnTo>
                  <a:lnTo>
                    <a:pt x="1163" y="685"/>
                  </a:lnTo>
                  <a:lnTo>
                    <a:pt x="1158" y="677"/>
                  </a:lnTo>
                  <a:lnTo>
                    <a:pt x="1154" y="670"/>
                  </a:lnTo>
                  <a:lnTo>
                    <a:pt x="1149" y="664"/>
                  </a:lnTo>
                  <a:lnTo>
                    <a:pt x="1144" y="658"/>
                  </a:lnTo>
                  <a:lnTo>
                    <a:pt x="1138" y="652"/>
                  </a:lnTo>
                  <a:lnTo>
                    <a:pt x="1132" y="647"/>
                  </a:lnTo>
                  <a:lnTo>
                    <a:pt x="1125" y="642"/>
                  </a:lnTo>
                  <a:lnTo>
                    <a:pt x="1117" y="637"/>
                  </a:lnTo>
                  <a:lnTo>
                    <a:pt x="1098" y="634"/>
                  </a:lnTo>
                  <a:lnTo>
                    <a:pt x="1078" y="632"/>
                  </a:lnTo>
                  <a:lnTo>
                    <a:pt x="1069" y="632"/>
                  </a:lnTo>
                  <a:lnTo>
                    <a:pt x="1057" y="632"/>
                  </a:lnTo>
                  <a:lnTo>
                    <a:pt x="1047" y="634"/>
                  </a:lnTo>
                  <a:lnTo>
                    <a:pt x="1037" y="639"/>
                  </a:lnTo>
                  <a:lnTo>
                    <a:pt x="1025" y="649"/>
                  </a:lnTo>
                  <a:lnTo>
                    <a:pt x="1011" y="658"/>
                  </a:lnTo>
                  <a:lnTo>
                    <a:pt x="1005" y="664"/>
                  </a:lnTo>
                  <a:lnTo>
                    <a:pt x="1001" y="669"/>
                  </a:lnTo>
                  <a:lnTo>
                    <a:pt x="999" y="673"/>
                  </a:lnTo>
                  <a:lnTo>
                    <a:pt x="998" y="676"/>
                  </a:lnTo>
                  <a:lnTo>
                    <a:pt x="997" y="680"/>
                  </a:lnTo>
                  <a:lnTo>
                    <a:pt x="997" y="686"/>
                  </a:lnTo>
                  <a:lnTo>
                    <a:pt x="999" y="694"/>
                  </a:lnTo>
                  <a:lnTo>
                    <a:pt x="999" y="702"/>
                  </a:lnTo>
                  <a:lnTo>
                    <a:pt x="999" y="710"/>
                  </a:lnTo>
                  <a:lnTo>
                    <a:pt x="998" y="718"/>
                  </a:lnTo>
                  <a:lnTo>
                    <a:pt x="996" y="726"/>
                  </a:lnTo>
                  <a:lnTo>
                    <a:pt x="993" y="735"/>
                  </a:lnTo>
                  <a:lnTo>
                    <a:pt x="989" y="743"/>
                  </a:lnTo>
                  <a:lnTo>
                    <a:pt x="985" y="750"/>
                  </a:lnTo>
                  <a:lnTo>
                    <a:pt x="979" y="754"/>
                  </a:lnTo>
                  <a:lnTo>
                    <a:pt x="972" y="758"/>
                  </a:lnTo>
                  <a:lnTo>
                    <a:pt x="965" y="761"/>
                  </a:lnTo>
                  <a:lnTo>
                    <a:pt x="958" y="763"/>
                  </a:lnTo>
                  <a:lnTo>
                    <a:pt x="952" y="764"/>
                  </a:lnTo>
                  <a:lnTo>
                    <a:pt x="945" y="764"/>
                  </a:lnTo>
                  <a:lnTo>
                    <a:pt x="939" y="762"/>
                  </a:lnTo>
                  <a:lnTo>
                    <a:pt x="933" y="760"/>
                  </a:lnTo>
                  <a:lnTo>
                    <a:pt x="927" y="751"/>
                  </a:lnTo>
                  <a:lnTo>
                    <a:pt x="923" y="743"/>
                  </a:lnTo>
                  <a:lnTo>
                    <a:pt x="921" y="734"/>
                  </a:lnTo>
                  <a:lnTo>
                    <a:pt x="919" y="723"/>
                  </a:lnTo>
                  <a:lnTo>
                    <a:pt x="919" y="714"/>
                  </a:lnTo>
                  <a:lnTo>
                    <a:pt x="920" y="704"/>
                  </a:lnTo>
                  <a:lnTo>
                    <a:pt x="921" y="694"/>
                  </a:lnTo>
                  <a:lnTo>
                    <a:pt x="923" y="682"/>
                  </a:lnTo>
                  <a:lnTo>
                    <a:pt x="934" y="663"/>
                  </a:lnTo>
                  <a:lnTo>
                    <a:pt x="946" y="645"/>
                  </a:lnTo>
                  <a:lnTo>
                    <a:pt x="959" y="626"/>
                  </a:lnTo>
                  <a:lnTo>
                    <a:pt x="973" y="609"/>
                  </a:lnTo>
                  <a:lnTo>
                    <a:pt x="1003" y="576"/>
                  </a:lnTo>
                  <a:lnTo>
                    <a:pt x="1034" y="543"/>
                  </a:lnTo>
                  <a:lnTo>
                    <a:pt x="1049" y="527"/>
                  </a:lnTo>
                  <a:lnTo>
                    <a:pt x="1063" y="510"/>
                  </a:lnTo>
                  <a:lnTo>
                    <a:pt x="1078" y="492"/>
                  </a:lnTo>
                  <a:lnTo>
                    <a:pt x="1090" y="475"/>
                  </a:lnTo>
                  <a:lnTo>
                    <a:pt x="1102" y="457"/>
                  </a:lnTo>
                  <a:lnTo>
                    <a:pt x="1111" y="437"/>
                  </a:lnTo>
                  <a:lnTo>
                    <a:pt x="1117" y="427"/>
                  </a:lnTo>
                  <a:lnTo>
                    <a:pt x="1120" y="416"/>
                  </a:lnTo>
                  <a:lnTo>
                    <a:pt x="1124" y="405"/>
                  </a:lnTo>
                  <a:lnTo>
                    <a:pt x="1127" y="394"/>
                  </a:lnTo>
                  <a:lnTo>
                    <a:pt x="1132" y="377"/>
                  </a:lnTo>
                  <a:lnTo>
                    <a:pt x="1136" y="358"/>
                  </a:lnTo>
                  <a:lnTo>
                    <a:pt x="1139" y="340"/>
                  </a:lnTo>
                  <a:lnTo>
                    <a:pt x="1140" y="322"/>
                  </a:lnTo>
                  <a:lnTo>
                    <a:pt x="1139" y="303"/>
                  </a:lnTo>
                  <a:lnTo>
                    <a:pt x="1138" y="285"/>
                  </a:lnTo>
                  <a:lnTo>
                    <a:pt x="1136" y="268"/>
                  </a:lnTo>
                  <a:lnTo>
                    <a:pt x="1133" y="249"/>
                  </a:lnTo>
                  <a:lnTo>
                    <a:pt x="1138" y="244"/>
                  </a:lnTo>
                  <a:lnTo>
                    <a:pt x="1144" y="240"/>
                  </a:lnTo>
                  <a:lnTo>
                    <a:pt x="1151" y="237"/>
                  </a:lnTo>
                  <a:lnTo>
                    <a:pt x="1157" y="235"/>
                  </a:lnTo>
                  <a:lnTo>
                    <a:pt x="1165" y="234"/>
                  </a:lnTo>
                  <a:lnTo>
                    <a:pt x="1173" y="234"/>
                  </a:lnTo>
                  <a:lnTo>
                    <a:pt x="1180" y="235"/>
                  </a:lnTo>
                  <a:lnTo>
                    <a:pt x="1188" y="237"/>
                  </a:lnTo>
                  <a:lnTo>
                    <a:pt x="1252" y="234"/>
                  </a:lnTo>
                  <a:lnTo>
                    <a:pt x="1314" y="232"/>
                  </a:lnTo>
                  <a:lnTo>
                    <a:pt x="1375" y="232"/>
                  </a:lnTo>
                  <a:lnTo>
                    <a:pt x="1437" y="232"/>
                  </a:lnTo>
                  <a:lnTo>
                    <a:pt x="1496" y="233"/>
                  </a:lnTo>
                  <a:lnTo>
                    <a:pt x="1556" y="233"/>
                  </a:lnTo>
                  <a:lnTo>
                    <a:pt x="1616" y="231"/>
                  </a:lnTo>
                  <a:lnTo>
                    <a:pt x="1677" y="228"/>
                  </a:lnTo>
                  <a:lnTo>
                    <a:pt x="1754" y="227"/>
                  </a:lnTo>
                  <a:lnTo>
                    <a:pt x="1831" y="226"/>
                  </a:lnTo>
                  <a:lnTo>
                    <a:pt x="1908" y="225"/>
                  </a:lnTo>
                  <a:lnTo>
                    <a:pt x="1985" y="224"/>
                  </a:lnTo>
                  <a:lnTo>
                    <a:pt x="2062" y="223"/>
                  </a:lnTo>
                  <a:lnTo>
                    <a:pt x="2140" y="222"/>
                  </a:lnTo>
                  <a:lnTo>
                    <a:pt x="2218" y="220"/>
                  </a:lnTo>
                  <a:lnTo>
                    <a:pt x="2294" y="219"/>
                  </a:lnTo>
                  <a:lnTo>
                    <a:pt x="2372" y="217"/>
                  </a:lnTo>
                  <a:lnTo>
                    <a:pt x="2449" y="216"/>
                  </a:lnTo>
                  <a:lnTo>
                    <a:pt x="2526" y="215"/>
                  </a:lnTo>
                  <a:lnTo>
                    <a:pt x="2604" y="214"/>
                  </a:lnTo>
                  <a:lnTo>
                    <a:pt x="2681" y="213"/>
                  </a:lnTo>
                  <a:lnTo>
                    <a:pt x="2757" y="212"/>
                  </a:lnTo>
                  <a:lnTo>
                    <a:pt x="2835" y="211"/>
                  </a:lnTo>
                  <a:lnTo>
                    <a:pt x="2912" y="210"/>
                  </a:lnTo>
                  <a:lnTo>
                    <a:pt x="2981" y="209"/>
                  </a:lnTo>
                  <a:lnTo>
                    <a:pt x="3052" y="208"/>
                  </a:lnTo>
                  <a:lnTo>
                    <a:pt x="3124" y="209"/>
                  </a:lnTo>
                  <a:lnTo>
                    <a:pt x="3197" y="209"/>
                  </a:lnTo>
                  <a:lnTo>
                    <a:pt x="3270" y="210"/>
                  </a:lnTo>
                  <a:lnTo>
                    <a:pt x="3343" y="210"/>
                  </a:lnTo>
                  <a:lnTo>
                    <a:pt x="3416" y="209"/>
                  </a:lnTo>
                  <a:lnTo>
                    <a:pt x="3487" y="206"/>
                  </a:lnTo>
                  <a:lnTo>
                    <a:pt x="3635" y="205"/>
                  </a:lnTo>
                  <a:lnTo>
                    <a:pt x="3883" y="204"/>
                  </a:lnTo>
                  <a:lnTo>
                    <a:pt x="4213" y="203"/>
                  </a:lnTo>
                  <a:lnTo>
                    <a:pt x="4615" y="201"/>
                  </a:lnTo>
                  <a:lnTo>
                    <a:pt x="5072" y="200"/>
                  </a:lnTo>
                  <a:lnTo>
                    <a:pt x="5572" y="199"/>
                  </a:lnTo>
                  <a:lnTo>
                    <a:pt x="6098" y="197"/>
                  </a:lnTo>
                  <a:lnTo>
                    <a:pt x="6640" y="196"/>
                  </a:lnTo>
                  <a:lnTo>
                    <a:pt x="7181" y="194"/>
                  </a:lnTo>
                  <a:lnTo>
                    <a:pt x="7708" y="193"/>
                  </a:lnTo>
                  <a:lnTo>
                    <a:pt x="8206" y="191"/>
                  </a:lnTo>
                  <a:lnTo>
                    <a:pt x="8663" y="190"/>
                  </a:lnTo>
                  <a:lnTo>
                    <a:pt x="9063" y="188"/>
                  </a:lnTo>
                  <a:lnTo>
                    <a:pt x="9392" y="187"/>
                  </a:lnTo>
                  <a:lnTo>
                    <a:pt x="9637" y="185"/>
                  </a:lnTo>
                  <a:lnTo>
                    <a:pt x="9783" y="183"/>
                  </a:lnTo>
                  <a:lnTo>
                    <a:pt x="9795" y="185"/>
                  </a:lnTo>
                  <a:lnTo>
                    <a:pt x="9809" y="186"/>
                  </a:lnTo>
                  <a:lnTo>
                    <a:pt x="9822" y="185"/>
                  </a:lnTo>
                  <a:lnTo>
                    <a:pt x="9836" y="184"/>
                  </a:lnTo>
                  <a:lnTo>
                    <a:pt x="9844" y="184"/>
                  </a:lnTo>
                  <a:lnTo>
                    <a:pt x="9850" y="184"/>
                  </a:lnTo>
                  <a:lnTo>
                    <a:pt x="9856" y="185"/>
                  </a:lnTo>
                  <a:lnTo>
                    <a:pt x="9861" y="186"/>
                  </a:lnTo>
                  <a:lnTo>
                    <a:pt x="9866" y="188"/>
                  </a:lnTo>
                  <a:lnTo>
                    <a:pt x="9871" y="191"/>
                  </a:lnTo>
                  <a:lnTo>
                    <a:pt x="9875" y="195"/>
                  </a:lnTo>
                  <a:lnTo>
                    <a:pt x="9878" y="200"/>
                  </a:lnTo>
                  <a:lnTo>
                    <a:pt x="9877" y="223"/>
                  </a:lnTo>
                  <a:lnTo>
                    <a:pt x="9877" y="244"/>
                  </a:lnTo>
                  <a:lnTo>
                    <a:pt x="9877" y="265"/>
                  </a:lnTo>
                  <a:lnTo>
                    <a:pt x="9879" y="287"/>
                  </a:lnTo>
                  <a:lnTo>
                    <a:pt x="9881" y="307"/>
                  </a:lnTo>
                  <a:lnTo>
                    <a:pt x="9885" y="328"/>
                  </a:lnTo>
                  <a:lnTo>
                    <a:pt x="9891" y="348"/>
                  </a:lnTo>
                  <a:lnTo>
                    <a:pt x="9897" y="369"/>
                  </a:lnTo>
                  <a:lnTo>
                    <a:pt x="9904" y="388"/>
                  </a:lnTo>
                  <a:lnTo>
                    <a:pt x="9912" y="407"/>
                  </a:lnTo>
                  <a:lnTo>
                    <a:pt x="9921" y="425"/>
                  </a:lnTo>
                  <a:lnTo>
                    <a:pt x="9931" y="443"/>
                  </a:lnTo>
                  <a:lnTo>
                    <a:pt x="9944" y="461"/>
                  </a:lnTo>
                  <a:lnTo>
                    <a:pt x="9956" y="478"/>
                  </a:lnTo>
                  <a:lnTo>
                    <a:pt x="9970" y="494"/>
                  </a:lnTo>
                  <a:lnTo>
                    <a:pt x="9986" y="510"/>
                  </a:lnTo>
                  <a:lnTo>
                    <a:pt x="9994" y="520"/>
                  </a:lnTo>
                  <a:lnTo>
                    <a:pt x="10004" y="530"/>
                  </a:lnTo>
                  <a:lnTo>
                    <a:pt x="10013" y="540"/>
                  </a:lnTo>
                  <a:lnTo>
                    <a:pt x="10024" y="550"/>
                  </a:lnTo>
                  <a:lnTo>
                    <a:pt x="10046" y="570"/>
                  </a:lnTo>
                  <a:lnTo>
                    <a:pt x="10066" y="590"/>
                  </a:lnTo>
                  <a:lnTo>
                    <a:pt x="10076" y="602"/>
                  </a:lnTo>
                  <a:lnTo>
                    <a:pt x="10084" y="613"/>
                  </a:lnTo>
                  <a:lnTo>
                    <a:pt x="10090" y="625"/>
                  </a:lnTo>
                  <a:lnTo>
                    <a:pt x="10094" y="637"/>
                  </a:lnTo>
                  <a:lnTo>
                    <a:pt x="10096" y="644"/>
                  </a:lnTo>
                  <a:lnTo>
                    <a:pt x="10097" y="650"/>
                  </a:lnTo>
                  <a:lnTo>
                    <a:pt x="10097" y="657"/>
                  </a:lnTo>
                  <a:lnTo>
                    <a:pt x="10096" y="664"/>
                  </a:lnTo>
                  <a:lnTo>
                    <a:pt x="10095" y="671"/>
                  </a:lnTo>
                  <a:lnTo>
                    <a:pt x="10094" y="678"/>
                  </a:lnTo>
                  <a:lnTo>
                    <a:pt x="10091" y="686"/>
                  </a:lnTo>
                  <a:lnTo>
                    <a:pt x="10088" y="694"/>
                  </a:lnTo>
                  <a:lnTo>
                    <a:pt x="10083" y="695"/>
                  </a:lnTo>
                  <a:lnTo>
                    <a:pt x="10078" y="697"/>
                  </a:lnTo>
                  <a:lnTo>
                    <a:pt x="10072" y="697"/>
                  </a:lnTo>
                  <a:lnTo>
                    <a:pt x="10068" y="697"/>
                  </a:lnTo>
                  <a:lnTo>
                    <a:pt x="10059" y="695"/>
                  </a:lnTo>
                  <a:lnTo>
                    <a:pt x="10051" y="692"/>
                  </a:lnTo>
                  <a:lnTo>
                    <a:pt x="10043" y="687"/>
                  </a:lnTo>
                  <a:lnTo>
                    <a:pt x="10035" y="681"/>
                  </a:lnTo>
                  <a:lnTo>
                    <a:pt x="10026" y="674"/>
                  </a:lnTo>
                  <a:lnTo>
                    <a:pt x="10019" y="667"/>
                  </a:lnTo>
                  <a:lnTo>
                    <a:pt x="10011" y="660"/>
                  </a:lnTo>
                  <a:lnTo>
                    <a:pt x="10003" y="654"/>
                  </a:lnTo>
                  <a:lnTo>
                    <a:pt x="9995" y="647"/>
                  </a:lnTo>
                  <a:lnTo>
                    <a:pt x="9987" y="642"/>
                  </a:lnTo>
                  <a:lnTo>
                    <a:pt x="9977" y="637"/>
                  </a:lnTo>
                  <a:lnTo>
                    <a:pt x="9967" y="635"/>
                  </a:lnTo>
                  <a:lnTo>
                    <a:pt x="9962" y="634"/>
                  </a:lnTo>
                  <a:lnTo>
                    <a:pt x="9957" y="634"/>
                  </a:lnTo>
                  <a:lnTo>
                    <a:pt x="9952" y="635"/>
                  </a:lnTo>
                  <a:lnTo>
                    <a:pt x="9946" y="636"/>
                  </a:lnTo>
                  <a:lnTo>
                    <a:pt x="9932" y="641"/>
                  </a:lnTo>
                  <a:lnTo>
                    <a:pt x="9920" y="646"/>
                  </a:lnTo>
                  <a:lnTo>
                    <a:pt x="9908" y="652"/>
                  </a:lnTo>
                  <a:lnTo>
                    <a:pt x="9897" y="660"/>
                  </a:lnTo>
                  <a:lnTo>
                    <a:pt x="9893" y="664"/>
                  </a:lnTo>
                  <a:lnTo>
                    <a:pt x="9887" y="668"/>
                  </a:lnTo>
                  <a:lnTo>
                    <a:pt x="9883" y="673"/>
                  </a:lnTo>
                  <a:lnTo>
                    <a:pt x="9879" y="679"/>
                  </a:lnTo>
                  <a:lnTo>
                    <a:pt x="9876" y="685"/>
                  </a:lnTo>
                  <a:lnTo>
                    <a:pt x="9873" y="692"/>
                  </a:lnTo>
                  <a:lnTo>
                    <a:pt x="9871" y="698"/>
                  </a:lnTo>
                  <a:lnTo>
                    <a:pt x="9869" y="705"/>
                  </a:lnTo>
                  <a:lnTo>
                    <a:pt x="9867" y="715"/>
                  </a:lnTo>
                  <a:lnTo>
                    <a:pt x="9865" y="724"/>
                  </a:lnTo>
                  <a:lnTo>
                    <a:pt x="9865" y="735"/>
                  </a:lnTo>
                  <a:lnTo>
                    <a:pt x="9865" y="744"/>
                  </a:lnTo>
                  <a:lnTo>
                    <a:pt x="9866" y="753"/>
                  </a:lnTo>
                  <a:lnTo>
                    <a:pt x="9868" y="762"/>
                  </a:lnTo>
                  <a:lnTo>
                    <a:pt x="9870" y="771"/>
                  </a:lnTo>
                  <a:lnTo>
                    <a:pt x="9873" y="781"/>
                  </a:lnTo>
                  <a:lnTo>
                    <a:pt x="9881" y="797"/>
                  </a:lnTo>
                  <a:lnTo>
                    <a:pt x="9891" y="813"/>
                  </a:lnTo>
                  <a:lnTo>
                    <a:pt x="9901" y="829"/>
                  </a:lnTo>
                  <a:lnTo>
                    <a:pt x="9912" y="843"/>
                  </a:lnTo>
                  <a:lnTo>
                    <a:pt x="9911" y="849"/>
                  </a:lnTo>
                  <a:lnTo>
                    <a:pt x="9910" y="854"/>
                  </a:lnTo>
                  <a:lnTo>
                    <a:pt x="9907" y="859"/>
                  </a:lnTo>
                  <a:lnTo>
                    <a:pt x="9905" y="863"/>
                  </a:lnTo>
                  <a:lnTo>
                    <a:pt x="9898" y="872"/>
                  </a:lnTo>
                  <a:lnTo>
                    <a:pt x="9890" y="880"/>
                  </a:lnTo>
                  <a:lnTo>
                    <a:pt x="9881" y="888"/>
                  </a:lnTo>
                  <a:lnTo>
                    <a:pt x="9874" y="896"/>
                  </a:lnTo>
                  <a:lnTo>
                    <a:pt x="9871" y="900"/>
                  </a:lnTo>
                  <a:lnTo>
                    <a:pt x="9868" y="905"/>
                  </a:lnTo>
                  <a:lnTo>
                    <a:pt x="9865" y="909"/>
                  </a:lnTo>
                  <a:lnTo>
                    <a:pt x="9863" y="914"/>
                  </a:lnTo>
                  <a:lnTo>
                    <a:pt x="9860" y="924"/>
                  </a:lnTo>
                  <a:lnTo>
                    <a:pt x="9857" y="934"/>
                  </a:lnTo>
                  <a:lnTo>
                    <a:pt x="9855" y="943"/>
                  </a:lnTo>
                  <a:lnTo>
                    <a:pt x="9855" y="953"/>
                  </a:lnTo>
                  <a:lnTo>
                    <a:pt x="9855" y="963"/>
                  </a:lnTo>
                  <a:lnTo>
                    <a:pt x="9855" y="973"/>
                  </a:lnTo>
                  <a:lnTo>
                    <a:pt x="9857" y="982"/>
                  </a:lnTo>
                  <a:lnTo>
                    <a:pt x="9859" y="991"/>
                  </a:lnTo>
                  <a:lnTo>
                    <a:pt x="9862" y="1001"/>
                  </a:lnTo>
                  <a:lnTo>
                    <a:pt x="9866" y="1011"/>
                  </a:lnTo>
                  <a:lnTo>
                    <a:pt x="9869" y="1019"/>
                  </a:lnTo>
                  <a:lnTo>
                    <a:pt x="9874" y="1028"/>
                  </a:lnTo>
                  <a:lnTo>
                    <a:pt x="9879" y="1036"/>
                  </a:lnTo>
                  <a:lnTo>
                    <a:pt x="9884" y="1044"/>
                  </a:lnTo>
                  <a:lnTo>
                    <a:pt x="9891" y="1051"/>
                  </a:lnTo>
                  <a:lnTo>
                    <a:pt x="9897" y="1059"/>
                  </a:lnTo>
                  <a:lnTo>
                    <a:pt x="9918" y="1068"/>
                  </a:lnTo>
                  <a:lnTo>
                    <a:pt x="9941" y="1078"/>
                  </a:lnTo>
                  <a:lnTo>
                    <a:pt x="9952" y="1081"/>
                  </a:lnTo>
                  <a:lnTo>
                    <a:pt x="9963" y="1083"/>
                  </a:lnTo>
                  <a:lnTo>
                    <a:pt x="9969" y="1082"/>
                  </a:lnTo>
                  <a:lnTo>
                    <a:pt x="9974" y="1081"/>
                  </a:lnTo>
                  <a:lnTo>
                    <a:pt x="9980" y="1079"/>
                  </a:lnTo>
                  <a:lnTo>
                    <a:pt x="9986" y="1076"/>
                  </a:lnTo>
                  <a:lnTo>
                    <a:pt x="9995" y="1070"/>
                  </a:lnTo>
                  <a:lnTo>
                    <a:pt x="10003" y="1064"/>
                  </a:lnTo>
                  <a:lnTo>
                    <a:pt x="10011" y="1056"/>
                  </a:lnTo>
                  <a:lnTo>
                    <a:pt x="10018" y="1047"/>
                  </a:lnTo>
                  <a:lnTo>
                    <a:pt x="10024" y="1038"/>
                  </a:lnTo>
                  <a:lnTo>
                    <a:pt x="10030" y="1028"/>
                  </a:lnTo>
                  <a:lnTo>
                    <a:pt x="10031" y="1023"/>
                  </a:lnTo>
                  <a:lnTo>
                    <a:pt x="10032" y="1017"/>
                  </a:lnTo>
                  <a:lnTo>
                    <a:pt x="10033" y="1012"/>
                  </a:lnTo>
                  <a:lnTo>
                    <a:pt x="10033" y="1004"/>
                  </a:lnTo>
                  <a:lnTo>
                    <a:pt x="10037" y="1001"/>
                  </a:lnTo>
                  <a:lnTo>
                    <a:pt x="10043" y="998"/>
                  </a:lnTo>
                  <a:lnTo>
                    <a:pt x="10049" y="997"/>
                  </a:lnTo>
                  <a:lnTo>
                    <a:pt x="10056" y="997"/>
                  </a:lnTo>
                  <a:lnTo>
                    <a:pt x="10062" y="998"/>
                  </a:lnTo>
                  <a:lnTo>
                    <a:pt x="10069" y="1000"/>
                  </a:lnTo>
                  <a:lnTo>
                    <a:pt x="10076" y="1003"/>
                  </a:lnTo>
                  <a:lnTo>
                    <a:pt x="10082" y="1007"/>
                  </a:lnTo>
                  <a:lnTo>
                    <a:pt x="10089" y="1016"/>
                  </a:lnTo>
                  <a:lnTo>
                    <a:pt x="10095" y="1025"/>
                  </a:lnTo>
                  <a:lnTo>
                    <a:pt x="10099" y="1035"/>
                  </a:lnTo>
                  <a:lnTo>
                    <a:pt x="10102" y="1045"/>
                  </a:lnTo>
                  <a:lnTo>
                    <a:pt x="10103" y="1056"/>
                  </a:lnTo>
                  <a:lnTo>
                    <a:pt x="10103" y="1066"/>
                  </a:lnTo>
                  <a:lnTo>
                    <a:pt x="10100" y="1077"/>
                  </a:lnTo>
                  <a:lnTo>
                    <a:pt x="10097" y="1087"/>
                  </a:lnTo>
                  <a:lnTo>
                    <a:pt x="10089" y="1104"/>
                  </a:lnTo>
                  <a:lnTo>
                    <a:pt x="10081" y="1119"/>
                  </a:lnTo>
                  <a:lnTo>
                    <a:pt x="10070" y="1133"/>
                  </a:lnTo>
                  <a:lnTo>
                    <a:pt x="10059" y="1148"/>
                  </a:lnTo>
                  <a:lnTo>
                    <a:pt x="10036" y="1174"/>
                  </a:lnTo>
                  <a:lnTo>
                    <a:pt x="10011" y="1200"/>
                  </a:lnTo>
                  <a:lnTo>
                    <a:pt x="9998" y="1213"/>
                  </a:lnTo>
                  <a:lnTo>
                    <a:pt x="9987" y="1226"/>
                  </a:lnTo>
                  <a:lnTo>
                    <a:pt x="9975" y="1239"/>
                  </a:lnTo>
                  <a:lnTo>
                    <a:pt x="9964" y="1253"/>
                  </a:lnTo>
                  <a:lnTo>
                    <a:pt x="9955" y="1268"/>
                  </a:lnTo>
                  <a:lnTo>
                    <a:pt x="9947" y="1283"/>
                  </a:lnTo>
                  <a:lnTo>
                    <a:pt x="9940" y="1300"/>
                  </a:lnTo>
                  <a:lnTo>
                    <a:pt x="9933" y="1317"/>
                  </a:lnTo>
                  <a:lnTo>
                    <a:pt x="9921" y="1369"/>
                  </a:lnTo>
                  <a:close/>
                  <a:moveTo>
                    <a:pt x="9912" y="1231"/>
                  </a:moveTo>
                  <a:lnTo>
                    <a:pt x="9905" y="1243"/>
                  </a:lnTo>
                  <a:lnTo>
                    <a:pt x="9899" y="1254"/>
                  </a:lnTo>
                  <a:lnTo>
                    <a:pt x="9893" y="1266"/>
                  </a:lnTo>
                  <a:lnTo>
                    <a:pt x="9887" y="1277"/>
                  </a:lnTo>
                  <a:lnTo>
                    <a:pt x="9878" y="1303"/>
                  </a:lnTo>
                  <a:lnTo>
                    <a:pt x="9871" y="1328"/>
                  </a:lnTo>
                  <a:lnTo>
                    <a:pt x="9864" y="1355"/>
                  </a:lnTo>
                  <a:lnTo>
                    <a:pt x="9859" y="1382"/>
                  </a:lnTo>
                  <a:lnTo>
                    <a:pt x="9853" y="1408"/>
                  </a:lnTo>
                  <a:lnTo>
                    <a:pt x="9848" y="1435"/>
                  </a:lnTo>
                  <a:lnTo>
                    <a:pt x="9829" y="1450"/>
                  </a:lnTo>
                  <a:lnTo>
                    <a:pt x="9784" y="1452"/>
                  </a:lnTo>
                  <a:lnTo>
                    <a:pt x="9739" y="1453"/>
                  </a:lnTo>
                  <a:lnTo>
                    <a:pt x="9694" y="1454"/>
                  </a:lnTo>
                  <a:lnTo>
                    <a:pt x="9649" y="1455"/>
                  </a:lnTo>
                  <a:lnTo>
                    <a:pt x="9603" y="1456"/>
                  </a:lnTo>
                  <a:lnTo>
                    <a:pt x="9558" y="1456"/>
                  </a:lnTo>
                  <a:lnTo>
                    <a:pt x="9512" y="1457"/>
                  </a:lnTo>
                  <a:lnTo>
                    <a:pt x="9467" y="1457"/>
                  </a:lnTo>
                  <a:lnTo>
                    <a:pt x="9421" y="1457"/>
                  </a:lnTo>
                  <a:lnTo>
                    <a:pt x="9376" y="1457"/>
                  </a:lnTo>
                  <a:lnTo>
                    <a:pt x="9331" y="1457"/>
                  </a:lnTo>
                  <a:lnTo>
                    <a:pt x="9286" y="1458"/>
                  </a:lnTo>
                  <a:lnTo>
                    <a:pt x="9242" y="1458"/>
                  </a:lnTo>
                  <a:lnTo>
                    <a:pt x="9198" y="1458"/>
                  </a:lnTo>
                  <a:lnTo>
                    <a:pt x="9155" y="1458"/>
                  </a:lnTo>
                  <a:lnTo>
                    <a:pt x="9112" y="1459"/>
                  </a:lnTo>
                  <a:lnTo>
                    <a:pt x="3106" y="1473"/>
                  </a:lnTo>
                  <a:lnTo>
                    <a:pt x="2985" y="1475"/>
                  </a:lnTo>
                  <a:lnTo>
                    <a:pt x="1954" y="1480"/>
                  </a:lnTo>
                  <a:lnTo>
                    <a:pt x="1906" y="1480"/>
                  </a:lnTo>
                  <a:lnTo>
                    <a:pt x="1859" y="1480"/>
                  </a:lnTo>
                  <a:lnTo>
                    <a:pt x="1812" y="1480"/>
                  </a:lnTo>
                  <a:lnTo>
                    <a:pt x="1765" y="1481"/>
                  </a:lnTo>
                  <a:lnTo>
                    <a:pt x="1719" y="1482"/>
                  </a:lnTo>
                  <a:lnTo>
                    <a:pt x="1673" y="1483"/>
                  </a:lnTo>
                  <a:lnTo>
                    <a:pt x="1627" y="1484"/>
                  </a:lnTo>
                  <a:lnTo>
                    <a:pt x="1581" y="1485"/>
                  </a:lnTo>
                  <a:lnTo>
                    <a:pt x="1536" y="1486"/>
                  </a:lnTo>
                  <a:lnTo>
                    <a:pt x="1490" y="1487"/>
                  </a:lnTo>
                  <a:lnTo>
                    <a:pt x="1445" y="1488"/>
                  </a:lnTo>
                  <a:lnTo>
                    <a:pt x="1399" y="1489"/>
                  </a:lnTo>
                  <a:lnTo>
                    <a:pt x="1353" y="1489"/>
                  </a:lnTo>
                  <a:lnTo>
                    <a:pt x="1307" y="1489"/>
                  </a:lnTo>
                  <a:lnTo>
                    <a:pt x="1260" y="1489"/>
                  </a:lnTo>
                  <a:lnTo>
                    <a:pt x="1213" y="1489"/>
                  </a:lnTo>
                  <a:lnTo>
                    <a:pt x="1209" y="1484"/>
                  </a:lnTo>
                  <a:lnTo>
                    <a:pt x="1207" y="1480"/>
                  </a:lnTo>
                  <a:lnTo>
                    <a:pt x="1204" y="1475"/>
                  </a:lnTo>
                  <a:lnTo>
                    <a:pt x="1203" y="1469"/>
                  </a:lnTo>
                  <a:lnTo>
                    <a:pt x="1203" y="1458"/>
                  </a:lnTo>
                  <a:lnTo>
                    <a:pt x="1204" y="1447"/>
                  </a:lnTo>
                  <a:lnTo>
                    <a:pt x="1205" y="1436"/>
                  </a:lnTo>
                  <a:lnTo>
                    <a:pt x="1205" y="1424"/>
                  </a:lnTo>
                  <a:lnTo>
                    <a:pt x="1205" y="1419"/>
                  </a:lnTo>
                  <a:lnTo>
                    <a:pt x="1204" y="1413"/>
                  </a:lnTo>
                  <a:lnTo>
                    <a:pt x="1202" y="1408"/>
                  </a:lnTo>
                  <a:lnTo>
                    <a:pt x="1200" y="1403"/>
                  </a:lnTo>
                  <a:lnTo>
                    <a:pt x="1196" y="1384"/>
                  </a:lnTo>
                  <a:lnTo>
                    <a:pt x="1191" y="1364"/>
                  </a:lnTo>
                  <a:lnTo>
                    <a:pt x="1186" y="1346"/>
                  </a:lnTo>
                  <a:lnTo>
                    <a:pt x="1179" y="1327"/>
                  </a:lnTo>
                  <a:lnTo>
                    <a:pt x="1171" y="1310"/>
                  </a:lnTo>
                  <a:lnTo>
                    <a:pt x="1162" y="1294"/>
                  </a:lnTo>
                  <a:lnTo>
                    <a:pt x="1150" y="1277"/>
                  </a:lnTo>
                  <a:lnTo>
                    <a:pt x="1139" y="1262"/>
                  </a:lnTo>
                  <a:lnTo>
                    <a:pt x="1139" y="1257"/>
                  </a:lnTo>
                  <a:lnTo>
                    <a:pt x="1140" y="1253"/>
                  </a:lnTo>
                  <a:lnTo>
                    <a:pt x="1142" y="1249"/>
                  </a:lnTo>
                  <a:lnTo>
                    <a:pt x="1144" y="1246"/>
                  </a:lnTo>
                  <a:lnTo>
                    <a:pt x="1151" y="1242"/>
                  </a:lnTo>
                  <a:lnTo>
                    <a:pt x="1158" y="1238"/>
                  </a:lnTo>
                  <a:lnTo>
                    <a:pt x="1167" y="1235"/>
                  </a:lnTo>
                  <a:lnTo>
                    <a:pt x="1175" y="1232"/>
                  </a:lnTo>
                  <a:lnTo>
                    <a:pt x="1179" y="1230"/>
                  </a:lnTo>
                  <a:lnTo>
                    <a:pt x="1182" y="1228"/>
                  </a:lnTo>
                  <a:lnTo>
                    <a:pt x="1185" y="1225"/>
                  </a:lnTo>
                  <a:lnTo>
                    <a:pt x="1188" y="1221"/>
                  </a:lnTo>
                  <a:lnTo>
                    <a:pt x="1196" y="1215"/>
                  </a:lnTo>
                  <a:lnTo>
                    <a:pt x="1202" y="1208"/>
                  </a:lnTo>
                  <a:lnTo>
                    <a:pt x="1209" y="1201"/>
                  </a:lnTo>
                  <a:lnTo>
                    <a:pt x="1214" y="1192"/>
                  </a:lnTo>
                  <a:lnTo>
                    <a:pt x="1218" y="1184"/>
                  </a:lnTo>
                  <a:lnTo>
                    <a:pt x="1222" y="1176"/>
                  </a:lnTo>
                  <a:lnTo>
                    <a:pt x="1225" y="1168"/>
                  </a:lnTo>
                  <a:lnTo>
                    <a:pt x="1227" y="1160"/>
                  </a:lnTo>
                  <a:lnTo>
                    <a:pt x="1234" y="1124"/>
                  </a:lnTo>
                  <a:lnTo>
                    <a:pt x="1243" y="1088"/>
                  </a:lnTo>
                  <a:lnTo>
                    <a:pt x="1248" y="1084"/>
                  </a:lnTo>
                  <a:lnTo>
                    <a:pt x="1254" y="1081"/>
                  </a:lnTo>
                  <a:lnTo>
                    <a:pt x="1259" y="1079"/>
                  </a:lnTo>
                  <a:lnTo>
                    <a:pt x="1264" y="1077"/>
                  </a:lnTo>
                  <a:lnTo>
                    <a:pt x="1276" y="1075"/>
                  </a:lnTo>
                  <a:lnTo>
                    <a:pt x="1288" y="1075"/>
                  </a:lnTo>
                  <a:lnTo>
                    <a:pt x="1300" y="1075"/>
                  </a:lnTo>
                  <a:lnTo>
                    <a:pt x="1312" y="1074"/>
                  </a:lnTo>
                  <a:lnTo>
                    <a:pt x="1317" y="1073"/>
                  </a:lnTo>
                  <a:lnTo>
                    <a:pt x="1323" y="1071"/>
                  </a:lnTo>
                  <a:lnTo>
                    <a:pt x="1328" y="1069"/>
                  </a:lnTo>
                  <a:lnTo>
                    <a:pt x="1332" y="1066"/>
                  </a:lnTo>
                  <a:lnTo>
                    <a:pt x="1340" y="1068"/>
                  </a:lnTo>
                  <a:lnTo>
                    <a:pt x="1348" y="1068"/>
                  </a:lnTo>
                  <a:lnTo>
                    <a:pt x="1355" y="1068"/>
                  </a:lnTo>
                  <a:lnTo>
                    <a:pt x="1361" y="1067"/>
                  </a:lnTo>
                  <a:lnTo>
                    <a:pt x="1373" y="1062"/>
                  </a:lnTo>
                  <a:lnTo>
                    <a:pt x="1384" y="1056"/>
                  </a:lnTo>
                  <a:lnTo>
                    <a:pt x="1395" y="1048"/>
                  </a:lnTo>
                  <a:lnTo>
                    <a:pt x="1406" y="1042"/>
                  </a:lnTo>
                  <a:lnTo>
                    <a:pt x="1412" y="1039"/>
                  </a:lnTo>
                  <a:lnTo>
                    <a:pt x="1418" y="1037"/>
                  </a:lnTo>
                  <a:lnTo>
                    <a:pt x="1424" y="1035"/>
                  </a:lnTo>
                  <a:lnTo>
                    <a:pt x="1431" y="1034"/>
                  </a:lnTo>
                  <a:lnTo>
                    <a:pt x="1439" y="1030"/>
                  </a:lnTo>
                  <a:lnTo>
                    <a:pt x="1446" y="1025"/>
                  </a:lnTo>
                  <a:lnTo>
                    <a:pt x="1452" y="1020"/>
                  </a:lnTo>
                  <a:lnTo>
                    <a:pt x="1458" y="1014"/>
                  </a:lnTo>
                  <a:lnTo>
                    <a:pt x="1468" y="1001"/>
                  </a:lnTo>
                  <a:lnTo>
                    <a:pt x="1476" y="988"/>
                  </a:lnTo>
                  <a:lnTo>
                    <a:pt x="1492" y="960"/>
                  </a:lnTo>
                  <a:lnTo>
                    <a:pt x="1508" y="932"/>
                  </a:lnTo>
                  <a:lnTo>
                    <a:pt x="1509" y="922"/>
                  </a:lnTo>
                  <a:lnTo>
                    <a:pt x="1509" y="912"/>
                  </a:lnTo>
                  <a:lnTo>
                    <a:pt x="1509" y="902"/>
                  </a:lnTo>
                  <a:lnTo>
                    <a:pt x="1508" y="893"/>
                  </a:lnTo>
                  <a:lnTo>
                    <a:pt x="1507" y="884"/>
                  </a:lnTo>
                  <a:lnTo>
                    <a:pt x="1505" y="875"/>
                  </a:lnTo>
                  <a:lnTo>
                    <a:pt x="1502" y="865"/>
                  </a:lnTo>
                  <a:lnTo>
                    <a:pt x="1499" y="856"/>
                  </a:lnTo>
                  <a:lnTo>
                    <a:pt x="1496" y="847"/>
                  </a:lnTo>
                  <a:lnTo>
                    <a:pt x="1492" y="839"/>
                  </a:lnTo>
                  <a:lnTo>
                    <a:pt x="1487" y="831"/>
                  </a:lnTo>
                  <a:lnTo>
                    <a:pt x="1482" y="821"/>
                  </a:lnTo>
                  <a:lnTo>
                    <a:pt x="1475" y="813"/>
                  </a:lnTo>
                  <a:lnTo>
                    <a:pt x="1469" y="806"/>
                  </a:lnTo>
                  <a:lnTo>
                    <a:pt x="1463" y="798"/>
                  </a:lnTo>
                  <a:lnTo>
                    <a:pt x="1456" y="791"/>
                  </a:lnTo>
                  <a:lnTo>
                    <a:pt x="1438" y="783"/>
                  </a:lnTo>
                  <a:lnTo>
                    <a:pt x="1417" y="774"/>
                  </a:lnTo>
                  <a:lnTo>
                    <a:pt x="1407" y="770"/>
                  </a:lnTo>
                  <a:lnTo>
                    <a:pt x="1396" y="767"/>
                  </a:lnTo>
                  <a:lnTo>
                    <a:pt x="1384" y="764"/>
                  </a:lnTo>
                  <a:lnTo>
                    <a:pt x="1374" y="762"/>
                  </a:lnTo>
                  <a:lnTo>
                    <a:pt x="1363" y="761"/>
                  </a:lnTo>
                  <a:lnTo>
                    <a:pt x="1352" y="761"/>
                  </a:lnTo>
                  <a:lnTo>
                    <a:pt x="1340" y="761"/>
                  </a:lnTo>
                  <a:lnTo>
                    <a:pt x="1329" y="763"/>
                  </a:lnTo>
                  <a:lnTo>
                    <a:pt x="1319" y="766"/>
                  </a:lnTo>
                  <a:lnTo>
                    <a:pt x="1309" y="770"/>
                  </a:lnTo>
                  <a:lnTo>
                    <a:pt x="1299" y="775"/>
                  </a:lnTo>
                  <a:lnTo>
                    <a:pt x="1289" y="784"/>
                  </a:lnTo>
                  <a:lnTo>
                    <a:pt x="1286" y="782"/>
                  </a:lnTo>
                  <a:lnTo>
                    <a:pt x="1283" y="781"/>
                  </a:lnTo>
                  <a:lnTo>
                    <a:pt x="1280" y="780"/>
                  </a:lnTo>
                  <a:lnTo>
                    <a:pt x="1277" y="780"/>
                  </a:lnTo>
                  <a:lnTo>
                    <a:pt x="1271" y="780"/>
                  </a:lnTo>
                  <a:lnTo>
                    <a:pt x="1265" y="781"/>
                  </a:lnTo>
                  <a:lnTo>
                    <a:pt x="1259" y="781"/>
                  </a:lnTo>
                  <a:lnTo>
                    <a:pt x="1254" y="780"/>
                  </a:lnTo>
                  <a:lnTo>
                    <a:pt x="1252" y="778"/>
                  </a:lnTo>
                  <a:lnTo>
                    <a:pt x="1249" y="775"/>
                  </a:lnTo>
                  <a:lnTo>
                    <a:pt x="1247" y="772"/>
                  </a:lnTo>
                  <a:lnTo>
                    <a:pt x="1246" y="768"/>
                  </a:lnTo>
                  <a:lnTo>
                    <a:pt x="1247" y="760"/>
                  </a:lnTo>
                  <a:lnTo>
                    <a:pt x="1247" y="752"/>
                  </a:lnTo>
                  <a:lnTo>
                    <a:pt x="1247" y="744"/>
                  </a:lnTo>
                  <a:lnTo>
                    <a:pt x="1246" y="737"/>
                  </a:lnTo>
                  <a:lnTo>
                    <a:pt x="1243" y="721"/>
                  </a:lnTo>
                  <a:lnTo>
                    <a:pt x="1238" y="708"/>
                  </a:lnTo>
                  <a:lnTo>
                    <a:pt x="1231" y="694"/>
                  </a:lnTo>
                  <a:lnTo>
                    <a:pt x="1223" y="681"/>
                  </a:lnTo>
                  <a:lnTo>
                    <a:pt x="1214" y="669"/>
                  </a:lnTo>
                  <a:lnTo>
                    <a:pt x="1203" y="658"/>
                  </a:lnTo>
                  <a:lnTo>
                    <a:pt x="1192" y="647"/>
                  </a:lnTo>
                  <a:lnTo>
                    <a:pt x="1180" y="636"/>
                  </a:lnTo>
                  <a:lnTo>
                    <a:pt x="1168" y="626"/>
                  </a:lnTo>
                  <a:lnTo>
                    <a:pt x="1154" y="617"/>
                  </a:lnTo>
                  <a:lnTo>
                    <a:pt x="1129" y="599"/>
                  </a:lnTo>
                  <a:lnTo>
                    <a:pt x="1104" y="582"/>
                  </a:lnTo>
                  <a:lnTo>
                    <a:pt x="1102" y="573"/>
                  </a:lnTo>
                  <a:lnTo>
                    <a:pt x="1101" y="565"/>
                  </a:lnTo>
                  <a:lnTo>
                    <a:pt x="1102" y="557"/>
                  </a:lnTo>
                  <a:lnTo>
                    <a:pt x="1104" y="550"/>
                  </a:lnTo>
                  <a:lnTo>
                    <a:pt x="1107" y="542"/>
                  </a:lnTo>
                  <a:lnTo>
                    <a:pt x="1111" y="536"/>
                  </a:lnTo>
                  <a:lnTo>
                    <a:pt x="1116" y="529"/>
                  </a:lnTo>
                  <a:lnTo>
                    <a:pt x="1122" y="523"/>
                  </a:lnTo>
                  <a:lnTo>
                    <a:pt x="1133" y="511"/>
                  </a:lnTo>
                  <a:lnTo>
                    <a:pt x="1145" y="498"/>
                  </a:lnTo>
                  <a:lnTo>
                    <a:pt x="1150" y="491"/>
                  </a:lnTo>
                  <a:lnTo>
                    <a:pt x="1155" y="485"/>
                  </a:lnTo>
                  <a:lnTo>
                    <a:pt x="1159" y="478"/>
                  </a:lnTo>
                  <a:lnTo>
                    <a:pt x="1164" y="471"/>
                  </a:lnTo>
                  <a:lnTo>
                    <a:pt x="1171" y="449"/>
                  </a:lnTo>
                  <a:lnTo>
                    <a:pt x="1178" y="429"/>
                  </a:lnTo>
                  <a:lnTo>
                    <a:pt x="1184" y="408"/>
                  </a:lnTo>
                  <a:lnTo>
                    <a:pt x="1189" y="387"/>
                  </a:lnTo>
                  <a:lnTo>
                    <a:pt x="1193" y="365"/>
                  </a:lnTo>
                  <a:lnTo>
                    <a:pt x="1196" y="343"/>
                  </a:lnTo>
                  <a:lnTo>
                    <a:pt x="1197" y="321"/>
                  </a:lnTo>
                  <a:lnTo>
                    <a:pt x="1197" y="298"/>
                  </a:lnTo>
                  <a:lnTo>
                    <a:pt x="1199" y="294"/>
                  </a:lnTo>
                  <a:lnTo>
                    <a:pt x="1201" y="291"/>
                  </a:lnTo>
                  <a:lnTo>
                    <a:pt x="1204" y="289"/>
                  </a:lnTo>
                  <a:lnTo>
                    <a:pt x="1208" y="286"/>
                  </a:lnTo>
                  <a:lnTo>
                    <a:pt x="1214" y="284"/>
                  </a:lnTo>
                  <a:lnTo>
                    <a:pt x="1221" y="282"/>
                  </a:lnTo>
                  <a:lnTo>
                    <a:pt x="1237" y="280"/>
                  </a:lnTo>
                  <a:lnTo>
                    <a:pt x="1253" y="279"/>
                  </a:lnTo>
                  <a:lnTo>
                    <a:pt x="1283" y="282"/>
                  </a:lnTo>
                  <a:lnTo>
                    <a:pt x="1314" y="284"/>
                  </a:lnTo>
                  <a:lnTo>
                    <a:pt x="1344" y="285"/>
                  </a:lnTo>
                  <a:lnTo>
                    <a:pt x="1374" y="286"/>
                  </a:lnTo>
                  <a:lnTo>
                    <a:pt x="1432" y="286"/>
                  </a:lnTo>
                  <a:lnTo>
                    <a:pt x="1491" y="284"/>
                  </a:lnTo>
                  <a:lnTo>
                    <a:pt x="1549" y="283"/>
                  </a:lnTo>
                  <a:lnTo>
                    <a:pt x="1607" y="281"/>
                  </a:lnTo>
                  <a:lnTo>
                    <a:pt x="1667" y="281"/>
                  </a:lnTo>
                  <a:lnTo>
                    <a:pt x="1727" y="283"/>
                  </a:lnTo>
                  <a:lnTo>
                    <a:pt x="1768" y="282"/>
                  </a:lnTo>
                  <a:lnTo>
                    <a:pt x="1809" y="281"/>
                  </a:lnTo>
                  <a:lnTo>
                    <a:pt x="1851" y="279"/>
                  </a:lnTo>
                  <a:lnTo>
                    <a:pt x="1890" y="277"/>
                  </a:lnTo>
                  <a:lnTo>
                    <a:pt x="1931" y="276"/>
                  </a:lnTo>
                  <a:lnTo>
                    <a:pt x="1972" y="276"/>
                  </a:lnTo>
                  <a:lnTo>
                    <a:pt x="2012" y="277"/>
                  </a:lnTo>
                  <a:lnTo>
                    <a:pt x="2053" y="279"/>
                  </a:lnTo>
                  <a:lnTo>
                    <a:pt x="2130" y="277"/>
                  </a:lnTo>
                  <a:lnTo>
                    <a:pt x="2207" y="276"/>
                  </a:lnTo>
                  <a:lnTo>
                    <a:pt x="2284" y="274"/>
                  </a:lnTo>
                  <a:lnTo>
                    <a:pt x="2361" y="273"/>
                  </a:lnTo>
                  <a:lnTo>
                    <a:pt x="2437" y="273"/>
                  </a:lnTo>
                  <a:lnTo>
                    <a:pt x="2514" y="272"/>
                  </a:lnTo>
                  <a:lnTo>
                    <a:pt x="2591" y="271"/>
                  </a:lnTo>
                  <a:lnTo>
                    <a:pt x="2667" y="271"/>
                  </a:lnTo>
                  <a:lnTo>
                    <a:pt x="2744" y="270"/>
                  </a:lnTo>
                  <a:lnTo>
                    <a:pt x="2821" y="270"/>
                  </a:lnTo>
                  <a:lnTo>
                    <a:pt x="2897" y="269"/>
                  </a:lnTo>
                  <a:lnTo>
                    <a:pt x="2974" y="269"/>
                  </a:lnTo>
                  <a:lnTo>
                    <a:pt x="3052" y="268"/>
                  </a:lnTo>
                  <a:lnTo>
                    <a:pt x="3128" y="266"/>
                  </a:lnTo>
                  <a:lnTo>
                    <a:pt x="3206" y="265"/>
                  </a:lnTo>
                  <a:lnTo>
                    <a:pt x="3284" y="264"/>
                  </a:lnTo>
                  <a:lnTo>
                    <a:pt x="3333" y="261"/>
                  </a:lnTo>
                  <a:lnTo>
                    <a:pt x="3381" y="260"/>
                  </a:lnTo>
                  <a:lnTo>
                    <a:pt x="3430" y="260"/>
                  </a:lnTo>
                  <a:lnTo>
                    <a:pt x="3479" y="261"/>
                  </a:lnTo>
                  <a:lnTo>
                    <a:pt x="3528" y="262"/>
                  </a:lnTo>
                  <a:lnTo>
                    <a:pt x="3577" y="262"/>
                  </a:lnTo>
                  <a:lnTo>
                    <a:pt x="3603" y="261"/>
                  </a:lnTo>
                  <a:lnTo>
                    <a:pt x="3627" y="260"/>
                  </a:lnTo>
                  <a:lnTo>
                    <a:pt x="3653" y="258"/>
                  </a:lnTo>
                  <a:lnTo>
                    <a:pt x="3678" y="256"/>
                  </a:lnTo>
                  <a:lnTo>
                    <a:pt x="3689" y="258"/>
                  </a:lnTo>
                  <a:lnTo>
                    <a:pt x="3699" y="259"/>
                  </a:lnTo>
                  <a:lnTo>
                    <a:pt x="3709" y="260"/>
                  </a:lnTo>
                  <a:lnTo>
                    <a:pt x="3720" y="260"/>
                  </a:lnTo>
                  <a:lnTo>
                    <a:pt x="3742" y="260"/>
                  </a:lnTo>
                  <a:lnTo>
                    <a:pt x="3763" y="259"/>
                  </a:lnTo>
                  <a:lnTo>
                    <a:pt x="3785" y="257"/>
                  </a:lnTo>
                  <a:lnTo>
                    <a:pt x="3806" y="255"/>
                  </a:lnTo>
                  <a:lnTo>
                    <a:pt x="3829" y="254"/>
                  </a:lnTo>
                  <a:lnTo>
                    <a:pt x="3850" y="254"/>
                  </a:lnTo>
                  <a:lnTo>
                    <a:pt x="3948" y="254"/>
                  </a:lnTo>
                  <a:lnTo>
                    <a:pt x="4145" y="254"/>
                  </a:lnTo>
                  <a:lnTo>
                    <a:pt x="4428" y="254"/>
                  </a:lnTo>
                  <a:lnTo>
                    <a:pt x="4781" y="254"/>
                  </a:lnTo>
                  <a:lnTo>
                    <a:pt x="5191" y="253"/>
                  </a:lnTo>
                  <a:lnTo>
                    <a:pt x="5643" y="253"/>
                  </a:lnTo>
                  <a:lnTo>
                    <a:pt x="6125" y="252"/>
                  </a:lnTo>
                  <a:lnTo>
                    <a:pt x="6619" y="251"/>
                  </a:lnTo>
                  <a:lnTo>
                    <a:pt x="7114" y="251"/>
                  </a:lnTo>
                  <a:lnTo>
                    <a:pt x="7596" y="250"/>
                  </a:lnTo>
                  <a:lnTo>
                    <a:pt x="8048" y="249"/>
                  </a:lnTo>
                  <a:lnTo>
                    <a:pt x="8459" y="249"/>
                  </a:lnTo>
                  <a:lnTo>
                    <a:pt x="8813" y="248"/>
                  </a:lnTo>
                  <a:lnTo>
                    <a:pt x="9096" y="247"/>
                  </a:lnTo>
                  <a:lnTo>
                    <a:pt x="9296" y="247"/>
                  </a:lnTo>
                  <a:lnTo>
                    <a:pt x="9395" y="246"/>
                  </a:lnTo>
                  <a:lnTo>
                    <a:pt x="9434" y="247"/>
                  </a:lnTo>
                  <a:lnTo>
                    <a:pt x="9474" y="247"/>
                  </a:lnTo>
                  <a:lnTo>
                    <a:pt x="9515" y="246"/>
                  </a:lnTo>
                  <a:lnTo>
                    <a:pt x="9556" y="245"/>
                  </a:lnTo>
                  <a:lnTo>
                    <a:pt x="9597" y="243"/>
                  </a:lnTo>
                  <a:lnTo>
                    <a:pt x="9638" y="243"/>
                  </a:lnTo>
                  <a:lnTo>
                    <a:pt x="9677" y="243"/>
                  </a:lnTo>
                  <a:lnTo>
                    <a:pt x="9715" y="245"/>
                  </a:lnTo>
                  <a:lnTo>
                    <a:pt x="9735" y="244"/>
                  </a:lnTo>
                  <a:lnTo>
                    <a:pt x="9754" y="243"/>
                  </a:lnTo>
                  <a:lnTo>
                    <a:pt x="9772" y="243"/>
                  </a:lnTo>
                  <a:lnTo>
                    <a:pt x="9792" y="242"/>
                  </a:lnTo>
                  <a:lnTo>
                    <a:pt x="9800" y="251"/>
                  </a:lnTo>
                  <a:lnTo>
                    <a:pt x="9806" y="261"/>
                  </a:lnTo>
                  <a:lnTo>
                    <a:pt x="9811" y="274"/>
                  </a:lnTo>
                  <a:lnTo>
                    <a:pt x="9815" y="286"/>
                  </a:lnTo>
                  <a:lnTo>
                    <a:pt x="9822" y="310"/>
                  </a:lnTo>
                  <a:lnTo>
                    <a:pt x="9829" y="336"/>
                  </a:lnTo>
                  <a:lnTo>
                    <a:pt x="9832" y="350"/>
                  </a:lnTo>
                  <a:lnTo>
                    <a:pt x="9836" y="364"/>
                  </a:lnTo>
                  <a:lnTo>
                    <a:pt x="9841" y="377"/>
                  </a:lnTo>
                  <a:lnTo>
                    <a:pt x="9847" y="389"/>
                  </a:lnTo>
                  <a:lnTo>
                    <a:pt x="9860" y="415"/>
                  </a:lnTo>
                  <a:lnTo>
                    <a:pt x="9874" y="439"/>
                  </a:lnTo>
                  <a:lnTo>
                    <a:pt x="9890" y="464"/>
                  </a:lnTo>
                  <a:lnTo>
                    <a:pt x="9905" y="487"/>
                  </a:lnTo>
                  <a:lnTo>
                    <a:pt x="9921" y="511"/>
                  </a:lnTo>
                  <a:lnTo>
                    <a:pt x="9937" y="535"/>
                  </a:lnTo>
                  <a:lnTo>
                    <a:pt x="9945" y="539"/>
                  </a:lnTo>
                  <a:lnTo>
                    <a:pt x="9953" y="543"/>
                  </a:lnTo>
                  <a:lnTo>
                    <a:pt x="9957" y="547"/>
                  </a:lnTo>
                  <a:lnTo>
                    <a:pt x="9959" y="550"/>
                  </a:lnTo>
                  <a:lnTo>
                    <a:pt x="9960" y="555"/>
                  </a:lnTo>
                  <a:lnTo>
                    <a:pt x="9958" y="560"/>
                  </a:lnTo>
                  <a:lnTo>
                    <a:pt x="9957" y="566"/>
                  </a:lnTo>
                  <a:lnTo>
                    <a:pt x="9955" y="571"/>
                  </a:lnTo>
                  <a:lnTo>
                    <a:pt x="9952" y="575"/>
                  </a:lnTo>
                  <a:lnTo>
                    <a:pt x="9948" y="577"/>
                  </a:lnTo>
                  <a:lnTo>
                    <a:pt x="9944" y="578"/>
                  </a:lnTo>
                  <a:lnTo>
                    <a:pt x="9940" y="579"/>
                  </a:lnTo>
                  <a:lnTo>
                    <a:pt x="9934" y="579"/>
                  </a:lnTo>
                  <a:lnTo>
                    <a:pt x="9929" y="578"/>
                  </a:lnTo>
                  <a:lnTo>
                    <a:pt x="9919" y="576"/>
                  </a:lnTo>
                  <a:lnTo>
                    <a:pt x="9908" y="573"/>
                  </a:lnTo>
                  <a:lnTo>
                    <a:pt x="9903" y="573"/>
                  </a:lnTo>
                  <a:lnTo>
                    <a:pt x="9898" y="573"/>
                  </a:lnTo>
                  <a:lnTo>
                    <a:pt x="9893" y="574"/>
                  </a:lnTo>
                  <a:lnTo>
                    <a:pt x="9887" y="576"/>
                  </a:lnTo>
                  <a:lnTo>
                    <a:pt x="9877" y="580"/>
                  </a:lnTo>
                  <a:lnTo>
                    <a:pt x="9868" y="585"/>
                  </a:lnTo>
                  <a:lnTo>
                    <a:pt x="9859" y="592"/>
                  </a:lnTo>
                  <a:lnTo>
                    <a:pt x="9852" y="598"/>
                  </a:lnTo>
                  <a:lnTo>
                    <a:pt x="9844" y="605"/>
                  </a:lnTo>
                  <a:lnTo>
                    <a:pt x="9837" y="613"/>
                  </a:lnTo>
                  <a:lnTo>
                    <a:pt x="9831" y="621"/>
                  </a:lnTo>
                  <a:lnTo>
                    <a:pt x="9825" y="629"/>
                  </a:lnTo>
                  <a:lnTo>
                    <a:pt x="9820" y="639"/>
                  </a:lnTo>
                  <a:lnTo>
                    <a:pt x="9816" y="648"/>
                  </a:lnTo>
                  <a:lnTo>
                    <a:pt x="9813" y="657"/>
                  </a:lnTo>
                  <a:lnTo>
                    <a:pt x="9810" y="667"/>
                  </a:lnTo>
                  <a:lnTo>
                    <a:pt x="9808" y="676"/>
                  </a:lnTo>
                  <a:lnTo>
                    <a:pt x="9806" y="687"/>
                  </a:lnTo>
                  <a:lnTo>
                    <a:pt x="9805" y="696"/>
                  </a:lnTo>
                  <a:lnTo>
                    <a:pt x="9805" y="706"/>
                  </a:lnTo>
                  <a:lnTo>
                    <a:pt x="9807" y="711"/>
                  </a:lnTo>
                  <a:lnTo>
                    <a:pt x="9808" y="718"/>
                  </a:lnTo>
                  <a:lnTo>
                    <a:pt x="9807" y="721"/>
                  </a:lnTo>
                  <a:lnTo>
                    <a:pt x="9806" y="723"/>
                  </a:lnTo>
                  <a:lnTo>
                    <a:pt x="9805" y="726"/>
                  </a:lnTo>
                  <a:lnTo>
                    <a:pt x="9802" y="727"/>
                  </a:lnTo>
                  <a:lnTo>
                    <a:pt x="9798" y="729"/>
                  </a:lnTo>
                  <a:lnTo>
                    <a:pt x="9793" y="729"/>
                  </a:lnTo>
                  <a:lnTo>
                    <a:pt x="9790" y="729"/>
                  </a:lnTo>
                  <a:lnTo>
                    <a:pt x="9786" y="729"/>
                  </a:lnTo>
                  <a:lnTo>
                    <a:pt x="9780" y="726"/>
                  </a:lnTo>
                  <a:lnTo>
                    <a:pt x="9774" y="723"/>
                  </a:lnTo>
                  <a:lnTo>
                    <a:pt x="9768" y="718"/>
                  </a:lnTo>
                  <a:lnTo>
                    <a:pt x="9762" y="714"/>
                  </a:lnTo>
                  <a:lnTo>
                    <a:pt x="9756" y="710"/>
                  </a:lnTo>
                  <a:lnTo>
                    <a:pt x="9749" y="707"/>
                  </a:lnTo>
                  <a:lnTo>
                    <a:pt x="9737" y="706"/>
                  </a:lnTo>
                  <a:lnTo>
                    <a:pt x="9726" y="706"/>
                  </a:lnTo>
                  <a:lnTo>
                    <a:pt x="9715" y="707"/>
                  </a:lnTo>
                  <a:lnTo>
                    <a:pt x="9703" y="708"/>
                  </a:lnTo>
                  <a:lnTo>
                    <a:pt x="9693" y="711"/>
                  </a:lnTo>
                  <a:lnTo>
                    <a:pt x="9682" y="713"/>
                  </a:lnTo>
                  <a:lnTo>
                    <a:pt x="9672" y="717"/>
                  </a:lnTo>
                  <a:lnTo>
                    <a:pt x="9663" y="721"/>
                  </a:lnTo>
                  <a:lnTo>
                    <a:pt x="9652" y="726"/>
                  </a:lnTo>
                  <a:lnTo>
                    <a:pt x="9643" y="733"/>
                  </a:lnTo>
                  <a:lnTo>
                    <a:pt x="9634" y="739"/>
                  </a:lnTo>
                  <a:lnTo>
                    <a:pt x="9626" y="746"/>
                  </a:lnTo>
                  <a:lnTo>
                    <a:pt x="9619" y="754"/>
                  </a:lnTo>
                  <a:lnTo>
                    <a:pt x="9611" y="763"/>
                  </a:lnTo>
                  <a:lnTo>
                    <a:pt x="9604" y="772"/>
                  </a:lnTo>
                  <a:lnTo>
                    <a:pt x="9598" y="783"/>
                  </a:lnTo>
                  <a:lnTo>
                    <a:pt x="9594" y="803"/>
                  </a:lnTo>
                  <a:lnTo>
                    <a:pt x="9591" y="824"/>
                  </a:lnTo>
                  <a:lnTo>
                    <a:pt x="9590" y="843"/>
                  </a:lnTo>
                  <a:lnTo>
                    <a:pt x="9591" y="863"/>
                  </a:lnTo>
                  <a:lnTo>
                    <a:pt x="9593" y="883"/>
                  </a:lnTo>
                  <a:lnTo>
                    <a:pt x="9596" y="902"/>
                  </a:lnTo>
                  <a:lnTo>
                    <a:pt x="9599" y="911"/>
                  </a:lnTo>
                  <a:lnTo>
                    <a:pt x="9602" y="921"/>
                  </a:lnTo>
                  <a:lnTo>
                    <a:pt x="9606" y="930"/>
                  </a:lnTo>
                  <a:lnTo>
                    <a:pt x="9610" y="939"/>
                  </a:lnTo>
                  <a:lnTo>
                    <a:pt x="9618" y="950"/>
                  </a:lnTo>
                  <a:lnTo>
                    <a:pt x="9626" y="960"/>
                  </a:lnTo>
                  <a:lnTo>
                    <a:pt x="9635" y="969"/>
                  </a:lnTo>
                  <a:lnTo>
                    <a:pt x="9644" y="975"/>
                  </a:lnTo>
                  <a:lnTo>
                    <a:pt x="9655" y="979"/>
                  </a:lnTo>
                  <a:lnTo>
                    <a:pt x="9667" y="983"/>
                  </a:lnTo>
                  <a:lnTo>
                    <a:pt x="9678" y="985"/>
                  </a:lnTo>
                  <a:lnTo>
                    <a:pt x="9690" y="986"/>
                  </a:lnTo>
                  <a:lnTo>
                    <a:pt x="9702" y="987"/>
                  </a:lnTo>
                  <a:lnTo>
                    <a:pt x="9715" y="986"/>
                  </a:lnTo>
                  <a:lnTo>
                    <a:pt x="9728" y="986"/>
                  </a:lnTo>
                  <a:lnTo>
                    <a:pt x="9740" y="985"/>
                  </a:lnTo>
                  <a:lnTo>
                    <a:pt x="9764" y="982"/>
                  </a:lnTo>
                  <a:lnTo>
                    <a:pt x="9786" y="980"/>
                  </a:lnTo>
                  <a:lnTo>
                    <a:pt x="9790" y="983"/>
                  </a:lnTo>
                  <a:lnTo>
                    <a:pt x="9793" y="987"/>
                  </a:lnTo>
                  <a:lnTo>
                    <a:pt x="9795" y="991"/>
                  </a:lnTo>
                  <a:lnTo>
                    <a:pt x="9796" y="995"/>
                  </a:lnTo>
                  <a:lnTo>
                    <a:pt x="9798" y="1004"/>
                  </a:lnTo>
                  <a:lnTo>
                    <a:pt x="9798" y="1015"/>
                  </a:lnTo>
                  <a:lnTo>
                    <a:pt x="9796" y="1026"/>
                  </a:lnTo>
                  <a:lnTo>
                    <a:pt x="9795" y="1037"/>
                  </a:lnTo>
                  <a:lnTo>
                    <a:pt x="9796" y="1042"/>
                  </a:lnTo>
                  <a:lnTo>
                    <a:pt x="9798" y="1047"/>
                  </a:lnTo>
                  <a:lnTo>
                    <a:pt x="9799" y="1052"/>
                  </a:lnTo>
                  <a:lnTo>
                    <a:pt x="9802" y="1057"/>
                  </a:lnTo>
                  <a:lnTo>
                    <a:pt x="9808" y="1067"/>
                  </a:lnTo>
                  <a:lnTo>
                    <a:pt x="9814" y="1076"/>
                  </a:lnTo>
                  <a:lnTo>
                    <a:pt x="9821" y="1085"/>
                  </a:lnTo>
                  <a:lnTo>
                    <a:pt x="9828" y="1094"/>
                  </a:lnTo>
                  <a:lnTo>
                    <a:pt x="9836" y="1102"/>
                  </a:lnTo>
                  <a:lnTo>
                    <a:pt x="9845" y="1109"/>
                  </a:lnTo>
                  <a:lnTo>
                    <a:pt x="9854" y="1116"/>
                  </a:lnTo>
                  <a:lnTo>
                    <a:pt x="9863" y="1122"/>
                  </a:lnTo>
                  <a:lnTo>
                    <a:pt x="9873" y="1127"/>
                  </a:lnTo>
                  <a:lnTo>
                    <a:pt x="9882" y="1131"/>
                  </a:lnTo>
                  <a:lnTo>
                    <a:pt x="9894" y="1135"/>
                  </a:lnTo>
                  <a:lnTo>
                    <a:pt x="9905" y="1138"/>
                  </a:lnTo>
                  <a:lnTo>
                    <a:pt x="9916" y="1141"/>
                  </a:lnTo>
                  <a:lnTo>
                    <a:pt x="9927" y="1143"/>
                  </a:lnTo>
                  <a:lnTo>
                    <a:pt x="9940" y="1144"/>
                  </a:lnTo>
                  <a:lnTo>
                    <a:pt x="9952" y="1144"/>
                  </a:lnTo>
                  <a:lnTo>
                    <a:pt x="9957" y="1151"/>
                  </a:lnTo>
                  <a:lnTo>
                    <a:pt x="9960" y="1157"/>
                  </a:lnTo>
                  <a:lnTo>
                    <a:pt x="9961" y="1162"/>
                  </a:lnTo>
                  <a:lnTo>
                    <a:pt x="9961" y="1167"/>
                  </a:lnTo>
                  <a:lnTo>
                    <a:pt x="9959" y="1172"/>
                  </a:lnTo>
                  <a:lnTo>
                    <a:pt x="9955" y="1177"/>
                  </a:lnTo>
                  <a:lnTo>
                    <a:pt x="9951" y="1182"/>
                  </a:lnTo>
                  <a:lnTo>
                    <a:pt x="9946" y="1187"/>
                  </a:lnTo>
                  <a:lnTo>
                    <a:pt x="9936" y="1198"/>
                  </a:lnTo>
                  <a:lnTo>
                    <a:pt x="9924" y="1208"/>
                  </a:lnTo>
                  <a:lnTo>
                    <a:pt x="9920" y="1213"/>
                  </a:lnTo>
                  <a:lnTo>
                    <a:pt x="9916" y="1219"/>
                  </a:lnTo>
                  <a:lnTo>
                    <a:pt x="9913" y="1225"/>
                  </a:lnTo>
                  <a:lnTo>
                    <a:pt x="9912" y="1231"/>
                  </a:lnTo>
                  <a:close/>
                  <a:moveTo>
                    <a:pt x="9860" y="564"/>
                  </a:moveTo>
                  <a:lnTo>
                    <a:pt x="9847" y="576"/>
                  </a:lnTo>
                  <a:lnTo>
                    <a:pt x="9834" y="587"/>
                  </a:lnTo>
                  <a:lnTo>
                    <a:pt x="9823" y="601"/>
                  </a:lnTo>
                  <a:lnTo>
                    <a:pt x="9813" y="614"/>
                  </a:lnTo>
                  <a:lnTo>
                    <a:pt x="9804" y="628"/>
                  </a:lnTo>
                  <a:lnTo>
                    <a:pt x="9796" y="643"/>
                  </a:lnTo>
                  <a:lnTo>
                    <a:pt x="9790" y="659"/>
                  </a:lnTo>
                  <a:lnTo>
                    <a:pt x="9786" y="675"/>
                  </a:lnTo>
                  <a:lnTo>
                    <a:pt x="9782" y="680"/>
                  </a:lnTo>
                  <a:lnTo>
                    <a:pt x="9777" y="683"/>
                  </a:lnTo>
                  <a:lnTo>
                    <a:pt x="9772" y="686"/>
                  </a:lnTo>
                  <a:lnTo>
                    <a:pt x="9767" y="688"/>
                  </a:lnTo>
                  <a:lnTo>
                    <a:pt x="9762" y="688"/>
                  </a:lnTo>
                  <a:lnTo>
                    <a:pt x="9756" y="688"/>
                  </a:lnTo>
                  <a:lnTo>
                    <a:pt x="9749" y="688"/>
                  </a:lnTo>
                  <a:lnTo>
                    <a:pt x="9743" y="687"/>
                  </a:lnTo>
                  <a:lnTo>
                    <a:pt x="9731" y="683"/>
                  </a:lnTo>
                  <a:lnTo>
                    <a:pt x="9719" y="680"/>
                  </a:lnTo>
                  <a:lnTo>
                    <a:pt x="9708" y="677"/>
                  </a:lnTo>
                  <a:lnTo>
                    <a:pt x="9696" y="676"/>
                  </a:lnTo>
                  <a:lnTo>
                    <a:pt x="9685" y="679"/>
                  </a:lnTo>
                  <a:lnTo>
                    <a:pt x="9675" y="682"/>
                  </a:lnTo>
                  <a:lnTo>
                    <a:pt x="9664" y="688"/>
                  </a:lnTo>
                  <a:lnTo>
                    <a:pt x="9654" y="693"/>
                  </a:lnTo>
                  <a:lnTo>
                    <a:pt x="9644" y="698"/>
                  </a:lnTo>
                  <a:lnTo>
                    <a:pt x="9635" y="704"/>
                  </a:lnTo>
                  <a:lnTo>
                    <a:pt x="9627" y="711"/>
                  </a:lnTo>
                  <a:lnTo>
                    <a:pt x="9619" y="718"/>
                  </a:lnTo>
                  <a:lnTo>
                    <a:pt x="9610" y="726"/>
                  </a:lnTo>
                  <a:lnTo>
                    <a:pt x="9603" y="735"/>
                  </a:lnTo>
                  <a:lnTo>
                    <a:pt x="9597" y="743"/>
                  </a:lnTo>
                  <a:lnTo>
                    <a:pt x="9591" y="752"/>
                  </a:lnTo>
                  <a:lnTo>
                    <a:pt x="9585" y="761"/>
                  </a:lnTo>
                  <a:lnTo>
                    <a:pt x="9580" y="771"/>
                  </a:lnTo>
                  <a:lnTo>
                    <a:pt x="9575" y="782"/>
                  </a:lnTo>
                  <a:lnTo>
                    <a:pt x="9571" y="792"/>
                  </a:lnTo>
                  <a:lnTo>
                    <a:pt x="9566" y="805"/>
                  </a:lnTo>
                  <a:lnTo>
                    <a:pt x="9562" y="818"/>
                  </a:lnTo>
                  <a:lnTo>
                    <a:pt x="9559" y="834"/>
                  </a:lnTo>
                  <a:lnTo>
                    <a:pt x="9557" y="848"/>
                  </a:lnTo>
                  <a:lnTo>
                    <a:pt x="9556" y="863"/>
                  </a:lnTo>
                  <a:lnTo>
                    <a:pt x="9557" y="879"/>
                  </a:lnTo>
                  <a:lnTo>
                    <a:pt x="9559" y="894"/>
                  </a:lnTo>
                  <a:lnTo>
                    <a:pt x="9564" y="909"/>
                  </a:lnTo>
                  <a:lnTo>
                    <a:pt x="9568" y="918"/>
                  </a:lnTo>
                  <a:lnTo>
                    <a:pt x="9571" y="926"/>
                  </a:lnTo>
                  <a:lnTo>
                    <a:pt x="9575" y="933"/>
                  </a:lnTo>
                  <a:lnTo>
                    <a:pt x="9580" y="940"/>
                  </a:lnTo>
                  <a:lnTo>
                    <a:pt x="9585" y="947"/>
                  </a:lnTo>
                  <a:lnTo>
                    <a:pt x="9591" y="953"/>
                  </a:lnTo>
                  <a:lnTo>
                    <a:pt x="9598" y="960"/>
                  </a:lnTo>
                  <a:lnTo>
                    <a:pt x="9604" y="967"/>
                  </a:lnTo>
                  <a:lnTo>
                    <a:pt x="9635" y="988"/>
                  </a:lnTo>
                  <a:lnTo>
                    <a:pt x="9666" y="1010"/>
                  </a:lnTo>
                  <a:lnTo>
                    <a:pt x="9762" y="1012"/>
                  </a:lnTo>
                  <a:lnTo>
                    <a:pt x="9767" y="1027"/>
                  </a:lnTo>
                  <a:lnTo>
                    <a:pt x="9771" y="1043"/>
                  </a:lnTo>
                  <a:lnTo>
                    <a:pt x="9773" y="1051"/>
                  </a:lnTo>
                  <a:lnTo>
                    <a:pt x="9776" y="1060"/>
                  </a:lnTo>
                  <a:lnTo>
                    <a:pt x="9779" y="1068"/>
                  </a:lnTo>
                  <a:lnTo>
                    <a:pt x="9783" y="1076"/>
                  </a:lnTo>
                  <a:lnTo>
                    <a:pt x="9793" y="1091"/>
                  </a:lnTo>
                  <a:lnTo>
                    <a:pt x="9805" y="1107"/>
                  </a:lnTo>
                  <a:lnTo>
                    <a:pt x="9811" y="1114"/>
                  </a:lnTo>
                  <a:lnTo>
                    <a:pt x="9818" y="1121"/>
                  </a:lnTo>
                  <a:lnTo>
                    <a:pt x="9825" y="1127"/>
                  </a:lnTo>
                  <a:lnTo>
                    <a:pt x="9832" y="1133"/>
                  </a:lnTo>
                  <a:lnTo>
                    <a:pt x="9840" y="1138"/>
                  </a:lnTo>
                  <a:lnTo>
                    <a:pt x="9849" y="1143"/>
                  </a:lnTo>
                  <a:lnTo>
                    <a:pt x="9857" y="1149"/>
                  </a:lnTo>
                  <a:lnTo>
                    <a:pt x="9866" y="1152"/>
                  </a:lnTo>
                  <a:lnTo>
                    <a:pt x="9874" y="1156"/>
                  </a:lnTo>
                  <a:lnTo>
                    <a:pt x="9883" y="1158"/>
                  </a:lnTo>
                  <a:lnTo>
                    <a:pt x="9894" y="1160"/>
                  </a:lnTo>
                  <a:lnTo>
                    <a:pt x="9903" y="1161"/>
                  </a:lnTo>
                  <a:lnTo>
                    <a:pt x="9906" y="1166"/>
                  </a:lnTo>
                  <a:lnTo>
                    <a:pt x="9907" y="1171"/>
                  </a:lnTo>
                  <a:lnTo>
                    <a:pt x="9908" y="1177"/>
                  </a:lnTo>
                  <a:lnTo>
                    <a:pt x="9907" y="1182"/>
                  </a:lnTo>
                  <a:lnTo>
                    <a:pt x="9905" y="1187"/>
                  </a:lnTo>
                  <a:lnTo>
                    <a:pt x="9903" y="1191"/>
                  </a:lnTo>
                  <a:lnTo>
                    <a:pt x="9901" y="1197"/>
                  </a:lnTo>
                  <a:lnTo>
                    <a:pt x="9897" y="1202"/>
                  </a:lnTo>
                  <a:lnTo>
                    <a:pt x="9891" y="1211"/>
                  </a:lnTo>
                  <a:lnTo>
                    <a:pt x="9883" y="1221"/>
                  </a:lnTo>
                  <a:lnTo>
                    <a:pt x="9880" y="1225"/>
                  </a:lnTo>
                  <a:lnTo>
                    <a:pt x="9878" y="1230"/>
                  </a:lnTo>
                  <a:lnTo>
                    <a:pt x="9876" y="1235"/>
                  </a:lnTo>
                  <a:lnTo>
                    <a:pt x="9875" y="1241"/>
                  </a:lnTo>
                  <a:lnTo>
                    <a:pt x="9866" y="1262"/>
                  </a:lnTo>
                  <a:lnTo>
                    <a:pt x="9858" y="1283"/>
                  </a:lnTo>
                  <a:lnTo>
                    <a:pt x="9852" y="1305"/>
                  </a:lnTo>
                  <a:lnTo>
                    <a:pt x="9846" y="1327"/>
                  </a:lnTo>
                  <a:lnTo>
                    <a:pt x="9840" y="1350"/>
                  </a:lnTo>
                  <a:lnTo>
                    <a:pt x="9835" y="1372"/>
                  </a:lnTo>
                  <a:lnTo>
                    <a:pt x="9829" y="1395"/>
                  </a:lnTo>
                  <a:lnTo>
                    <a:pt x="9823" y="1416"/>
                  </a:lnTo>
                  <a:lnTo>
                    <a:pt x="9815" y="1420"/>
                  </a:lnTo>
                  <a:lnTo>
                    <a:pt x="9806" y="1423"/>
                  </a:lnTo>
                  <a:lnTo>
                    <a:pt x="9796" y="1426"/>
                  </a:lnTo>
                  <a:lnTo>
                    <a:pt x="9786" y="1428"/>
                  </a:lnTo>
                  <a:lnTo>
                    <a:pt x="9765" y="1430"/>
                  </a:lnTo>
                  <a:lnTo>
                    <a:pt x="9743" y="1430"/>
                  </a:lnTo>
                  <a:lnTo>
                    <a:pt x="9720" y="1430"/>
                  </a:lnTo>
                  <a:lnTo>
                    <a:pt x="9697" y="1429"/>
                  </a:lnTo>
                  <a:lnTo>
                    <a:pt x="9675" y="1430"/>
                  </a:lnTo>
                  <a:lnTo>
                    <a:pt x="9653" y="1431"/>
                  </a:lnTo>
                  <a:lnTo>
                    <a:pt x="9592" y="1430"/>
                  </a:lnTo>
                  <a:lnTo>
                    <a:pt x="9532" y="1431"/>
                  </a:lnTo>
                  <a:lnTo>
                    <a:pt x="9470" y="1431"/>
                  </a:lnTo>
                  <a:lnTo>
                    <a:pt x="9409" y="1432"/>
                  </a:lnTo>
                  <a:lnTo>
                    <a:pt x="9349" y="1433"/>
                  </a:lnTo>
                  <a:lnTo>
                    <a:pt x="9287" y="1433"/>
                  </a:lnTo>
                  <a:lnTo>
                    <a:pt x="9227" y="1433"/>
                  </a:lnTo>
                  <a:lnTo>
                    <a:pt x="9168" y="1431"/>
                  </a:lnTo>
                  <a:lnTo>
                    <a:pt x="9164" y="1433"/>
                  </a:lnTo>
                  <a:lnTo>
                    <a:pt x="9161" y="1434"/>
                  </a:lnTo>
                  <a:lnTo>
                    <a:pt x="9157" y="1435"/>
                  </a:lnTo>
                  <a:lnTo>
                    <a:pt x="9153" y="1436"/>
                  </a:lnTo>
                  <a:lnTo>
                    <a:pt x="9150" y="1435"/>
                  </a:lnTo>
                  <a:lnTo>
                    <a:pt x="9147" y="1435"/>
                  </a:lnTo>
                  <a:lnTo>
                    <a:pt x="9145" y="1433"/>
                  </a:lnTo>
                  <a:lnTo>
                    <a:pt x="9142" y="1431"/>
                  </a:lnTo>
                  <a:lnTo>
                    <a:pt x="2998" y="1449"/>
                  </a:lnTo>
                  <a:lnTo>
                    <a:pt x="2906" y="1450"/>
                  </a:lnTo>
                  <a:lnTo>
                    <a:pt x="2813" y="1450"/>
                  </a:lnTo>
                  <a:lnTo>
                    <a:pt x="2723" y="1451"/>
                  </a:lnTo>
                  <a:lnTo>
                    <a:pt x="2632" y="1451"/>
                  </a:lnTo>
                  <a:lnTo>
                    <a:pt x="2542" y="1452"/>
                  </a:lnTo>
                  <a:lnTo>
                    <a:pt x="2451" y="1453"/>
                  </a:lnTo>
                  <a:lnTo>
                    <a:pt x="2361" y="1453"/>
                  </a:lnTo>
                  <a:lnTo>
                    <a:pt x="2270" y="1454"/>
                  </a:lnTo>
                  <a:lnTo>
                    <a:pt x="2180" y="1455"/>
                  </a:lnTo>
                  <a:lnTo>
                    <a:pt x="2090" y="1456"/>
                  </a:lnTo>
                  <a:lnTo>
                    <a:pt x="2000" y="1457"/>
                  </a:lnTo>
                  <a:lnTo>
                    <a:pt x="1909" y="1458"/>
                  </a:lnTo>
                  <a:lnTo>
                    <a:pt x="1819" y="1459"/>
                  </a:lnTo>
                  <a:lnTo>
                    <a:pt x="1728" y="1460"/>
                  </a:lnTo>
                  <a:lnTo>
                    <a:pt x="1637" y="1462"/>
                  </a:lnTo>
                  <a:lnTo>
                    <a:pt x="1545" y="1463"/>
                  </a:lnTo>
                  <a:lnTo>
                    <a:pt x="1508" y="1464"/>
                  </a:lnTo>
                  <a:lnTo>
                    <a:pt x="1470" y="1463"/>
                  </a:lnTo>
                  <a:lnTo>
                    <a:pt x="1432" y="1462"/>
                  </a:lnTo>
                  <a:lnTo>
                    <a:pt x="1394" y="1461"/>
                  </a:lnTo>
                  <a:lnTo>
                    <a:pt x="1356" y="1459"/>
                  </a:lnTo>
                  <a:lnTo>
                    <a:pt x="1318" y="1459"/>
                  </a:lnTo>
                  <a:lnTo>
                    <a:pt x="1280" y="1459"/>
                  </a:lnTo>
                  <a:lnTo>
                    <a:pt x="1243" y="1461"/>
                  </a:lnTo>
                  <a:lnTo>
                    <a:pt x="1236" y="1437"/>
                  </a:lnTo>
                  <a:lnTo>
                    <a:pt x="1230" y="1411"/>
                  </a:lnTo>
                  <a:lnTo>
                    <a:pt x="1224" y="1386"/>
                  </a:lnTo>
                  <a:lnTo>
                    <a:pt x="1218" y="1361"/>
                  </a:lnTo>
                  <a:lnTo>
                    <a:pt x="1212" y="1336"/>
                  </a:lnTo>
                  <a:lnTo>
                    <a:pt x="1203" y="1312"/>
                  </a:lnTo>
                  <a:lnTo>
                    <a:pt x="1199" y="1301"/>
                  </a:lnTo>
                  <a:lnTo>
                    <a:pt x="1194" y="1290"/>
                  </a:lnTo>
                  <a:lnTo>
                    <a:pt x="1188" y="1278"/>
                  </a:lnTo>
                  <a:lnTo>
                    <a:pt x="1182" y="1268"/>
                  </a:lnTo>
                  <a:lnTo>
                    <a:pt x="1192" y="1261"/>
                  </a:lnTo>
                  <a:lnTo>
                    <a:pt x="1201" y="1254"/>
                  </a:lnTo>
                  <a:lnTo>
                    <a:pt x="1210" y="1246"/>
                  </a:lnTo>
                  <a:lnTo>
                    <a:pt x="1218" y="1237"/>
                  </a:lnTo>
                  <a:lnTo>
                    <a:pt x="1226" y="1228"/>
                  </a:lnTo>
                  <a:lnTo>
                    <a:pt x="1233" y="1219"/>
                  </a:lnTo>
                  <a:lnTo>
                    <a:pt x="1239" y="1209"/>
                  </a:lnTo>
                  <a:lnTo>
                    <a:pt x="1245" y="1199"/>
                  </a:lnTo>
                  <a:lnTo>
                    <a:pt x="1250" y="1188"/>
                  </a:lnTo>
                  <a:lnTo>
                    <a:pt x="1256" y="1177"/>
                  </a:lnTo>
                  <a:lnTo>
                    <a:pt x="1260" y="1167"/>
                  </a:lnTo>
                  <a:lnTo>
                    <a:pt x="1264" y="1156"/>
                  </a:lnTo>
                  <a:lnTo>
                    <a:pt x="1270" y="1132"/>
                  </a:lnTo>
                  <a:lnTo>
                    <a:pt x="1274" y="1110"/>
                  </a:lnTo>
                  <a:lnTo>
                    <a:pt x="1278" y="1106"/>
                  </a:lnTo>
                  <a:lnTo>
                    <a:pt x="1281" y="1104"/>
                  </a:lnTo>
                  <a:lnTo>
                    <a:pt x="1285" y="1104"/>
                  </a:lnTo>
                  <a:lnTo>
                    <a:pt x="1289" y="1104"/>
                  </a:lnTo>
                  <a:lnTo>
                    <a:pt x="1299" y="1105"/>
                  </a:lnTo>
                  <a:lnTo>
                    <a:pt x="1308" y="1107"/>
                  </a:lnTo>
                  <a:lnTo>
                    <a:pt x="1340" y="1099"/>
                  </a:lnTo>
                  <a:lnTo>
                    <a:pt x="1374" y="1091"/>
                  </a:lnTo>
                  <a:lnTo>
                    <a:pt x="1391" y="1086"/>
                  </a:lnTo>
                  <a:lnTo>
                    <a:pt x="1407" y="1080"/>
                  </a:lnTo>
                  <a:lnTo>
                    <a:pt x="1422" y="1074"/>
                  </a:lnTo>
                  <a:lnTo>
                    <a:pt x="1438" y="1067"/>
                  </a:lnTo>
                  <a:lnTo>
                    <a:pt x="1453" y="1059"/>
                  </a:lnTo>
                  <a:lnTo>
                    <a:pt x="1466" y="1048"/>
                  </a:lnTo>
                  <a:lnTo>
                    <a:pt x="1479" y="1038"/>
                  </a:lnTo>
                  <a:lnTo>
                    <a:pt x="1492" y="1027"/>
                  </a:lnTo>
                  <a:lnTo>
                    <a:pt x="1502" y="1014"/>
                  </a:lnTo>
                  <a:lnTo>
                    <a:pt x="1512" y="999"/>
                  </a:lnTo>
                  <a:lnTo>
                    <a:pt x="1516" y="991"/>
                  </a:lnTo>
                  <a:lnTo>
                    <a:pt x="1520" y="983"/>
                  </a:lnTo>
                  <a:lnTo>
                    <a:pt x="1523" y="974"/>
                  </a:lnTo>
                  <a:lnTo>
                    <a:pt x="1526" y="966"/>
                  </a:lnTo>
                  <a:lnTo>
                    <a:pt x="1531" y="942"/>
                  </a:lnTo>
                  <a:lnTo>
                    <a:pt x="1533" y="918"/>
                  </a:lnTo>
                  <a:lnTo>
                    <a:pt x="1533" y="905"/>
                  </a:lnTo>
                  <a:lnTo>
                    <a:pt x="1533" y="893"/>
                  </a:lnTo>
                  <a:lnTo>
                    <a:pt x="1532" y="881"/>
                  </a:lnTo>
                  <a:lnTo>
                    <a:pt x="1531" y="868"/>
                  </a:lnTo>
                  <a:lnTo>
                    <a:pt x="1528" y="856"/>
                  </a:lnTo>
                  <a:lnTo>
                    <a:pt x="1524" y="845"/>
                  </a:lnTo>
                  <a:lnTo>
                    <a:pt x="1520" y="833"/>
                  </a:lnTo>
                  <a:lnTo>
                    <a:pt x="1515" y="821"/>
                  </a:lnTo>
                  <a:lnTo>
                    <a:pt x="1509" y="811"/>
                  </a:lnTo>
                  <a:lnTo>
                    <a:pt x="1502" y="802"/>
                  </a:lnTo>
                  <a:lnTo>
                    <a:pt x="1493" y="793"/>
                  </a:lnTo>
                  <a:lnTo>
                    <a:pt x="1484" y="784"/>
                  </a:lnTo>
                  <a:lnTo>
                    <a:pt x="1467" y="772"/>
                  </a:lnTo>
                  <a:lnTo>
                    <a:pt x="1451" y="762"/>
                  </a:lnTo>
                  <a:lnTo>
                    <a:pt x="1433" y="754"/>
                  </a:lnTo>
                  <a:lnTo>
                    <a:pt x="1416" y="747"/>
                  </a:lnTo>
                  <a:lnTo>
                    <a:pt x="1398" y="742"/>
                  </a:lnTo>
                  <a:lnTo>
                    <a:pt x="1378" y="738"/>
                  </a:lnTo>
                  <a:lnTo>
                    <a:pt x="1359" y="735"/>
                  </a:lnTo>
                  <a:lnTo>
                    <a:pt x="1338" y="734"/>
                  </a:lnTo>
                  <a:lnTo>
                    <a:pt x="1274" y="750"/>
                  </a:lnTo>
                  <a:lnTo>
                    <a:pt x="1270" y="741"/>
                  </a:lnTo>
                  <a:lnTo>
                    <a:pt x="1267" y="732"/>
                  </a:lnTo>
                  <a:lnTo>
                    <a:pt x="1264" y="722"/>
                  </a:lnTo>
                  <a:lnTo>
                    <a:pt x="1261" y="712"/>
                  </a:lnTo>
                  <a:lnTo>
                    <a:pt x="1257" y="693"/>
                  </a:lnTo>
                  <a:lnTo>
                    <a:pt x="1253" y="673"/>
                  </a:lnTo>
                  <a:lnTo>
                    <a:pt x="1228" y="646"/>
                  </a:lnTo>
                  <a:lnTo>
                    <a:pt x="1201" y="620"/>
                  </a:lnTo>
                  <a:lnTo>
                    <a:pt x="1174" y="594"/>
                  </a:lnTo>
                  <a:lnTo>
                    <a:pt x="1148" y="566"/>
                  </a:lnTo>
                  <a:lnTo>
                    <a:pt x="1147" y="561"/>
                  </a:lnTo>
                  <a:lnTo>
                    <a:pt x="1148" y="557"/>
                  </a:lnTo>
                  <a:lnTo>
                    <a:pt x="1149" y="552"/>
                  </a:lnTo>
                  <a:lnTo>
                    <a:pt x="1150" y="547"/>
                  </a:lnTo>
                  <a:lnTo>
                    <a:pt x="1154" y="537"/>
                  </a:lnTo>
                  <a:lnTo>
                    <a:pt x="1159" y="528"/>
                  </a:lnTo>
                  <a:lnTo>
                    <a:pt x="1172" y="512"/>
                  </a:lnTo>
                  <a:lnTo>
                    <a:pt x="1185" y="495"/>
                  </a:lnTo>
                  <a:lnTo>
                    <a:pt x="1192" y="474"/>
                  </a:lnTo>
                  <a:lnTo>
                    <a:pt x="1199" y="454"/>
                  </a:lnTo>
                  <a:lnTo>
                    <a:pt x="1208" y="433"/>
                  </a:lnTo>
                  <a:lnTo>
                    <a:pt x="1215" y="413"/>
                  </a:lnTo>
                  <a:lnTo>
                    <a:pt x="1221" y="391"/>
                  </a:lnTo>
                  <a:lnTo>
                    <a:pt x="1226" y="370"/>
                  </a:lnTo>
                  <a:lnTo>
                    <a:pt x="1228" y="359"/>
                  </a:lnTo>
                  <a:lnTo>
                    <a:pt x="1230" y="348"/>
                  </a:lnTo>
                  <a:lnTo>
                    <a:pt x="1231" y="337"/>
                  </a:lnTo>
                  <a:lnTo>
                    <a:pt x="1231" y="326"/>
                  </a:lnTo>
                  <a:lnTo>
                    <a:pt x="1248" y="323"/>
                  </a:lnTo>
                  <a:lnTo>
                    <a:pt x="1266" y="321"/>
                  </a:lnTo>
                  <a:lnTo>
                    <a:pt x="1284" y="321"/>
                  </a:lnTo>
                  <a:lnTo>
                    <a:pt x="1302" y="320"/>
                  </a:lnTo>
                  <a:lnTo>
                    <a:pt x="1338" y="321"/>
                  </a:lnTo>
                  <a:lnTo>
                    <a:pt x="1375" y="322"/>
                  </a:lnTo>
                  <a:lnTo>
                    <a:pt x="1412" y="323"/>
                  </a:lnTo>
                  <a:lnTo>
                    <a:pt x="1448" y="322"/>
                  </a:lnTo>
                  <a:lnTo>
                    <a:pt x="1465" y="321"/>
                  </a:lnTo>
                  <a:lnTo>
                    <a:pt x="1484" y="318"/>
                  </a:lnTo>
                  <a:lnTo>
                    <a:pt x="1500" y="315"/>
                  </a:lnTo>
                  <a:lnTo>
                    <a:pt x="1517" y="309"/>
                  </a:lnTo>
                  <a:lnTo>
                    <a:pt x="1718" y="310"/>
                  </a:lnTo>
                  <a:lnTo>
                    <a:pt x="1842" y="308"/>
                  </a:lnTo>
                  <a:lnTo>
                    <a:pt x="1966" y="306"/>
                  </a:lnTo>
                  <a:lnTo>
                    <a:pt x="2091" y="305"/>
                  </a:lnTo>
                  <a:lnTo>
                    <a:pt x="2215" y="303"/>
                  </a:lnTo>
                  <a:lnTo>
                    <a:pt x="2340" y="302"/>
                  </a:lnTo>
                  <a:lnTo>
                    <a:pt x="2464" y="301"/>
                  </a:lnTo>
                  <a:lnTo>
                    <a:pt x="2589" y="300"/>
                  </a:lnTo>
                  <a:lnTo>
                    <a:pt x="2712" y="298"/>
                  </a:lnTo>
                  <a:lnTo>
                    <a:pt x="2837" y="297"/>
                  </a:lnTo>
                  <a:lnTo>
                    <a:pt x="2961" y="296"/>
                  </a:lnTo>
                  <a:lnTo>
                    <a:pt x="3085" y="295"/>
                  </a:lnTo>
                  <a:lnTo>
                    <a:pt x="3209" y="294"/>
                  </a:lnTo>
                  <a:lnTo>
                    <a:pt x="3334" y="292"/>
                  </a:lnTo>
                  <a:lnTo>
                    <a:pt x="3458" y="291"/>
                  </a:lnTo>
                  <a:lnTo>
                    <a:pt x="3581" y="289"/>
                  </a:lnTo>
                  <a:lnTo>
                    <a:pt x="3706" y="287"/>
                  </a:lnTo>
                  <a:lnTo>
                    <a:pt x="3831" y="286"/>
                  </a:lnTo>
                  <a:lnTo>
                    <a:pt x="4056" y="286"/>
                  </a:lnTo>
                  <a:lnTo>
                    <a:pt x="4365" y="285"/>
                  </a:lnTo>
                  <a:lnTo>
                    <a:pt x="4747" y="284"/>
                  </a:lnTo>
                  <a:lnTo>
                    <a:pt x="5184" y="284"/>
                  </a:lnTo>
                  <a:lnTo>
                    <a:pt x="5665" y="283"/>
                  </a:lnTo>
                  <a:lnTo>
                    <a:pt x="6173" y="283"/>
                  </a:lnTo>
                  <a:lnTo>
                    <a:pt x="6696" y="282"/>
                  </a:lnTo>
                  <a:lnTo>
                    <a:pt x="7218" y="281"/>
                  </a:lnTo>
                  <a:lnTo>
                    <a:pt x="7727" y="281"/>
                  </a:lnTo>
                  <a:lnTo>
                    <a:pt x="8208" y="280"/>
                  </a:lnTo>
                  <a:lnTo>
                    <a:pt x="8646" y="280"/>
                  </a:lnTo>
                  <a:lnTo>
                    <a:pt x="9028" y="279"/>
                  </a:lnTo>
                  <a:lnTo>
                    <a:pt x="9339" y="278"/>
                  </a:lnTo>
                  <a:lnTo>
                    <a:pt x="9564" y="278"/>
                  </a:lnTo>
                  <a:lnTo>
                    <a:pt x="9690" y="277"/>
                  </a:lnTo>
                  <a:lnTo>
                    <a:pt x="9780" y="273"/>
                  </a:lnTo>
                  <a:lnTo>
                    <a:pt x="9787" y="284"/>
                  </a:lnTo>
                  <a:lnTo>
                    <a:pt x="9793" y="296"/>
                  </a:lnTo>
                  <a:lnTo>
                    <a:pt x="9799" y="308"/>
                  </a:lnTo>
                  <a:lnTo>
                    <a:pt x="9803" y="322"/>
                  </a:lnTo>
                  <a:lnTo>
                    <a:pt x="9807" y="335"/>
                  </a:lnTo>
                  <a:lnTo>
                    <a:pt x="9812" y="348"/>
                  </a:lnTo>
                  <a:lnTo>
                    <a:pt x="9817" y="361"/>
                  </a:lnTo>
                  <a:lnTo>
                    <a:pt x="9823" y="374"/>
                  </a:lnTo>
                  <a:lnTo>
                    <a:pt x="9832" y="395"/>
                  </a:lnTo>
                  <a:lnTo>
                    <a:pt x="9842" y="417"/>
                  </a:lnTo>
                  <a:lnTo>
                    <a:pt x="9853" y="438"/>
                  </a:lnTo>
                  <a:lnTo>
                    <a:pt x="9864" y="460"/>
                  </a:lnTo>
                  <a:lnTo>
                    <a:pt x="9876" y="480"/>
                  </a:lnTo>
                  <a:lnTo>
                    <a:pt x="9888" y="501"/>
                  </a:lnTo>
                  <a:lnTo>
                    <a:pt x="9902" y="520"/>
                  </a:lnTo>
                  <a:lnTo>
                    <a:pt x="9915" y="538"/>
                  </a:lnTo>
                  <a:lnTo>
                    <a:pt x="9910" y="544"/>
                  </a:lnTo>
                  <a:lnTo>
                    <a:pt x="9904" y="549"/>
                  </a:lnTo>
                  <a:lnTo>
                    <a:pt x="9897" y="553"/>
                  </a:lnTo>
                  <a:lnTo>
                    <a:pt x="9890" y="555"/>
                  </a:lnTo>
                  <a:lnTo>
                    <a:pt x="9874" y="559"/>
                  </a:lnTo>
                  <a:lnTo>
                    <a:pt x="9860" y="564"/>
                  </a:lnTo>
                  <a:close/>
                  <a:moveTo>
                    <a:pt x="9765" y="925"/>
                  </a:moveTo>
                  <a:lnTo>
                    <a:pt x="9753" y="928"/>
                  </a:lnTo>
                  <a:lnTo>
                    <a:pt x="9741" y="929"/>
                  </a:lnTo>
                  <a:lnTo>
                    <a:pt x="9729" y="929"/>
                  </a:lnTo>
                  <a:lnTo>
                    <a:pt x="9717" y="928"/>
                  </a:lnTo>
                  <a:lnTo>
                    <a:pt x="9706" y="926"/>
                  </a:lnTo>
                  <a:lnTo>
                    <a:pt x="9694" y="924"/>
                  </a:lnTo>
                  <a:lnTo>
                    <a:pt x="9683" y="921"/>
                  </a:lnTo>
                  <a:lnTo>
                    <a:pt x="9672" y="917"/>
                  </a:lnTo>
                  <a:lnTo>
                    <a:pt x="9665" y="911"/>
                  </a:lnTo>
                  <a:lnTo>
                    <a:pt x="9660" y="906"/>
                  </a:lnTo>
                  <a:lnTo>
                    <a:pt x="9654" y="900"/>
                  </a:lnTo>
                  <a:lnTo>
                    <a:pt x="9650" y="894"/>
                  </a:lnTo>
                  <a:lnTo>
                    <a:pt x="9646" y="887"/>
                  </a:lnTo>
                  <a:lnTo>
                    <a:pt x="9644" y="881"/>
                  </a:lnTo>
                  <a:lnTo>
                    <a:pt x="9642" y="874"/>
                  </a:lnTo>
                  <a:lnTo>
                    <a:pt x="9641" y="866"/>
                  </a:lnTo>
                  <a:lnTo>
                    <a:pt x="9640" y="852"/>
                  </a:lnTo>
                  <a:lnTo>
                    <a:pt x="9640" y="837"/>
                  </a:lnTo>
                  <a:lnTo>
                    <a:pt x="9642" y="821"/>
                  </a:lnTo>
                  <a:lnTo>
                    <a:pt x="9644" y="806"/>
                  </a:lnTo>
                  <a:lnTo>
                    <a:pt x="9647" y="798"/>
                  </a:lnTo>
                  <a:lnTo>
                    <a:pt x="9652" y="791"/>
                  </a:lnTo>
                  <a:lnTo>
                    <a:pt x="9658" y="785"/>
                  </a:lnTo>
                  <a:lnTo>
                    <a:pt x="9666" y="780"/>
                  </a:lnTo>
                  <a:lnTo>
                    <a:pt x="9673" y="775"/>
                  </a:lnTo>
                  <a:lnTo>
                    <a:pt x="9682" y="772"/>
                  </a:lnTo>
                  <a:lnTo>
                    <a:pt x="9690" y="770"/>
                  </a:lnTo>
                  <a:lnTo>
                    <a:pt x="9699" y="768"/>
                  </a:lnTo>
                  <a:lnTo>
                    <a:pt x="9712" y="767"/>
                  </a:lnTo>
                  <a:lnTo>
                    <a:pt x="9722" y="767"/>
                  </a:lnTo>
                  <a:lnTo>
                    <a:pt x="9733" y="768"/>
                  </a:lnTo>
                  <a:lnTo>
                    <a:pt x="9743" y="771"/>
                  </a:lnTo>
                  <a:lnTo>
                    <a:pt x="9754" y="775"/>
                  </a:lnTo>
                  <a:lnTo>
                    <a:pt x="9764" y="781"/>
                  </a:lnTo>
                  <a:lnTo>
                    <a:pt x="9774" y="786"/>
                  </a:lnTo>
                  <a:lnTo>
                    <a:pt x="9783" y="793"/>
                  </a:lnTo>
                  <a:lnTo>
                    <a:pt x="9789" y="799"/>
                  </a:lnTo>
                  <a:lnTo>
                    <a:pt x="9794" y="807"/>
                  </a:lnTo>
                  <a:lnTo>
                    <a:pt x="9799" y="815"/>
                  </a:lnTo>
                  <a:lnTo>
                    <a:pt x="9803" y="824"/>
                  </a:lnTo>
                  <a:lnTo>
                    <a:pt x="9806" y="833"/>
                  </a:lnTo>
                  <a:lnTo>
                    <a:pt x="9808" y="842"/>
                  </a:lnTo>
                  <a:lnTo>
                    <a:pt x="9809" y="852"/>
                  </a:lnTo>
                  <a:lnTo>
                    <a:pt x="9809" y="861"/>
                  </a:lnTo>
                  <a:lnTo>
                    <a:pt x="9807" y="872"/>
                  </a:lnTo>
                  <a:lnTo>
                    <a:pt x="9805" y="881"/>
                  </a:lnTo>
                  <a:lnTo>
                    <a:pt x="9802" y="890"/>
                  </a:lnTo>
                  <a:lnTo>
                    <a:pt x="9796" y="898"/>
                  </a:lnTo>
                  <a:lnTo>
                    <a:pt x="9790" y="906"/>
                  </a:lnTo>
                  <a:lnTo>
                    <a:pt x="9783" y="913"/>
                  </a:lnTo>
                  <a:lnTo>
                    <a:pt x="9775" y="920"/>
                  </a:lnTo>
                  <a:lnTo>
                    <a:pt x="9765" y="925"/>
                  </a:lnTo>
                  <a:close/>
                  <a:moveTo>
                    <a:pt x="9731" y="895"/>
                  </a:moveTo>
                  <a:lnTo>
                    <a:pt x="9724" y="894"/>
                  </a:lnTo>
                  <a:lnTo>
                    <a:pt x="9717" y="893"/>
                  </a:lnTo>
                  <a:lnTo>
                    <a:pt x="9710" y="890"/>
                  </a:lnTo>
                  <a:lnTo>
                    <a:pt x="9703" y="887"/>
                  </a:lnTo>
                  <a:lnTo>
                    <a:pt x="9698" y="882"/>
                  </a:lnTo>
                  <a:lnTo>
                    <a:pt x="9694" y="877"/>
                  </a:lnTo>
                  <a:lnTo>
                    <a:pt x="9691" y="871"/>
                  </a:lnTo>
                  <a:lnTo>
                    <a:pt x="9690" y="864"/>
                  </a:lnTo>
                  <a:lnTo>
                    <a:pt x="9691" y="850"/>
                  </a:lnTo>
                  <a:lnTo>
                    <a:pt x="9693" y="836"/>
                  </a:lnTo>
                  <a:lnTo>
                    <a:pt x="9696" y="830"/>
                  </a:lnTo>
                  <a:lnTo>
                    <a:pt x="9699" y="824"/>
                  </a:lnTo>
                  <a:lnTo>
                    <a:pt x="9702" y="821"/>
                  </a:lnTo>
                  <a:lnTo>
                    <a:pt x="9704" y="820"/>
                  </a:lnTo>
                  <a:lnTo>
                    <a:pt x="9709" y="818"/>
                  </a:lnTo>
                  <a:lnTo>
                    <a:pt x="9712" y="817"/>
                  </a:lnTo>
                  <a:lnTo>
                    <a:pt x="9719" y="819"/>
                  </a:lnTo>
                  <a:lnTo>
                    <a:pt x="9726" y="821"/>
                  </a:lnTo>
                  <a:lnTo>
                    <a:pt x="9733" y="825"/>
                  </a:lnTo>
                  <a:lnTo>
                    <a:pt x="9739" y="828"/>
                  </a:lnTo>
                  <a:lnTo>
                    <a:pt x="9745" y="832"/>
                  </a:lnTo>
                  <a:lnTo>
                    <a:pt x="9749" y="838"/>
                  </a:lnTo>
                  <a:lnTo>
                    <a:pt x="9754" y="844"/>
                  </a:lnTo>
                  <a:lnTo>
                    <a:pt x="9756" y="851"/>
                  </a:lnTo>
                  <a:lnTo>
                    <a:pt x="9756" y="857"/>
                  </a:lnTo>
                  <a:lnTo>
                    <a:pt x="9756" y="864"/>
                  </a:lnTo>
                  <a:lnTo>
                    <a:pt x="9755" y="871"/>
                  </a:lnTo>
                  <a:lnTo>
                    <a:pt x="9753" y="878"/>
                  </a:lnTo>
                  <a:lnTo>
                    <a:pt x="9748" y="884"/>
                  </a:lnTo>
                  <a:lnTo>
                    <a:pt x="9744" y="889"/>
                  </a:lnTo>
                  <a:lnTo>
                    <a:pt x="9741" y="891"/>
                  </a:lnTo>
                  <a:lnTo>
                    <a:pt x="9738" y="892"/>
                  </a:lnTo>
                  <a:lnTo>
                    <a:pt x="9734" y="894"/>
                  </a:lnTo>
                  <a:lnTo>
                    <a:pt x="9731" y="895"/>
                  </a:lnTo>
                  <a:close/>
                  <a:moveTo>
                    <a:pt x="3305" y="1689"/>
                  </a:moveTo>
                  <a:lnTo>
                    <a:pt x="3299" y="1686"/>
                  </a:lnTo>
                  <a:lnTo>
                    <a:pt x="3305" y="1674"/>
                  </a:lnTo>
                  <a:lnTo>
                    <a:pt x="3307" y="1674"/>
                  </a:lnTo>
                  <a:lnTo>
                    <a:pt x="3309" y="1676"/>
                  </a:lnTo>
                  <a:lnTo>
                    <a:pt x="3310" y="1678"/>
                  </a:lnTo>
                  <a:lnTo>
                    <a:pt x="3310" y="1680"/>
                  </a:lnTo>
                  <a:lnTo>
                    <a:pt x="3310" y="1683"/>
                  </a:lnTo>
                  <a:lnTo>
                    <a:pt x="3309" y="1685"/>
                  </a:lnTo>
                  <a:lnTo>
                    <a:pt x="3307" y="1687"/>
                  </a:lnTo>
                  <a:lnTo>
                    <a:pt x="3305" y="1689"/>
                  </a:lnTo>
                  <a:close/>
                  <a:moveTo>
                    <a:pt x="1372" y="1016"/>
                  </a:moveTo>
                  <a:lnTo>
                    <a:pt x="1367" y="1019"/>
                  </a:lnTo>
                  <a:lnTo>
                    <a:pt x="1362" y="1021"/>
                  </a:lnTo>
                  <a:lnTo>
                    <a:pt x="1356" y="1023"/>
                  </a:lnTo>
                  <a:lnTo>
                    <a:pt x="1350" y="1024"/>
                  </a:lnTo>
                  <a:lnTo>
                    <a:pt x="1337" y="1024"/>
                  </a:lnTo>
                  <a:lnTo>
                    <a:pt x="1325" y="1023"/>
                  </a:lnTo>
                  <a:lnTo>
                    <a:pt x="1314" y="1021"/>
                  </a:lnTo>
                  <a:lnTo>
                    <a:pt x="1303" y="1017"/>
                  </a:lnTo>
                  <a:lnTo>
                    <a:pt x="1292" y="1012"/>
                  </a:lnTo>
                  <a:lnTo>
                    <a:pt x="1283" y="1004"/>
                  </a:lnTo>
                  <a:lnTo>
                    <a:pt x="1278" y="1000"/>
                  </a:lnTo>
                  <a:lnTo>
                    <a:pt x="1273" y="996"/>
                  </a:lnTo>
                  <a:lnTo>
                    <a:pt x="1269" y="991"/>
                  </a:lnTo>
                  <a:lnTo>
                    <a:pt x="1266" y="986"/>
                  </a:lnTo>
                  <a:lnTo>
                    <a:pt x="1260" y="976"/>
                  </a:lnTo>
                  <a:lnTo>
                    <a:pt x="1256" y="964"/>
                  </a:lnTo>
                  <a:lnTo>
                    <a:pt x="1252" y="940"/>
                  </a:lnTo>
                  <a:lnTo>
                    <a:pt x="1249" y="917"/>
                  </a:lnTo>
                  <a:lnTo>
                    <a:pt x="1255" y="906"/>
                  </a:lnTo>
                  <a:lnTo>
                    <a:pt x="1258" y="896"/>
                  </a:lnTo>
                  <a:lnTo>
                    <a:pt x="1261" y="885"/>
                  </a:lnTo>
                  <a:lnTo>
                    <a:pt x="1263" y="875"/>
                  </a:lnTo>
                  <a:lnTo>
                    <a:pt x="1265" y="863"/>
                  </a:lnTo>
                  <a:lnTo>
                    <a:pt x="1267" y="853"/>
                  </a:lnTo>
                  <a:lnTo>
                    <a:pt x="1270" y="842"/>
                  </a:lnTo>
                  <a:lnTo>
                    <a:pt x="1274" y="833"/>
                  </a:lnTo>
                  <a:lnTo>
                    <a:pt x="1283" y="829"/>
                  </a:lnTo>
                  <a:lnTo>
                    <a:pt x="1293" y="825"/>
                  </a:lnTo>
                  <a:lnTo>
                    <a:pt x="1303" y="820"/>
                  </a:lnTo>
                  <a:lnTo>
                    <a:pt x="1313" y="817"/>
                  </a:lnTo>
                  <a:lnTo>
                    <a:pt x="1323" y="815"/>
                  </a:lnTo>
                  <a:lnTo>
                    <a:pt x="1333" y="813"/>
                  </a:lnTo>
                  <a:lnTo>
                    <a:pt x="1344" y="812"/>
                  </a:lnTo>
                  <a:lnTo>
                    <a:pt x="1354" y="812"/>
                  </a:lnTo>
                  <a:lnTo>
                    <a:pt x="1364" y="812"/>
                  </a:lnTo>
                  <a:lnTo>
                    <a:pt x="1374" y="813"/>
                  </a:lnTo>
                  <a:lnTo>
                    <a:pt x="1384" y="815"/>
                  </a:lnTo>
                  <a:lnTo>
                    <a:pt x="1394" y="818"/>
                  </a:lnTo>
                  <a:lnTo>
                    <a:pt x="1404" y="822"/>
                  </a:lnTo>
                  <a:lnTo>
                    <a:pt x="1413" y="828"/>
                  </a:lnTo>
                  <a:lnTo>
                    <a:pt x="1422" y="833"/>
                  </a:lnTo>
                  <a:lnTo>
                    <a:pt x="1431" y="840"/>
                  </a:lnTo>
                  <a:lnTo>
                    <a:pt x="1436" y="845"/>
                  </a:lnTo>
                  <a:lnTo>
                    <a:pt x="1439" y="851"/>
                  </a:lnTo>
                  <a:lnTo>
                    <a:pt x="1442" y="857"/>
                  </a:lnTo>
                  <a:lnTo>
                    <a:pt x="1444" y="863"/>
                  </a:lnTo>
                  <a:lnTo>
                    <a:pt x="1447" y="877"/>
                  </a:lnTo>
                  <a:lnTo>
                    <a:pt x="1449" y="890"/>
                  </a:lnTo>
                  <a:lnTo>
                    <a:pt x="1448" y="904"/>
                  </a:lnTo>
                  <a:lnTo>
                    <a:pt x="1446" y="918"/>
                  </a:lnTo>
                  <a:lnTo>
                    <a:pt x="1444" y="932"/>
                  </a:lnTo>
                  <a:lnTo>
                    <a:pt x="1441" y="944"/>
                  </a:lnTo>
                  <a:lnTo>
                    <a:pt x="1434" y="955"/>
                  </a:lnTo>
                  <a:lnTo>
                    <a:pt x="1427" y="967"/>
                  </a:lnTo>
                  <a:lnTo>
                    <a:pt x="1420" y="976"/>
                  </a:lnTo>
                  <a:lnTo>
                    <a:pt x="1412" y="985"/>
                  </a:lnTo>
                  <a:lnTo>
                    <a:pt x="1404" y="993"/>
                  </a:lnTo>
                  <a:lnTo>
                    <a:pt x="1394" y="1001"/>
                  </a:lnTo>
                  <a:lnTo>
                    <a:pt x="1383" y="1009"/>
                  </a:lnTo>
                  <a:lnTo>
                    <a:pt x="1372" y="1016"/>
                  </a:lnTo>
                  <a:close/>
                  <a:moveTo>
                    <a:pt x="1366" y="967"/>
                  </a:moveTo>
                  <a:lnTo>
                    <a:pt x="1359" y="970"/>
                  </a:lnTo>
                  <a:lnTo>
                    <a:pt x="1352" y="973"/>
                  </a:lnTo>
                  <a:lnTo>
                    <a:pt x="1344" y="974"/>
                  </a:lnTo>
                  <a:lnTo>
                    <a:pt x="1336" y="974"/>
                  </a:lnTo>
                  <a:lnTo>
                    <a:pt x="1328" y="974"/>
                  </a:lnTo>
                  <a:lnTo>
                    <a:pt x="1321" y="973"/>
                  </a:lnTo>
                  <a:lnTo>
                    <a:pt x="1314" y="971"/>
                  </a:lnTo>
                  <a:lnTo>
                    <a:pt x="1308" y="968"/>
                  </a:lnTo>
                  <a:lnTo>
                    <a:pt x="1302" y="959"/>
                  </a:lnTo>
                  <a:lnTo>
                    <a:pt x="1298" y="950"/>
                  </a:lnTo>
                  <a:lnTo>
                    <a:pt x="1294" y="941"/>
                  </a:lnTo>
                  <a:lnTo>
                    <a:pt x="1293" y="931"/>
                  </a:lnTo>
                  <a:lnTo>
                    <a:pt x="1293" y="921"/>
                  </a:lnTo>
                  <a:lnTo>
                    <a:pt x="1294" y="911"/>
                  </a:lnTo>
                  <a:lnTo>
                    <a:pt x="1298" y="902"/>
                  </a:lnTo>
                  <a:lnTo>
                    <a:pt x="1302" y="894"/>
                  </a:lnTo>
                  <a:lnTo>
                    <a:pt x="1310" y="883"/>
                  </a:lnTo>
                  <a:lnTo>
                    <a:pt x="1317" y="870"/>
                  </a:lnTo>
                  <a:lnTo>
                    <a:pt x="1321" y="863"/>
                  </a:lnTo>
                  <a:lnTo>
                    <a:pt x="1325" y="858"/>
                  </a:lnTo>
                  <a:lnTo>
                    <a:pt x="1331" y="853"/>
                  </a:lnTo>
                  <a:lnTo>
                    <a:pt x="1338" y="850"/>
                  </a:lnTo>
                  <a:lnTo>
                    <a:pt x="1348" y="853"/>
                  </a:lnTo>
                  <a:lnTo>
                    <a:pt x="1358" y="856"/>
                  </a:lnTo>
                  <a:lnTo>
                    <a:pt x="1367" y="860"/>
                  </a:lnTo>
                  <a:lnTo>
                    <a:pt x="1375" y="864"/>
                  </a:lnTo>
                  <a:lnTo>
                    <a:pt x="1384" y="871"/>
                  </a:lnTo>
                  <a:lnTo>
                    <a:pt x="1392" y="877"/>
                  </a:lnTo>
                  <a:lnTo>
                    <a:pt x="1398" y="884"/>
                  </a:lnTo>
                  <a:lnTo>
                    <a:pt x="1404" y="893"/>
                  </a:lnTo>
                  <a:lnTo>
                    <a:pt x="1404" y="903"/>
                  </a:lnTo>
                  <a:lnTo>
                    <a:pt x="1403" y="913"/>
                  </a:lnTo>
                  <a:lnTo>
                    <a:pt x="1400" y="924"/>
                  </a:lnTo>
                  <a:lnTo>
                    <a:pt x="1396" y="933"/>
                  </a:lnTo>
                  <a:lnTo>
                    <a:pt x="1390" y="942"/>
                  </a:lnTo>
                  <a:lnTo>
                    <a:pt x="1383" y="951"/>
                  </a:lnTo>
                  <a:lnTo>
                    <a:pt x="1375" y="959"/>
                  </a:lnTo>
                  <a:lnTo>
                    <a:pt x="1366" y="967"/>
                  </a:lnTo>
                  <a:close/>
                  <a:moveTo>
                    <a:pt x="933" y="427"/>
                  </a:moveTo>
                  <a:lnTo>
                    <a:pt x="923" y="433"/>
                  </a:lnTo>
                  <a:lnTo>
                    <a:pt x="914" y="438"/>
                  </a:lnTo>
                  <a:lnTo>
                    <a:pt x="905" y="441"/>
                  </a:lnTo>
                  <a:lnTo>
                    <a:pt x="896" y="442"/>
                  </a:lnTo>
                  <a:lnTo>
                    <a:pt x="887" y="442"/>
                  </a:lnTo>
                  <a:lnTo>
                    <a:pt x="877" y="441"/>
                  </a:lnTo>
                  <a:lnTo>
                    <a:pt x="868" y="438"/>
                  </a:lnTo>
                  <a:lnTo>
                    <a:pt x="859" y="434"/>
                  </a:lnTo>
                  <a:lnTo>
                    <a:pt x="853" y="427"/>
                  </a:lnTo>
                  <a:lnTo>
                    <a:pt x="848" y="418"/>
                  </a:lnTo>
                  <a:lnTo>
                    <a:pt x="843" y="410"/>
                  </a:lnTo>
                  <a:lnTo>
                    <a:pt x="839" y="400"/>
                  </a:lnTo>
                  <a:lnTo>
                    <a:pt x="835" y="396"/>
                  </a:lnTo>
                  <a:lnTo>
                    <a:pt x="832" y="393"/>
                  </a:lnTo>
                  <a:lnTo>
                    <a:pt x="829" y="389"/>
                  </a:lnTo>
                  <a:lnTo>
                    <a:pt x="826" y="387"/>
                  </a:lnTo>
                  <a:lnTo>
                    <a:pt x="822" y="385"/>
                  </a:lnTo>
                  <a:lnTo>
                    <a:pt x="817" y="383"/>
                  </a:lnTo>
                  <a:lnTo>
                    <a:pt x="812" y="383"/>
                  </a:lnTo>
                  <a:lnTo>
                    <a:pt x="806" y="383"/>
                  </a:lnTo>
                  <a:lnTo>
                    <a:pt x="800" y="384"/>
                  </a:lnTo>
                  <a:lnTo>
                    <a:pt x="793" y="387"/>
                  </a:lnTo>
                  <a:lnTo>
                    <a:pt x="785" y="391"/>
                  </a:lnTo>
                  <a:lnTo>
                    <a:pt x="779" y="395"/>
                  </a:lnTo>
                  <a:lnTo>
                    <a:pt x="773" y="401"/>
                  </a:lnTo>
                  <a:lnTo>
                    <a:pt x="767" y="407"/>
                  </a:lnTo>
                  <a:lnTo>
                    <a:pt x="762" y="414"/>
                  </a:lnTo>
                  <a:lnTo>
                    <a:pt x="757" y="420"/>
                  </a:lnTo>
                  <a:lnTo>
                    <a:pt x="756" y="450"/>
                  </a:lnTo>
                  <a:lnTo>
                    <a:pt x="755" y="479"/>
                  </a:lnTo>
                  <a:lnTo>
                    <a:pt x="756" y="486"/>
                  </a:lnTo>
                  <a:lnTo>
                    <a:pt x="757" y="492"/>
                  </a:lnTo>
                  <a:lnTo>
                    <a:pt x="759" y="500"/>
                  </a:lnTo>
                  <a:lnTo>
                    <a:pt x="762" y="505"/>
                  </a:lnTo>
                  <a:lnTo>
                    <a:pt x="766" y="511"/>
                  </a:lnTo>
                  <a:lnTo>
                    <a:pt x="771" y="516"/>
                  </a:lnTo>
                  <a:lnTo>
                    <a:pt x="777" y="520"/>
                  </a:lnTo>
                  <a:lnTo>
                    <a:pt x="784" y="524"/>
                  </a:lnTo>
                  <a:lnTo>
                    <a:pt x="789" y="530"/>
                  </a:lnTo>
                  <a:lnTo>
                    <a:pt x="797" y="534"/>
                  </a:lnTo>
                  <a:lnTo>
                    <a:pt x="804" y="537"/>
                  </a:lnTo>
                  <a:lnTo>
                    <a:pt x="811" y="540"/>
                  </a:lnTo>
                  <a:lnTo>
                    <a:pt x="818" y="543"/>
                  </a:lnTo>
                  <a:lnTo>
                    <a:pt x="825" y="548"/>
                  </a:lnTo>
                  <a:lnTo>
                    <a:pt x="828" y="550"/>
                  </a:lnTo>
                  <a:lnTo>
                    <a:pt x="831" y="553"/>
                  </a:lnTo>
                  <a:lnTo>
                    <a:pt x="834" y="557"/>
                  </a:lnTo>
                  <a:lnTo>
                    <a:pt x="836" y="561"/>
                  </a:lnTo>
                  <a:lnTo>
                    <a:pt x="836" y="572"/>
                  </a:lnTo>
                  <a:lnTo>
                    <a:pt x="834" y="582"/>
                  </a:lnTo>
                  <a:lnTo>
                    <a:pt x="831" y="593"/>
                  </a:lnTo>
                  <a:lnTo>
                    <a:pt x="828" y="602"/>
                  </a:lnTo>
                  <a:lnTo>
                    <a:pt x="819" y="621"/>
                  </a:lnTo>
                  <a:lnTo>
                    <a:pt x="809" y="640"/>
                  </a:lnTo>
                  <a:lnTo>
                    <a:pt x="799" y="658"/>
                  </a:lnTo>
                  <a:lnTo>
                    <a:pt x="789" y="677"/>
                  </a:lnTo>
                  <a:lnTo>
                    <a:pt x="785" y="688"/>
                  </a:lnTo>
                  <a:lnTo>
                    <a:pt x="782" y="697"/>
                  </a:lnTo>
                  <a:lnTo>
                    <a:pt x="779" y="708"/>
                  </a:lnTo>
                  <a:lnTo>
                    <a:pt x="778" y="718"/>
                  </a:lnTo>
                  <a:lnTo>
                    <a:pt x="776" y="731"/>
                  </a:lnTo>
                  <a:lnTo>
                    <a:pt x="776" y="743"/>
                  </a:lnTo>
                  <a:lnTo>
                    <a:pt x="776" y="755"/>
                  </a:lnTo>
                  <a:lnTo>
                    <a:pt x="776" y="767"/>
                  </a:lnTo>
                  <a:lnTo>
                    <a:pt x="778" y="780"/>
                  </a:lnTo>
                  <a:lnTo>
                    <a:pt x="780" y="791"/>
                  </a:lnTo>
                  <a:lnTo>
                    <a:pt x="783" y="803"/>
                  </a:lnTo>
                  <a:lnTo>
                    <a:pt x="787" y="814"/>
                  </a:lnTo>
                  <a:lnTo>
                    <a:pt x="791" y="826"/>
                  </a:lnTo>
                  <a:lnTo>
                    <a:pt x="797" y="837"/>
                  </a:lnTo>
                  <a:lnTo>
                    <a:pt x="803" y="848"/>
                  </a:lnTo>
                  <a:lnTo>
                    <a:pt x="809" y="858"/>
                  </a:lnTo>
                  <a:lnTo>
                    <a:pt x="816" y="868"/>
                  </a:lnTo>
                  <a:lnTo>
                    <a:pt x="823" y="878"/>
                  </a:lnTo>
                  <a:lnTo>
                    <a:pt x="831" y="888"/>
                  </a:lnTo>
                  <a:lnTo>
                    <a:pt x="841" y="896"/>
                  </a:lnTo>
                  <a:lnTo>
                    <a:pt x="848" y="900"/>
                  </a:lnTo>
                  <a:lnTo>
                    <a:pt x="855" y="903"/>
                  </a:lnTo>
                  <a:lnTo>
                    <a:pt x="862" y="908"/>
                  </a:lnTo>
                  <a:lnTo>
                    <a:pt x="867" y="913"/>
                  </a:lnTo>
                  <a:lnTo>
                    <a:pt x="872" y="919"/>
                  </a:lnTo>
                  <a:lnTo>
                    <a:pt x="877" y="926"/>
                  </a:lnTo>
                  <a:lnTo>
                    <a:pt x="880" y="933"/>
                  </a:lnTo>
                  <a:lnTo>
                    <a:pt x="883" y="942"/>
                  </a:lnTo>
                  <a:lnTo>
                    <a:pt x="881" y="947"/>
                  </a:lnTo>
                  <a:lnTo>
                    <a:pt x="879" y="951"/>
                  </a:lnTo>
                  <a:lnTo>
                    <a:pt x="877" y="955"/>
                  </a:lnTo>
                  <a:lnTo>
                    <a:pt x="875" y="959"/>
                  </a:lnTo>
                  <a:lnTo>
                    <a:pt x="869" y="968"/>
                  </a:lnTo>
                  <a:lnTo>
                    <a:pt x="862" y="974"/>
                  </a:lnTo>
                  <a:lnTo>
                    <a:pt x="854" y="981"/>
                  </a:lnTo>
                  <a:lnTo>
                    <a:pt x="846" y="988"/>
                  </a:lnTo>
                  <a:lnTo>
                    <a:pt x="839" y="995"/>
                  </a:lnTo>
                  <a:lnTo>
                    <a:pt x="830" y="1004"/>
                  </a:lnTo>
                  <a:lnTo>
                    <a:pt x="823" y="1014"/>
                  </a:lnTo>
                  <a:lnTo>
                    <a:pt x="817" y="1023"/>
                  </a:lnTo>
                  <a:lnTo>
                    <a:pt x="812" y="1034"/>
                  </a:lnTo>
                  <a:lnTo>
                    <a:pt x="808" y="1045"/>
                  </a:lnTo>
                  <a:lnTo>
                    <a:pt x="805" y="1058"/>
                  </a:lnTo>
                  <a:lnTo>
                    <a:pt x="803" y="1070"/>
                  </a:lnTo>
                  <a:lnTo>
                    <a:pt x="802" y="1082"/>
                  </a:lnTo>
                  <a:lnTo>
                    <a:pt x="801" y="1094"/>
                  </a:lnTo>
                  <a:lnTo>
                    <a:pt x="802" y="1108"/>
                  </a:lnTo>
                  <a:lnTo>
                    <a:pt x="803" y="1121"/>
                  </a:lnTo>
                  <a:lnTo>
                    <a:pt x="805" y="1133"/>
                  </a:lnTo>
                  <a:lnTo>
                    <a:pt x="808" y="1145"/>
                  </a:lnTo>
                  <a:lnTo>
                    <a:pt x="811" y="1158"/>
                  </a:lnTo>
                  <a:lnTo>
                    <a:pt x="815" y="1170"/>
                  </a:lnTo>
                  <a:lnTo>
                    <a:pt x="820" y="1181"/>
                  </a:lnTo>
                  <a:lnTo>
                    <a:pt x="824" y="1191"/>
                  </a:lnTo>
                  <a:lnTo>
                    <a:pt x="832" y="1202"/>
                  </a:lnTo>
                  <a:lnTo>
                    <a:pt x="840" y="1213"/>
                  </a:lnTo>
                  <a:lnTo>
                    <a:pt x="842" y="1218"/>
                  </a:lnTo>
                  <a:lnTo>
                    <a:pt x="843" y="1224"/>
                  </a:lnTo>
                  <a:lnTo>
                    <a:pt x="843" y="1231"/>
                  </a:lnTo>
                  <a:lnTo>
                    <a:pt x="841" y="1237"/>
                  </a:lnTo>
                  <a:lnTo>
                    <a:pt x="828" y="1248"/>
                  </a:lnTo>
                  <a:lnTo>
                    <a:pt x="816" y="1257"/>
                  </a:lnTo>
                  <a:lnTo>
                    <a:pt x="804" y="1268"/>
                  </a:lnTo>
                  <a:lnTo>
                    <a:pt x="793" y="1279"/>
                  </a:lnTo>
                  <a:lnTo>
                    <a:pt x="782" y="1292"/>
                  </a:lnTo>
                  <a:lnTo>
                    <a:pt x="773" y="1304"/>
                  </a:lnTo>
                  <a:lnTo>
                    <a:pt x="770" y="1311"/>
                  </a:lnTo>
                  <a:lnTo>
                    <a:pt x="767" y="1318"/>
                  </a:lnTo>
                  <a:lnTo>
                    <a:pt x="765" y="1326"/>
                  </a:lnTo>
                  <a:lnTo>
                    <a:pt x="763" y="1335"/>
                  </a:lnTo>
                  <a:lnTo>
                    <a:pt x="764" y="1348"/>
                  </a:lnTo>
                  <a:lnTo>
                    <a:pt x="766" y="1362"/>
                  </a:lnTo>
                  <a:lnTo>
                    <a:pt x="768" y="1375"/>
                  </a:lnTo>
                  <a:lnTo>
                    <a:pt x="772" y="1389"/>
                  </a:lnTo>
                  <a:lnTo>
                    <a:pt x="774" y="1394"/>
                  </a:lnTo>
                  <a:lnTo>
                    <a:pt x="776" y="1400"/>
                  </a:lnTo>
                  <a:lnTo>
                    <a:pt x="779" y="1405"/>
                  </a:lnTo>
                  <a:lnTo>
                    <a:pt x="783" y="1410"/>
                  </a:lnTo>
                  <a:lnTo>
                    <a:pt x="787" y="1415"/>
                  </a:lnTo>
                  <a:lnTo>
                    <a:pt x="791" y="1419"/>
                  </a:lnTo>
                  <a:lnTo>
                    <a:pt x="798" y="1422"/>
                  </a:lnTo>
                  <a:lnTo>
                    <a:pt x="803" y="1426"/>
                  </a:lnTo>
                  <a:lnTo>
                    <a:pt x="811" y="1428"/>
                  </a:lnTo>
                  <a:lnTo>
                    <a:pt x="818" y="1428"/>
                  </a:lnTo>
                  <a:lnTo>
                    <a:pt x="824" y="1427"/>
                  </a:lnTo>
                  <a:lnTo>
                    <a:pt x="829" y="1424"/>
                  </a:lnTo>
                  <a:lnTo>
                    <a:pt x="834" y="1421"/>
                  </a:lnTo>
                  <a:lnTo>
                    <a:pt x="839" y="1417"/>
                  </a:lnTo>
                  <a:lnTo>
                    <a:pt x="843" y="1413"/>
                  </a:lnTo>
                  <a:lnTo>
                    <a:pt x="847" y="1408"/>
                  </a:lnTo>
                  <a:lnTo>
                    <a:pt x="854" y="1398"/>
                  </a:lnTo>
                  <a:lnTo>
                    <a:pt x="861" y="1387"/>
                  </a:lnTo>
                  <a:lnTo>
                    <a:pt x="865" y="1382"/>
                  </a:lnTo>
                  <a:lnTo>
                    <a:pt x="868" y="1377"/>
                  </a:lnTo>
                  <a:lnTo>
                    <a:pt x="872" y="1373"/>
                  </a:lnTo>
                  <a:lnTo>
                    <a:pt x="877" y="1369"/>
                  </a:lnTo>
                  <a:lnTo>
                    <a:pt x="900" y="1374"/>
                  </a:lnTo>
                  <a:lnTo>
                    <a:pt x="924" y="1381"/>
                  </a:lnTo>
                  <a:lnTo>
                    <a:pt x="929" y="1383"/>
                  </a:lnTo>
                  <a:lnTo>
                    <a:pt x="935" y="1385"/>
                  </a:lnTo>
                  <a:lnTo>
                    <a:pt x="940" y="1388"/>
                  </a:lnTo>
                  <a:lnTo>
                    <a:pt x="943" y="1391"/>
                  </a:lnTo>
                  <a:lnTo>
                    <a:pt x="947" y="1395"/>
                  </a:lnTo>
                  <a:lnTo>
                    <a:pt x="949" y="1400"/>
                  </a:lnTo>
                  <a:lnTo>
                    <a:pt x="950" y="1405"/>
                  </a:lnTo>
                  <a:lnTo>
                    <a:pt x="951" y="1412"/>
                  </a:lnTo>
                  <a:lnTo>
                    <a:pt x="957" y="1417"/>
                  </a:lnTo>
                  <a:lnTo>
                    <a:pt x="962" y="1423"/>
                  </a:lnTo>
                  <a:lnTo>
                    <a:pt x="966" y="1430"/>
                  </a:lnTo>
                  <a:lnTo>
                    <a:pt x="970" y="1436"/>
                  </a:lnTo>
                  <a:lnTo>
                    <a:pt x="972" y="1443"/>
                  </a:lnTo>
                  <a:lnTo>
                    <a:pt x="974" y="1450"/>
                  </a:lnTo>
                  <a:lnTo>
                    <a:pt x="975" y="1458"/>
                  </a:lnTo>
                  <a:lnTo>
                    <a:pt x="975" y="1465"/>
                  </a:lnTo>
                  <a:lnTo>
                    <a:pt x="974" y="1482"/>
                  </a:lnTo>
                  <a:lnTo>
                    <a:pt x="971" y="1497"/>
                  </a:lnTo>
                  <a:lnTo>
                    <a:pt x="967" y="1513"/>
                  </a:lnTo>
                  <a:lnTo>
                    <a:pt x="963" y="1529"/>
                  </a:lnTo>
                  <a:lnTo>
                    <a:pt x="953" y="1545"/>
                  </a:lnTo>
                  <a:lnTo>
                    <a:pt x="943" y="1560"/>
                  </a:lnTo>
                  <a:lnTo>
                    <a:pt x="937" y="1568"/>
                  </a:lnTo>
                  <a:lnTo>
                    <a:pt x="931" y="1575"/>
                  </a:lnTo>
                  <a:lnTo>
                    <a:pt x="923" y="1581"/>
                  </a:lnTo>
                  <a:lnTo>
                    <a:pt x="916" y="1586"/>
                  </a:lnTo>
                  <a:lnTo>
                    <a:pt x="909" y="1591"/>
                  </a:lnTo>
                  <a:lnTo>
                    <a:pt x="902" y="1595"/>
                  </a:lnTo>
                  <a:lnTo>
                    <a:pt x="894" y="1598"/>
                  </a:lnTo>
                  <a:lnTo>
                    <a:pt x="886" y="1601"/>
                  </a:lnTo>
                  <a:lnTo>
                    <a:pt x="877" y="1603"/>
                  </a:lnTo>
                  <a:lnTo>
                    <a:pt x="868" y="1604"/>
                  </a:lnTo>
                  <a:lnTo>
                    <a:pt x="859" y="1604"/>
                  </a:lnTo>
                  <a:lnTo>
                    <a:pt x="850" y="1604"/>
                  </a:lnTo>
                  <a:lnTo>
                    <a:pt x="832" y="1603"/>
                  </a:lnTo>
                  <a:lnTo>
                    <a:pt x="815" y="1602"/>
                  </a:lnTo>
                  <a:lnTo>
                    <a:pt x="798" y="1599"/>
                  </a:lnTo>
                  <a:lnTo>
                    <a:pt x="781" y="1596"/>
                  </a:lnTo>
                  <a:lnTo>
                    <a:pt x="765" y="1591"/>
                  </a:lnTo>
                  <a:lnTo>
                    <a:pt x="749" y="1585"/>
                  </a:lnTo>
                  <a:lnTo>
                    <a:pt x="733" y="1578"/>
                  </a:lnTo>
                  <a:lnTo>
                    <a:pt x="719" y="1570"/>
                  </a:lnTo>
                  <a:lnTo>
                    <a:pt x="705" y="1561"/>
                  </a:lnTo>
                  <a:lnTo>
                    <a:pt x="691" y="1551"/>
                  </a:lnTo>
                  <a:lnTo>
                    <a:pt x="679" y="1540"/>
                  </a:lnTo>
                  <a:lnTo>
                    <a:pt x="668" y="1528"/>
                  </a:lnTo>
                  <a:lnTo>
                    <a:pt x="658" y="1515"/>
                  </a:lnTo>
                  <a:lnTo>
                    <a:pt x="648" y="1501"/>
                  </a:lnTo>
                  <a:lnTo>
                    <a:pt x="640" y="1487"/>
                  </a:lnTo>
                  <a:lnTo>
                    <a:pt x="634" y="1471"/>
                  </a:lnTo>
                  <a:lnTo>
                    <a:pt x="626" y="1461"/>
                  </a:lnTo>
                  <a:lnTo>
                    <a:pt x="619" y="1451"/>
                  </a:lnTo>
                  <a:lnTo>
                    <a:pt x="613" y="1441"/>
                  </a:lnTo>
                  <a:lnTo>
                    <a:pt x="606" y="1431"/>
                  </a:lnTo>
                  <a:lnTo>
                    <a:pt x="595" y="1409"/>
                  </a:lnTo>
                  <a:lnTo>
                    <a:pt x="586" y="1388"/>
                  </a:lnTo>
                  <a:lnTo>
                    <a:pt x="579" y="1365"/>
                  </a:lnTo>
                  <a:lnTo>
                    <a:pt x="572" y="1343"/>
                  </a:lnTo>
                  <a:lnTo>
                    <a:pt x="566" y="1319"/>
                  </a:lnTo>
                  <a:lnTo>
                    <a:pt x="560" y="1297"/>
                  </a:lnTo>
                  <a:lnTo>
                    <a:pt x="560" y="1287"/>
                  </a:lnTo>
                  <a:lnTo>
                    <a:pt x="559" y="1277"/>
                  </a:lnTo>
                  <a:lnTo>
                    <a:pt x="558" y="1268"/>
                  </a:lnTo>
                  <a:lnTo>
                    <a:pt x="556" y="1259"/>
                  </a:lnTo>
                  <a:lnTo>
                    <a:pt x="552" y="1241"/>
                  </a:lnTo>
                  <a:lnTo>
                    <a:pt x="549" y="1222"/>
                  </a:lnTo>
                  <a:lnTo>
                    <a:pt x="548" y="1214"/>
                  </a:lnTo>
                  <a:lnTo>
                    <a:pt x="547" y="1205"/>
                  </a:lnTo>
                  <a:lnTo>
                    <a:pt x="547" y="1197"/>
                  </a:lnTo>
                  <a:lnTo>
                    <a:pt x="549" y="1188"/>
                  </a:lnTo>
                  <a:lnTo>
                    <a:pt x="551" y="1179"/>
                  </a:lnTo>
                  <a:lnTo>
                    <a:pt x="554" y="1171"/>
                  </a:lnTo>
                  <a:lnTo>
                    <a:pt x="559" y="1163"/>
                  </a:lnTo>
                  <a:lnTo>
                    <a:pt x="567" y="1155"/>
                  </a:lnTo>
                  <a:lnTo>
                    <a:pt x="575" y="1128"/>
                  </a:lnTo>
                  <a:lnTo>
                    <a:pt x="583" y="1102"/>
                  </a:lnTo>
                  <a:lnTo>
                    <a:pt x="586" y="1087"/>
                  </a:lnTo>
                  <a:lnTo>
                    <a:pt x="589" y="1073"/>
                  </a:lnTo>
                  <a:lnTo>
                    <a:pt x="591" y="1059"/>
                  </a:lnTo>
                  <a:lnTo>
                    <a:pt x="593" y="1044"/>
                  </a:lnTo>
                  <a:lnTo>
                    <a:pt x="594" y="1029"/>
                  </a:lnTo>
                  <a:lnTo>
                    <a:pt x="593" y="1015"/>
                  </a:lnTo>
                  <a:lnTo>
                    <a:pt x="592" y="1000"/>
                  </a:lnTo>
                  <a:lnTo>
                    <a:pt x="590" y="987"/>
                  </a:lnTo>
                  <a:lnTo>
                    <a:pt x="587" y="973"/>
                  </a:lnTo>
                  <a:lnTo>
                    <a:pt x="583" y="959"/>
                  </a:lnTo>
                  <a:lnTo>
                    <a:pt x="577" y="946"/>
                  </a:lnTo>
                  <a:lnTo>
                    <a:pt x="570" y="933"/>
                  </a:lnTo>
                  <a:lnTo>
                    <a:pt x="564" y="929"/>
                  </a:lnTo>
                  <a:lnTo>
                    <a:pt x="557" y="924"/>
                  </a:lnTo>
                  <a:lnTo>
                    <a:pt x="551" y="919"/>
                  </a:lnTo>
                  <a:lnTo>
                    <a:pt x="547" y="912"/>
                  </a:lnTo>
                  <a:lnTo>
                    <a:pt x="544" y="906"/>
                  </a:lnTo>
                  <a:lnTo>
                    <a:pt x="542" y="899"/>
                  </a:lnTo>
                  <a:lnTo>
                    <a:pt x="543" y="896"/>
                  </a:lnTo>
                  <a:lnTo>
                    <a:pt x="543" y="892"/>
                  </a:lnTo>
                  <a:lnTo>
                    <a:pt x="545" y="888"/>
                  </a:lnTo>
                  <a:lnTo>
                    <a:pt x="547" y="884"/>
                  </a:lnTo>
                  <a:lnTo>
                    <a:pt x="560" y="866"/>
                  </a:lnTo>
                  <a:lnTo>
                    <a:pt x="573" y="849"/>
                  </a:lnTo>
                  <a:lnTo>
                    <a:pt x="584" y="830"/>
                  </a:lnTo>
                  <a:lnTo>
                    <a:pt x="594" y="811"/>
                  </a:lnTo>
                  <a:lnTo>
                    <a:pt x="599" y="801"/>
                  </a:lnTo>
                  <a:lnTo>
                    <a:pt x="602" y="791"/>
                  </a:lnTo>
                  <a:lnTo>
                    <a:pt x="605" y="781"/>
                  </a:lnTo>
                  <a:lnTo>
                    <a:pt x="609" y="770"/>
                  </a:lnTo>
                  <a:lnTo>
                    <a:pt x="610" y="760"/>
                  </a:lnTo>
                  <a:lnTo>
                    <a:pt x="611" y="749"/>
                  </a:lnTo>
                  <a:lnTo>
                    <a:pt x="611" y="738"/>
                  </a:lnTo>
                  <a:lnTo>
                    <a:pt x="610" y="726"/>
                  </a:lnTo>
                  <a:lnTo>
                    <a:pt x="600" y="707"/>
                  </a:lnTo>
                  <a:lnTo>
                    <a:pt x="590" y="688"/>
                  </a:lnTo>
                  <a:lnTo>
                    <a:pt x="580" y="668"/>
                  </a:lnTo>
                  <a:lnTo>
                    <a:pt x="570" y="649"/>
                  </a:lnTo>
                  <a:lnTo>
                    <a:pt x="566" y="639"/>
                  </a:lnTo>
                  <a:lnTo>
                    <a:pt x="563" y="629"/>
                  </a:lnTo>
                  <a:lnTo>
                    <a:pt x="559" y="619"/>
                  </a:lnTo>
                  <a:lnTo>
                    <a:pt x="558" y="608"/>
                  </a:lnTo>
                  <a:lnTo>
                    <a:pt x="557" y="598"/>
                  </a:lnTo>
                  <a:lnTo>
                    <a:pt x="558" y="586"/>
                  </a:lnTo>
                  <a:lnTo>
                    <a:pt x="559" y="575"/>
                  </a:lnTo>
                  <a:lnTo>
                    <a:pt x="564" y="564"/>
                  </a:lnTo>
                  <a:lnTo>
                    <a:pt x="565" y="550"/>
                  </a:lnTo>
                  <a:lnTo>
                    <a:pt x="567" y="535"/>
                  </a:lnTo>
                  <a:lnTo>
                    <a:pt x="572" y="522"/>
                  </a:lnTo>
                  <a:lnTo>
                    <a:pt x="577" y="510"/>
                  </a:lnTo>
                  <a:lnTo>
                    <a:pt x="589" y="484"/>
                  </a:lnTo>
                  <a:lnTo>
                    <a:pt x="600" y="459"/>
                  </a:lnTo>
                  <a:lnTo>
                    <a:pt x="607" y="439"/>
                  </a:lnTo>
                  <a:lnTo>
                    <a:pt x="617" y="420"/>
                  </a:lnTo>
                  <a:lnTo>
                    <a:pt x="626" y="401"/>
                  </a:lnTo>
                  <a:lnTo>
                    <a:pt x="637" y="383"/>
                  </a:lnTo>
                  <a:lnTo>
                    <a:pt x="648" y="366"/>
                  </a:lnTo>
                  <a:lnTo>
                    <a:pt x="662" y="348"/>
                  </a:lnTo>
                  <a:lnTo>
                    <a:pt x="675" y="332"/>
                  </a:lnTo>
                  <a:lnTo>
                    <a:pt x="690" y="316"/>
                  </a:lnTo>
                  <a:lnTo>
                    <a:pt x="706" y="301"/>
                  </a:lnTo>
                  <a:lnTo>
                    <a:pt x="722" y="287"/>
                  </a:lnTo>
                  <a:lnTo>
                    <a:pt x="738" y="274"/>
                  </a:lnTo>
                  <a:lnTo>
                    <a:pt x="756" y="262"/>
                  </a:lnTo>
                  <a:lnTo>
                    <a:pt x="774" y="251"/>
                  </a:lnTo>
                  <a:lnTo>
                    <a:pt x="793" y="241"/>
                  </a:lnTo>
                  <a:lnTo>
                    <a:pt x="811" y="233"/>
                  </a:lnTo>
                  <a:lnTo>
                    <a:pt x="830" y="226"/>
                  </a:lnTo>
                  <a:lnTo>
                    <a:pt x="863" y="222"/>
                  </a:lnTo>
                  <a:lnTo>
                    <a:pt x="896" y="220"/>
                  </a:lnTo>
                  <a:lnTo>
                    <a:pt x="904" y="220"/>
                  </a:lnTo>
                  <a:lnTo>
                    <a:pt x="911" y="222"/>
                  </a:lnTo>
                  <a:lnTo>
                    <a:pt x="919" y="223"/>
                  </a:lnTo>
                  <a:lnTo>
                    <a:pt x="926" y="226"/>
                  </a:lnTo>
                  <a:lnTo>
                    <a:pt x="934" y="229"/>
                  </a:lnTo>
                  <a:lnTo>
                    <a:pt x="941" y="232"/>
                  </a:lnTo>
                  <a:lnTo>
                    <a:pt x="948" y="237"/>
                  </a:lnTo>
                  <a:lnTo>
                    <a:pt x="954" y="242"/>
                  </a:lnTo>
                  <a:lnTo>
                    <a:pt x="991" y="288"/>
                  </a:lnTo>
                  <a:lnTo>
                    <a:pt x="991" y="307"/>
                  </a:lnTo>
                  <a:lnTo>
                    <a:pt x="990" y="327"/>
                  </a:lnTo>
                  <a:lnTo>
                    <a:pt x="989" y="337"/>
                  </a:lnTo>
                  <a:lnTo>
                    <a:pt x="987" y="347"/>
                  </a:lnTo>
                  <a:lnTo>
                    <a:pt x="985" y="357"/>
                  </a:lnTo>
                  <a:lnTo>
                    <a:pt x="983" y="367"/>
                  </a:lnTo>
                  <a:lnTo>
                    <a:pt x="980" y="376"/>
                  </a:lnTo>
                  <a:lnTo>
                    <a:pt x="975" y="385"/>
                  </a:lnTo>
                  <a:lnTo>
                    <a:pt x="970" y="394"/>
                  </a:lnTo>
                  <a:lnTo>
                    <a:pt x="965" y="401"/>
                  </a:lnTo>
                  <a:lnTo>
                    <a:pt x="958" y="410"/>
                  </a:lnTo>
                  <a:lnTo>
                    <a:pt x="951" y="416"/>
                  </a:lnTo>
                  <a:lnTo>
                    <a:pt x="942" y="422"/>
                  </a:lnTo>
                  <a:lnTo>
                    <a:pt x="933" y="427"/>
                  </a:lnTo>
                  <a:close/>
                  <a:moveTo>
                    <a:pt x="911" y="394"/>
                  </a:moveTo>
                  <a:lnTo>
                    <a:pt x="904" y="392"/>
                  </a:lnTo>
                  <a:lnTo>
                    <a:pt x="898" y="390"/>
                  </a:lnTo>
                  <a:lnTo>
                    <a:pt x="893" y="386"/>
                  </a:lnTo>
                  <a:lnTo>
                    <a:pt x="888" y="382"/>
                  </a:lnTo>
                  <a:lnTo>
                    <a:pt x="877" y="373"/>
                  </a:lnTo>
                  <a:lnTo>
                    <a:pt x="868" y="364"/>
                  </a:lnTo>
                  <a:lnTo>
                    <a:pt x="864" y="358"/>
                  </a:lnTo>
                  <a:lnTo>
                    <a:pt x="859" y="354"/>
                  </a:lnTo>
                  <a:lnTo>
                    <a:pt x="854" y="350"/>
                  </a:lnTo>
                  <a:lnTo>
                    <a:pt x="849" y="347"/>
                  </a:lnTo>
                  <a:lnTo>
                    <a:pt x="843" y="344"/>
                  </a:lnTo>
                  <a:lnTo>
                    <a:pt x="836" y="342"/>
                  </a:lnTo>
                  <a:lnTo>
                    <a:pt x="829" y="342"/>
                  </a:lnTo>
                  <a:lnTo>
                    <a:pt x="821" y="342"/>
                  </a:lnTo>
                  <a:lnTo>
                    <a:pt x="809" y="346"/>
                  </a:lnTo>
                  <a:lnTo>
                    <a:pt x="796" y="350"/>
                  </a:lnTo>
                  <a:lnTo>
                    <a:pt x="783" y="355"/>
                  </a:lnTo>
                  <a:lnTo>
                    <a:pt x="771" y="362"/>
                  </a:lnTo>
                  <a:lnTo>
                    <a:pt x="760" y="368"/>
                  </a:lnTo>
                  <a:lnTo>
                    <a:pt x="750" y="376"/>
                  </a:lnTo>
                  <a:lnTo>
                    <a:pt x="744" y="380"/>
                  </a:lnTo>
                  <a:lnTo>
                    <a:pt x="740" y="385"/>
                  </a:lnTo>
                  <a:lnTo>
                    <a:pt x="736" y="390"/>
                  </a:lnTo>
                  <a:lnTo>
                    <a:pt x="732" y="396"/>
                  </a:lnTo>
                  <a:lnTo>
                    <a:pt x="727" y="404"/>
                  </a:lnTo>
                  <a:lnTo>
                    <a:pt x="722" y="414"/>
                  </a:lnTo>
                  <a:lnTo>
                    <a:pt x="718" y="423"/>
                  </a:lnTo>
                  <a:lnTo>
                    <a:pt x="715" y="432"/>
                  </a:lnTo>
                  <a:lnTo>
                    <a:pt x="713" y="442"/>
                  </a:lnTo>
                  <a:lnTo>
                    <a:pt x="711" y="453"/>
                  </a:lnTo>
                  <a:lnTo>
                    <a:pt x="710" y="463"/>
                  </a:lnTo>
                  <a:lnTo>
                    <a:pt x="709" y="474"/>
                  </a:lnTo>
                  <a:lnTo>
                    <a:pt x="709" y="484"/>
                  </a:lnTo>
                  <a:lnTo>
                    <a:pt x="710" y="494"/>
                  </a:lnTo>
                  <a:lnTo>
                    <a:pt x="712" y="505"/>
                  </a:lnTo>
                  <a:lnTo>
                    <a:pt x="714" y="515"/>
                  </a:lnTo>
                  <a:lnTo>
                    <a:pt x="717" y="525"/>
                  </a:lnTo>
                  <a:lnTo>
                    <a:pt x="720" y="534"/>
                  </a:lnTo>
                  <a:lnTo>
                    <a:pt x="724" y="544"/>
                  </a:lnTo>
                  <a:lnTo>
                    <a:pt x="729" y="553"/>
                  </a:lnTo>
                  <a:lnTo>
                    <a:pt x="738" y="560"/>
                  </a:lnTo>
                  <a:lnTo>
                    <a:pt x="747" y="568"/>
                  </a:lnTo>
                  <a:lnTo>
                    <a:pt x="755" y="577"/>
                  </a:lnTo>
                  <a:lnTo>
                    <a:pt x="761" y="586"/>
                  </a:lnTo>
                  <a:lnTo>
                    <a:pt x="765" y="598"/>
                  </a:lnTo>
                  <a:lnTo>
                    <a:pt x="768" y="608"/>
                  </a:lnTo>
                  <a:lnTo>
                    <a:pt x="768" y="614"/>
                  </a:lnTo>
                  <a:lnTo>
                    <a:pt x="768" y="620"/>
                  </a:lnTo>
                  <a:lnTo>
                    <a:pt x="768" y="626"/>
                  </a:lnTo>
                  <a:lnTo>
                    <a:pt x="766" y="632"/>
                  </a:lnTo>
                  <a:lnTo>
                    <a:pt x="756" y="661"/>
                  </a:lnTo>
                  <a:lnTo>
                    <a:pt x="747" y="691"/>
                  </a:lnTo>
                  <a:lnTo>
                    <a:pt x="742" y="707"/>
                  </a:lnTo>
                  <a:lnTo>
                    <a:pt x="738" y="723"/>
                  </a:lnTo>
                  <a:lnTo>
                    <a:pt x="736" y="740"/>
                  </a:lnTo>
                  <a:lnTo>
                    <a:pt x="734" y="755"/>
                  </a:lnTo>
                  <a:lnTo>
                    <a:pt x="733" y="771"/>
                  </a:lnTo>
                  <a:lnTo>
                    <a:pt x="733" y="788"/>
                  </a:lnTo>
                  <a:lnTo>
                    <a:pt x="734" y="804"/>
                  </a:lnTo>
                  <a:lnTo>
                    <a:pt x="737" y="819"/>
                  </a:lnTo>
                  <a:lnTo>
                    <a:pt x="742" y="835"/>
                  </a:lnTo>
                  <a:lnTo>
                    <a:pt x="749" y="849"/>
                  </a:lnTo>
                  <a:lnTo>
                    <a:pt x="752" y="856"/>
                  </a:lnTo>
                  <a:lnTo>
                    <a:pt x="757" y="862"/>
                  </a:lnTo>
                  <a:lnTo>
                    <a:pt x="761" y="870"/>
                  </a:lnTo>
                  <a:lnTo>
                    <a:pt x="766" y="876"/>
                  </a:lnTo>
                  <a:lnTo>
                    <a:pt x="768" y="882"/>
                  </a:lnTo>
                  <a:lnTo>
                    <a:pt x="772" y="888"/>
                  </a:lnTo>
                  <a:lnTo>
                    <a:pt x="777" y="894"/>
                  </a:lnTo>
                  <a:lnTo>
                    <a:pt x="782" y="899"/>
                  </a:lnTo>
                  <a:lnTo>
                    <a:pt x="796" y="909"/>
                  </a:lnTo>
                  <a:lnTo>
                    <a:pt x="809" y="920"/>
                  </a:lnTo>
                  <a:lnTo>
                    <a:pt x="815" y="925"/>
                  </a:lnTo>
                  <a:lnTo>
                    <a:pt x="820" y="930"/>
                  </a:lnTo>
                  <a:lnTo>
                    <a:pt x="823" y="935"/>
                  </a:lnTo>
                  <a:lnTo>
                    <a:pt x="825" y="941"/>
                  </a:lnTo>
                  <a:lnTo>
                    <a:pt x="826" y="944"/>
                  </a:lnTo>
                  <a:lnTo>
                    <a:pt x="826" y="947"/>
                  </a:lnTo>
                  <a:lnTo>
                    <a:pt x="825" y="951"/>
                  </a:lnTo>
                  <a:lnTo>
                    <a:pt x="824" y="954"/>
                  </a:lnTo>
                  <a:lnTo>
                    <a:pt x="819" y="963"/>
                  </a:lnTo>
                  <a:lnTo>
                    <a:pt x="812" y="971"/>
                  </a:lnTo>
                  <a:lnTo>
                    <a:pt x="801" y="983"/>
                  </a:lnTo>
                  <a:lnTo>
                    <a:pt x="791" y="995"/>
                  </a:lnTo>
                  <a:lnTo>
                    <a:pt x="783" y="1010"/>
                  </a:lnTo>
                  <a:lnTo>
                    <a:pt x="776" y="1024"/>
                  </a:lnTo>
                  <a:lnTo>
                    <a:pt x="771" y="1038"/>
                  </a:lnTo>
                  <a:lnTo>
                    <a:pt x="767" y="1053"/>
                  </a:lnTo>
                  <a:lnTo>
                    <a:pt x="764" y="1069"/>
                  </a:lnTo>
                  <a:lnTo>
                    <a:pt x="763" y="1085"/>
                  </a:lnTo>
                  <a:lnTo>
                    <a:pt x="762" y="1102"/>
                  </a:lnTo>
                  <a:lnTo>
                    <a:pt x="763" y="1118"/>
                  </a:lnTo>
                  <a:lnTo>
                    <a:pt x="765" y="1133"/>
                  </a:lnTo>
                  <a:lnTo>
                    <a:pt x="767" y="1150"/>
                  </a:lnTo>
                  <a:lnTo>
                    <a:pt x="770" y="1166"/>
                  </a:lnTo>
                  <a:lnTo>
                    <a:pt x="774" y="1181"/>
                  </a:lnTo>
                  <a:lnTo>
                    <a:pt x="779" y="1197"/>
                  </a:lnTo>
                  <a:lnTo>
                    <a:pt x="784" y="1211"/>
                  </a:lnTo>
                  <a:lnTo>
                    <a:pt x="784" y="1216"/>
                  </a:lnTo>
                  <a:lnTo>
                    <a:pt x="784" y="1222"/>
                  </a:lnTo>
                  <a:lnTo>
                    <a:pt x="783" y="1226"/>
                  </a:lnTo>
                  <a:lnTo>
                    <a:pt x="781" y="1231"/>
                  </a:lnTo>
                  <a:lnTo>
                    <a:pt x="776" y="1241"/>
                  </a:lnTo>
                  <a:lnTo>
                    <a:pt x="770" y="1249"/>
                  </a:lnTo>
                  <a:lnTo>
                    <a:pt x="756" y="1263"/>
                  </a:lnTo>
                  <a:lnTo>
                    <a:pt x="741" y="1279"/>
                  </a:lnTo>
                  <a:lnTo>
                    <a:pt x="736" y="1288"/>
                  </a:lnTo>
                  <a:lnTo>
                    <a:pt x="732" y="1298"/>
                  </a:lnTo>
                  <a:lnTo>
                    <a:pt x="729" y="1307"/>
                  </a:lnTo>
                  <a:lnTo>
                    <a:pt x="726" y="1317"/>
                  </a:lnTo>
                  <a:lnTo>
                    <a:pt x="724" y="1327"/>
                  </a:lnTo>
                  <a:lnTo>
                    <a:pt x="722" y="1338"/>
                  </a:lnTo>
                  <a:lnTo>
                    <a:pt x="721" y="1349"/>
                  </a:lnTo>
                  <a:lnTo>
                    <a:pt x="721" y="1359"/>
                  </a:lnTo>
                  <a:lnTo>
                    <a:pt x="721" y="1370"/>
                  </a:lnTo>
                  <a:lnTo>
                    <a:pt x="722" y="1381"/>
                  </a:lnTo>
                  <a:lnTo>
                    <a:pt x="724" y="1391"/>
                  </a:lnTo>
                  <a:lnTo>
                    <a:pt x="726" y="1401"/>
                  </a:lnTo>
                  <a:lnTo>
                    <a:pt x="729" y="1411"/>
                  </a:lnTo>
                  <a:lnTo>
                    <a:pt x="732" y="1420"/>
                  </a:lnTo>
                  <a:lnTo>
                    <a:pt x="736" y="1431"/>
                  </a:lnTo>
                  <a:lnTo>
                    <a:pt x="741" y="1439"/>
                  </a:lnTo>
                  <a:lnTo>
                    <a:pt x="745" y="1444"/>
                  </a:lnTo>
                  <a:lnTo>
                    <a:pt x="751" y="1448"/>
                  </a:lnTo>
                  <a:lnTo>
                    <a:pt x="755" y="1452"/>
                  </a:lnTo>
                  <a:lnTo>
                    <a:pt x="760" y="1455"/>
                  </a:lnTo>
                  <a:lnTo>
                    <a:pt x="771" y="1460"/>
                  </a:lnTo>
                  <a:lnTo>
                    <a:pt x="782" y="1464"/>
                  </a:lnTo>
                  <a:lnTo>
                    <a:pt x="795" y="1466"/>
                  </a:lnTo>
                  <a:lnTo>
                    <a:pt x="807" y="1466"/>
                  </a:lnTo>
                  <a:lnTo>
                    <a:pt x="819" y="1466"/>
                  </a:lnTo>
                  <a:lnTo>
                    <a:pt x="830" y="1465"/>
                  </a:lnTo>
                  <a:lnTo>
                    <a:pt x="835" y="1466"/>
                  </a:lnTo>
                  <a:lnTo>
                    <a:pt x="840" y="1467"/>
                  </a:lnTo>
                  <a:lnTo>
                    <a:pt x="844" y="1466"/>
                  </a:lnTo>
                  <a:lnTo>
                    <a:pt x="848" y="1465"/>
                  </a:lnTo>
                  <a:lnTo>
                    <a:pt x="855" y="1462"/>
                  </a:lnTo>
                  <a:lnTo>
                    <a:pt x="863" y="1457"/>
                  </a:lnTo>
                  <a:lnTo>
                    <a:pt x="876" y="1445"/>
                  </a:lnTo>
                  <a:lnTo>
                    <a:pt x="890" y="1431"/>
                  </a:lnTo>
                  <a:lnTo>
                    <a:pt x="896" y="1426"/>
                  </a:lnTo>
                  <a:lnTo>
                    <a:pt x="902" y="1421"/>
                  </a:lnTo>
                  <a:lnTo>
                    <a:pt x="905" y="1419"/>
                  </a:lnTo>
                  <a:lnTo>
                    <a:pt x="907" y="1418"/>
                  </a:lnTo>
                  <a:lnTo>
                    <a:pt x="910" y="1418"/>
                  </a:lnTo>
                  <a:lnTo>
                    <a:pt x="913" y="1418"/>
                  </a:lnTo>
                  <a:lnTo>
                    <a:pt x="915" y="1419"/>
                  </a:lnTo>
                  <a:lnTo>
                    <a:pt x="918" y="1421"/>
                  </a:lnTo>
                  <a:lnTo>
                    <a:pt x="920" y="1424"/>
                  </a:lnTo>
                  <a:lnTo>
                    <a:pt x="923" y="1428"/>
                  </a:lnTo>
                  <a:lnTo>
                    <a:pt x="927" y="1438"/>
                  </a:lnTo>
                  <a:lnTo>
                    <a:pt x="933" y="1452"/>
                  </a:lnTo>
                  <a:lnTo>
                    <a:pt x="935" y="1460"/>
                  </a:lnTo>
                  <a:lnTo>
                    <a:pt x="936" y="1468"/>
                  </a:lnTo>
                  <a:lnTo>
                    <a:pt x="937" y="1476"/>
                  </a:lnTo>
                  <a:lnTo>
                    <a:pt x="936" y="1483"/>
                  </a:lnTo>
                  <a:lnTo>
                    <a:pt x="934" y="1491"/>
                  </a:lnTo>
                  <a:lnTo>
                    <a:pt x="932" y="1497"/>
                  </a:lnTo>
                  <a:lnTo>
                    <a:pt x="928" y="1504"/>
                  </a:lnTo>
                  <a:lnTo>
                    <a:pt x="925" y="1511"/>
                  </a:lnTo>
                  <a:lnTo>
                    <a:pt x="917" y="1524"/>
                  </a:lnTo>
                  <a:lnTo>
                    <a:pt x="907" y="1535"/>
                  </a:lnTo>
                  <a:lnTo>
                    <a:pt x="897" y="1545"/>
                  </a:lnTo>
                  <a:lnTo>
                    <a:pt x="887" y="1554"/>
                  </a:lnTo>
                  <a:lnTo>
                    <a:pt x="875" y="1556"/>
                  </a:lnTo>
                  <a:lnTo>
                    <a:pt x="865" y="1558"/>
                  </a:lnTo>
                  <a:lnTo>
                    <a:pt x="854" y="1559"/>
                  </a:lnTo>
                  <a:lnTo>
                    <a:pt x="844" y="1559"/>
                  </a:lnTo>
                  <a:lnTo>
                    <a:pt x="832" y="1559"/>
                  </a:lnTo>
                  <a:lnTo>
                    <a:pt x="821" y="1558"/>
                  </a:lnTo>
                  <a:lnTo>
                    <a:pt x="811" y="1557"/>
                  </a:lnTo>
                  <a:lnTo>
                    <a:pt x="800" y="1555"/>
                  </a:lnTo>
                  <a:lnTo>
                    <a:pt x="788" y="1553"/>
                  </a:lnTo>
                  <a:lnTo>
                    <a:pt x="778" y="1550"/>
                  </a:lnTo>
                  <a:lnTo>
                    <a:pt x="768" y="1546"/>
                  </a:lnTo>
                  <a:lnTo>
                    <a:pt x="758" y="1542"/>
                  </a:lnTo>
                  <a:lnTo>
                    <a:pt x="748" y="1537"/>
                  </a:lnTo>
                  <a:lnTo>
                    <a:pt x="738" y="1532"/>
                  </a:lnTo>
                  <a:lnTo>
                    <a:pt x="729" y="1526"/>
                  </a:lnTo>
                  <a:lnTo>
                    <a:pt x="720" y="1520"/>
                  </a:lnTo>
                  <a:lnTo>
                    <a:pt x="707" y="1503"/>
                  </a:lnTo>
                  <a:lnTo>
                    <a:pt x="693" y="1488"/>
                  </a:lnTo>
                  <a:lnTo>
                    <a:pt x="682" y="1470"/>
                  </a:lnTo>
                  <a:lnTo>
                    <a:pt x="671" y="1454"/>
                  </a:lnTo>
                  <a:lnTo>
                    <a:pt x="660" y="1437"/>
                  </a:lnTo>
                  <a:lnTo>
                    <a:pt x="649" y="1418"/>
                  </a:lnTo>
                  <a:lnTo>
                    <a:pt x="641" y="1400"/>
                  </a:lnTo>
                  <a:lnTo>
                    <a:pt x="632" y="1382"/>
                  </a:lnTo>
                  <a:lnTo>
                    <a:pt x="625" y="1362"/>
                  </a:lnTo>
                  <a:lnTo>
                    <a:pt x="618" y="1343"/>
                  </a:lnTo>
                  <a:lnTo>
                    <a:pt x="612" y="1323"/>
                  </a:lnTo>
                  <a:lnTo>
                    <a:pt x="605" y="1304"/>
                  </a:lnTo>
                  <a:lnTo>
                    <a:pt x="601" y="1283"/>
                  </a:lnTo>
                  <a:lnTo>
                    <a:pt x="597" y="1263"/>
                  </a:lnTo>
                  <a:lnTo>
                    <a:pt x="593" y="1243"/>
                  </a:lnTo>
                  <a:lnTo>
                    <a:pt x="591" y="1222"/>
                  </a:lnTo>
                  <a:lnTo>
                    <a:pt x="585" y="1207"/>
                  </a:lnTo>
                  <a:lnTo>
                    <a:pt x="593" y="1188"/>
                  </a:lnTo>
                  <a:lnTo>
                    <a:pt x="601" y="1170"/>
                  </a:lnTo>
                  <a:lnTo>
                    <a:pt x="610" y="1151"/>
                  </a:lnTo>
                  <a:lnTo>
                    <a:pt x="617" y="1131"/>
                  </a:lnTo>
                  <a:lnTo>
                    <a:pt x="623" y="1111"/>
                  </a:lnTo>
                  <a:lnTo>
                    <a:pt x="628" y="1090"/>
                  </a:lnTo>
                  <a:lnTo>
                    <a:pt x="633" y="1070"/>
                  </a:lnTo>
                  <a:lnTo>
                    <a:pt x="636" y="1049"/>
                  </a:lnTo>
                  <a:lnTo>
                    <a:pt x="638" y="1028"/>
                  </a:lnTo>
                  <a:lnTo>
                    <a:pt x="638" y="1007"/>
                  </a:lnTo>
                  <a:lnTo>
                    <a:pt x="637" y="987"/>
                  </a:lnTo>
                  <a:lnTo>
                    <a:pt x="634" y="967"/>
                  </a:lnTo>
                  <a:lnTo>
                    <a:pt x="632" y="957"/>
                  </a:lnTo>
                  <a:lnTo>
                    <a:pt x="629" y="947"/>
                  </a:lnTo>
                  <a:lnTo>
                    <a:pt x="626" y="937"/>
                  </a:lnTo>
                  <a:lnTo>
                    <a:pt x="622" y="928"/>
                  </a:lnTo>
                  <a:lnTo>
                    <a:pt x="617" y="918"/>
                  </a:lnTo>
                  <a:lnTo>
                    <a:pt x="612" y="908"/>
                  </a:lnTo>
                  <a:lnTo>
                    <a:pt x="606" y="899"/>
                  </a:lnTo>
                  <a:lnTo>
                    <a:pt x="600" y="890"/>
                  </a:lnTo>
                  <a:lnTo>
                    <a:pt x="613" y="868"/>
                  </a:lnTo>
                  <a:lnTo>
                    <a:pt x="625" y="847"/>
                  </a:lnTo>
                  <a:lnTo>
                    <a:pt x="634" y="825"/>
                  </a:lnTo>
                  <a:lnTo>
                    <a:pt x="642" y="801"/>
                  </a:lnTo>
                  <a:lnTo>
                    <a:pt x="645" y="790"/>
                  </a:lnTo>
                  <a:lnTo>
                    <a:pt x="648" y="778"/>
                  </a:lnTo>
                  <a:lnTo>
                    <a:pt x="650" y="765"/>
                  </a:lnTo>
                  <a:lnTo>
                    <a:pt x="651" y="753"/>
                  </a:lnTo>
                  <a:lnTo>
                    <a:pt x="652" y="741"/>
                  </a:lnTo>
                  <a:lnTo>
                    <a:pt x="653" y="727"/>
                  </a:lnTo>
                  <a:lnTo>
                    <a:pt x="653" y="714"/>
                  </a:lnTo>
                  <a:lnTo>
                    <a:pt x="652" y="702"/>
                  </a:lnTo>
                  <a:lnTo>
                    <a:pt x="633" y="672"/>
                  </a:lnTo>
                  <a:lnTo>
                    <a:pt x="615" y="642"/>
                  </a:lnTo>
                  <a:lnTo>
                    <a:pt x="611" y="634"/>
                  </a:lnTo>
                  <a:lnTo>
                    <a:pt x="607" y="626"/>
                  </a:lnTo>
                  <a:lnTo>
                    <a:pt x="604" y="618"/>
                  </a:lnTo>
                  <a:lnTo>
                    <a:pt x="602" y="610"/>
                  </a:lnTo>
                  <a:lnTo>
                    <a:pt x="600" y="601"/>
                  </a:lnTo>
                  <a:lnTo>
                    <a:pt x="599" y="592"/>
                  </a:lnTo>
                  <a:lnTo>
                    <a:pt x="599" y="582"/>
                  </a:lnTo>
                  <a:lnTo>
                    <a:pt x="600" y="573"/>
                  </a:lnTo>
                  <a:lnTo>
                    <a:pt x="607" y="558"/>
                  </a:lnTo>
                  <a:lnTo>
                    <a:pt x="615" y="542"/>
                  </a:lnTo>
                  <a:lnTo>
                    <a:pt x="621" y="526"/>
                  </a:lnTo>
                  <a:lnTo>
                    <a:pt x="627" y="511"/>
                  </a:lnTo>
                  <a:lnTo>
                    <a:pt x="637" y="478"/>
                  </a:lnTo>
                  <a:lnTo>
                    <a:pt x="648" y="446"/>
                  </a:lnTo>
                  <a:lnTo>
                    <a:pt x="655" y="430"/>
                  </a:lnTo>
                  <a:lnTo>
                    <a:pt x="661" y="415"/>
                  </a:lnTo>
                  <a:lnTo>
                    <a:pt x="668" y="399"/>
                  </a:lnTo>
                  <a:lnTo>
                    <a:pt x="676" y="384"/>
                  </a:lnTo>
                  <a:lnTo>
                    <a:pt x="685" y="370"/>
                  </a:lnTo>
                  <a:lnTo>
                    <a:pt x="695" y="355"/>
                  </a:lnTo>
                  <a:lnTo>
                    <a:pt x="707" y="341"/>
                  </a:lnTo>
                  <a:lnTo>
                    <a:pt x="720" y="328"/>
                  </a:lnTo>
                  <a:lnTo>
                    <a:pt x="728" y="320"/>
                  </a:lnTo>
                  <a:lnTo>
                    <a:pt x="737" y="310"/>
                  </a:lnTo>
                  <a:lnTo>
                    <a:pt x="748" y="303"/>
                  </a:lnTo>
                  <a:lnTo>
                    <a:pt x="758" y="296"/>
                  </a:lnTo>
                  <a:lnTo>
                    <a:pt x="769" y="290"/>
                  </a:lnTo>
                  <a:lnTo>
                    <a:pt x="780" y="284"/>
                  </a:lnTo>
                  <a:lnTo>
                    <a:pt x="791" y="279"/>
                  </a:lnTo>
                  <a:lnTo>
                    <a:pt x="804" y="275"/>
                  </a:lnTo>
                  <a:lnTo>
                    <a:pt x="816" y="271"/>
                  </a:lnTo>
                  <a:lnTo>
                    <a:pt x="827" y="268"/>
                  </a:lnTo>
                  <a:lnTo>
                    <a:pt x="840" y="264"/>
                  </a:lnTo>
                  <a:lnTo>
                    <a:pt x="852" y="262"/>
                  </a:lnTo>
                  <a:lnTo>
                    <a:pt x="864" y="261"/>
                  </a:lnTo>
                  <a:lnTo>
                    <a:pt x="876" y="260"/>
                  </a:lnTo>
                  <a:lnTo>
                    <a:pt x="888" y="261"/>
                  </a:lnTo>
                  <a:lnTo>
                    <a:pt x="899" y="261"/>
                  </a:lnTo>
                  <a:lnTo>
                    <a:pt x="907" y="266"/>
                  </a:lnTo>
                  <a:lnTo>
                    <a:pt x="916" y="272"/>
                  </a:lnTo>
                  <a:lnTo>
                    <a:pt x="923" y="278"/>
                  </a:lnTo>
                  <a:lnTo>
                    <a:pt x="929" y="285"/>
                  </a:lnTo>
                  <a:lnTo>
                    <a:pt x="936" y="292"/>
                  </a:lnTo>
                  <a:lnTo>
                    <a:pt x="940" y="300"/>
                  </a:lnTo>
                  <a:lnTo>
                    <a:pt x="943" y="309"/>
                  </a:lnTo>
                  <a:lnTo>
                    <a:pt x="945" y="320"/>
                  </a:lnTo>
                  <a:lnTo>
                    <a:pt x="944" y="330"/>
                  </a:lnTo>
                  <a:lnTo>
                    <a:pt x="943" y="341"/>
                  </a:lnTo>
                  <a:lnTo>
                    <a:pt x="941" y="351"/>
                  </a:lnTo>
                  <a:lnTo>
                    <a:pt x="937" y="362"/>
                  </a:lnTo>
                  <a:lnTo>
                    <a:pt x="933" y="371"/>
                  </a:lnTo>
                  <a:lnTo>
                    <a:pt x="926" y="380"/>
                  </a:lnTo>
                  <a:lnTo>
                    <a:pt x="919" y="387"/>
                  </a:lnTo>
                  <a:lnTo>
                    <a:pt x="911" y="394"/>
                  </a:lnTo>
                  <a:close/>
                  <a:moveTo>
                    <a:pt x="461" y="842"/>
                  </a:moveTo>
                  <a:lnTo>
                    <a:pt x="454" y="847"/>
                  </a:lnTo>
                  <a:lnTo>
                    <a:pt x="447" y="850"/>
                  </a:lnTo>
                  <a:lnTo>
                    <a:pt x="439" y="852"/>
                  </a:lnTo>
                  <a:lnTo>
                    <a:pt x="432" y="852"/>
                  </a:lnTo>
                  <a:lnTo>
                    <a:pt x="417" y="850"/>
                  </a:lnTo>
                  <a:lnTo>
                    <a:pt x="404" y="847"/>
                  </a:lnTo>
                  <a:lnTo>
                    <a:pt x="397" y="845"/>
                  </a:lnTo>
                  <a:lnTo>
                    <a:pt x="390" y="843"/>
                  </a:lnTo>
                  <a:lnTo>
                    <a:pt x="384" y="843"/>
                  </a:lnTo>
                  <a:lnTo>
                    <a:pt x="376" y="842"/>
                  </a:lnTo>
                  <a:lnTo>
                    <a:pt x="370" y="843"/>
                  </a:lnTo>
                  <a:lnTo>
                    <a:pt x="363" y="846"/>
                  </a:lnTo>
                  <a:lnTo>
                    <a:pt x="357" y="850"/>
                  </a:lnTo>
                  <a:lnTo>
                    <a:pt x="351" y="856"/>
                  </a:lnTo>
                  <a:lnTo>
                    <a:pt x="344" y="872"/>
                  </a:lnTo>
                  <a:lnTo>
                    <a:pt x="338" y="887"/>
                  </a:lnTo>
                  <a:lnTo>
                    <a:pt x="335" y="902"/>
                  </a:lnTo>
                  <a:lnTo>
                    <a:pt x="332" y="918"/>
                  </a:lnTo>
                  <a:lnTo>
                    <a:pt x="332" y="934"/>
                  </a:lnTo>
                  <a:lnTo>
                    <a:pt x="335" y="950"/>
                  </a:lnTo>
                  <a:lnTo>
                    <a:pt x="339" y="966"/>
                  </a:lnTo>
                  <a:lnTo>
                    <a:pt x="345" y="982"/>
                  </a:lnTo>
                  <a:lnTo>
                    <a:pt x="349" y="987"/>
                  </a:lnTo>
                  <a:lnTo>
                    <a:pt x="354" y="990"/>
                  </a:lnTo>
                  <a:lnTo>
                    <a:pt x="359" y="992"/>
                  </a:lnTo>
                  <a:lnTo>
                    <a:pt x="363" y="993"/>
                  </a:lnTo>
                  <a:lnTo>
                    <a:pt x="373" y="994"/>
                  </a:lnTo>
                  <a:lnTo>
                    <a:pt x="384" y="992"/>
                  </a:lnTo>
                  <a:lnTo>
                    <a:pt x="394" y="990"/>
                  </a:lnTo>
                  <a:lnTo>
                    <a:pt x="404" y="989"/>
                  </a:lnTo>
                  <a:lnTo>
                    <a:pt x="409" y="989"/>
                  </a:lnTo>
                  <a:lnTo>
                    <a:pt x="414" y="990"/>
                  </a:lnTo>
                  <a:lnTo>
                    <a:pt x="419" y="991"/>
                  </a:lnTo>
                  <a:lnTo>
                    <a:pt x="425" y="993"/>
                  </a:lnTo>
                  <a:lnTo>
                    <a:pt x="436" y="1000"/>
                  </a:lnTo>
                  <a:lnTo>
                    <a:pt x="446" y="1010"/>
                  </a:lnTo>
                  <a:lnTo>
                    <a:pt x="450" y="1014"/>
                  </a:lnTo>
                  <a:lnTo>
                    <a:pt x="455" y="1019"/>
                  </a:lnTo>
                  <a:lnTo>
                    <a:pt x="458" y="1024"/>
                  </a:lnTo>
                  <a:lnTo>
                    <a:pt x="462" y="1030"/>
                  </a:lnTo>
                  <a:lnTo>
                    <a:pt x="464" y="1035"/>
                  </a:lnTo>
                  <a:lnTo>
                    <a:pt x="466" y="1041"/>
                  </a:lnTo>
                  <a:lnTo>
                    <a:pt x="468" y="1047"/>
                  </a:lnTo>
                  <a:lnTo>
                    <a:pt x="469" y="1053"/>
                  </a:lnTo>
                  <a:lnTo>
                    <a:pt x="469" y="1061"/>
                  </a:lnTo>
                  <a:lnTo>
                    <a:pt x="468" y="1068"/>
                  </a:lnTo>
                  <a:lnTo>
                    <a:pt x="467" y="1075"/>
                  </a:lnTo>
                  <a:lnTo>
                    <a:pt x="464" y="1082"/>
                  </a:lnTo>
                  <a:lnTo>
                    <a:pt x="461" y="1091"/>
                  </a:lnTo>
                  <a:lnTo>
                    <a:pt x="457" y="1100"/>
                  </a:lnTo>
                  <a:lnTo>
                    <a:pt x="452" y="1108"/>
                  </a:lnTo>
                  <a:lnTo>
                    <a:pt x="446" y="1115"/>
                  </a:lnTo>
                  <a:lnTo>
                    <a:pt x="440" y="1122"/>
                  </a:lnTo>
                  <a:lnTo>
                    <a:pt x="433" y="1127"/>
                  </a:lnTo>
                  <a:lnTo>
                    <a:pt x="426" y="1132"/>
                  </a:lnTo>
                  <a:lnTo>
                    <a:pt x="418" y="1136"/>
                  </a:lnTo>
                  <a:lnTo>
                    <a:pt x="410" y="1140"/>
                  </a:lnTo>
                  <a:lnTo>
                    <a:pt x="402" y="1143"/>
                  </a:lnTo>
                  <a:lnTo>
                    <a:pt x="393" y="1146"/>
                  </a:lnTo>
                  <a:lnTo>
                    <a:pt x="385" y="1149"/>
                  </a:lnTo>
                  <a:lnTo>
                    <a:pt x="367" y="1153"/>
                  </a:lnTo>
                  <a:lnTo>
                    <a:pt x="351" y="1155"/>
                  </a:lnTo>
                  <a:lnTo>
                    <a:pt x="340" y="1152"/>
                  </a:lnTo>
                  <a:lnTo>
                    <a:pt x="329" y="1149"/>
                  </a:lnTo>
                  <a:lnTo>
                    <a:pt x="318" y="1145"/>
                  </a:lnTo>
                  <a:lnTo>
                    <a:pt x="308" y="1141"/>
                  </a:lnTo>
                  <a:lnTo>
                    <a:pt x="298" y="1137"/>
                  </a:lnTo>
                  <a:lnTo>
                    <a:pt x="288" y="1132"/>
                  </a:lnTo>
                  <a:lnTo>
                    <a:pt x="277" y="1126"/>
                  </a:lnTo>
                  <a:lnTo>
                    <a:pt x="268" y="1120"/>
                  </a:lnTo>
                  <a:lnTo>
                    <a:pt x="259" y="1114"/>
                  </a:lnTo>
                  <a:lnTo>
                    <a:pt x="251" y="1107"/>
                  </a:lnTo>
                  <a:lnTo>
                    <a:pt x="243" y="1098"/>
                  </a:lnTo>
                  <a:lnTo>
                    <a:pt x="234" y="1090"/>
                  </a:lnTo>
                  <a:lnTo>
                    <a:pt x="227" y="1081"/>
                  </a:lnTo>
                  <a:lnTo>
                    <a:pt x="221" y="1072"/>
                  </a:lnTo>
                  <a:lnTo>
                    <a:pt x="215" y="1062"/>
                  </a:lnTo>
                  <a:lnTo>
                    <a:pt x="209" y="1051"/>
                  </a:lnTo>
                  <a:lnTo>
                    <a:pt x="203" y="1040"/>
                  </a:lnTo>
                  <a:lnTo>
                    <a:pt x="198" y="1029"/>
                  </a:lnTo>
                  <a:lnTo>
                    <a:pt x="192" y="1018"/>
                  </a:lnTo>
                  <a:lnTo>
                    <a:pt x="188" y="1005"/>
                  </a:lnTo>
                  <a:lnTo>
                    <a:pt x="185" y="994"/>
                  </a:lnTo>
                  <a:lnTo>
                    <a:pt x="182" y="982"/>
                  </a:lnTo>
                  <a:lnTo>
                    <a:pt x="180" y="970"/>
                  </a:lnTo>
                  <a:lnTo>
                    <a:pt x="178" y="956"/>
                  </a:lnTo>
                  <a:lnTo>
                    <a:pt x="177" y="944"/>
                  </a:lnTo>
                  <a:lnTo>
                    <a:pt x="176" y="932"/>
                  </a:lnTo>
                  <a:lnTo>
                    <a:pt x="176" y="919"/>
                  </a:lnTo>
                  <a:lnTo>
                    <a:pt x="177" y="906"/>
                  </a:lnTo>
                  <a:lnTo>
                    <a:pt x="178" y="893"/>
                  </a:lnTo>
                  <a:lnTo>
                    <a:pt x="180" y="881"/>
                  </a:lnTo>
                  <a:lnTo>
                    <a:pt x="182" y="867"/>
                  </a:lnTo>
                  <a:lnTo>
                    <a:pt x="184" y="855"/>
                  </a:lnTo>
                  <a:lnTo>
                    <a:pt x="196" y="832"/>
                  </a:lnTo>
                  <a:lnTo>
                    <a:pt x="208" y="808"/>
                  </a:lnTo>
                  <a:lnTo>
                    <a:pt x="220" y="785"/>
                  </a:lnTo>
                  <a:lnTo>
                    <a:pt x="233" y="762"/>
                  </a:lnTo>
                  <a:lnTo>
                    <a:pt x="240" y="751"/>
                  </a:lnTo>
                  <a:lnTo>
                    <a:pt x="249" y="741"/>
                  </a:lnTo>
                  <a:lnTo>
                    <a:pt x="257" y="731"/>
                  </a:lnTo>
                  <a:lnTo>
                    <a:pt x="265" y="721"/>
                  </a:lnTo>
                  <a:lnTo>
                    <a:pt x="275" y="712"/>
                  </a:lnTo>
                  <a:lnTo>
                    <a:pt x="285" y="704"/>
                  </a:lnTo>
                  <a:lnTo>
                    <a:pt x="296" y="697"/>
                  </a:lnTo>
                  <a:lnTo>
                    <a:pt x="308" y="691"/>
                  </a:lnTo>
                  <a:lnTo>
                    <a:pt x="322" y="685"/>
                  </a:lnTo>
                  <a:lnTo>
                    <a:pt x="337" y="678"/>
                  </a:lnTo>
                  <a:lnTo>
                    <a:pt x="352" y="673"/>
                  </a:lnTo>
                  <a:lnTo>
                    <a:pt x="368" y="669"/>
                  </a:lnTo>
                  <a:lnTo>
                    <a:pt x="384" y="666"/>
                  </a:lnTo>
                  <a:lnTo>
                    <a:pt x="400" y="665"/>
                  </a:lnTo>
                  <a:lnTo>
                    <a:pt x="407" y="665"/>
                  </a:lnTo>
                  <a:lnTo>
                    <a:pt x="415" y="666"/>
                  </a:lnTo>
                  <a:lnTo>
                    <a:pt x="423" y="668"/>
                  </a:lnTo>
                  <a:lnTo>
                    <a:pt x="431" y="670"/>
                  </a:lnTo>
                  <a:lnTo>
                    <a:pt x="439" y="674"/>
                  </a:lnTo>
                  <a:lnTo>
                    <a:pt x="447" y="678"/>
                  </a:lnTo>
                  <a:lnTo>
                    <a:pt x="453" y="683"/>
                  </a:lnTo>
                  <a:lnTo>
                    <a:pt x="460" y="689"/>
                  </a:lnTo>
                  <a:lnTo>
                    <a:pt x="465" y="695"/>
                  </a:lnTo>
                  <a:lnTo>
                    <a:pt x="471" y="702"/>
                  </a:lnTo>
                  <a:lnTo>
                    <a:pt x="476" y="709"/>
                  </a:lnTo>
                  <a:lnTo>
                    <a:pt x="479" y="716"/>
                  </a:lnTo>
                  <a:lnTo>
                    <a:pt x="486" y="732"/>
                  </a:lnTo>
                  <a:lnTo>
                    <a:pt x="490" y="749"/>
                  </a:lnTo>
                  <a:lnTo>
                    <a:pt x="494" y="766"/>
                  </a:lnTo>
                  <a:lnTo>
                    <a:pt x="495" y="784"/>
                  </a:lnTo>
                  <a:lnTo>
                    <a:pt x="490" y="799"/>
                  </a:lnTo>
                  <a:lnTo>
                    <a:pt x="483" y="815"/>
                  </a:lnTo>
                  <a:lnTo>
                    <a:pt x="479" y="822"/>
                  </a:lnTo>
                  <a:lnTo>
                    <a:pt x="474" y="830"/>
                  </a:lnTo>
                  <a:lnTo>
                    <a:pt x="468" y="836"/>
                  </a:lnTo>
                  <a:lnTo>
                    <a:pt x="461" y="842"/>
                  </a:lnTo>
                  <a:close/>
                  <a:moveTo>
                    <a:pt x="409" y="794"/>
                  </a:moveTo>
                  <a:lnTo>
                    <a:pt x="406" y="791"/>
                  </a:lnTo>
                  <a:lnTo>
                    <a:pt x="402" y="789"/>
                  </a:lnTo>
                  <a:lnTo>
                    <a:pt x="399" y="788"/>
                  </a:lnTo>
                  <a:lnTo>
                    <a:pt x="395" y="788"/>
                  </a:lnTo>
                  <a:lnTo>
                    <a:pt x="388" y="787"/>
                  </a:lnTo>
                  <a:lnTo>
                    <a:pt x="380" y="788"/>
                  </a:lnTo>
                  <a:lnTo>
                    <a:pt x="364" y="792"/>
                  </a:lnTo>
                  <a:lnTo>
                    <a:pt x="348" y="794"/>
                  </a:lnTo>
                  <a:lnTo>
                    <a:pt x="338" y="803"/>
                  </a:lnTo>
                  <a:lnTo>
                    <a:pt x="328" y="813"/>
                  </a:lnTo>
                  <a:lnTo>
                    <a:pt x="320" y="824"/>
                  </a:lnTo>
                  <a:lnTo>
                    <a:pt x="313" y="834"/>
                  </a:lnTo>
                  <a:lnTo>
                    <a:pt x="307" y="845"/>
                  </a:lnTo>
                  <a:lnTo>
                    <a:pt x="302" y="857"/>
                  </a:lnTo>
                  <a:lnTo>
                    <a:pt x="298" y="868"/>
                  </a:lnTo>
                  <a:lnTo>
                    <a:pt x="294" y="881"/>
                  </a:lnTo>
                  <a:lnTo>
                    <a:pt x="291" y="894"/>
                  </a:lnTo>
                  <a:lnTo>
                    <a:pt x="290" y="906"/>
                  </a:lnTo>
                  <a:lnTo>
                    <a:pt x="289" y="920"/>
                  </a:lnTo>
                  <a:lnTo>
                    <a:pt x="288" y="933"/>
                  </a:lnTo>
                  <a:lnTo>
                    <a:pt x="289" y="946"/>
                  </a:lnTo>
                  <a:lnTo>
                    <a:pt x="290" y="959"/>
                  </a:lnTo>
                  <a:lnTo>
                    <a:pt x="293" y="973"/>
                  </a:lnTo>
                  <a:lnTo>
                    <a:pt x="296" y="986"/>
                  </a:lnTo>
                  <a:lnTo>
                    <a:pt x="299" y="994"/>
                  </a:lnTo>
                  <a:lnTo>
                    <a:pt x="303" y="1002"/>
                  </a:lnTo>
                  <a:lnTo>
                    <a:pt x="307" y="1011"/>
                  </a:lnTo>
                  <a:lnTo>
                    <a:pt x="313" y="1018"/>
                  </a:lnTo>
                  <a:lnTo>
                    <a:pt x="318" y="1025"/>
                  </a:lnTo>
                  <a:lnTo>
                    <a:pt x="325" y="1031"/>
                  </a:lnTo>
                  <a:lnTo>
                    <a:pt x="332" y="1036"/>
                  </a:lnTo>
                  <a:lnTo>
                    <a:pt x="342" y="1040"/>
                  </a:lnTo>
                  <a:lnTo>
                    <a:pt x="347" y="1042"/>
                  </a:lnTo>
                  <a:lnTo>
                    <a:pt x="353" y="1042"/>
                  </a:lnTo>
                  <a:lnTo>
                    <a:pt x="358" y="1042"/>
                  </a:lnTo>
                  <a:lnTo>
                    <a:pt x="364" y="1040"/>
                  </a:lnTo>
                  <a:lnTo>
                    <a:pt x="376" y="1037"/>
                  </a:lnTo>
                  <a:lnTo>
                    <a:pt x="388" y="1033"/>
                  </a:lnTo>
                  <a:lnTo>
                    <a:pt x="393" y="1032"/>
                  </a:lnTo>
                  <a:lnTo>
                    <a:pt x="398" y="1032"/>
                  </a:lnTo>
                  <a:lnTo>
                    <a:pt x="402" y="1033"/>
                  </a:lnTo>
                  <a:lnTo>
                    <a:pt x="405" y="1035"/>
                  </a:lnTo>
                  <a:lnTo>
                    <a:pt x="407" y="1039"/>
                  </a:lnTo>
                  <a:lnTo>
                    <a:pt x="409" y="1044"/>
                  </a:lnTo>
                  <a:lnTo>
                    <a:pt x="410" y="1051"/>
                  </a:lnTo>
                  <a:lnTo>
                    <a:pt x="409" y="1062"/>
                  </a:lnTo>
                  <a:lnTo>
                    <a:pt x="408" y="1068"/>
                  </a:lnTo>
                  <a:lnTo>
                    <a:pt x="406" y="1073"/>
                  </a:lnTo>
                  <a:lnTo>
                    <a:pt x="404" y="1078"/>
                  </a:lnTo>
                  <a:lnTo>
                    <a:pt x="401" y="1082"/>
                  </a:lnTo>
                  <a:lnTo>
                    <a:pt x="398" y="1086"/>
                  </a:lnTo>
                  <a:lnTo>
                    <a:pt x="394" y="1089"/>
                  </a:lnTo>
                  <a:lnTo>
                    <a:pt x="390" y="1092"/>
                  </a:lnTo>
                  <a:lnTo>
                    <a:pt x="385" y="1095"/>
                  </a:lnTo>
                  <a:lnTo>
                    <a:pt x="374" y="1099"/>
                  </a:lnTo>
                  <a:lnTo>
                    <a:pt x="363" y="1103"/>
                  </a:lnTo>
                  <a:lnTo>
                    <a:pt x="352" y="1106"/>
                  </a:lnTo>
                  <a:lnTo>
                    <a:pt x="342" y="1109"/>
                  </a:lnTo>
                  <a:lnTo>
                    <a:pt x="325" y="1103"/>
                  </a:lnTo>
                  <a:lnTo>
                    <a:pt x="310" y="1095"/>
                  </a:lnTo>
                  <a:lnTo>
                    <a:pt x="296" y="1086"/>
                  </a:lnTo>
                  <a:lnTo>
                    <a:pt x="283" y="1076"/>
                  </a:lnTo>
                  <a:lnTo>
                    <a:pt x="272" y="1065"/>
                  </a:lnTo>
                  <a:lnTo>
                    <a:pt x="263" y="1052"/>
                  </a:lnTo>
                  <a:lnTo>
                    <a:pt x="254" y="1039"/>
                  </a:lnTo>
                  <a:lnTo>
                    <a:pt x="246" y="1026"/>
                  </a:lnTo>
                  <a:lnTo>
                    <a:pt x="239" y="1011"/>
                  </a:lnTo>
                  <a:lnTo>
                    <a:pt x="233" y="995"/>
                  </a:lnTo>
                  <a:lnTo>
                    <a:pt x="228" y="980"/>
                  </a:lnTo>
                  <a:lnTo>
                    <a:pt x="224" y="965"/>
                  </a:lnTo>
                  <a:lnTo>
                    <a:pt x="221" y="948"/>
                  </a:lnTo>
                  <a:lnTo>
                    <a:pt x="219" y="932"/>
                  </a:lnTo>
                  <a:lnTo>
                    <a:pt x="217" y="917"/>
                  </a:lnTo>
                  <a:lnTo>
                    <a:pt x="215" y="900"/>
                  </a:lnTo>
                  <a:lnTo>
                    <a:pt x="215" y="891"/>
                  </a:lnTo>
                  <a:lnTo>
                    <a:pt x="216" y="882"/>
                  </a:lnTo>
                  <a:lnTo>
                    <a:pt x="218" y="872"/>
                  </a:lnTo>
                  <a:lnTo>
                    <a:pt x="221" y="862"/>
                  </a:lnTo>
                  <a:lnTo>
                    <a:pt x="228" y="845"/>
                  </a:lnTo>
                  <a:lnTo>
                    <a:pt x="237" y="828"/>
                  </a:lnTo>
                  <a:lnTo>
                    <a:pt x="259" y="793"/>
                  </a:lnTo>
                  <a:lnTo>
                    <a:pt x="280" y="758"/>
                  </a:lnTo>
                  <a:lnTo>
                    <a:pt x="294" y="748"/>
                  </a:lnTo>
                  <a:lnTo>
                    <a:pt x="308" y="738"/>
                  </a:lnTo>
                  <a:lnTo>
                    <a:pt x="323" y="728"/>
                  </a:lnTo>
                  <a:lnTo>
                    <a:pt x="340" y="720"/>
                  </a:lnTo>
                  <a:lnTo>
                    <a:pt x="348" y="717"/>
                  </a:lnTo>
                  <a:lnTo>
                    <a:pt x="356" y="715"/>
                  </a:lnTo>
                  <a:lnTo>
                    <a:pt x="364" y="714"/>
                  </a:lnTo>
                  <a:lnTo>
                    <a:pt x="373" y="713"/>
                  </a:lnTo>
                  <a:lnTo>
                    <a:pt x="382" y="713"/>
                  </a:lnTo>
                  <a:lnTo>
                    <a:pt x="390" y="714"/>
                  </a:lnTo>
                  <a:lnTo>
                    <a:pt x="398" y="716"/>
                  </a:lnTo>
                  <a:lnTo>
                    <a:pt x="406" y="719"/>
                  </a:lnTo>
                  <a:lnTo>
                    <a:pt x="410" y="723"/>
                  </a:lnTo>
                  <a:lnTo>
                    <a:pt x="414" y="727"/>
                  </a:lnTo>
                  <a:lnTo>
                    <a:pt x="417" y="732"/>
                  </a:lnTo>
                  <a:lnTo>
                    <a:pt x="420" y="736"/>
                  </a:lnTo>
                  <a:lnTo>
                    <a:pt x="425" y="744"/>
                  </a:lnTo>
                  <a:lnTo>
                    <a:pt x="428" y="753"/>
                  </a:lnTo>
                  <a:lnTo>
                    <a:pt x="429" y="759"/>
                  </a:lnTo>
                  <a:lnTo>
                    <a:pt x="429" y="765"/>
                  </a:lnTo>
                  <a:lnTo>
                    <a:pt x="428" y="771"/>
                  </a:lnTo>
                  <a:lnTo>
                    <a:pt x="426" y="776"/>
                  </a:lnTo>
                  <a:lnTo>
                    <a:pt x="422" y="783"/>
                  </a:lnTo>
                  <a:lnTo>
                    <a:pt x="419" y="787"/>
                  </a:lnTo>
                  <a:lnTo>
                    <a:pt x="414" y="791"/>
                  </a:lnTo>
                  <a:lnTo>
                    <a:pt x="409" y="794"/>
                  </a:lnTo>
                  <a:close/>
                  <a:moveTo>
                    <a:pt x="200" y="621"/>
                  </a:moveTo>
                  <a:lnTo>
                    <a:pt x="193" y="621"/>
                  </a:lnTo>
                  <a:lnTo>
                    <a:pt x="200" y="621"/>
                  </a:lnTo>
                  <a:close/>
                </a:path>
              </a:pathLst>
            </a:custGeom>
            <a:solidFill>
              <a:srgbClr val="DA251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kern="0" spc="300">
                <a:solidFill>
                  <a:srgbClr val="FEB80A">
                    <a:lumMod val="40000"/>
                    <a:lumOff val="60000"/>
                  </a:srgb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1007042" y="1619905"/>
            <a:ext cx="2529839" cy="2384079"/>
          </a:xfrm>
          <a:prstGeom prst="roundRect">
            <a:avLst>
              <a:gd name="adj" fmla="val 2268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707005" y="1619904"/>
            <a:ext cx="4923047" cy="2384079"/>
          </a:xfrm>
          <a:prstGeom prst="roundRect">
            <a:avLst>
              <a:gd name="adj" fmla="val 2268"/>
            </a:avLst>
          </a:prstGeom>
          <a:solidFill>
            <a:srgbClr val="DA251D"/>
          </a:soli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从创立之初，百度便将“让人们最平等便捷地获取信息，找到所求”作为自己的使命，成立以来，公司秉承“用户至上”的理念，不断坚持技术创新，致力于为用户提供“简单可依赖”的互联网搜索产品及服务，其中包括</a:t>
            </a:r>
            <a:r>
              <a:rPr lang="en-US" altLang="zh-CN" dirty="0"/>
              <a:t>:</a:t>
            </a:r>
            <a:r>
              <a:rPr lang="zh-CN" altLang="en-US" dirty="0"/>
              <a:t>以网络搜索为主的功能性搜索</a:t>
            </a:r>
            <a:r>
              <a:rPr lang="en-US" altLang="zh-CN" dirty="0"/>
              <a:t>;</a:t>
            </a:r>
            <a:r>
              <a:rPr lang="zh-CN" altLang="en-US" dirty="0"/>
              <a:t>以贴吧为主的社区搜索，针对各区域、行业所需的垂直搜索</a:t>
            </a:r>
            <a:r>
              <a:rPr lang="en-US" altLang="zh-CN" dirty="0"/>
              <a:t>;</a:t>
            </a:r>
            <a:r>
              <a:rPr lang="zh-CN" altLang="en-US" dirty="0"/>
              <a:t>以及门户频道、</a:t>
            </a:r>
            <a:r>
              <a:rPr lang="en-US" altLang="zh-CN" dirty="0"/>
              <a:t>IM</a:t>
            </a:r>
            <a:r>
              <a:rPr lang="zh-CN" altLang="en-US" dirty="0"/>
              <a:t>等，全面覆盖了中文网络世界所有的搜索需求。</a:t>
            </a:r>
            <a:endParaRPr lang="zh-CN" altLang="en-US" sz="1013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97196" y="1690580"/>
            <a:ext cx="2369017" cy="227087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72802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03981 L 2.5E-6 0.14815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83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5E-6 -0.03981 L 2.5E-6 -4.93827E-6 " pathEditMode="relative" rAng="0" ptsTypes="AA">
                                      <p:cBhvr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0.03981 L 8.33333E-7 0.14815 " pathEditMode="relative" rAng="0" ptsTypes="AA">
                                      <p:cBhvr>
                                        <p:cTn id="21" dur="75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83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8.33333E-7 -0.03981 L 8.33333E-7 -4.93827E-6 " pathEditMode="relative" rAng="0" ptsTypes="AA">
                                      <p:cBhvr>
                                        <p:cTn id="2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05395" y="351578"/>
            <a:ext cx="3897494" cy="464896"/>
            <a:chOff x="2483888" y="2268349"/>
            <a:chExt cx="5752726" cy="685788"/>
          </a:xfrm>
        </p:grpSpPr>
        <p:sp>
          <p:nvSpPr>
            <p:cNvPr id="3" name="TextBox 15"/>
            <p:cNvSpPr txBox="1"/>
            <p:nvPr/>
          </p:nvSpPr>
          <p:spPr>
            <a:xfrm>
              <a:off x="3189069" y="2320721"/>
              <a:ext cx="4395076" cy="5448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kern="0" spc="300" dirty="0">
                  <a:solidFill>
                    <a:srgbClr val="DA251D"/>
                  </a:solidFill>
                  <a:cs typeface="+mn-ea"/>
                  <a:sym typeface="+mn-lt"/>
                </a:rPr>
                <a:t>公司大事记</a:t>
              </a:r>
            </a:p>
          </p:txBody>
        </p:sp>
        <p:sp>
          <p:nvSpPr>
            <p:cNvPr id="4" name="Freeform 7"/>
            <p:cNvSpPr>
              <a:spLocks noEditPoints="1"/>
            </p:cNvSpPr>
            <p:nvPr/>
          </p:nvSpPr>
          <p:spPr bwMode="auto">
            <a:xfrm>
              <a:off x="2483888" y="2268349"/>
              <a:ext cx="5752726" cy="685788"/>
            </a:xfrm>
            <a:custGeom>
              <a:avLst/>
              <a:gdLst>
                <a:gd name="T0" fmla="*/ 10079 w 11041"/>
                <a:gd name="T1" fmla="*/ 1695 h 1751"/>
                <a:gd name="T2" fmla="*/ 769 w 11041"/>
                <a:gd name="T3" fmla="*/ 1713 h 1751"/>
                <a:gd name="T4" fmla="*/ 6 w 11041"/>
                <a:gd name="T5" fmla="*/ 973 h 1751"/>
                <a:gd name="T6" fmla="*/ 657 w 11041"/>
                <a:gd name="T7" fmla="*/ 166 h 1751"/>
                <a:gd name="T8" fmla="*/ 4373 w 11041"/>
                <a:gd name="T9" fmla="*/ 18 h 1751"/>
                <a:gd name="T10" fmla="*/ 10363 w 11041"/>
                <a:gd name="T11" fmla="*/ 69 h 1751"/>
                <a:gd name="T12" fmla="*/ 11026 w 11041"/>
                <a:gd name="T13" fmla="*/ 913 h 1751"/>
                <a:gd name="T14" fmla="*/ 10137 w 11041"/>
                <a:gd name="T15" fmla="*/ 1632 h 1751"/>
                <a:gd name="T16" fmla="*/ 3042 w 11041"/>
                <a:gd name="T17" fmla="*/ 1673 h 1751"/>
                <a:gd name="T18" fmla="*/ 404 w 11041"/>
                <a:gd name="T19" fmla="*/ 1388 h 1751"/>
                <a:gd name="T20" fmla="*/ 386 w 11041"/>
                <a:gd name="T21" fmla="*/ 537 h 1751"/>
                <a:gd name="T22" fmla="*/ 1582 w 11041"/>
                <a:gd name="T23" fmla="*/ 106 h 1751"/>
                <a:gd name="T24" fmla="*/ 10468 w 11041"/>
                <a:gd name="T25" fmla="*/ 248 h 1751"/>
                <a:gd name="T26" fmla="*/ 10959 w 11041"/>
                <a:gd name="T27" fmla="*/ 960 h 1751"/>
                <a:gd name="T28" fmla="*/ 10717 w 11041"/>
                <a:gd name="T29" fmla="*/ 782 h 1751"/>
                <a:gd name="T30" fmla="*/ 10643 w 11041"/>
                <a:gd name="T31" fmla="*/ 1019 h 1751"/>
                <a:gd name="T32" fmla="*/ 10759 w 11041"/>
                <a:gd name="T33" fmla="*/ 651 h 1751"/>
                <a:gd name="T34" fmla="*/ 10299 w 11041"/>
                <a:gd name="T35" fmla="*/ 1269 h 1751"/>
                <a:gd name="T36" fmla="*/ 10240 w 11041"/>
                <a:gd name="T37" fmla="*/ 668 h 1751"/>
                <a:gd name="T38" fmla="*/ 10038 w 11041"/>
                <a:gd name="T39" fmla="*/ 234 h 1751"/>
                <a:gd name="T40" fmla="*/ 10474 w 11041"/>
                <a:gd name="T41" fmla="*/ 843 h 1751"/>
                <a:gd name="T42" fmla="*/ 10286 w 11041"/>
                <a:gd name="T43" fmla="*/ 1318 h 1751"/>
                <a:gd name="T44" fmla="*/ 10312 w 11041"/>
                <a:gd name="T45" fmla="*/ 400 h 1751"/>
                <a:gd name="T46" fmla="*/ 10397 w 11041"/>
                <a:gd name="T47" fmla="*/ 600 h 1751"/>
                <a:gd name="T48" fmla="*/ 10053 w 11041"/>
                <a:gd name="T49" fmla="*/ 756 h 1751"/>
                <a:gd name="T50" fmla="*/ 10017 w 11041"/>
                <a:gd name="T51" fmla="*/ 958 h 1751"/>
                <a:gd name="T52" fmla="*/ 5568 w 11041"/>
                <a:gd name="T53" fmla="*/ 1588 h 1751"/>
                <a:gd name="T54" fmla="*/ 919 w 11041"/>
                <a:gd name="T55" fmla="*/ 1139 h 1751"/>
                <a:gd name="T56" fmla="*/ 1139 w 11041"/>
                <a:gd name="T57" fmla="*/ 749 h 1751"/>
                <a:gd name="T58" fmla="*/ 1094 w 11041"/>
                <a:gd name="T59" fmla="*/ 303 h 1751"/>
                <a:gd name="T60" fmla="*/ 3379 w 11041"/>
                <a:gd name="T61" fmla="*/ 148 h 1751"/>
                <a:gd name="T62" fmla="*/ 9975 w 11041"/>
                <a:gd name="T63" fmla="*/ 404 h 1751"/>
                <a:gd name="T64" fmla="*/ 2179 w 11041"/>
                <a:gd name="T65" fmla="*/ 1552 h 1751"/>
                <a:gd name="T66" fmla="*/ 956 w 11041"/>
                <a:gd name="T67" fmla="*/ 1163 h 1751"/>
                <a:gd name="T68" fmla="*/ 1162 w 11041"/>
                <a:gd name="T69" fmla="*/ 868 h 1751"/>
                <a:gd name="T70" fmla="*/ 1120 w 11041"/>
                <a:gd name="T71" fmla="*/ 416 h 1751"/>
                <a:gd name="T72" fmla="*/ 9861 w 11041"/>
                <a:gd name="T73" fmla="*/ 186 h 1751"/>
                <a:gd name="T74" fmla="*/ 9865 w 11041"/>
                <a:gd name="T75" fmla="*/ 744 h 1751"/>
                <a:gd name="T76" fmla="*/ 10059 w 11041"/>
                <a:gd name="T77" fmla="*/ 1148 h 1751"/>
                <a:gd name="T78" fmla="*/ 1179 w 11041"/>
                <a:gd name="T79" fmla="*/ 1327 h 1751"/>
                <a:gd name="T80" fmla="*/ 1456 w 11041"/>
                <a:gd name="T81" fmla="*/ 791 h 1751"/>
                <a:gd name="T82" fmla="*/ 1314 w 11041"/>
                <a:gd name="T83" fmla="*/ 284 h 1751"/>
                <a:gd name="T84" fmla="*/ 9638 w 11041"/>
                <a:gd name="T85" fmla="*/ 243 h 1751"/>
                <a:gd name="T86" fmla="*/ 9749 w 11041"/>
                <a:gd name="T87" fmla="*/ 707 h 1751"/>
                <a:gd name="T88" fmla="*/ 9955 w 11041"/>
                <a:gd name="T89" fmla="*/ 1177 h 1751"/>
                <a:gd name="T90" fmla="*/ 9818 w 11041"/>
                <a:gd name="T91" fmla="*/ 1121 h 1751"/>
                <a:gd name="T92" fmla="*/ 1637 w 11041"/>
                <a:gd name="T93" fmla="*/ 1462 h 1751"/>
                <a:gd name="T94" fmla="*/ 1398 w 11041"/>
                <a:gd name="T95" fmla="*/ 742 h 1751"/>
                <a:gd name="T96" fmla="*/ 9028 w 11041"/>
                <a:gd name="T97" fmla="*/ 279 h 1751"/>
                <a:gd name="T98" fmla="*/ 9802 w 11041"/>
                <a:gd name="T99" fmla="*/ 890 h 1751"/>
                <a:gd name="T100" fmla="*/ 1263 w 11041"/>
                <a:gd name="T101" fmla="*/ 875 h 1751"/>
                <a:gd name="T102" fmla="*/ 1390 w 11041"/>
                <a:gd name="T103" fmla="*/ 942 h 1751"/>
                <a:gd name="T104" fmla="*/ 797 w 11041"/>
                <a:gd name="T105" fmla="*/ 837 h 1751"/>
                <a:gd name="T106" fmla="*/ 839 w 11041"/>
                <a:gd name="T107" fmla="*/ 1417 h 1751"/>
                <a:gd name="T108" fmla="*/ 556 w 11041"/>
                <a:gd name="T109" fmla="*/ 1259 h 1751"/>
                <a:gd name="T110" fmla="*/ 722 w 11041"/>
                <a:gd name="T111" fmla="*/ 287 h 1751"/>
                <a:gd name="T112" fmla="*/ 747 w 11041"/>
                <a:gd name="T113" fmla="*/ 568 h 1751"/>
                <a:gd name="T114" fmla="*/ 722 w 11041"/>
                <a:gd name="T115" fmla="*/ 1381 h 1751"/>
                <a:gd name="T116" fmla="*/ 618 w 11041"/>
                <a:gd name="T117" fmla="*/ 1343 h 1751"/>
                <a:gd name="T118" fmla="*/ 840 w 11041"/>
                <a:gd name="T119" fmla="*/ 264 h 1751"/>
                <a:gd name="T120" fmla="*/ 446 w 11041"/>
                <a:gd name="T121" fmla="*/ 1115 h 1751"/>
                <a:gd name="T122" fmla="*/ 490 w 11041"/>
                <a:gd name="T123" fmla="*/ 749 h 1751"/>
                <a:gd name="T124" fmla="*/ 254 w 11041"/>
                <a:gd name="T125" fmla="*/ 1039 h 1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041" h="1751">
                  <a:moveTo>
                    <a:pt x="10931" y="1086"/>
                  </a:moveTo>
                  <a:lnTo>
                    <a:pt x="10909" y="1111"/>
                  </a:lnTo>
                  <a:lnTo>
                    <a:pt x="10887" y="1135"/>
                  </a:lnTo>
                  <a:lnTo>
                    <a:pt x="10877" y="1148"/>
                  </a:lnTo>
                  <a:lnTo>
                    <a:pt x="10866" y="1160"/>
                  </a:lnTo>
                  <a:lnTo>
                    <a:pt x="10853" y="1170"/>
                  </a:lnTo>
                  <a:lnTo>
                    <a:pt x="10841" y="1180"/>
                  </a:lnTo>
                  <a:lnTo>
                    <a:pt x="10831" y="1180"/>
                  </a:lnTo>
                  <a:lnTo>
                    <a:pt x="10822" y="1182"/>
                  </a:lnTo>
                  <a:lnTo>
                    <a:pt x="10814" y="1184"/>
                  </a:lnTo>
                  <a:lnTo>
                    <a:pt x="10805" y="1186"/>
                  </a:lnTo>
                  <a:lnTo>
                    <a:pt x="10798" y="1190"/>
                  </a:lnTo>
                  <a:lnTo>
                    <a:pt x="10792" y="1193"/>
                  </a:lnTo>
                  <a:lnTo>
                    <a:pt x="10786" y="1199"/>
                  </a:lnTo>
                  <a:lnTo>
                    <a:pt x="10781" y="1204"/>
                  </a:lnTo>
                  <a:lnTo>
                    <a:pt x="10776" y="1209"/>
                  </a:lnTo>
                  <a:lnTo>
                    <a:pt x="10772" y="1215"/>
                  </a:lnTo>
                  <a:lnTo>
                    <a:pt x="10768" y="1221"/>
                  </a:lnTo>
                  <a:lnTo>
                    <a:pt x="10764" y="1227"/>
                  </a:lnTo>
                  <a:lnTo>
                    <a:pt x="10757" y="1242"/>
                  </a:lnTo>
                  <a:lnTo>
                    <a:pt x="10751" y="1257"/>
                  </a:lnTo>
                  <a:lnTo>
                    <a:pt x="10746" y="1272"/>
                  </a:lnTo>
                  <a:lnTo>
                    <a:pt x="10740" y="1288"/>
                  </a:lnTo>
                  <a:lnTo>
                    <a:pt x="10734" y="1302"/>
                  </a:lnTo>
                  <a:lnTo>
                    <a:pt x="10727" y="1316"/>
                  </a:lnTo>
                  <a:lnTo>
                    <a:pt x="10723" y="1323"/>
                  </a:lnTo>
                  <a:lnTo>
                    <a:pt x="10719" y="1329"/>
                  </a:lnTo>
                  <a:lnTo>
                    <a:pt x="10713" y="1336"/>
                  </a:lnTo>
                  <a:lnTo>
                    <a:pt x="10708" y="1342"/>
                  </a:lnTo>
                  <a:lnTo>
                    <a:pt x="10703" y="1347"/>
                  </a:lnTo>
                  <a:lnTo>
                    <a:pt x="10696" y="1352"/>
                  </a:lnTo>
                  <a:lnTo>
                    <a:pt x="10689" y="1357"/>
                  </a:lnTo>
                  <a:lnTo>
                    <a:pt x="10682" y="1360"/>
                  </a:lnTo>
                  <a:lnTo>
                    <a:pt x="10673" y="1361"/>
                  </a:lnTo>
                  <a:lnTo>
                    <a:pt x="10664" y="1362"/>
                  </a:lnTo>
                  <a:lnTo>
                    <a:pt x="10657" y="1363"/>
                  </a:lnTo>
                  <a:lnTo>
                    <a:pt x="10649" y="1365"/>
                  </a:lnTo>
                  <a:lnTo>
                    <a:pt x="10642" y="1367"/>
                  </a:lnTo>
                  <a:lnTo>
                    <a:pt x="10636" y="1370"/>
                  </a:lnTo>
                  <a:lnTo>
                    <a:pt x="10630" y="1374"/>
                  </a:lnTo>
                  <a:lnTo>
                    <a:pt x="10623" y="1377"/>
                  </a:lnTo>
                  <a:lnTo>
                    <a:pt x="10612" y="1387"/>
                  </a:lnTo>
                  <a:lnTo>
                    <a:pt x="10602" y="1397"/>
                  </a:lnTo>
                  <a:lnTo>
                    <a:pt x="10593" y="1407"/>
                  </a:lnTo>
                  <a:lnTo>
                    <a:pt x="10584" y="1419"/>
                  </a:lnTo>
                  <a:lnTo>
                    <a:pt x="10567" y="1445"/>
                  </a:lnTo>
                  <a:lnTo>
                    <a:pt x="10551" y="1471"/>
                  </a:lnTo>
                  <a:lnTo>
                    <a:pt x="10543" y="1484"/>
                  </a:lnTo>
                  <a:lnTo>
                    <a:pt x="10535" y="1496"/>
                  </a:lnTo>
                  <a:lnTo>
                    <a:pt x="10525" y="1508"/>
                  </a:lnTo>
                  <a:lnTo>
                    <a:pt x="10515" y="1520"/>
                  </a:lnTo>
                  <a:lnTo>
                    <a:pt x="10505" y="1534"/>
                  </a:lnTo>
                  <a:lnTo>
                    <a:pt x="10493" y="1548"/>
                  </a:lnTo>
                  <a:lnTo>
                    <a:pt x="10480" y="1561"/>
                  </a:lnTo>
                  <a:lnTo>
                    <a:pt x="10468" y="1575"/>
                  </a:lnTo>
                  <a:lnTo>
                    <a:pt x="10455" y="1587"/>
                  </a:lnTo>
                  <a:lnTo>
                    <a:pt x="10441" y="1599"/>
                  </a:lnTo>
                  <a:lnTo>
                    <a:pt x="10425" y="1610"/>
                  </a:lnTo>
                  <a:lnTo>
                    <a:pt x="10411" y="1621"/>
                  </a:lnTo>
                  <a:lnTo>
                    <a:pt x="10395" y="1631"/>
                  </a:lnTo>
                  <a:lnTo>
                    <a:pt x="10378" y="1640"/>
                  </a:lnTo>
                  <a:lnTo>
                    <a:pt x="10362" y="1649"/>
                  </a:lnTo>
                  <a:lnTo>
                    <a:pt x="10345" y="1656"/>
                  </a:lnTo>
                  <a:lnTo>
                    <a:pt x="10328" y="1664"/>
                  </a:lnTo>
                  <a:lnTo>
                    <a:pt x="10311" y="1670"/>
                  </a:lnTo>
                  <a:lnTo>
                    <a:pt x="10293" y="1675"/>
                  </a:lnTo>
                  <a:lnTo>
                    <a:pt x="10275" y="1679"/>
                  </a:lnTo>
                  <a:lnTo>
                    <a:pt x="10246" y="1680"/>
                  </a:lnTo>
                  <a:lnTo>
                    <a:pt x="10219" y="1682"/>
                  </a:lnTo>
                  <a:lnTo>
                    <a:pt x="10204" y="1684"/>
                  </a:lnTo>
                  <a:lnTo>
                    <a:pt x="10190" y="1686"/>
                  </a:lnTo>
                  <a:lnTo>
                    <a:pt x="10176" y="1690"/>
                  </a:lnTo>
                  <a:lnTo>
                    <a:pt x="10161" y="1696"/>
                  </a:lnTo>
                  <a:lnTo>
                    <a:pt x="10079" y="1695"/>
                  </a:lnTo>
                  <a:lnTo>
                    <a:pt x="10000" y="1695"/>
                  </a:lnTo>
                  <a:lnTo>
                    <a:pt x="9925" y="1696"/>
                  </a:lnTo>
                  <a:lnTo>
                    <a:pt x="9852" y="1696"/>
                  </a:lnTo>
                  <a:lnTo>
                    <a:pt x="9778" y="1698"/>
                  </a:lnTo>
                  <a:lnTo>
                    <a:pt x="9703" y="1700"/>
                  </a:lnTo>
                  <a:lnTo>
                    <a:pt x="9627" y="1705"/>
                  </a:lnTo>
                  <a:lnTo>
                    <a:pt x="9546" y="1710"/>
                  </a:lnTo>
                  <a:lnTo>
                    <a:pt x="9533" y="1705"/>
                  </a:lnTo>
                  <a:lnTo>
                    <a:pt x="9522" y="1702"/>
                  </a:lnTo>
                  <a:lnTo>
                    <a:pt x="9515" y="1701"/>
                  </a:lnTo>
                  <a:lnTo>
                    <a:pt x="9509" y="1702"/>
                  </a:lnTo>
                  <a:lnTo>
                    <a:pt x="9503" y="1704"/>
                  </a:lnTo>
                  <a:lnTo>
                    <a:pt x="9497" y="1707"/>
                  </a:lnTo>
                  <a:lnTo>
                    <a:pt x="9473" y="1706"/>
                  </a:lnTo>
                  <a:lnTo>
                    <a:pt x="9449" y="1705"/>
                  </a:lnTo>
                  <a:lnTo>
                    <a:pt x="9423" y="1705"/>
                  </a:lnTo>
                  <a:lnTo>
                    <a:pt x="9398" y="1705"/>
                  </a:lnTo>
                  <a:lnTo>
                    <a:pt x="9371" y="1706"/>
                  </a:lnTo>
                  <a:lnTo>
                    <a:pt x="9345" y="1707"/>
                  </a:lnTo>
                  <a:lnTo>
                    <a:pt x="9319" y="1708"/>
                  </a:lnTo>
                  <a:lnTo>
                    <a:pt x="9294" y="1709"/>
                  </a:lnTo>
                  <a:lnTo>
                    <a:pt x="9146" y="1711"/>
                  </a:lnTo>
                  <a:lnTo>
                    <a:pt x="8901" y="1712"/>
                  </a:lnTo>
                  <a:lnTo>
                    <a:pt x="8571" y="1713"/>
                  </a:lnTo>
                  <a:lnTo>
                    <a:pt x="8171" y="1714"/>
                  </a:lnTo>
                  <a:lnTo>
                    <a:pt x="7714" y="1715"/>
                  </a:lnTo>
                  <a:lnTo>
                    <a:pt x="7215" y="1716"/>
                  </a:lnTo>
                  <a:lnTo>
                    <a:pt x="6688" y="1717"/>
                  </a:lnTo>
                  <a:lnTo>
                    <a:pt x="6147" y="1718"/>
                  </a:lnTo>
                  <a:lnTo>
                    <a:pt x="5605" y="1718"/>
                  </a:lnTo>
                  <a:lnTo>
                    <a:pt x="5078" y="1720"/>
                  </a:lnTo>
                  <a:lnTo>
                    <a:pt x="4579" y="1721"/>
                  </a:lnTo>
                  <a:lnTo>
                    <a:pt x="4122" y="1723"/>
                  </a:lnTo>
                  <a:lnTo>
                    <a:pt x="3721" y="1724"/>
                  </a:lnTo>
                  <a:lnTo>
                    <a:pt x="3391" y="1727"/>
                  </a:lnTo>
                  <a:lnTo>
                    <a:pt x="3145" y="1729"/>
                  </a:lnTo>
                  <a:lnTo>
                    <a:pt x="2998" y="1732"/>
                  </a:lnTo>
                  <a:lnTo>
                    <a:pt x="2953" y="1732"/>
                  </a:lnTo>
                  <a:lnTo>
                    <a:pt x="2908" y="1733"/>
                  </a:lnTo>
                  <a:lnTo>
                    <a:pt x="2862" y="1733"/>
                  </a:lnTo>
                  <a:lnTo>
                    <a:pt x="2817" y="1733"/>
                  </a:lnTo>
                  <a:lnTo>
                    <a:pt x="2771" y="1734"/>
                  </a:lnTo>
                  <a:lnTo>
                    <a:pt x="2725" y="1734"/>
                  </a:lnTo>
                  <a:lnTo>
                    <a:pt x="2679" y="1735"/>
                  </a:lnTo>
                  <a:lnTo>
                    <a:pt x="2633" y="1735"/>
                  </a:lnTo>
                  <a:lnTo>
                    <a:pt x="2586" y="1736"/>
                  </a:lnTo>
                  <a:lnTo>
                    <a:pt x="2540" y="1737"/>
                  </a:lnTo>
                  <a:lnTo>
                    <a:pt x="2494" y="1738"/>
                  </a:lnTo>
                  <a:lnTo>
                    <a:pt x="2448" y="1738"/>
                  </a:lnTo>
                  <a:lnTo>
                    <a:pt x="2401" y="1739"/>
                  </a:lnTo>
                  <a:lnTo>
                    <a:pt x="2355" y="1740"/>
                  </a:lnTo>
                  <a:lnTo>
                    <a:pt x="2309" y="1740"/>
                  </a:lnTo>
                  <a:lnTo>
                    <a:pt x="2263" y="1741"/>
                  </a:lnTo>
                  <a:lnTo>
                    <a:pt x="1203" y="1747"/>
                  </a:lnTo>
                  <a:lnTo>
                    <a:pt x="1171" y="1748"/>
                  </a:lnTo>
                  <a:lnTo>
                    <a:pt x="1137" y="1749"/>
                  </a:lnTo>
                  <a:lnTo>
                    <a:pt x="1102" y="1749"/>
                  </a:lnTo>
                  <a:lnTo>
                    <a:pt x="1065" y="1749"/>
                  </a:lnTo>
                  <a:lnTo>
                    <a:pt x="1030" y="1748"/>
                  </a:lnTo>
                  <a:lnTo>
                    <a:pt x="994" y="1749"/>
                  </a:lnTo>
                  <a:lnTo>
                    <a:pt x="959" y="1749"/>
                  </a:lnTo>
                  <a:lnTo>
                    <a:pt x="926" y="1751"/>
                  </a:lnTo>
                  <a:lnTo>
                    <a:pt x="918" y="1745"/>
                  </a:lnTo>
                  <a:lnTo>
                    <a:pt x="909" y="1740"/>
                  </a:lnTo>
                  <a:lnTo>
                    <a:pt x="900" y="1737"/>
                  </a:lnTo>
                  <a:lnTo>
                    <a:pt x="890" y="1735"/>
                  </a:lnTo>
                  <a:lnTo>
                    <a:pt x="869" y="1732"/>
                  </a:lnTo>
                  <a:lnTo>
                    <a:pt x="848" y="1730"/>
                  </a:lnTo>
                  <a:lnTo>
                    <a:pt x="826" y="1729"/>
                  </a:lnTo>
                  <a:lnTo>
                    <a:pt x="806" y="1727"/>
                  </a:lnTo>
                  <a:lnTo>
                    <a:pt x="796" y="1725"/>
                  </a:lnTo>
                  <a:lnTo>
                    <a:pt x="786" y="1722"/>
                  </a:lnTo>
                  <a:lnTo>
                    <a:pt x="777" y="1718"/>
                  </a:lnTo>
                  <a:lnTo>
                    <a:pt x="769" y="1713"/>
                  </a:lnTo>
                  <a:lnTo>
                    <a:pt x="753" y="1709"/>
                  </a:lnTo>
                  <a:lnTo>
                    <a:pt x="736" y="1704"/>
                  </a:lnTo>
                  <a:lnTo>
                    <a:pt x="720" y="1698"/>
                  </a:lnTo>
                  <a:lnTo>
                    <a:pt x="704" y="1692"/>
                  </a:lnTo>
                  <a:lnTo>
                    <a:pt x="687" y="1685"/>
                  </a:lnTo>
                  <a:lnTo>
                    <a:pt x="671" y="1678"/>
                  </a:lnTo>
                  <a:lnTo>
                    <a:pt x="656" y="1670"/>
                  </a:lnTo>
                  <a:lnTo>
                    <a:pt x="640" y="1662"/>
                  </a:lnTo>
                  <a:lnTo>
                    <a:pt x="626" y="1652"/>
                  </a:lnTo>
                  <a:lnTo>
                    <a:pt x="611" y="1643"/>
                  </a:lnTo>
                  <a:lnTo>
                    <a:pt x="596" y="1633"/>
                  </a:lnTo>
                  <a:lnTo>
                    <a:pt x="583" y="1622"/>
                  </a:lnTo>
                  <a:lnTo>
                    <a:pt x="570" y="1610"/>
                  </a:lnTo>
                  <a:lnTo>
                    <a:pt x="556" y="1599"/>
                  </a:lnTo>
                  <a:lnTo>
                    <a:pt x="544" y="1587"/>
                  </a:lnTo>
                  <a:lnTo>
                    <a:pt x="532" y="1574"/>
                  </a:lnTo>
                  <a:lnTo>
                    <a:pt x="522" y="1560"/>
                  </a:lnTo>
                  <a:lnTo>
                    <a:pt x="511" y="1547"/>
                  </a:lnTo>
                  <a:lnTo>
                    <a:pt x="502" y="1533"/>
                  </a:lnTo>
                  <a:lnTo>
                    <a:pt x="494" y="1516"/>
                  </a:lnTo>
                  <a:lnTo>
                    <a:pt x="487" y="1501"/>
                  </a:lnTo>
                  <a:lnTo>
                    <a:pt x="481" y="1484"/>
                  </a:lnTo>
                  <a:lnTo>
                    <a:pt x="477" y="1466"/>
                  </a:lnTo>
                  <a:lnTo>
                    <a:pt x="474" y="1448"/>
                  </a:lnTo>
                  <a:lnTo>
                    <a:pt x="471" y="1445"/>
                  </a:lnTo>
                  <a:lnTo>
                    <a:pt x="466" y="1443"/>
                  </a:lnTo>
                  <a:lnTo>
                    <a:pt x="462" y="1441"/>
                  </a:lnTo>
                  <a:lnTo>
                    <a:pt x="457" y="1440"/>
                  </a:lnTo>
                  <a:lnTo>
                    <a:pt x="448" y="1438"/>
                  </a:lnTo>
                  <a:lnTo>
                    <a:pt x="438" y="1437"/>
                  </a:lnTo>
                  <a:lnTo>
                    <a:pt x="428" y="1437"/>
                  </a:lnTo>
                  <a:lnTo>
                    <a:pt x="418" y="1436"/>
                  </a:lnTo>
                  <a:lnTo>
                    <a:pt x="408" y="1435"/>
                  </a:lnTo>
                  <a:lnTo>
                    <a:pt x="400" y="1431"/>
                  </a:lnTo>
                  <a:lnTo>
                    <a:pt x="390" y="1429"/>
                  </a:lnTo>
                  <a:lnTo>
                    <a:pt x="381" y="1426"/>
                  </a:lnTo>
                  <a:lnTo>
                    <a:pt x="372" y="1421"/>
                  </a:lnTo>
                  <a:lnTo>
                    <a:pt x="365" y="1416"/>
                  </a:lnTo>
                  <a:lnTo>
                    <a:pt x="358" y="1410"/>
                  </a:lnTo>
                  <a:lnTo>
                    <a:pt x="352" y="1403"/>
                  </a:lnTo>
                  <a:lnTo>
                    <a:pt x="346" y="1396"/>
                  </a:lnTo>
                  <a:lnTo>
                    <a:pt x="341" y="1389"/>
                  </a:lnTo>
                  <a:lnTo>
                    <a:pt x="331" y="1371"/>
                  </a:lnTo>
                  <a:lnTo>
                    <a:pt x="324" y="1354"/>
                  </a:lnTo>
                  <a:lnTo>
                    <a:pt x="318" y="1336"/>
                  </a:lnTo>
                  <a:lnTo>
                    <a:pt x="314" y="1318"/>
                  </a:lnTo>
                  <a:lnTo>
                    <a:pt x="315" y="1314"/>
                  </a:lnTo>
                  <a:lnTo>
                    <a:pt x="315" y="1311"/>
                  </a:lnTo>
                  <a:lnTo>
                    <a:pt x="315" y="1308"/>
                  </a:lnTo>
                  <a:lnTo>
                    <a:pt x="314" y="1305"/>
                  </a:lnTo>
                  <a:lnTo>
                    <a:pt x="311" y="1301"/>
                  </a:lnTo>
                  <a:lnTo>
                    <a:pt x="306" y="1297"/>
                  </a:lnTo>
                  <a:lnTo>
                    <a:pt x="295" y="1292"/>
                  </a:lnTo>
                  <a:lnTo>
                    <a:pt x="283" y="1288"/>
                  </a:lnTo>
                  <a:lnTo>
                    <a:pt x="270" y="1283"/>
                  </a:lnTo>
                  <a:lnTo>
                    <a:pt x="257" y="1279"/>
                  </a:lnTo>
                  <a:lnTo>
                    <a:pt x="244" y="1274"/>
                  </a:lnTo>
                  <a:lnTo>
                    <a:pt x="231" y="1269"/>
                  </a:lnTo>
                  <a:lnTo>
                    <a:pt x="207" y="1257"/>
                  </a:lnTo>
                  <a:lnTo>
                    <a:pt x="184" y="1244"/>
                  </a:lnTo>
                  <a:lnTo>
                    <a:pt x="162" y="1228"/>
                  </a:lnTo>
                  <a:lnTo>
                    <a:pt x="140" y="1211"/>
                  </a:lnTo>
                  <a:lnTo>
                    <a:pt x="121" y="1193"/>
                  </a:lnTo>
                  <a:lnTo>
                    <a:pt x="102" y="1173"/>
                  </a:lnTo>
                  <a:lnTo>
                    <a:pt x="85" y="1153"/>
                  </a:lnTo>
                  <a:lnTo>
                    <a:pt x="70" y="1130"/>
                  </a:lnTo>
                  <a:lnTo>
                    <a:pt x="55" y="1108"/>
                  </a:lnTo>
                  <a:lnTo>
                    <a:pt x="43" y="1083"/>
                  </a:lnTo>
                  <a:lnTo>
                    <a:pt x="33" y="1059"/>
                  </a:lnTo>
                  <a:lnTo>
                    <a:pt x="24" y="1033"/>
                  </a:lnTo>
                  <a:lnTo>
                    <a:pt x="17" y="1006"/>
                  </a:lnTo>
                  <a:lnTo>
                    <a:pt x="13" y="980"/>
                  </a:lnTo>
                  <a:lnTo>
                    <a:pt x="8" y="976"/>
                  </a:lnTo>
                  <a:lnTo>
                    <a:pt x="6" y="973"/>
                  </a:lnTo>
                  <a:lnTo>
                    <a:pt x="4" y="968"/>
                  </a:lnTo>
                  <a:lnTo>
                    <a:pt x="2" y="964"/>
                  </a:lnTo>
                  <a:lnTo>
                    <a:pt x="0" y="954"/>
                  </a:lnTo>
                  <a:lnTo>
                    <a:pt x="0" y="944"/>
                  </a:lnTo>
                  <a:lnTo>
                    <a:pt x="1" y="934"/>
                  </a:lnTo>
                  <a:lnTo>
                    <a:pt x="3" y="924"/>
                  </a:lnTo>
                  <a:lnTo>
                    <a:pt x="5" y="914"/>
                  </a:lnTo>
                  <a:lnTo>
                    <a:pt x="9" y="906"/>
                  </a:lnTo>
                  <a:lnTo>
                    <a:pt x="65" y="761"/>
                  </a:lnTo>
                  <a:lnTo>
                    <a:pt x="83" y="733"/>
                  </a:lnTo>
                  <a:lnTo>
                    <a:pt x="104" y="705"/>
                  </a:lnTo>
                  <a:lnTo>
                    <a:pt x="125" y="678"/>
                  </a:lnTo>
                  <a:lnTo>
                    <a:pt x="147" y="653"/>
                  </a:lnTo>
                  <a:lnTo>
                    <a:pt x="160" y="641"/>
                  </a:lnTo>
                  <a:lnTo>
                    <a:pt x="172" y="628"/>
                  </a:lnTo>
                  <a:lnTo>
                    <a:pt x="184" y="617"/>
                  </a:lnTo>
                  <a:lnTo>
                    <a:pt x="198" y="606"/>
                  </a:lnTo>
                  <a:lnTo>
                    <a:pt x="211" y="596"/>
                  </a:lnTo>
                  <a:lnTo>
                    <a:pt x="224" y="585"/>
                  </a:lnTo>
                  <a:lnTo>
                    <a:pt x="237" y="576"/>
                  </a:lnTo>
                  <a:lnTo>
                    <a:pt x="252" y="568"/>
                  </a:lnTo>
                  <a:lnTo>
                    <a:pt x="258" y="565"/>
                  </a:lnTo>
                  <a:lnTo>
                    <a:pt x="263" y="562"/>
                  </a:lnTo>
                  <a:lnTo>
                    <a:pt x="270" y="560"/>
                  </a:lnTo>
                  <a:lnTo>
                    <a:pt x="276" y="558"/>
                  </a:lnTo>
                  <a:lnTo>
                    <a:pt x="290" y="555"/>
                  </a:lnTo>
                  <a:lnTo>
                    <a:pt x="303" y="552"/>
                  </a:lnTo>
                  <a:lnTo>
                    <a:pt x="309" y="550"/>
                  </a:lnTo>
                  <a:lnTo>
                    <a:pt x="315" y="548"/>
                  </a:lnTo>
                  <a:lnTo>
                    <a:pt x="321" y="544"/>
                  </a:lnTo>
                  <a:lnTo>
                    <a:pt x="326" y="540"/>
                  </a:lnTo>
                  <a:lnTo>
                    <a:pt x="331" y="536"/>
                  </a:lnTo>
                  <a:lnTo>
                    <a:pt x="336" y="531"/>
                  </a:lnTo>
                  <a:lnTo>
                    <a:pt x="339" y="525"/>
                  </a:lnTo>
                  <a:lnTo>
                    <a:pt x="342" y="518"/>
                  </a:lnTo>
                  <a:lnTo>
                    <a:pt x="348" y="502"/>
                  </a:lnTo>
                  <a:lnTo>
                    <a:pt x="355" y="485"/>
                  </a:lnTo>
                  <a:lnTo>
                    <a:pt x="360" y="477"/>
                  </a:lnTo>
                  <a:lnTo>
                    <a:pt x="364" y="470"/>
                  </a:lnTo>
                  <a:lnTo>
                    <a:pt x="369" y="463"/>
                  </a:lnTo>
                  <a:lnTo>
                    <a:pt x="375" y="456"/>
                  </a:lnTo>
                  <a:lnTo>
                    <a:pt x="382" y="449"/>
                  </a:lnTo>
                  <a:lnTo>
                    <a:pt x="388" y="443"/>
                  </a:lnTo>
                  <a:lnTo>
                    <a:pt x="395" y="438"/>
                  </a:lnTo>
                  <a:lnTo>
                    <a:pt x="402" y="434"/>
                  </a:lnTo>
                  <a:lnTo>
                    <a:pt x="410" y="430"/>
                  </a:lnTo>
                  <a:lnTo>
                    <a:pt x="418" y="427"/>
                  </a:lnTo>
                  <a:lnTo>
                    <a:pt x="428" y="425"/>
                  </a:lnTo>
                  <a:lnTo>
                    <a:pt x="437" y="424"/>
                  </a:lnTo>
                  <a:lnTo>
                    <a:pt x="448" y="425"/>
                  </a:lnTo>
                  <a:lnTo>
                    <a:pt x="457" y="424"/>
                  </a:lnTo>
                  <a:lnTo>
                    <a:pt x="465" y="422"/>
                  </a:lnTo>
                  <a:lnTo>
                    <a:pt x="473" y="418"/>
                  </a:lnTo>
                  <a:lnTo>
                    <a:pt x="479" y="412"/>
                  </a:lnTo>
                  <a:lnTo>
                    <a:pt x="483" y="405"/>
                  </a:lnTo>
                  <a:lnTo>
                    <a:pt x="487" y="398"/>
                  </a:lnTo>
                  <a:lnTo>
                    <a:pt x="490" y="389"/>
                  </a:lnTo>
                  <a:lnTo>
                    <a:pt x="496" y="371"/>
                  </a:lnTo>
                  <a:lnTo>
                    <a:pt x="500" y="352"/>
                  </a:lnTo>
                  <a:lnTo>
                    <a:pt x="503" y="343"/>
                  </a:lnTo>
                  <a:lnTo>
                    <a:pt x="506" y="334"/>
                  </a:lnTo>
                  <a:lnTo>
                    <a:pt x="509" y="326"/>
                  </a:lnTo>
                  <a:lnTo>
                    <a:pt x="513" y="319"/>
                  </a:lnTo>
                  <a:lnTo>
                    <a:pt x="519" y="307"/>
                  </a:lnTo>
                  <a:lnTo>
                    <a:pt x="524" y="296"/>
                  </a:lnTo>
                  <a:lnTo>
                    <a:pt x="530" y="286"/>
                  </a:lnTo>
                  <a:lnTo>
                    <a:pt x="536" y="276"/>
                  </a:lnTo>
                  <a:lnTo>
                    <a:pt x="549" y="257"/>
                  </a:lnTo>
                  <a:lnTo>
                    <a:pt x="565" y="239"/>
                  </a:lnTo>
                  <a:lnTo>
                    <a:pt x="581" y="223"/>
                  </a:lnTo>
                  <a:lnTo>
                    <a:pt x="598" y="207"/>
                  </a:lnTo>
                  <a:lnTo>
                    <a:pt x="617" y="193"/>
                  </a:lnTo>
                  <a:lnTo>
                    <a:pt x="636" y="179"/>
                  </a:lnTo>
                  <a:lnTo>
                    <a:pt x="657" y="166"/>
                  </a:lnTo>
                  <a:lnTo>
                    <a:pt x="677" y="154"/>
                  </a:lnTo>
                  <a:lnTo>
                    <a:pt x="698" y="144"/>
                  </a:lnTo>
                  <a:lnTo>
                    <a:pt x="719" y="133"/>
                  </a:lnTo>
                  <a:lnTo>
                    <a:pt x="762" y="114"/>
                  </a:lnTo>
                  <a:lnTo>
                    <a:pt x="803" y="97"/>
                  </a:lnTo>
                  <a:lnTo>
                    <a:pt x="822" y="95"/>
                  </a:lnTo>
                  <a:lnTo>
                    <a:pt x="842" y="91"/>
                  </a:lnTo>
                  <a:lnTo>
                    <a:pt x="860" y="87"/>
                  </a:lnTo>
                  <a:lnTo>
                    <a:pt x="877" y="83"/>
                  </a:lnTo>
                  <a:lnTo>
                    <a:pt x="896" y="77"/>
                  </a:lnTo>
                  <a:lnTo>
                    <a:pt x="913" y="74"/>
                  </a:lnTo>
                  <a:lnTo>
                    <a:pt x="931" y="71"/>
                  </a:lnTo>
                  <a:lnTo>
                    <a:pt x="948" y="70"/>
                  </a:lnTo>
                  <a:lnTo>
                    <a:pt x="973" y="66"/>
                  </a:lnTo>
                  <a:lnTo>
                    <a:pt x="1000" y="62"/>
                  </a:lnTo>
                  <a:lnTo>
                    <a:pt x="1026" y="59"/>
                  </a:lnTo>
                  <a:lnTo>
                    <a:pt x="1052" y="57"/>
                  </a:lnTo>
                  <a:lnTo>
                    <a:pt x="1079" y="56"/>
                  </a:lnTo>
                  <a:lnTo>
                    <a:pt x="1105" y="55"/>
                  </a:lnTo>
                  <a:lnTo>
                    <a:pt x="1132" y="55"/>
                  </a:lnTo>
                  <a:lnTo>
                    <a:pt x="1157" y="55"/>
                  </a:lnTo>
                  <a:lnTo>
                    <a:pt x="1754" y="49"/>
                  </a:lnTo>
                  <a:lnTo>
                    <a:pt x="1835" y="49"/>
                  </a:lnTo>
                  <a:lnTo>
                    <a:pt x="1915" y="48"/>
                  </a:lnTo>
                  <a:lnTo>
                    <a:pt x="1993" y="48"/>
                  </a:lnTo>
                  <a:lnTo>
                    <a:pt x="2071" y="47"/>
                  </a:lnTo>
                  <a:lnTo>
                    <a:pt x="2148" y="46"/>
                  </a:lnTo>
                  <a:lnTo>
                    <a:pt x="2227" y="45"/>
                  </a:lnTo>
                  <a:lnTo>
                    <a:pt x="2305" y="43"/>
                  </a:lnTo>
                  <a:lnTo>
                    <a:pt x="2385" y="41"/>
                  </a:lnTo>
                  <a:lnTo>
                    <a:pt x="2442" y="43"/>
                  </a:lnTo>
                  <a:lnTo>
                    <a:pt x="2499" y="43"/>
                  </a:lnTo>
                  <a:lnTo>
                    <a:pt x="2555" y="43"/>
                  </a:lnTo>
                  <a:lnTo>
                    <a:pt x="2610" y="43"/>
                  </a:lnTo>
                  <a:lnTo>
                    <a:pt x="2665" y="42"/>
                  </a:lnTo>
                  <a:lnTo>
                    <a:pt x="2719" y="41"/>
                  </a:lnTo>
                  <a:lnTo>
                    <a:pt x="2775" y="40"/>
                  </a:lnTo>
                  <a:lnTo>
                    <a:pt x="2829" y="38"/>
                  </a:lnTo>
                  <a:lnTo>
                    <a:pt x="2882" y="37"/>
                  </a:lnTo>
                  <a:lnTo>
                    <a:pt x="2936" y="36"/>
                  </a:lnTo>
                  <a:lnTo>
                    <a:pt x="2989" y="33"/>
                  </a:lnTo>
                  <a:lnTo>
                    <a:pt x="3042" y="32"/>
                  </a:lnTo>
                  <a:lnTo>
                    <a:pt x="3096" y="31"/>
                  </a:lnTo>
                  <a:lnTo>
                    <a:pt x="3148" y="30"/>
                  </a:lnTo>
                  <a:lnTo>
                    <a:pt x="3201" y="30"/>
                  </a:lnTo>
                  <a:lnTo>
                    <a:pt x="3253" y="30"/>
                  </a:lnTo>
                  <a:lnTo>
                    <a:pt x="3275" y="29"/>
                  </a:lnTo>
                  <a:lnTo>
                    <a:pt x="3298" y="29"/>
                  </a:lnTo>
                  <a:lnTo>
                    <a:pt x="3322" y="29"/>
                  </a:lnTo>
                  <a:lnTo>
                    <a:pt x="3345" y="29"/>
                  </a:lnTo>
                  <a:lnTo>
                    <a:pt x="3370" y="30"/>
                  </a:lnTo>
                  <a:lnTo>
                    <a:pt x="3393" y="30"/>
                  </a:lnTo>
                  <a:lnTo>
                    <a:pt x="3417" y="29"/>
                  </a:lnTo>
                  <a:lnTo>
                    <a:pt x="3438" y="28"/>
                  </a:lnTo>
                  <a:lnTo>
                    <a:pt x="3485" y="27"/>
                  </a:lnTo>
                  <a:lnTo>
                    <a:pt x="3531" y="26"/>
                  </a:lnTo>
                  <a:lnTo>
                    <a:pt x="3578" y="25"/>
                  </a:lnTo>
                  <a:lnTo>
                    <a:pt x="3624" y="23"/>
                  </a:lnTo>
                  <a:lnTo>
                    <a:pt x="3669" y="22"/>
                  </a:lnTo>
                  <a:lnTo>
                    <a:pt x="3715" y="21"/>
                  </a:lnTo>
                  <a:lnTo>
                    <a:pt x="3761" y="21"/>
                  </a:lnTo>
                  <a:lnTo>
                    <a:pt x="3807" y="21"/>
                  </a:lnTo>
                  <a:lnTo>
                    <a:pt x="3847" y="21"/>
                  </a:lnTo>
                  <a:lnTo>
                    <a:pt x="3887" y="21"/>
                  </a:lnTo>
                  <a:lnTo>
                    <a:pt x="3926" y="20"/>
                  </a:lnTo>
                  <a:lnTo>
                    <a:pt x="3965" y="19"/>
                  </a:lnTo>
                  <a:lnTo>
                    <a:pt x="4003" y="18"/>
                  </a:lnTo>
                  <a:lnTo>
                    <a:pt x="4042" y="19"/>
                  </a:lnTo>
                  <a:lnTo>
                    <a:pt x="4080" y="20"/>
                  </a:lnTo>
                  <a:lnTo>
                    <a:pt x="4118" y="23"/>
                  </a:lnTo>
                  <a:lnTo>
                    <a:pt x="4144" y="22"/>
                  </a:lnTo>
                  <a:lnTo>
                    <a:pt x="4197" y="21"/>
                  </a:lnTo>
                  <a:lnTo>
                    <a:pt x="4273" y="19"/>
                  </a:lnTo>
                  <a:lnTo>
                    <a:pt x="4373" y="18"/>
                  </a:lnTo>
                  <a:lnTo>
                    <a:pt x="4635" y="17"/>
                  </a:lnTo>
                  <a:lnTo>
                    <a:pt x="4968" y="15"/>
                  </a:lnTo>
                  <a:lnTo>
                    <a:pt x="5357" y="14"/>
                  </a:lnTo>
                  <a:lnTo>
                    <a:pt x="5788" y="14"/>
                  </a:lnTo>
                  <a:lnTo>
                    <a:pt x="6247" y="13"/>
                  </a:lnTo>
                  <a:lnTo>
                    <a:pt x="6722" y="13"/>
                  </a:lnTo>
                  <a:lnTo>
                    <a:pt x="7195" y="13"/>
                  </a:lnTo>
                  <a:lnTo>
                    <a:pt x="7654" y="12"/>
                  </a:lnTo>
                  <a:lnTo>
                    <a:pt x="8085" y="12"/>
                  </a:lnTo>
                  <a:lnTo>
                    <a:pt x="8475" y="12"/>
                  </a:lnTo>
                  <a:lnTo>
                    <a:pt x="8807" y="11"/>
                  </a:lnTo>
                  <a:lnTo>
                    <a:pt x="9069" y="10"/>
                  </a:lnTo>
                  <a:lnTo>
                    <a:pt x="9245" y="9"/>
                  </a:lnTo>
                  <a:lnTo>
                    <a:pt x="9324" y="7"/>
                  </a:lnTo>
                  <a:lnTo>
                    <a:pt x="9328" y="9"/>
                  </a:lnTo>
                  <a:lnTo>
                    <a:pt x="9332" y="10"/>
                  </a:lnTo>
                  <a:lnTo>
                    <a:pt x="9335" y="11"/>
                  </a:lnTo>
                  <a:lnTo>
                    <a:pt x="9340" y="11"/>
                  </a:lnTo>
                  <a:lnTo>
                    <a:pt x="9347" y="10"/>
                  </a:lnTo>
                  <a:lnTo>
                    <a:pt x="9354" y="8"/>
                  </a:lnTo>
                  <a:lnTo>
                    <a:pt x="9360" y="6"/>
                  </a:lnTo>
                  <a:lnTo>
                    <a:pt x="9367" y="4"/>
                  </a:lnTo>
                  <a:lnTo>
                    <a:pt x="9371" y="4"/>
                  </a:lnTo>
                  <a:lnTo>
                    <a:pt x="9375" y="4"/>
                  </a:lnTo>
                  <a:lnTo>
                    <a:pt x="9378" y="5"/>
                  </a:lnTo>
                  <a:lnTo>
                    <a:pt x="9382" y="6"/>
                  </a:lnTo>
                  <a:lnTo>
                    <a:pt x="9420" y="8"/>
                  </a:lnTo>
                  <a:lnTo>
                    <a:pt x="9456" y="10"/>
                  </a:lnTo>
                  <a:lnTo>
                    <a:pt x="9492" y="12"/>
                  </a:lnTo>
                  <a:lnTo>
                    <a:pt x="9528" y="14"/>
                  </a:lnTo>
                  <a:lnTo>
                    <a:pt x="9563" y="16"/>
                  </a:lnTo>
                  <a:lnTo>
                    <a:pt x="9599" y="17"/>
                  </a:lnTo>
                  <a:lnTo>
                    <a:pt x="9637" y="17"/>
                  </a:lnTo>
                  <a:lnTo>
                    <a:pt x="9675" y="15"/>
                  </a:lnTo>
                  <a:lnTo>
                    <a:pt x="9682" y="18"/>
                  </a:lnTo>
                  <a:lnTo>
                    <a:pt x="9687" y="19"/>
                  </a:lnTo>
                  <a:lnTo>
                    <a:pt x="9693" y="18"/>
                  </a:lnTo>
                  <a:lnTo>
                    <a:pt x="9699" y="15"/>
                  </a:lnTo>
                  <a:lnTo>
                    <a:pt x="9734" y="9"/>
                  </a:lnTo>
                  <a:lnTo>
                    <a:pt x="9771" y="2"/>
                  </a:lnTo>
                  <a:lnTo>
                    <a:pt x="9780" y="1"/>
                  </a:lnTo>
                  <a:lnTo>
                    <a:pt x="9789" y="0"/>
                  </a:lnTo>
                  <a:lnTo>
                    <a:pt x="9799" y="0"/>
                  </a:lnTo>
                  <a:lnTo>
                    <a:pt x="9807" y="0"/>
                  </a:lnTo>
                  <a:lnTo>
                    <a:pt x="9816" y="1"/>
                  </a:lnTo>
                  <a:lnTo>
                    <a:pt x="9825" y="3"/>
                  </a:lnTo>
                  <a:lnTo>
                    <a:pt x="9833" y="6"/>
                  </a:lnTo>
                  <a:lnTo>
                    <a:pt x="9841" y="10"/>
                  </a:lnTo>
                  <a:lnTo>
                    <a:pt x="9854" y="12"/>
                  </a:lnTo>
                  <a:lnTo>
                    <a:pt x="9865" y="13"/>
                  </a:lnTo>
                  <a:lnTo>
                    <a:pt x="9877" y="13"/>
                  </a:lnTo>
                  <a:lnTo>
                    <a:pt x="9888" y="13"/>
                  </a:lnTo>
                  <a:lnTo>
                    <a:pt x="9911" y="12"/>
                  </a:lnTo>
                  <a:lnTo>
                    <a:pt x="9934" y="11"/>
                  </a:lnTo>
                  <a:lnTo>
                    <a:pt x="9957" y="9"/>
                  </a:lnTo>
                  <a:lnTo>
                    <a:pt x="9980" y="8"/>
                  </a:lnTo>
                  <a:lnTo>
                    <a:pt x="9992" y="8"/>
                  </a:lnTo>
                  <a:lnTo>
                    <a:pt x="10004" y="8"/>
                  </a:lnTo>
                  <a:lnTo>
                    <a:pt x="10016" y="9"/>
                  </a:lnTo>
                  <a:lnTo>
                    <a:pt x="10030" y="11"/>
                  </a:lnTo>
                  <a:lnTo>
                    <a:pt x="10063" y="14"/>
                  </a:lnTo>
                  <a:lnTo>
                    <a:pt x="10099" y="15"/>
                  </a:lnTo>
                  <a:lnTo>
                    <a:pt x="10136" y="16"/>
                  </a:lnTo>
                  <a:lnTo>
                    <a:pt x="10174" y="17"/>
                  </a:lnTo>
                  <a:lnTo>
                    <a:pt x="10192" y="18"/>
                  </a:lnTo>
                  <a:lnTo>
                    <a:pt x="10211" y="20"/>
                  </a:lnTo>
                  <a:lnTo>
                    <a:pt x="10229" y="22"/>
                  </a:lnTo>
                  <a:lnTo>
                    <a:pt x="10247" y="24"/>
                  </a:lnTo>
                  <a:lnTo>
                    <a:pt x="10265" y="28"/>
                  </a:lnTo>
                  <a:lnTo>
                    <a:pt x="10282" y="32"/>
                  </a:lnTo>
                  <a:lnTo>
                    <a:pt x="10299" y="38"/>
                  </a:lnTo>
                  <a:lnTo>
                    <a:pt x="10316" y="45"/>
                  </a:lnTo>
                  <a:lnTo>
                    <a:pt x="10339" y="56"/>
                  </a:lnTo>
                  <a:lnTo>
                    <a:pt x="10363" y="69"/>
                  </a:lnTo>
                  <a:lnTo>
                    <a:pt x="10385" y="84"/>
                  </a:lnTo>
                  <a:lnTo>
                    <a:pt x="10408" y="100"/>
                  </a:lnTo>
                  <a:lnTo>
                    <a:pt x="10429" y="117"/>
                  </a:lnTo>
                  <a:lnTo>
                    <a:pt x="10451" y="135"/>
                  </a:lnTo>
                  <a:lnTo>
                    <a:pt x="10471" y="153"/>
                  </a:lnTo>
                  <a:lnTo>
                    <a:pt x="10491" y="171"/>
                  </a:lnTo>
                  <a:lnTo>
                    <a:pt x="10499" y="184"/>
                  </a:lnTo>
                  <a:lnTo>
                    <a:pt x="10506" y="198"/>
                  </a:lnTo>
                  <a:lnTo>
                    <a:pt x="10513" y="211"/>
                  </a:lnTo>
                  <a:lnTo>
                    <a:pt x="10519" y="226"/>
                  </a:lnTo>
                  <a:lnTo>
                    <a:pt x="10523" y="232"/>
                  </a:lnTo>
                  <a:lnTo>
                    <a:pt x="10527" y="239"/>
                  </a:lnTo>
                  <a:lnTo>
                    <a:pt x="10533" y="244"/>
                  </a:lnTo>
                  <a:lnTo>
                    <a:pt x="10538" y="249"/>
                  </a:lnTo>
                  <a:lnTo>
                    <a:pt x="10543" y="254"/>
                  </a:lnTo>
                  <a:lnTo>
                    <a:pt x="10549" y="258"/>
                  </a:lnTo>
                  <a:lnTo>
                    <a:pt x="10556" y="261"/>
                  </a:lnTo>
                  <a:lnTo>
                    <a:pt x="10564" y="263"/>
                  </a:lnTo>
                  <a:lnTo>
                    <a:pt x="10583" y="263"/>
                  </a:lnTo>
                  <a:lnTo>
                    <a:pt x="10600" y="264"/>
                  </a:lnTo>
                  <a:lnTo>
                    <a:pt x="10616" y="268"/>
                  </a:lnTo>
                  <a:lnTo>
                    <a:pt x="10633" y="271"/>
                  </a:lnTo>
                  <a:lnTo>
                    <a:pt x="10648" y="276"/>
                  </a:lnTo>
                  <a:lnTo>
                    <a:pt x="10662" y="283"/>
                  </a:lnTo>
                  <a:lnTo>
                    <a:pt x="10677" y="291"/>
                  </a:lnTo>
                  <a:lnTo>
                    <a:pt x="10691" y="301"/>
                  </a:lnTo>
                  <a:lnTo>
                    <a:pt x="10699" y="307"/>
                  </a:lnTo>
                  <a:lnTo>
                    <a:pt x="10706" y="314"/>
                  </a:lnTo>
                  <a:lnTo>
                    <a:pt x="10712" y="321"/>
                  </a:lnTo>
                  <a:lnTo>
                    <a:pt x="10720" y="328"/>
                  </a:lnTo>
                  <a:lnTo>
                    <a:pt x="10731" y="342"/>
                  </a:lnTo>
                  <a:lnTo>
                    <a:pt x="10741" y="358"/>
                  </a:lnTo>
                  <a:lnTo>
                    <a:pt x="10749" y="375"/>
                  </a:lnTo>
                  <a:lnTo>
                    <a:pt x="10756" y="392"/>
                  </a:lnTo>
                  <a:lnTo>
                    <a:pt x="10763" y="410"/>
                  </a:lnTo>
                  <a:lnTo>
                    <a:pt x="10768" y="427"/>
                  </a:lnTo>
                  <a:lnTo>
                    <a:pt x="10776" y="433"/>
                  </a:lnTo>
                  <a:lnTo>
                    <a:pt x="10785" y="438"/>
                  </a:lnTo>
                  <a:lnTo>
                    <a:pt x="10794" y="443"/>
                  </a:lnTo>
                  <a:lnTo>
                    <a:pt x="10804" y="446"/>
                  </a:lnTo>
                  <a:lnTo>
                    <a:pt x="10824" y="454"/>
                  </a:lnTo>
                  <a:lnTo>
                    <a:pt x="10844" y="460"/>
                  </a:lnTo>
                  <a:lnTo>
                    <a:pt x="10855" y="463"/>
                  </a:lnTo>
                  <a:lnTo>
                    <a:pt x="10864" y="467"/>
                  </a:lnTo>
                  <a:lnTo>
                    <a:pt x="10873" y="471"/>
                  </a:lnTo>
                  <a:lnTo>
                    <a:pt x="10882" y="476"/>
                  </a:lnTo>
                  <a:lnTo>
                    <a:pt x="10889" y="482"/>
                  </a:lnTo>
                  <a:lnTo>
                    <a:pt x="10897" y="489"/>
                  </a:lnTo>
                  <a:lnTo>
                    <a:pt x="10904" y="498"/>
                  </a:lnTo>
                  <a:lnTo>
                    <a:pt x="10910" y="509"/>
                  </a:lnTo>
                  <a:lnTo>
                    <a:pt x="10919" y="521"/>
                  </a:lnTo>
                  <a:lnTo>
                    <a:pt x="10929" y="534"/>
                  </a:lnTo>
                  <a:lnTo>
                    <a:pt x="10937" y="549"/>
                  </a:lnTo>
                  <a:lnTo>
                    <a:pt x="10945" y="563"/>
                  </a:lnTo>
                  <a:lnTo>
                    <a:pt x="10960" y="593"/>
                  </a:lnTo>
                  <a:lnTo>
                    <a:pt x="10972" y="623"/>
                  </a:lnTo>
                  <a:lnTo>
                    <a:pt x="10983" y="654"/>
                  </a:lnTo>
                  <a:lnTo>
                    <a:pt x="10994" y="686"/>
                  </a:lnTo>
                  <a:lnTo>
                    <a:pt x="11004" y="717"/>
                  </a:lnTo>
                  <a:lnTo>
                    <a:pt x="11014" y="747"/>
                  </a:lnTo>
                  <a:lnTo>
                    <a:pt x="11014" y="758"/>
                  </a:lnTo>
                  <a:lnTo>
                    <a:pt x="11015" y="768"/>
                  </a:lnTo>
                  <a:lnTo>
                    <a:pt x="11017" y="780"/>
                  </a:lnTo>
                  <a:lnTo>
                    <a:pt x="11020" y="790"/>
                  </a:lnTo>
                  <a:lnTo>
                    <a:pt x="11027" y="810"/>
                  </a:lnTo>
                  <a:lnTo>
                    <a:pt x="11034" y="832"/>
                  </a:lnTo>
                  <a:lnTo>
                    <a:pt x="11038" y="841"/>
                  </a:lnTo>
                  <a:lnTo>
                    <a:pt x="11040" y="851"/>
                  </a:lnTo>
                  <a:lnTo>
                    <a:pt x="11041" y="861"/>
                  </a:lnTo>
                  <a:lnTo>
                    <a:pt x="11041" y="872"/>
                  </a:lnTo>
                  <a:lnTo>
                    <a:pt x="11040" y="882"/>
                  </a:lnTo>
                  <a:lnTo>
                    <a:pt x="11038" y="892"/>
                  </a:lnTo>
                  <a:lnTo>
                    <a:pt x="11032" y="903"/>
                  </a:lnTo>
                  <a:lnTo>
                    <a:pt x="11026" y="913"/>
                  </a:lnTo>
                  <a:lnTo>
                    <a:pt x="10931" y="1086"/>
                  </a:lnTo>
                  <a:close/>
                  <a:moveTo>
                    <a:pt x="10885" y="1081"/>
                  </a:moveTo>
                  <a:lnTo>
                    <a:pt x="10878" y="1092"/>
                  </a:lnTo>
                  <a:lnTo>
                    <a:pt x="10871" y="1104"/>
                  </a:lnTo>
                  <a:lnTo>
                    <a:pt x="10862" y="1113"/>
                  </a:lnTo>
                  <a:lnTo>
                    <a:pt x="10853" y="1121"/>
                  </a:lnTo>
                  <a:lnTo>
                    <a:pt x="10843" y="1129"/>
                  </a:lnTo>
                  <a:lnTo>
                    <a:pt x="10833" y="1135"/>
                  </a:lnTo>
                  <a:lnTo>
                    <a:pt x="10823" y="1141"/>
                  </a:lnTo>
                  <a:lnTo>
                    <a:pt x="10812" y="1146"/>
                  </a:lnTo>
                  <a:lnTo>
                    <a:pt x="10800" y="1151"/>
                  </a:lnTo>
                  <a:lnTo>
                    <a:pt x="10789" y="1155"/>
                  </a:lnTo>
                  <a:lnTo>
                    <a:pt x="10778" y="1158"/>
                  </a:lnTo>
                  <a:lnTo>
                    <a:pt x="10766" y="1161"/>
                  </a:lnTo>
                  <a:lnTo>
                    <a:pt x="10742" y="1164"/>
                  </a:lnTo>
                  <a:lnTo>
                    <a:pt x="10719" y="1166"/>
                  </a:lnTo>
                  <a:lnTo>
                    <a:pt x="10714" y="1170"/>
                  </a:lnTo>
                  <a:lnTo>
                    <a:pt x="10711" y="1173"/>
                  </a:lnTo>
                  <a:lnTo>
                    <a:pt x="10709" y="1177"/>
                  </a:lnTo>
                  <a:lnTo>
                    <a:pt x="10708" y="1181"/>
                  </a:lnTo>
                  <a:lnTo>
                    <a:pt x="10708" y="1189"/>
                  </a:lnTo>
                  <a:lnTo>
                    <a:pt x="10710" y="1198"/>
                  </a:lnTo>
                  <a:lnTo>
                    <a:pt x="10712" y="1206"/>
                  </a:lnTo>
                  <a:lnTo>
                    <a:pt x="10715" y="1214"/>
                  </a:lnTo>
                  <a:lnTo>
                    <a:pt x="10715" y="1218"/>
                  </a:lnTo>
                  <a:lnTo>
                    <a:pt x="10717" y="1222"/>
                  </a:lnTo>
                  <a:lnTo>
                    <a:pt x="10717" y="1226"/>
                  </a:lnTo>
                  <a:lnTo>
                    <a:pt x="10715" y="1230"/>
                  </a:lnTo>
                  <a:lnTo>
                    <a:pt x="10712" y="1246"/>
                  </a:lnTo>
                  <a:lnTo>
                    <a:pt x="10709" y="1261"/>
                  </a:lnTo>
                  <a:lnTo>
                    <a:pt x="10705" y="1275"/>
                  </a:lnTo>
                  <a:lnTo>
                    <a:pt x="10699" y="1289"/>
                  </a:lnTo>
                  <a:lnTo>
                    <a:pt x="10692" y="1302"/>
                  </a:lnTo>
                  <a:lnTo>
                    <a:pt x="10684" y="1313"/>
                  </a:lnTo>
                  <a:lnTo>
                    <a:pt x="10679" y="1319"/>
                  </a:lnTo>
                  <a:lnTo>
                    <a:pt x="10673" y="1324"/>
                  </a:lnTo>
                  <a:lnTo>
                    <a:pt x="10666" y="1328"/>
                  </a:lnTo>
                  <a:lnTo>
                    <a:pt x="10660" y="1332"/>
                  </a:lnTo>
                  <a:lnTo>
                    <a:pt x="10654" y="1337"/>
                  </a:lnTo>
                  <a:lnTo>
                    <a:pt x="10647" y="1340"/>
                  </a:lnTo>
                  <a:lnTo>
                    <a:pt x="10641" y="1342"/>
                  </a:lnTo>
                  <a:lnTo>
                    <a:pt x="10634" y="1342"/>
                  </a:lnTo>
                  <a:lnTo>
                    <a:pt x="10620" y="1342"/>
                  </a:lnTo>
                  <a:lnTo>
                    <a:pt x="10607" y="1339"/>
                  </a:lnTo>
                  <a:lnTo>
                    <a:pt x="10595" y="1337"/>
                  </a:lnTo>
                  <a:lnTo>
                    <a:pt x="10583" y="1335"/>
                  </a:lnTo>
                  <a:lnTo>
                    <a:pt x="10576" y="1335"/>
                  </a:lnTo>
                  <a:lnTo>
                    <a:pt x="10571" y="1336"/>
                  </a:lnTo>
                  <a:lnTo>
                    <a:pt x="10566" y="1338"/>
                  </a:lnTo>
                  <a:lnTo>
                    <a:pt x="10561" y="1341"/>
                  </a:lnTo>
                  <a:lnTo>
                    <a:pt x="10555" y="1363"/>
                  </a:lnTo>
                  <a:lnTo>
                    <a:pt x="10548" y="1386"/>
                  </a:lnTo>
                  <a:lnTo>
                    <a:pt x="10539" y="1407"/>
                  </a:lnTo>
                  <a:lnTo>
                    <a:pt x="10528" y="1429"/>
                  </a:lnTo>
                  <a:lnTo>
                    <a:pt x="10518" y="1450"/>
                  </a:lnTo>
                  <a:lnTo>
                    <a:pt x="10505" y="1470"/>
                  </a:lnTo>
                  <a:lnTo>
                    <a:pt x="10492" y="1491"/>
                  </a:lnTo>
                  <a:lnTo>
                    <a:pt x="10477" y="1510"/>
                  </a:lnTo>
                  <a:lnTo>
                    <a:pt x="10462" y="1529"/>
                  </a:lnTo>
                  <a:lnTo>
                    <a:pt x="10445" y="1546"/>
                  </a:lnTo>
                  <a:lnTo>
                    <a:pt x="10427" y="1562"/>
                  </a:lnTo>
                  <a:lnTo>
                    <a:pt x="10408" y="1577"/>
                  </a:lnTo>
                  <a:lnTo>
                    <a:pt x="10388" y="1591"/>
                  </a:lnTo>
                  <a:lnTo>
                    <a:pt x="10367" y="1603"/>
                  </a:lnTo>
                  <a:lnTo>
                    <a:pt x="10344" y="1614"/>
                  </a:lnTo>
                  <a:lnTo>
                    <a:pt x="10322" y="1623"/>
                  </a:lnTo>
                  <a:lnTo>
                    <a:pt x="10298" y="1631"/>
                  </a:lnTo>
                  <a:lnTo>
                    <a:pt x="10276" y="1636"/>
                  </a:lnTo>
                  <a:lnTo>
                    <a:pt x="10253" y="1639"/>
                  </a:lnTo>
                  <a:lnTo>
                    <a:pt x="10230" y="1641"/>
                  </a:lnTo>
                  <a:lnTo>
                    <a:pt x="10207" y="1641"/>
                  </a:lnTo>
                  <a:lnTo>
                    <a:pt x="10184" y="1639"/>
                  </a:lnTo>
                  <a:lnTo>
                    <a:pt x="10160" y="1636"/>
                  </a:lnTo>
                  <a:lnTo>
                    <a:pt x="10137" y="1632"/>
                  </a:lnTo>
                  <a:lnTo>
                    <a:pt x="10117" y="1635"/>
                  </a:lnTo>
                  <a:lnTo>
                    <a:pt x="10098" y="1637"/>
                  </a:lnTo>
                  <a:lnTo>
                    <a:pt x="10079" y="1638"/>
                  </a:lnTo>
                  <a:lnTo>
                    <a:pt x="10059" y="1639"/>
                  </a:lnTo>
                  <a:lnTo>
                    <a:pt x="10021" y="1639"/>
                  </a:lnTo>
                  <a:lnTo>
                    <a:pt x="9983" y="1638"/>
                  </a:lnTo>
                  <a:lnTo>
                    <a:pt x="9944" y="1637"/>
                  </a:lnTo>
                  <a:lnTo>
                    <a:pt x="9905" y="1637"/>
                  </a:lnTo>
                  <a:lnTo>
                    <a:pt x="9885" y="1637"/>
                  </a:lnTo>
                  <a:lnTo>
                    <a:pt x="9866" y="1639"/>
                  </a:lnTo>
                  <a:lnTo>
                    <a:pt x="9846" y="1641"/>
                  </a:lnTo>
                  <a:lnTo>
                    <a:pt x="9826" y="1644"/>
                  </a:lnTo>
                  <a:lnTo>
                    <a:pt x="9804" y="1644"/>
                  </a:lnTo>
                  <a:lnTo>
                    <a:pt x="9781" y="1644"/>
                  </a:lnTo>
                  <a:lnTo>
                    <a:pt x="9759" y="1644"/>
                  </a:lnTo>
                  <a:lnTo>
                    <a:pt x="9737" y="1645"/>
                  </a:lnTo>
                  <a:lnTo>
                    <a:pt x="9715" y="1645"/>
                  </a:lnTo>
                  <a:lnTo>
                    <a:pt x="9692" y="1645"/>
                  </a:lnTo>
                  <a:lnTo>
                    <a:pt x="9671" y="1645"/>
                  </a:lnTo>
                  <a:lnTo>
                    <a:pt x="9647" y="1643"/>
                  </a:lnTo>
                  <a:lnTo>
                    <a:pt x="9638" y="1645"/>
                  </a:lnTo>
                  <a:lnTo>
                    <a:pt x="9629" y="1647"/>
                  </a:lnTo>
                  <a:lnTo>
                    <a:pt x="9620" y="1647"/>
                  </a:lnTo>
                  <a:lnTo>
                    <a:pt x="9611" y="1648"/>
                  </a:lnTo>
                  <a:lnTo>
                    <a:pt x="9593" y="1648"/>
                  </a:lnTo>
                  <a:lnTo>
                    <a:pt x="9575" y="1647"/>
                  </a:lnTo>
                  <a:lnTo>
                    <a:pt x="9556" y="1646"/>
                  </a:lnTo>
                  <a:lnTo>
                    <a:pt x="9538" y="1645"/>
                  </a:lnTo>
                  <a:lnTo>
                    <a:pt x="9519" y="1645"/>
                  </a:lnTo>
                  <a:lnTo>
                    <a:pt x="9500" y="1648"/>
                  </a:lnTo>
                  <a:lnTo>
                    <a:pt x="9394" y="1649"/>
                  </a:lnTo>
                  <a:lnTo>
                    <a:pt x="9188" y="1649"/>
                  </a:lnTo>
                  <a:lnTo>
                    <a:pt x="8898" y="1650"/>
                  </a:lnTo>
                  <a:lnTo>
                    <a:pt x="8536" y="1651"/>
                  </a:lnTo>
                  <a:lnTo>
                    <a:pt x="8118" y="1652"/>
                  </a:lnTo>
                  <a:lnTo>
                    <a:pt x="7657" y="1652"/>
                  </a:lnTo>
                  <a:lnTo>
                    <a:pt x="7168" y="1653"/>
                  </a:lnTo>
                  <a:lnTo>
                    <a:pt x="6665" y="1654"/>
                  </a:lnTo>
                  <a:lnTo>
                    <a:pt x="6161" y="1655"/>
                  </a:lnTo>
                  <a:lnTo>
                    <a:pt x="5673" y="1656"/>
                  </a:lnTo>
                  <a:lnTo>
                    <a:pt x="5212" y="1658"/>
                  </a:lnTo>
                  <a:lnTo>
                    <a:pt x="4793" y="1659"/>
                  </a:lnTo>
                  <a:lnTo>
                    <a:pt x="4431" y="1660"/>
                  </a:lnTo>
                  <a:lnTo>
                    <a:pt x="4139" y="1660"/>
                  </a:lnTo>
                  <a:lnTo>
                    <a:pt x="3933" y="1661"/>
                  </a:lnTo>
                  <a:lnTo>
                    <a:pt x="3826" y="1662"/>
                  </a:lnTo>
                  <a:lnTo>
                    <a:pt x="3805" y="1660"/>
                  </a:lnTo>
                  <a:lnTo>
                    <a:pt x="3784" y="1659"/>
                  </a:lnTo>
                  <a:lnTo>
                    <a:pt x="3763" y="1659"/>
                  </a:lnTo>
                  <a:lnTo>
                    <a:pt x="3743" y="1659"/>
                  </a:lnTo>
                  <a:lnTo>
                    <a:pt x="3701" y="1661"/>
                  </a:lnTo>
                  <a:lnTo>
                    <a:pt x="3659" y="1664"/>
                  </a:lnTo>
                  <a:lnTo>
                    <a:pt x="3616" y="1666"/>
                  </a:lnTo>
                  <a:lnTo>
                    <a:pt x="3574" y="1668"/>
                  </a:lnTo>
                  <a:lnTo>
                    <a:pt x="3553" y="1668"/>
                  </a:lnTo>
                  <a:lnTo>
                    <a:pt x="3531" y="1668"/>
                  </a:lnTo>
                  <a:lnTo>
                    <a:pt x="3509" y="1667"/>
                  </a:lnTo>
                  <a:lnTo>
                    <a:pt x="3487" y="1666"/>
                  </a:lnTo>
                  <a:lnTo>
                    <a:pt x="3463" y="1666"/>
                  </a:lnTo>
                  <a:lnTo>
                    <a:pt x="3438" y="1666"/>
                  </a:lnTo>
                  <a:lnTo>
                    <a:pt x="3414" y="1666"/>
                  </a:lnTo>
                  <a:lnTo>
                    <a:pt x="3388" y="1666"/>
                  </a:lnTo>
                  <a:lnTo>
                    <a:pt x="3363" y="1666"/>
                  </a:lnTo>
                  <a:lnTo>
                    <a:pt x="3338" y="1666"/>
                  </a:lnTo>
                  <a:lnTo>
                    <a:pt x="3312" y="1667"/>
                  </a:lnTo>
                  <a:lnTo>
                    <a:pt x="3287" y="1668"/>
                  </a:lnTo>
                  <a:lnTo>
                    <a:pt x="3252" y="1668"/>
                  </a:lnTo>
                  <a:lnTo>
                    <a:pt x="3217" y="1668"/>
                  </a:lnTo>
                  <a:lnTo>
                    <a:pt x="3201" y="1668"/>
                  </a:lnTo>
                  <a:lnTo>
                    <a:pt x="3185" y="1669"/>
                  </a:lnTo>
                  <a:lnTo>
                    <a:pt x="3169" y="1670"/>
                  </a:lnTo>
                  <a:lnTo>
                    <a:pt x="3155" y="1672"/>
                  </a:lnTo>
                  <a:lnTo>
                    <a:pt x="3099" y="1673"/>
                  </a:lnTo>
                  <a:lnTo>
                    <a:pt x="3042" y="1673"/>
                  </a:lnTo>
                  <a:lnTo>
                    <a:pt x="2986" y="1673"/>
                  </a:lnTo>
                  <a:lnTo>
                    <a:pt x="2931" y="1674"/>
                  </a:lnTo>
                  <a:lnTo>
                    <a:pt x="2876" y="1674"/>
                  </a:lnTo>
                  <a:lnTo>
                    <a:pt x="2821" y="1675"/>
                  </a:lnTo>
                  <a:lnTo>
                    <a:pt x="2766" y="1675"/>
                  </a:lnTo>
                  <a:lnTo>
                    <a:pt x="2711" y="1676"/>
                  </a:lnTo>
                  <a:lnTo>
                    <a:pt x="2657" y="1677"/>
                  </a:lnTo>
                  <a:lnTo>
                    <a:pt x="2603" y="1677"/>
                  </a:lnTo>
                  <a:lnTo>
                    <a:pt x="2549" y="1678"/>
                  </a:lnTo>
                  <a:lnTo>
                    <a:pt x="2495" y="1678"/>
                  </a:lnTo>
                  <a:lnTo>
                    <a:pt x="2440" y="1679"/>
                  </a:lnTo>
                  <a:lnTo>
                    <a:pt x="2386" y="1679"/>
                  </a:lnTo>
                  <a:lnTo>
                    <a:pt x="2332" y="1679"/>
                  </a:lnTo>
                  <a:lnTo>
                    <a:pt x="2278" y="1679"/>
                  </a:lnTo>
                  <a:lnTo>
                    <a:pt x="2197" y="1680"/>
                  </a:lnTo>
                  <a:lnTo>
                    <a:pt x="2118" y="1680"/>
                  </a:lnTo>
                  <a:lnTo>
                    <a:pt x="2041" y="1681"/>
                  </a:lnTo>
                  <a:lnTo>
                    <a:pt x="1965" y="1682"/>
                  </a:lnTo>
                  <a:lnTo>
                    <a:pt x="1888" y="1683"/>
                  </a:lnTo>
                  <a:lnTo>
                    <a:pt x="1811" y="1684"/>
                  </a:lnTo>
                  <a:lnTo>
                    <a:pt x="1731" y="1686"/>
                  </a:lnTo>
                  <a:lnTo>
                    <a:pt x="1649" y="1687"/>
                  </a:lnTo>
                  <a:lnTo>
                    <a:pt x="1564" y="1687"/>
                  </a:lnTo>
                  <a:lnTo>
                    <a:pt x="1478" y="1687"/>
                  </a:lnTo>
                  <a:lnTo>
                    <a:pt x="1392" y="1687"/>
                  </a:lnTo>
                  <a:lnTo>
                    <a:pt x="1306" y="1688"/>
                  </a:lnTo>
                  <a:lnTo>
                    <a:pt x="1219" y="1688"/>
                  </a:lnTo>
                  <a:lnTo>
                    <a:pt x="1132" y="1688"/>
                  </a:lnTo>
                  <a:lnTo>
                    <a:pt x="1045" y="1689"/>
                  </a:lnTo>
                  <a:lnTo>
                    <a:pt x="957" y="1689"/>
                  </a:lnTo>
                  <a:lnTo>
                    <a:pt x="929" y="1690"/>
                  </a:lnTo>
                  <a:lnTo>
                    <a:pt x="902" y="1689"/>
                  </a:lnTo>
                  <a:lnTo>
                    <a:pt x="874" y="1688"/>
                  </a:lnTo>
                  <a:lnTo>
                    <a:pt x="848" y="1685"/>
                  </a:lnTo>
                  <a:lnTo>
                    <a:pt x="821" y="1681"/>
                  </a:lnTo>
                  <a:lnTo>
                    <a:pt x="796" y="1676"/>
                  </a:lnTo>
                  <a:lnTo>
                    <a:pt x="769" y="1670"/>
                  </a:lnTo>
                  <a:lnTo>
                    <a:pt x="744" y="1662"/>
                  </a:lnTo>
                  <a:lnTo>
                    <a:pt x="720" y="1653"/>
                  </a:lnTo>
                  <a:lnTo>
                    <a:pt x="695" y="1643"/>
                  </a:lnTo>
                  <a:lnTo>
                    <a:pt x="672" y="1631"/>
                  </a:lnTo>
                  <a:lnTo>
                    <a:pt x="649" y="1618"/>
                  </a:lnTo>
                  <a:lnTo>
                    <a:pt x="627" y="1603"/>
                  </a:lnTo>
                  <a:lnTo>
                    <a:pt x="606" y="1588"/>
                  </a:lnTo>
                  <a:lnTo>
                    <a:pt x="586" y="1571"/>
                  </a:lnTo>
                  <a:lnTo>
                    <a:pt x="567" y="1552"/>
                  </a:lnTo>
                  <a:lnTo>
                    <a:pt x="553" y="1536"/>
                  </a:lnTo>
                  <a:lnTo>
                    <a:pt x="541" y="1519"/>
                  </a:lnTo>
                  <a:lnTo>
                    <a:pt x="531" y="1500"/>
                  </a:lnTo>
                  <a:lnTo>
                    <a:pt x="522" y="1481"/>
                  </a:lnTo>
                  <a:lnTo>
                    <a:pt x="518" y="1470"/>
                  </a:lnTo>
                  <a:lnTo>
                    <a:pt x="514" y="1461"/>
                  </a:lnTo>
                  <a:lnTo>
                    <a:pt x="511" y="1451"/>
                  </a:lnTo>
                  <a:lnTo>
                    <a:pt x="509" y="1440"/>
                  </a:lnTo>
                  <a:lnTo>
                    <a:pt x="507" y="1430"/>
                  </a:lnTo>
                  <a:lnTo>
                    <a:pt x="505" y="1418"/>
                  </a:lnTo>
                  <a:lnTo>
                    <a:pt x="505" y="1407"/>
                  </a:lnTo>
                  <a:lnTo>
                    <a:pt x="504" y="1396"/>
                  </a:lnTo>
                  <a:lnTo>
                    <a:pt x="501" y="1392"/>
                  </a:lnTo>
                  <a:lnTo>
                    <a:pt x="499" y="1390"/>
                  </a:lnTo>
                  <a:lnTo>
                    <a:pt x="496" y="1389"/>
                  </a:lnTo>
                  <a:lnTo>
                    <a:pt x="493" y="1388"/>
                  </a:lnTo>
                  <a:lnTo>
                    <a:pt x="486" y="1388"/>
                  </a:lnTo>
                  <a:lnTo>
                    <a:pt x="480" y="1390"/>
                  </a:lnTo>
                  <a:lnTo>
                    <a:pt x="473" y="1393"/>
                  </a:lnTo>
                  <a:lnTo>
                    <a:pt x="466" y="1395"/>
                  </a:lnTo>
                  <a:lnTo>
                    <a:pt x="462" y="1395"/>
                  </a:lnTo>
                  <a:lnTo>
                    <a:pt x="459" y="1395"/>
                  </a:lnTo>
                  <a:lnTo>
                    <a:pt x="456" y="1395"/>
                  </a:lnTo>
                  <a:lnTo>
                    <a:pt x="452" y="1393"/>
                  </a:lnTo>
                  <a:lnTo>
                    <a:pt x="440" y="1395"/>
                  </a:lnTo>
                  <a:lnTo>
                    <a:pt x="428" y="1394"/>
                  </a:lnTo>
                  <a:lnTo>
                    <a:pt x="415" y="1392"/>
                  </a:lnTo>
                  <a:lnTo>
                    <a:pt x="404" y="1388"/>
                  </a:lnTo>
                  <a:lnTo>
                    <a:pt x="393" y="1383"/>
                  </a:lnTo>
                  <a:lnTo>
                    <a:pt x="383" y="1375"/>
                  </a:lnTo>
                  <a:lnTo>
                    <a:pt x="372" y="1367"/>
                  </a:lnTo>
                  <a:lnTo>
                    <a:pt x="363" y="1357"/>
                  </a:lnTo>
                  <a:lnTo>
                    <a:pt x="359" y="1352"/>
                  </a:lnTo>
                  <a:lnTo>
                    <a:pt x="356" y="1346"/>
                  </a:lnTo>
                  <a:lnTo>
                    <a:pt x="354" y="1340"/>
                  </a:lnTo>
                  <a:lnTo>
                    <a:pt x="353" y="1334"/>
                  </a:lnTo>
                  <a:lnTo>
                    <a:pt x="351" y="1320"/>
                  </a:lnTo>
                  <a:lnTo>
                    <a:pt x="350" y="1306"/>
                  </a:lnTo>
                  <a:lnTo>
                    <a:pt x="350" y="1293"/>
                  </a:lnTo>
                  <a:lnTo>
                    <a:pt x="350" y="1278"/>
                  </a:lnTo>
                  <a:lnTo>
                    <a:pt x="348" y="1265"/>
                  </a:lnTo>
                  <a:lnTo>
                    <a:pt x="345" y="1253"/>
                  </a:lnTo>
                  <a:lnTo>
                    <a:pt x="327" y="1249"/>
                  </a:lnTo>
                  <a:lnTo>
                    <a:pt x="309" y="1246"/>
                  </a:lnTo>
                  <a:lnTo>
                    <a:pt x="290" y="1244"/>
                  </a:lnTo>
                  <a:lnTo>
                    <a:pt x="270" y="1242"/>
                  </a:lnTo>
                  <a:lnTo>
                    <a:pt x="248" y="1232"/>
                  </a:lnTo>
                  <a:lnTo>
                    <a:pt x="224" y="1221"/>
                  </a:lnTo>
                  <a:lnTo>
                    <a:pt x="202" y="1210"/>
                  </a:lnTo>
                  <a:lnTo>
                    <a:pt x="178" y="1197"/>
                  </a:lnTo>
                  <a:lnTo>
                    <a:pt x="174" y="1190"/>
                  </a:lnTo>
                  <a:lnTo>
                    <a:pt x="169" y="1185"/>
                  </a:lnTo>
                  <a:lnTo>
                    <a:pt x="164" y="1180"/>
                  </a:lnTo>
                  <a:lnTo>
                    <a:pt x="158" y="1175"/>
                  </a:lnTo>
                  <a:lnTo>
                    <a:pt x="145" y="1165"/>
                  </a:lnTo>
                  <a:lnTo>
                    <a:pt x="135" y="1154"/>
                  </a:lnTo>
                  <a:lnTo>
                    <a:pt x="124" y="1140"/>
                  </a:lnTo>
                  <a:lnTo>
                    <a:pt x="113" y="1126"/>
                  </a:lnTo>
                  <a:lnTo>
                    <a:pt x="102" y="1112"/>
                  </a:lnTo>
                  <a:lnTo>
                    <a:pt x="92" y="1097"/>
                  </a:lnTo>
                  <a:lnTo>
                    <a:pt x="84" y="1082"/>
                  </a:lnTo>
                  <a:lnTo>
                    <a:pt x="76" y="1067"/>
                  </a:lnTo>
                  <a:lnTo>
                    <a:pt x="70" y="1051"/>
                  </a:lnTo>
                  <a:lnTo>
                    <a:pt x="64" y="1035"/>
                  </a:lnTo>
                  <a:lnTo>
                    <a:pt x="59" y="1019"/>
                  </a:lnTo>
                  <a:lnTo>
                    <a:pt x="53" y="1002"/>
                  </a:lnTo>
                  <a:lnTo>
                    <a:pt x="50" y="985"/>
                  </a:lnTo>
                  <a:lnTo>
                    <a:pt x="48" y="969"/>
                  </a:lnTo>
                  <a:lnTo>
                    <a:pt x="47" y="951"/>
                  </a:lnTo>
                  <a:lnTo>
                    <a:pt x="46" y="934"/>
                  </a:lnTo>
                  <a:lnTo>
                    <a:pt x="47" y="917"/>
                  </a:lnTo>
                  <a:lnTo>
                    <a:pt x="49" y="899"/>
                  </a:lnTo>
                  <a:lnTo>
                    <a:pt x="54" y="879"/>
                  </a:lnTo>
                  <a:lnTo>
                    <a:pt x="61" y="858"/>
                  </a:lnTo>
                  <a:lnTo>
                    <a:pt x="68" y="839"/>
                  </a:lnTo>
                  <a:lnTo>
                    <a:pt x="77" y="819"/>
                  </a:lnTo>
                  <a:lnTo>
                    <a:pt x="86" y="800"/>
                  </a:lnTo>
                  <a:lnTo>
                    <a:pt x="96" y="782"/>
                  </a:lnTo>
                  <a:lnTo>
                    <a:pt x="108" y="764"/>
                  </a:lnTo>
                  <a:lnTo>
                    <a:pt x="120" y="746"/>
                  </a:lnTo>
                  <a:lnTo>
                    <a:pt x="132" y="729"/>
                  </a:lnTo>
                  <a:lnTo>
                    <a:pt x="146" y="712"/>
                  </a:lnTo>
                  <a:lnTo>
                    <a:pt x="160" y="696"/>
                  </a:lnTo>
                  <a:lnTo>
                    <a:pt x="174" y="679"/>
                  </a:lnTo>
                  <a:lnTo>
                    <a:pt x="189" y="664"/>
                  </a:lnTo>
                  <a:lnTo>
                    <a:pt x="205" y="649"/>
                  </a:lnTo>
                  <a:lnTo>
                    <a:pt x="221" y="634"/>
                  </a:lnTo>
                  <a:lnTo>
                    <a:pt x="236" y="620"/>
                  </a:lnTo>
                  <a:lnTo>
                    <a:pt x="245" y="614"/>
                  </a:lnTo>
                  <a:lnTo>
                    <a:pt x="252" y="609"/>
                  </a:lnTo>
                  <a:lnTo>
                    <a:pt x="260" y="605"/>
                  </a:lnTo>
                  <a:lnTo>
                    <a:pt x="268" y="602"/>
                  </a:lnTo>
                  <a:lnTo>
                    <a:pt x="285" y="597"/>
                  </a:lnTo>
                  <a:lnTo>
                    <a:pt x="303" y="593"/>
                  </a:lnTo>
                  <a:lnTo>
                    <a:pt x="339" y="588"/>
                  </a:lnTo>
                  <a:lnTo>
                    <a:pt x="375" y="581"/>
                  </a:lnTo>
                  <a:lnTo>
                    <a:pt x="380" y="577"/>
                  </a:lnTo>
                  <a:lnTo>
                    <a:pt x="383" y="572"/>
                  </a:lnTo>
                  <a:lnTo>
                    <a:pt x="385" y="567"/>
                  </a:lnTo>
                  <a:lnTo>
                    <a:pt x="386" y="562"/>
                  </a:lnTo>
                  <a:lnTo>
                    <a:pt x="386" y="551"/>
                  </a:lnTo>
                  <a:lnTo>
                    <a:pt x="386" y="537"/>
                  </a:lnTo>
                  <a:lnTo>
                    <a:pt x="385" y="525"/>
                  </a:lnTo>
                  <a:lnTo>
                    <a:pt x="384" y="513"/>
                  </a:lnTo>
                  <a:lnTo>
                    <a:pt x="385" y="507"/>
                  </a:lnTo>
                  <a:lnTo>
                    <a:pt x="386" y="501"/>
                  </a:lnTo>
                  <a:lnTo>
                    <a:pt x="388" y="494"/>
                  </a:lnTo>
                  <a:lnTo>
                    <a:pt x="391" y="489"/>
                  </a:lnTo>
                  <a:lnTo>
                    <a:pt x="396" y="484"/>
                  </a:lnTo>
                  <a:lnTo>
                    <a:pt x="400" y="479"/>
                  </a:lnTo>
                  <a:lnTo>
                    <a:pt x="406" y="475"/>
                  </a:lnTo>
                  <a:lnTo>
                    <a:pt x="411" y="472"/>
                  </a:lnTo>
                  <a:lnTo>
                    <a:pt x="422" y="467"/>
                  </a:lnTo>
                  <a:lnTo>
                    <a:pt x="434" y="464"/>
                  </a:lnTo>
                  <a:lnTo>
                    <a:pt x="439" y="467"/>
                  </a:lnTo>
                  <a:lnTo>
                    <a:pt x="444" y="469"/>
                  </a:lnTo>
                  <a:lnTo>
                    <a:pt x="449" y="470"/>
                  </a:lnTo>
                  <a:lnTo>
                    <a:pt x="454" y="471"/>
                  </a:lnTo>
                  <a:lnTo>
                    <a:pt x="463" y="471"/>
                  </a:lnTo>
                  <a:lnTo>
                    <a:pt x="474" y="469"/>
                  </a:lnTo>
                  <a:lnTo>
                    <a:pt x="483" y="466"/>
                  </a:lnTo>
                  <a:lnTo>
                    <a:pt x="492" y="462"/>
                  </a:lnTo>
                  <a:lnTo>
                    <a:pt x="501" y="457"/>
                  </a:lnTo>
                  <a:lnTo>
                    <a:pt x="510" y="450"/>
                  </a:lnTo>
                  <a:lnTo>
                    <a:pt x="515" y="442"/>
                  </a:lnTo>
                  <a:lnTo>
                    <a:pt x="520" y="432"/>
                  </a:lnTo>
                  <a:lnTo>
                    <a:pt x="523" y="422"/>
                  </a:lnTo>
                  <a:lnTo>
                    <a:pt x="526" y="412"/>
                  </a:lnTo>
                  <a:lnTo>
                    <a:pt x="530" y="389"/>
                  </a:lnTo>
                  <a:lnTo>
                    <a:pt x="535" y="368"/>
                  </a:lnTo>
                  <a:lnTo>
                    <a:pt x="541" y="353"/>
                  </a:lnTo>
                  <a:lnTo>
                    <a:pt x="546" y="339"/>
                  </a:lnTo>
                  <a:lnTo>
                    <a:pt x="553" y="326"/>
                  </a:lnTo>
                  <a:lnTo>
                    <a:pt x="560" y="312"/>
                  </a:lnTo>
                  <a:lnTo>
                    <a:pt x="568" y="300"/>
                  </a:lnTo>
                  <a:lnTo>
                    <a:pt x="576" y="288"/>
                  </a:lnTo>
                  <a:lnTo>
                    <a:pt x="585" y="276"/>
                  </a:lnTo>
                  <a:lnTo>
                    <a:pt x="594" y="264"/>
                  </a:lnTo>
                  <a:lnTo>
                    <a:pt x="604" y="253"/>
                  </a:lnTo>
                  <a:lnTo>
                    <a:pt x="615" y="242"/>
                  </a:lnTo>
                  <a:lnTo>
                    <a:pt x="626" y="232"/>
                  </a:lnTo>
                  <a:lnTo>
                    <a:pt x="636" y="223"/>
                  </a:lnTo>
                  <a:lnTo>
                    <a:pt x="648" y="213"/>
                  </a:lnTo>
                  <a:lnTo>
                    <a:pt x="660" y="204"/>
                  </a:lnTo>
                  <a:lnTo>
                    <a:pt x="672" y="195"/>
                  </a:lnTo>
                  <a:lnTo>
                    <a:pt x="685" y="187"/>
                  </a:lnTo>
                  <a:lnTo>
                    <a:pt x="711" y="172"/>
                  </a:lnTo>
                  <a:lnTo>
                    <a:pt x="738" y="159"/>
                  </a:lnTo>
                  <a:lnTo>
                    <a:pt x="766" y="147"/>
                  </a:lnTo>
                  <a:lnTo>
                    <a:pt x="795" y="138"/>
                  </a:lnTo>
                  <a:lnTo>
                    <a:pt x="823" y="130"/>
                  </a:lnTo>
                  <a:lnTo>
                    <a:pt x="853" y="123"/>
                  </a:lnTo>
                  <a:lnTo>
                    <a:pt x="881" y="119"/>
                  </a:lnTo>
                  <a:lnTo>
                    <a:pt x="911" y="117"/>
                  </a:lnTo>
                  <a:lnTo>
                    <a:pt x="917" y="115"/>
                  </a:lnTo>
                  <a:lnTo>
                    <a:pt x="924" y="113"/>
                  </a:lnTo>
                  <a:lnTo>
                    <a:pt x="931" y="113"/>
                  </a:lnTo>
                  <a:lnTo>
                    <a:pt x="938" y="113"/>
                  </a:lnTo>
                  <a:lnTo>
                    <a:pt x="952" y="113"/>
                  </a:lnTo>
                  <a:lnTo>
                    <a:pt x="966" y="114"/>
                  </a:lnTo>
                  <a:lnTo>
                    <a:pt x="980" y="115"/>
                  </a:lnTo>
                  <a:lnTo>
                    <a:pt x="994" y="114"/>
                  </a:lnTo>
                  <a:lnTo>
                    <a:pt x="1000" y="112"/>
                  </a:lnTo>
                  <a:lnTo>
                    <a:pt x="1006" y="110"/>
                  </a:lnTo>
                  <a:lnTo>
                    <a:pt x="1012" y="107"/>
                  </a:lnTo>
                  <a:lnTo>
                    <a:pt x="1018" y="103"/>
                  </a:lnTo>
                  <a:lnTo>
                    <a:pt x="1055" y="106"/>
                  </a:lnTo>
                  <a:lnTo>
                    <a:pt x="1092" y="108"/>
                  </a:lnTo>
                  <a:lnTo>
                    <a:pt x="1128" y="109"/>
                  </a:lnTo>
                  <a:lnTo>
                    <a:pt x="1165" y="109"/>
                  </a:lnTo>
                  <a:lnTo>
                    <a:pt x="1235" y="109"/>
                  </a:lnTo>
                  <a:lnTo>
                    <a:pt x="1306" y="108"/>
                  </a:lnTo>
                  <a:lnTo>
                    <a:pt x="1376" y="106"/>
                  </a:lnTo>
                  <a:lnTo>
                    <a:pt x="1445" y="105"/>
                  </a:lnTo>
                  <a:lnTo>
                    <a:pt x="1513" y="104"/>
                  </a:lnTo>
                  <a:lnTo>
                    <a:pt x="1582" y="106"/>
                  </a:lnTo>
                  <a:lnTo>
                    <a:pt x="1647" y="103"/>
                  </a:lnTo>
                  <a:lnTo>
                    <a:pt x="1714" y="102"/>
                  </a:lnTo>
                  <a:lnTo>
                    <a:pt x="1782" y="101"/>
                  </a:lnTo>
                  <a:lnTo>
                    <a:pt x="1850" y="101"/>
                  </a:lnTo>
                  <a:lnTo>
                    <a:pt x="1918" y="101"/>
                  </a:lnTo>
                  <a:lnTo>
                    <a:pt x="1986" y="100"/>
                  </a:lnTo>
                  <a:lnTo>
                    <a:pt x="2054" y="99"/>
                  </a:lnTo>
                  <a:lnTo>
                    <a:pt x="2120" y="97"/>
                  </a:lnTo>
                  <a:lnTo>
                    <a:pt x="2205" y="96"/>
                  </a:lnTo>
                  <a:lnTo>
                    <a:pt x="2291" y="95"/>
                  </a:lnTo>
                  <a:lnTo>
                    <a:pt x="2379" y="93"/>
                  </a:lnTo>
                  <a:lnTo>
                    <a:pt x="2467" y="91"/>
                  </a:lnTo>
                  <a:lnTo>
                    <a:pt x="2555" y="90"/>
                  </a:lnTo>
                  <a:lnTo>
                    <a:pt x="2641" y="88"/>
                  </a:lnTo>
                  <a:lnTo>
                    <a:pt x="2726" y="88"/>
                  </a:lnTo>
                  <a:lnTo>
                    <a:pt x="2807" y="89"/>
                  </a:lnTo>
                  <a:lnTo>
                    <a:pt x="2957" y="88"/>
                  </a:lnTo>
                  <a:lnTo>
                    <a:pt x="3205" y="87"/>
                  </a:lnTo>
                  <a:lnTo>
                    <a:pt x="3539" y="86"/>
                  </a:lnTo>
                  <a:lnTo>
                    <a:pt x="3944" y="85"/>
                  </a:lnTo>
                  <a:lnTo>
                    <a:pt x="4405" y="84"/>
                  </a:lnTo>
                  <a:lnTo>
                    <a:pt x="4909" y="81"/>
                  </a:lnTo>
                  <a:lnTo>
                    <a:pt x="5442" y="80"/>
                  </a:lnTo>
                  <a:lnTo>
                    <a:pt x="5989" y="78"/>
                  </a:lnTo>
                  <a:lnTo>
                    <a:pt x="6536" y="77"/>
                  </a:lnTo>
                  <a:lnTo>
                    <a:pt x="7068" y="75"/>
                  </a:lnTo>
                  <a:lnTo>
                    <a:pt x="7572" y="74"/>
                  </a:lnTo>
                  <a:lnTo>
                    <a:pt x="8034" y="72"/>
                  </a:lnTo>
                  <a:lnTo>
                    <a:pt x="8440" y="71"/>
                  </a:lnTo>
                  <a:lnTo>
                    <a:pt x="8775" y="69"/>
                  </a:lnTo>
                  <a:lnTo>
                    <a:pt x="9026" y="68"/>
                  </a:lnTo>
                  <a:lnTo>
                    <a:pt x="9177" y="67"/>
                  </a:lnTo>
                  <a:lnTo>
                    <a:pt x="9264" y="64"/>
                  </a:lnTo>
                  <a:lnTo>
                    <a:pt x="9352" y="62"/>
                  </a:lnTo>
                  <a:lnTo>
                    <a:pt x="9441" y="61"/>
                  </a:lnTo>
                  <a:lnTo>
                    <a:pt x="9530" y="61"/>
                  </a:lnTo>
                  <a:lnTo>
                    <a:pt x="9619" y="61"/>
                  </a:lnTo>
                  <a:lnTo>
                    <a:pt x="9708" y="61"/>
                  </a:lnTo>
                  <a:lnTo>
                    <a:pt x="9796" y="62"/>
                  </a:lnTo>
                  <a:lnTo>
                    <a:pt x="9884" y="62"/>
                  </a:lnTo>
                  <a:lnTo>
                    <a:pt x="9917" y="64"/>
                  </a:lnTo>
                  <a:lnTo>
                    <a:pt x="9949" y="67"/>
                  </a:lnTo>
                  <a:lnTo>
                    <a:pt x="9965" y="69"/>
                  </a:lnTo>
                  <a:lnTo>
                    <a:pt x="9982" y="70"/>
                  </a:lnTo>
                  <a:lnTo>
                    <a:pt x="9998" y="69"/>
                  </a:lnTo>
                  <a:lnTo>
                    <a:pt x="10014" y="66"/>
                  </a:lnTo>
                  <a:lnTo>
                    <a:pt x="10031" y="70"/>
                  </a:lnTo>
                  <a:lnTo>
                    <a:pt x="10048" y="72"/>
                  </a:lnTo>
                  <a:lnTo>
                    <a:pt x="10065" y="73"/>
                  </a:lnTo>
                  <a:lnTo>
                    <a:pt x="10083" y="73"/>
                  </a:lnTo>
                  <a:lnTo>
                    <a:pt x="10117" y="72"/>
                  </a:lnTo>
                  <a:lnTo>
                    <a:pt x="10151" y="70"/>
                  </a:lnTo>
                  <a:lnTo>
                    <a:pt x="10168" y="69"/>
                  </a:lnTo>
                  <a:lnTo>
                    <a:pt x="10184" y="69"/>
                  </a:lnTo>
                  <a:lnTo>
                    <a:pt x="10200" y="69"/>
                  </a:lnTo>
                  <a:lnTo>
                    <a:pt x="10217" y="71"/>
                  </a:lnTo>
                  <a:lnTo>
                    <a:pt x="10232" y="74"/>
                  </a:lnTo>
                  <a:lnTo>
                    <a:pt x="10248" y="79"/>
                  </a:lnTo>
                  <a:lnTo>
                    <a:pt x="10264" y="86"/>
                  </a:lnTo>
                  <a:lnTo>
                    <a:pt x="10278" y="94"/>
                  </a:lnTo>
                  <a:lnTo>
                    <a:pt x="10294" y="101"/>
                  </a:lnTo>
                  <a:lnTo>
                    <a:pt x="10310" y="109"/>
                  </a:lnTo>
                  <a:lnTo>
                    <a:pt x="10325" y="117"/>
                  </a:lnTo>
                  <a:lnTo>
                    <a:pt x="10340" y="126"/>
                  </a:lnTo>
                  <a:lnTo>
                    <a:pt x="10356" y="136"/>
                  </a:lnTo>
                  <a:lnTo>
                    <a:pt x="10370" y="146"/>
                  </a:lnTo>
                  <a:lnTo>
                    <a:pt x="10385" y="157"/>
                  </a:lnTo>
                  <a:lnTo>
                    <a:pt x="10399" y="168"/>
                  </a:lnTo>
                  <a:lnTo>
                    <a:pt x="10412" y="180"/>
                  </a:lnTo>
                  <a:lnTo>
                    <a:pt x="10425" y="193"/>
                  </a:lnTo>
                  <a:lnTo>
                    <a:pt x="10437" y="206"/>
                  </a:lnTo>
                  <a:lnTo>
                    <a:pt x="10449" y="219"/>
                  </a:lnTo>
                  <a:lnTo>
                    <a:pt x="10459" y="234"/>
                  </a:lnTo>
                  <a:lnTo>
                    <a:pt x="10468" y="248"/>
                  </a:lnTo>
                  <a:lnTo>
                    <a:pt x="10477" y="263"/>
                  </a:lnTo>
                  <a:lnTo>
                    <a:pt x="10484" y="280"/>
                  </a:lnTo>
                  <a:lnTo>
                    <a:pt x="10493" y="284"/>
                  </a:lnTo>
                  <a:lnTo>
                    <a:pt x="10500" y="289"/>
                  </a:lnTo>
                  <a:lnTo>
                    <a:pt x="10506" y="295"/>
                  </a:lnTo>
                  <a:lnTo>
                    <a:pt x="10511" y="301"/>
                  </a:lnTo>
                  <a:lnTo>
                    <a:pt x="10517" y="307"/>
                  </a:lnTo>
                  <a:lnTo>
                    <a:pt x="10523" y="312"/>
                  </a:lnTo>
                  <a:lnTo>
                    <a:pt x="10526" y="315"/>
                  </a:lnTo>
                  <a:lnTo>
                    <a:pt x="10530" y="317"/>
                  </a:lnTo>
                  <a:lnTo>
                    <a:pt x="10536" y="318"/>
                  </a:lnTo>
                  <a:lnTo>
                    <a:pt x="10540" y="319"/>
                  </a:lnTo>
                  <a:lnTo>
                    <a:pt x="10547" y="317"/>
                  </a:lnTo>
                  <a:lnTo>
                    <a:pt x="10553" y="316"/>
                  </a:lnTo>
                  <a:lnTo>
                    <a:pt x="10558" y="316"/>
                  </a:lnTo>
                  <a:lnTo>
                    <a:pt x="10564" y="316"/>
                  </a:lnTo>
                  <a:lnTo>
                    <a:pt x="10576" y="318"/>
                  </a:lnTo>
                  <a:lnTo>
                    <a:pt x="10588" y="322"/>
                  </a:lnTo>
                  <a:lnTo>
                    <a:pt x="10599" y="326"/>
                  </a:lnTo>
                  <a:lnTo>
                    <a:pt x="10610" y="329"/>
                  </a:lnTo>
                  <a:lnTo>
                    <a:pt x="10621" y="332"/>
                  </a:lnTo>
                  <a:lnTo>
                    <a:pt x="10633" y="333"/>
                  </a:lnTo>
                  <a:lnTo>
                    <a:pt x="10640" y="333"/>
                  </a:lnTo>
                  <a:lnTo>
                    <a:pt x="10647" y="334"/>
                  </a:lnTo>
                  <a:lnTo>
                    <a:pt x="10653" y="335"/>
                  </a:lnTo>
                  <a:lnTo>
                    <a:pt x="10659" y="337"/>
                  </a:lnTo>
                  <a:lnTo>
                    <a:pt x="10665" y="339"/>
                  </a:lnTo>
                  <a:lnTo>
                    <a:pt x="10672" y="343"/>
                  </a:lnTo>
                  <a:lnTo>
                    <a:pt x="10677" y="346"/>
                  </a:lnTo>
                  <a:lnTo>
                    <a:pt x="10682" y="350"/>
                  </a:lnTo>
                  <a:lnTo>
                    <a:pt x="10691" y="361"/>
                  </a:lnTo>
                  <a:lnTo>
                    <a:pt x="10699" y="371"/>
                  </a:lnTo>
                  <a:lnTo>
                    <a:pt x="10706" y="382"/>
                  </a:lnTo>
                  <a:lnTo>
                    <a:pt x="10712" y="393"/>
                  </a:lnTo>
                  <a:lnTo>
                    <a:pt x="10715" y="403"/>
                  </a:lnTo>
                  <a:lnTo>
                    <a:pt x="10718" y="414"/>
                  </a:lnTo>
                  <a:lnTo>
                    <a:pt x="10719" y="425"/>
                  </a:lnTo>
                  <a:lnTo>
                    <a:pt x="10720" y="435"/>
                  </a:lnTo>
                  <a:lnTo>
                    <a:pt x="10721" y="440"/>
                  </a:lnTo>
                  <a:lnTo>
                    <a:pt x="10722" y="445"/>
                  </a:lnTo>
                  <a:lnTo>
                    <a:pt x="10724" y="449"/>
                  </a:lnTo>
                  <a:lnTo>
                    <a:pt x="10726" y="455"/>
                  </a:lnTo>
                  <a:lnTo>
                    <a:pt x="10729" y="459"/>
                  </a:lnTo>
                  <a:lnTo>
                    <a:pt x="10733" y="462"/>
                  </a:lnTo>
                  <a:lnTo>
                    <a:pt x="10737" y="465"/>
                  </a:lnTo>
                  <a:lnTo>
                    <a:pt x="10743" y="467"/>
                  </a:lnTo>
                  <a:lnTo>
                    <a:pt x="10784" y="481"/>
                  </a:lnTo>
                  <a:lnTo>
                    <a:pt x="10826" y="495"/>
                  </a:lnTo>
                  <a:lnTo>
                    <a:pt x="10836" y="500"/>
                  </a:lnTo>
                  <a:lnTo>
                    <a:pt x="10846" y="505"/>
                  </a:lnTo>
                  <a:lnTo>
                    <a:pt x="10855" y="511"/>
                  </a:lnTo>
                  <a:lnTo>
                    <a:pt x="10864" y="517"/>
                  </a:lnTo>
                  <a:lnTo>
                    <a:pt x="10872" y="524"/>
                  </a:lnTo>
                  <a:lnTo>
                    <a:pt x="10879" y="532"/>
                  </a:lnTo>
                  <a:lnTo>
                    <a:pt x="10885" y="541"/>
                  </a:lnTo>
                  <a:lnTo>
                    <a:pt x="10891" y="552"/>
                  </a:lnTo>
                  <a:lnTo>
                    <a:pt x="10903" y="568"/>
                  </a:lnTo>
                  <a:lnTo>
                    <a:pt x="10913" y="584"/>
                  </a:lnTo>
                  <a:lnTo>
                    <a:pt x="10922" y="601"/>
                  </a:lnTo>
                  <a:lnTo>
                    <a:pt x="10930" y="619"/>
                  </a:lnTo>
                  <a:lnTo>
                    <a:pt x="10943" y="656"/>
                  </a:lnTo>
                  <a:lnTo>
                    <a:pt x="10956" y="693"/>
                  </a:lnTo>
                  <a:lnTo>
                    <a:pt x="10967" y="731"/>
                  </a:lnTo>
                  <a:lnTo>
                    <a:pt x="10981" y="767"/>
                  </a:lnTo>
                  <a:lnTo>
                    <a:pt x="10989" y="786"/>
                  </a:lnTo>
                  <a:lnTo>
                    <a:pt x="10998" y="803"/>
                  </a:lnTo>
                  <a:lnTo>
                    <a:pt x="11008" y="820"/>
                  </a:lnTo>
                  <a:lnTo>
                    <a:pt x="11020" y="837"/>
                  </a:lnTo>
                  <a:lnTo>
                    <a:pt x="11014" y="852"/>
                  </a:lnTo>
                  <a:lnTo>
                    <a:pt x="11008" y="868"/>
                  </a:lnTo>
                  <a:lnTo>
                    <a:pt x="11001" y="884"/>
                  </a:lnTo>
                  <a:lnTo>
                    <a:pt x="10993" y="900"/>
                  </a:lnTo>
                  <a:lnTo>
                    <a:pt x="10976" y="931"/>
                  </a:lnTo>
                  <a:lnTo>
                    <a:pt x="10959" y="960"/>
                  </a:lnTo>
                  <a:lnTo>
                    <a:pt x="10939" y="991"/>
                  </a:lnTo>
                  <a:lnTo>
                    <a:pt x="10921" y="1021"/>
                  </a:lnTo>
                  <a:lnTo>
                    <a:pt x="10903" y="1051"/>
                  </a:lnTo>
                  <a:lnTo>
                    <a:pt x="10885" y="1081"/>
                  </a:lnTo>
                  <a:close/>
                  <a:moveTo>
                    <a:pt x="10879" y="859"/>
                  </a:moveTo>
                  <a:lnTo>
                    <a:pt x="10877" y="877"/>
                  </a:lnTo>
                  <a:lnTo>
                    <a:pt x="10874" y="894"/>
                  </a:lnTo>
                  <a:lnTo>
                    <a:pt x="10870" y="911"/>
                  </a:lnTo>
                  <a:lnTo>
                    <a:pt x="10865" y="929"/>
                  </a:lnTo>
                  <a:lnTo>
                    <a:pt x="10859" y="945"/>
                  </a:lnTo>
                  <a:lnTo>
                    <a:pt x="10851" y="961"/>
                  </a:lnTo>
                  <a:lnTo>
                    <a:pt x="10844" y="978"/>
                  </a:lnTo>
                  <a:lnTo>
                    <a:pt x="10835" y="993"/>
                  </a:lnTo>
                  <a:lnTo>
                    <a:pt x="10825" y="1007"/>
                  </a:lnTo>
                  <a:lnTo>
                    <a:pt x="10814" y="1021"/>
                  </a:lnTo>
                  <a:lnTo>
                    <a:pt x="10802" y="1034"/>
                  </a:lnTo>
                  <a:lnTo>
                    <a:pt x="10789" y="1046"/>
                  </a:lnTo>
                  <a:lnTo>
                    <a:pt x="10776" y="1058"/>
                  </a:lnTo>
                  <a:lnTo>
                    <a:pt x="10761" y="1067"/>
                  </a:lnTo>
                  <a:lnTo>
                    <a:pt x="10747" y="1076"/>
                  </a:lnTo>
                  <a:lnTo>
                    <a:pt x="10731" y="1083"/>
                  </a:lnTo>
                  <a:lnTo>
                    <a:pt x="10723" y="1085"/>
                  </a:lnTo>
                  <a:lnTo>
                    <a:pt x="10713" y="1087"/>
                  </a:lnTo>
                  <a:lnTo>
                    <a:pt x="10704" y="1089"/>
                  </a:lnTo>
                  <a:lnTo>
                    <a:pt x="10695" y="1090"/>
                  </a:lnTo>
                  <a:lnTo>
                    <a:pt x="10687" y="1090"/>
                  </a:lnTo>
                  <a:lnTo>
                    <a:pt x="10678" y="1090"/>
                  </a:lnTo>
                  <a:lnTo>
                    <a:pt x="10668" y="1089"/>
                  </a:lnTo>
                  <a:lnTo>
                    <a:pt x="10660" y="1088"/>
                  </a:lnTo>
                  <a:lnTo>
                    <a:pt x="10651" y="1086"/>
                  </a:lnTo>
                  <a:lnTo>
                    <a:pt x="10643" y="1084"/>
                  </a:lnTo>
                  <a:lnTo>
                    <a:pt x="10635" y="1081"/>
                  </a:lnTo>
                  <a:lnTo>
                    <a:pt x="10627" y="1077"/>
                  </a:lnTo>
                  <a:lnTo>
                    <a:pt x="10619" y="1073"/>
                  </a:lnTo>
                  <a:lnTo>
                    <a:pt x="10612" y="1068"/>
                  </a:lnTo>
                  <a:lnTo>
                    <a:pt x="10605" y="1063"/>
                  </a:lnTo>
                  <a:lnTo>
                    <a:pt x="10599" y="1057"/>
                  </a:lnTo>
                  <a:lnTo>
                    <a:pt x="10594" y="1050"/>
                  </a:lnTo>
                  <a:lnTo>
                    <a:pt x="10589" y="1044"/>
                  </a:lnTo>
                  <a:lnTo>
                    <a:pt x="10585" y="1037"/>
                  </a:lnTo>
                  <a:lnTo>
                    <a:pt x="10582" y="1030"/>
                  </a:lnTo>
                  <a:lnTo>
                    <a:pt x="10579" y="1023"/>
                  </a:lnTo>
                  <a:lnTo>
                    <a:pt x="10575" y="1016"/>
                  </a:lnTo>
                  <a:lnTo>
                    <a:pt x="10573" y="1007"/>
                  </a:lnTo>
                  <a:lnTo>
                    <a:pt x="10572" y="999"/>
                  </a:lnTo>
                  <a:lnTo>
                    <a:pt x="10571" y="991"/>
                  </a:lnTo>
                  <a:lnTo>
                    <a:pt x="10571" y="983"/>
                  </a:lnTo>
                  <a:lnTo>
                    <a:pt x="10571" y="975"/>
                  </a:lnTo>
                  <a:lnTo>
                    <a:pt x="10572" y="967"/>
                  </a:lnTo>
                  <a:lnTo>
                    <a:pt x="10574" y="959"/>
                  </a:lnTo>
                  <a:lnTo>
                    <a:pt x="10576" y="951"/>
                  </a:lnTo>
                  <a:lnTo>
                    <a:pt x="10580" y="944"/>
                  </a:lnTo>
                  <a:lnTo>
                    <a:pt x="10584" y="937"/>
                  </a:lnTo>
                  <a:lnTo>
                    <a:pt x="10590" y="928"/>
                  </a:lnTo>
                  <a:lnTo>
                    <a:pt x="10598" y="922"/>
                  </a:lnTo>
                  <a:lnTo>
                    <a:pt x="10606" y="917"/>
                  </a:lnTo>
                  <a:lnTo>
                    <a:pt x="10614" y="913"/>
                  </a:lnTo>
                  <a:lnTo>
                    <a:pt x="10634" y="909"/>
                  </a:lnTo>
                  <a:lnTo>
                    <a:pt x="10653" y="908"/>
                  </a:lnTo>
                  <a:lnTo>
                    <a:pt x="10662" y="907"/>
                  </a:lnTo>
                  <a:lnTo>
                    <a:pt x="10672" y="905"/>
                  </a:lnTo>
                  <a:lnTo>
                    <a:pt x="10681" y="903"/>
                  </a:lnTo>
                  <a:lnTo>
                    <a:pt x="10689" y="900"/>
                  </a:lnTo>
                  <a:lnTo>
                    <a:pt x="10697" y="895"/>
                  </a:lnTo>
                  <a:lnTo>
                    <a:pt x="10704" y="888"/>
                  </a:lnTo>
                  <a:lnTo>
                    <a:pt x="10707" y="884"/>
                  </a:lnTo>
                  <a:lnTo>
                    <a:pt x="10710" y="879"/>
                  </a:lnTo>
                  <a:lnTo>
                    <a:pt x="10713" y="874"/>
                  </a:lnTo>
                  <a:lnTo>
                    <a:pt x="10715" y="867"/>
                  </a:lnTo>
                  <a:lnTo>
                    <a:pt x="10718" y="849"/>
                  </a:lnTo>
                  <a:lnTo>
                    <a:pt x="10719" y="830"/>
                  </a:lnTo>
                  <a:lnTo>
                    <a:pt x="10720" y="810"/>
                  </a:lnTo>
                  <a:lnTo>
                    <a:pt x="10718" y="791"/>
                  </a:lnTo>
                  <a:lnTo>
                    <a:pt x="10717" y="782"/>
                  </a:lnTo>
                  <a:lnTo>
                    <a:pt x="10714" y="772"/>
                  </a:lnTo>
                  <a:lnTo>
                    <a:pt x="10711" y="763"/>
                  </a:lnTo>
                  <a:lnTo>
                    <a:pt x="10708" y="754"/>
                  </a:lnTo>
                  <a:lnTo>
                    <a:pt x="10704" y="746"/>
                  </a:lnTo>
                  <a:lnTo>
                    <a:pt x="10700" y="738"/>
                  </a:lnTo>
                  <a:lnTo>
                    <a:pt x="10694" y="731"/>
                  </a:lnTo>
                  <a:lnTo>
                    <a:pt x="10688" y="723"/>
                  </a:lnTo>
                  <a:lnTo>
                    <a:pt x="10682" y="721"/>
                  </a:lnTo>
                  <a:lnTo>
                    <a:pt x="10675" y="719"/>
                  </a:lnTo>
                  <a:lnTo>
                    <a:pt x="10668" y="717"/>
                  </a:lnTo>
                  <a:lnTo>
                    <a:pt x="10661" y="716"/>
                  </a:lnTo>
                  <a:lnTo>
                    <a:pt x="10647" y="715"/>
                  </a:lnTo>
                  <a:lnTo>
                    <a:pt x="10634" y="715"/>
                  </a:lnTo>
                  <a:lnTo>
                    <a:pt x="10620" y="713"/>
                  </a:lnTo>
                  <a:lnTo>
                    <a:pt x="10608" y="710"/>
                  </a:lnTo>
                  <a:lnTo>
                    <a:pt x="10602" y="708"/>
                  </a:lnTo>
                  <a:lnTo>
                    <a:pt x="10596" y="705"/>
                  </a:lnTo>
                  <a:lnTo>
                    <a:pt x="10591" y="702"/>
                  </a:lnTo>
                  <a:lnTo>
                    <a:pt x="10587" y="697"/>
                  </a:lnTo>
                  <a:lnTo>
                    <a:pt x="10581" y="688"/>
                  </a:lnTo>
                  <a:lnTo>
                    <a:pt x="10576" y="677"/>
                  </a:lnTo>
                  <a:lnTo>
                    <a:pt x="10572" y="667"/>
                  </a:lnTo>
                  <a:lnTo>
                    <a:pt x="10569" y="656"/>
                  </a:lnTo>
                  <a:lnTo>
                    <a:pt x="10567" y="645"/>
                  </a:lnTo>
                  <a:lnTo>
                    <a:pt x="10567" y="633"/>
                  </a:lnTo>
                  <a:lnTo>
                    <a:pt x="10568" y="622"/>
                  </a:lnTo>
                  <a:lnTo>
                    <a:pt x="10570" y="611"/>
                  </a:lnTo>
                  <a:lnTo>
                    <a:pt x="10573" y="605"/>
                  </a:lnTo>
                  <a:lnTo>
                    <a:pt x="10575" y="600"/>
                  </a:lnTo>
                  <a:lnTo>
                    <a:pt x="10579" y="595"/>
                  </a:lnTo>
                  <a:lnTo>
                    <a:pt x="10583" y="589"/>
                  </a:lnTo>
                  <a:lnTo>
                    <a:pt x="10592" y="581"/>
                  </a:lnTo>
                  <a:lnTo>
                    <a:pt x="10602" y="575"/>
                  </a:lnTo>
                  <a:lnTo>
                    <a:pt x="10626" y="565"/>
                  </a:lnTo>
                  <a:lnTo>
                    <a:pt x="10648" y="558"/>
                  </a:lnTo>
                  <a:lnTo>
                    <a:pt x="10658" y="558"/>
                  </a:lnTo>
                  <a:lnTo>
                    <a:pt x="10669" y="559"/>
                  </a:lnTo>
                  <a:lnTo>
                    <a:pt x="10680" y="561"/>
                  </a:lnTo>
                  <a:lnTo>
                    <a:pt x="10690" y="563"/>
                  </a:lnTo>
                  <a:lnTo>
                    <a:pt x="10700" y="566"/>
                  </a:lnTo>
                  <a:lnTo>
                    <a:pt x="10709" y="570"/>
                  </a:lnTo>
                  <a:lnTo>
                    <a:pt x="10719" y="574"/>
                  </a:lnTo>
                  <a:lnTo>
                    <a:pt x="10728" y="578"/>
                  </a:lnTo>
                  <a:lnTo>
                    <a:pt x="10746" y="589"/>
                  </a:lnTo>
                  <a:lnTo>
                    <a:pt x="10763" y="602"/>
                  </a:lnTo>
                  <a:lnTo>
                    <a:pt x="10778" y="615"/>
                  </a:lnTo>
                  <a:lnTo>
                    <a:pt x="10792" y="629"/>
                  </a:lnTo>
                  <a:lnTo>
                    <a:pt x="10803" y="643"/>
                  </a:lnTo>
                  <a:lnTo>
                    <a:pt x="10815" y="657"/>
                  </a:lnTo>
                  <a:lnTo>
                    <a:pt x="10825" y="670"/>
                  </a:lnTo>
                  <a:lnTo>
                    <a:pt x="10835" y="686"/>
                  </a:lnTo>
                  <a:lnTo>
                    <a:pt x="10853" y="715"/>
                  </a:lnTo>
                  <a:lnTo>
                    <a:pt x="10873" y="746"/>
                  </a:lnTo>
                  <a:lnTo>
                    <a:pt x="10881" y="769"/>
                  </a:lnTo>
                  <a:lnTo>
                    <a:pt x="10890" y="794"/>
                  </a:lnTo>
                  <a:lnTo>
                    <a:pt x="10893" y="807"/>
                  </a:lnTo>
                  <a:lnTo>
                    <a:pt x="10894" y="819"/>
                  </a:lnTo>
                  <a:lnTo>
                    <a:pt x="10894" y="827"/>
                  </a:lnTo>
                  <a:lnTo>
                    <a:pt x="10894" y="834"/>
                  </a:lnTo>
                  <a:lnTo>
                    <a:pt x="10893" y="840"/>
                  </a:lnTo>
                  <a:lnTo>
                    <a:pt x="10891" y="847"/>
                  </a:lnTo>
                  <a:lnTo>
                    <a:pt x="10879" y="859"/>
                  </a:lnTo>
                  <a:close/>
                  <a:moveTo>
                    <a:pt x="10728" y="1046"/>
                  </a:moveTo>
                  <a:lnTo>
                    <a:pt x="10721" y="1049"/>
                  </a:lnTo>
                  <a:lnTo>
                    <a:pt x="10714" y="1050"/>
                  </a:lnTo>
                  <a:lnTo>
                    <a:pt x="10708" y="1051"/>
                  </a:lnTo>
                  <a:lnTo>
                    <a:pt x="10701" y="1052"/>
                  </a:lnTo>
                  <a:lnTo>
                    <a:pt x="10689" y="1050"/>
                  </a:lnTo>
                  <a:lnTo>
                    <a:pt x="10676" y="1046"/>
                  </a:lnTo>
                  <a:lnTo>
                    <a:pt x="10668" y="1042"/>
                  </a:lnTo>
                  <a:lnTo>
                    <a:pt x="10661" y="1037"/>
                  </a:lnTo>
                  <a:lnTo>
                    <a:pt x="10655" y="1031"/>
                  </a:lnTo>
                  <a:lnTo>
                    <a:pt x="10649" y="1025"/>
                  </a:lnTo>
                  <a:lnTo>
                    <a:pt x="10643" y="1019"/>
                  </a:lnTo>
                  <a:lnTo>
                    <a:pt x="10639" y="1012"/>
                  </a:lnTo>
                  <a:lnTo>
                    <a:pt x="10637" y="1003"/>
                  </a:lnTo>
                  <a:lnTo>
                    <a:pt x="10636" y="995"/>
                  </a:lnTo>
                  <a:lnTo>
                    <a:pt x="10636" y="988"/>
                  </a:lnTo>
                  <a:lnTo>
                    <a:pt x="10637" y="982"/>
                  </a:lnTo>
                  <a:lnTo>
                    <a:pt x="10638" y="975"/>
                  </a:lnTo>
                  <a:lnTo>
                    <a:pt x="10640" y="968"/>
                  </a:lnTo>
                  <a:lnTo>
                    <a:pt x="10643" y="961"/>
                  </a:lnTo>
                  <a:lnTo>
                    <a:pt x="10647" y="956"/>
                  </a:lnTo>
                  <a:lnTo>
                    <a:pt x="10650" y="954"/>
                  </a:lnTo>
                  <a:lnTo>
                    <a:pt x="10653" y="952"/>
                  </a:lnTo>
                  <a:lnTo>
                    <a:pt x="10656" y="951"/>
                  </a:lnTo>
                  <a:lnTo>
                    <a:pt x="10660" y="951"/>
                  </a:lnTo>
                  <a:lnTo>
                    <a:pt x="10672" y="956"/>
                  </a:lnTo>
                  <a:lnTo>
                    <a:pt x="10683" y="961"/>
                  </a:lnTo>
                  <a:lnTo>
                    <a:pt x="10688" y="964"/>
                  </a:lnTo>
                  <a:lnTo>
                    <a:pt x="10695" y="965"/>
                  </a:lnTo>
                  <a:lnTo>
                    <a:pt x="10701" y="965"/>
                  </a:lnTo>
                  <a:lnTo>
                    <a:pt x="10709" y="964"/>
                  </a:lnTo>
                  <a:lnTo>
                    <a:pt x="10717" y="947"/>
                  </a:lnTo>
                  <a:lnTo>
                    <a:pt x="10722" y="931"/>
                  </a:lnTo>
                  <a:lnTo>
                    <a:pt x="10726" y="923"/>
                  </a:lnTo>
                  <a:lnTo>
                    <a:pt x="10731" y="917"/>
                  </a:lnTo>
                  <a:lnTo>
                    <a:pt x="10734" y="913"/>
                  </a:lnTo>
                  <a:lnTo>
                    <a:pt x="10737" y="910"/>
                  </a:lnTo>
                  <a:lnTo>
                    <a:pt x="10741" y="908"/>
                  </a:lnTo>
                  <a:lnTo>
                    <a:pt x="10746" y="907"/>
                  </a:lnTo>
                  <a:lnTo>
                    <a:pt x="10751" y="893"/>
                  </a:lnTo>
                  <a:lnTo>
                    <a:pt x="10754" y="878"/>
                  </a:lnTo>
                  <a:lnTo>
                    <a:pt x="10757" y="862"/>
                  </a:lnTo>
                  <a:lnTo>
                    <a:pt x="10759" y="848"/>
                  </a:lnTo>
                  <a:lnTo>
                    <a:pt x="10760" y="833"/>
                  </a:lnTo>
                  <a:lnTo>
                    <a:pt x="10760" y="817"/>
                  </a:lnTo>
                  <a:lnTo>
                    <a:pt x="10759" y="802"/>
                  </a:lnTo>
                  <a:lnTo>
                    <a:pt x="10758" y="787"/>
                  </a:lnTo>
                  <a:lnTo>
                    <a:pt x="10755" y="772"/>
                  </a:lnTo>
                  <a:lnTo>
                    <a:pt x="10752" y="757"/>
                  </a:lnTo>
                  <a:lnTo>
                    <a:pt x="10747" y="743"/>
                  </a:lnTo>
                  <a:lnTo>
                    <a:pt x="10742" y="729"/>
                  </a:lnTo>
                  <a:lnTo>
                    <a:pt x="10736" y="715"/>
                  </a:lnTo>
                  <a:lnTo>
                    <a:pt x="10729" y="702"/>
                  </a:lnTo>
                  <a:lnTo>
                    <a:pt x="10722" y="690"/>
                  </a:lnTo>
                  <a:lnTo>
                    <a:pt x="10712" y="677"/>
                  </a:lnTo>
                  <a:lnTo>
                    <a:pt x="10707" y="673"/>
                  </a:lnTo>
                  <a:lnTo>
                    <a:pt x="10701" y="672"/>
                  </a:lnTo>
                  <a:lnTo>
                    <a:pt x="10695" y="671"/>
                  </a:lnTo>
                  <a:lnTo>
                    <a:pt x="10688" y="671"/>
                  </a:lnTo>
                  <a:lnTo>
                    <a:pt x="10675" y="673"/>
                  </a:lnTo>
                  <a:lnTo>
                    <a:pt x="10660" y="676"/>
                  </a:lnTo>
                  <a:lnTo>
                    <a:pt x="10653" y="677"/>
                  </a:lnTo>
                  <a:lnTo>
                    <a:pt x="10647" y="677"/>
                  </a:lnTo>
                  <a:lnTo>
                    <a:pt x="10641" y="676"/>
                  </a:lnTo>
                  <a:lnTo>
                    <a:pt x="10635" y="674"/>
                  </a:lnTo>
                  <a:lnTo>
                    <a:pt x="10630" y="671"/>
                  </a:lnTo>
                  <a:lnTo>
                    <a:pt x="10625" y="666"/>
                  </a:lnTo>
                  <a:lnTo>
                    <a:pt x="10620" y="659"/>
                  </a:lnTo>
                  <a:lnTo>
                    <a:pt x="10617" y="651"/>
                  </a:lnTo>
                  <a:lnTo>
                    <a:pt x="10615" y="644"/>
                  </a:lnTo>
                  <a:lnTo>
                    <a:pt x="10616" y="636"/>
                  </a:lnTo>
                  <a:lnTo>
                    <a:pt x="10618" y="630"/>
                  </a:lnTo>
                  <a:lnTo>
                    <a:pt x="10621" y="623"/>
                  </a:lnTo>
                  <a:lnTo>
                    <a:pt x="10626" y="618"/>
                  </a:lnTo>
                  <a:lnTo>
                    <a:pt x="10631" y="613"/>
                  </a:lnTo>
                  <a:lnTo>
                    <a:pt x="10636" y="608"/>
                  </a:lnTo>
                  <a:lnTo>
                    <a:pt x="10642" y="604"/>
                  </a:lnTo>
                  <a:lnTo>
                    <a:pt x="10655" y="603"/>
                  </a:lnTo>
                  <a:lnTo>
                    <a:pt x="10668" y="603"/>
                  </a:lnTo>
                  <a:lnTo>
                    <a:pt x="10681" y="605"/>
                  </a:lnTo>
                  <a:lnTo>
                    <a:pt x="10693" y="608"/>
                  </a:lnTo>
                  <a:lnTo>
                    <a:pt x="10705" y="612"/>
                  </a:lnTo>
                  <a:lnTo>
                    <a:pt x="10717" y="618"/>
                  </a:lnTo>
                  <a:lnTo>
                    <a:pt x="10729" y="624"/>
                  </a:lnTo>
                  <a:lnTo>
                    <a:pt x="10740" y="630"/>
                  </a:lnTo>
                  <a:lnTo>
                    <a:pt x="10759" y="651"/>
                  </a:lnTo>
                  <a:lnTo>
                    <a:pt x="10777" y="671"/>
                  </a:lnTo>
                  <a:lnTo>
                    <a:pt x="10794" y="694"/>
                  </a:lnTo>
                  <a:lnTo>
                    <a:pt x="10809" y="717"/>
                  </a:lnTo>
                  <a:lnTo>
                    <a:pt x="10816" y="728"/>
                  </a:lnTo>
                  <a:lnTo>
                    <a:pt x="10822" y="741"/>
                  </a:lnTo>
                  <a:lnTo>
                    <a:pt x="10827" y="754"/>
                  </a:lnTo>
                  <a:lnTo>
                    <a:pt x="10832" y="766"/>
                  </a:lnTo>
                  <a:lnTo>
                    <a:pt x="10836" y="780"/>
                  </a:lnTo>
                  <a:lnTo>
                    <a:pt x="10840" y="793"/>
                  </a:lnTo>
                  <a:lnTo>
                    <a:pt x="10842" y="806"/>
                  </a:lnTo>
                  <a:lnTo>
                    <a:pt x="10844" y="819"/>
                  </a:lnTo>
                  <a:lnTo>
                    <a:pt x="10843" y="836"/>
                  </a:lnTo>
                  <a:lnTo>
                    <a:pt x="10841" y="852"/>
                  </a:lnTo>
                  <a:lnTo>
                    <a:pt x="10839" y="870"/>
                  </a:lnTo>
                  <a:lnTo>
                    <a:pt x="10836" y="886"/>
                  </a:lnTo>
                  <a:lnTo>
                    <a:pt x="10832" y="901"/>
                  </a:lnTo>
                  <a:lnTo>
                    <a:pt x="10828" y="918"/>
                  </a:lnTo>
                  <a:lnTo>
                    <a:pt x="10823" y="934"/>
                  </a:lnTo>
                  <a:lnTo>
                    <a:pt x="10817" y="949"/>
                  </a:lnTo>
                  <a:lnTo>
                    <a:pt x="10810" y="964"/>
                  </a:lnTo>
                  <a:lnTo>
                    <a:pt x="10801" y="978"/>
                  </a:lnTo>
                  <a:lnTo>
                    <a:pt x="10792" y="991"/>
                  </a:lnTo>
                  <a:lnTo>
                    <a:pt x="10782" y="1004"/>
                  </a:lnTo>
                  <a:lnTo>
                    <a:pt x="10770" y="1016"/>
                  </a:lnTo>
                  <a:lnTo>
                    <a:pt x="10757" y="1027"/>
                  </a:lnTo>
                  <a:lnTo>
                    <a:pt x="10743" y="1037"/>
                  </a:lnTo>
                  <a:lnTo>
                    <a:pt x="10728" y="1046"/>
                  </a:lnTo>
                  <a:close/>
                  <a:moveTo>
                    <a:pt x="10426" y="1382"/>
                  </a:moveTo>
                  <a:lnTo>
                    <a:pt x="10359" y="1441"/>
                  </a:lnTo>
                  <a:lnTo>
                    <a:pt x="10336" y="1449"/>
                  </a:lnTo>
                  <a:lnTo>
                    <a:pt x="10315" y="1458"/>
                  </a:lnTo>
                  <a:lnTo>
                    <a:pt x="10292" y="1466"/>
                  </a:lnTo>
                  <a:lnTo>
                    <a:pt x="10270" y="1474"/>
                  </a:lnTo>
                  <a:lnTo>
                    <a:pt x="10259" y="1477"/>
                  </a:lnTo>
                  <a:lnTo>
                    <a:pt x="10246" y="1480"/>
                  </a:lnTo>
                  <a:lnTo>
                    <a:pt x="10235" y="1481"/>
                  </a:lnTo>
                  <a:lnTo>
                    <a:pt x="10223" y="1482"/>
                  </a:lnTo>
                  <a:lnTo>
                    <a:pt x="10211" y="1482"/>
                  </a:lnTo>
                  <a:lnTo>
                    <a:pt x="10199" y="1481"/>
                  </a:lnTo>
                  <a:lnTo>
                    <a:pt x="10186" y="1478"/>
                  </a:lnTo>
                  <a:lnTo>
                    <a:pt x="10174" y="1475"/>
                  </a:lnTo>
                  <a:lnTo>
                    <a:pt x="10149" y="1460"/>
                  </a:lnTo>
                  <a:lnTo>
                    <a:pt x="10123" y="1446"/>
                  </a:lnTo>
                  <a:lnTo>
                    <a:pt x="10117" y="1441"/>
                  </a:lnTo>
                  <a:lnTo>
                    <a:pt x="10111" y="1437"/>
                  </a:lnTo>
                  <a:lnTo>
                    <a:pt x="10106" y="1432"/>
                  </a:lnTo>
                  <a:lnTo>
                    <a:pt x="10102" y="1426"/>
                  </a:lnTo>
                  <a:lnTo>
                    <a:pt x="10098" y="1419"/>
                  </a:lnTo>
                  <a:lnTo>
                    <a:pt x="10095" y="1413"/>
                  </a:lnTo>
                  <a:lnTo>
                    <a:pt x="10092" y="1406"/>
                  </a:lnTo>
                  <a:lnTo>
                    <a:pt x="10091" y="1398"/>
                  </a:lnTo>
                  <a:lnTo>
                    <a:pt x="10088" y="1386"/>
                  </a:lnTo>
                  <a:lnTo>
                    <a:pt x="10087" y="1374"/>
                  </a:lnTo>
                  <a:lnTo>
                    <a:pt x="10088" y="1362"/>
                  </a:lnTo>
                  <a:lnTo>
                    <a:pt x="10090" y="1352"/>
                  </a:lnTo>
                  <a:lnTo>
                    <a:pt x="10093" y="1342"/>
                  </a:lnTo>
                  <a:lnTo>
                    <a:pt x="10097" y="1331"/>
                  </a:lnTo>
                  <a:lnTo>
                    <a:pt x="10102" y="1322"/>
                  </a:lnTo>
                  <a:lnTo>
                    <a:pt x="10108" y="1313"/>
                  </a:lnTo>
                  <a:lnTo>
                    <a:pt x="10114" y="1304"/>
                  </a:lnTo>
                  <a:lnTo>
                    <a:pt x="10123" y="1296"/>
                  </a:lnTo>
                  <a:lnTo>
                    <a:pt x="10131" y="1288"/>
                  </a:lnTo>
                  <a:lnTo>
                    <a:pt x="10139" y="1280"/>
                  </a:lnTo>
                  <a:lnTo>
                    <a:pt x="10156" y="1266"/>
                  </a:lnTo>
                  <a:lnTo>
                    <a:pt x="10174" y="1253"/>
                  </a:lnTo>
                  <a:lnTo>
                    <a:pt x="10182" y="1250"/>
                  </a:lnTo>
                  <a:lnTo>
                    <a:pt x="10190" y="1249"/>
                  </a:lnTo>
                  <a:lnTo>
                    <a:pt x="10197" y="1248"/>
                  </a:lnTo>
                  <a:lnTo>
                    <a:pt x="10205" y="1248"/>
                  </a:lnTo>
                  <a:lnTo>
                    <a:pt x="10221" y="1250"/>
                  </a:lnTo>
                  <a:lnTo>
                    <a:pt x="10236" y="1254"/>
                  </a:lnTo>
                  <a:lnTo>
                    <a:pt x="10266" y="1264"/>
                  </a:lnTo>
                  <a:lnTo>
                    <a:pt x="10294" y="1272"/>
                  </a:lnTo>
                  <a:lnTo>
                    <a:pt x="10299" y="1269"/>
                  </a:lnTo>
                  <a:lnTo>
                    <a:pt x="10305" y="1265"/>
                  </a:lnTo>
                  <a:lnTo>
                    <a:pt x="10309" y="1261"/>
                  </a:lnTo>
                  <a:lnTo>
                    <a:pt x="10312" y="1256"/>
                  </a:lnTo>
                  <a:lnTo>
                    <a:pt x="10315" y="1251"/>
                  </a:lnTo>
                  <a:lnTo>
                    <a:pt x="10316" y="1245"/>
                  </a:lnTo>
                  <a:lnTo>
                    <a:pt x="10318" y="1238"/>
                  </a:lnTo>
                  <a:lnTo>
                    <a:pt x="10318" y="1232"/>
                  </a:lnTo>
                  <a:lnTo>
                    <a:pt x="10318" y="1219"/>
                  </a:lnTo>
                  <a:lnTo>
                    <a:pt x="10317" y="1207"/>
                  </a:lnTo>
                  <a:lnTo>
                    <a:pt x="10315" y="1195"/>
                  </a:lnTo>
                  <a:lnTo>
                    <a:pt x="10313" y="1183"/>
                  </a:lnTo>
                  <a:lnTo>
                    <a:pt x="10304" y="1171"/>
                  </a:lnTo>
                  <a:lnTo>
                    <a:pt x="10294" y="1158"/>
                  </a:lnTo>
                  <a:lnTo>
                    <a:pt x="10289" y="1152"/>
                  </a:lnTo>
                  <a:lnTo>
                    <a:pt x="10283" y="1146"/>
                  </a:lnTo>
                  <a:lnTo>
                    <a:pt x="10277" y="1142"/>
                  </a:lnTo>
                  <a:lnTo>
                    <a:pt x="10269" y="1140"/>
                  </a:lnTo>
                  <a:lnTo>
                    <a:pt x="10249" y="1143"/>
                  </a:lnTo>
                  <a:lnTo>
                    <a:pt x="10229" y="1144"/>
                  </a:lnTo>
                  <a:lnTo>
                    <a:pt x="10219" y="1143"/>
                  </a:lnTo>
                  <a:lnTo>
                    <a:pt x="10209" y="1140"/>
                  </a:lnTo>
                  <a:lnTo>
                    <a:pt x="10205" y="1138"/>
                  </a:lnTo>
                  <a:lnTo>
                    <a:pt x="10202" y="1136"/>
                  </a:lnTo>
                  <a:lnTo>
                    <a:pt x="10198" y="1133"/>
                  </a:lnTo>
                  <a:lnTo>
                    <a:pt x="10195" y="1129"/>
                  </a:lnTo>
                  <a:lnTo>
                    <a:pt x="10197" y="1118"/>
                  </a:lnTo>
                  <a:lnTo>
                    <a:pt x="10200" y="1108"/>
                  </a:lnTo>
                  <a:lnTo>
                    <a:pt x="10204" y="1097"/>
                  </a:lnTo>
                  <a:lnTo>
                    <a:pt x="10209" y="1088"/>
                  </a:lnTo>
                  <a:lnTo>
                    <a:pt x="10222" y="1071"/>
                  </a:lnTo>
                  <a:lnTo>
                    <a:pt x="10235" y="1054"/>
                  </a:lnTo>
                  <a:lnTo>
                    <a:pt x="10240" y="1041"/>
                  </a:lnTo>
                  <a:lnTo>
                    <a:pt x="10243" y="1028"/>
                  </a:lnTo>
                  <a:lnTo>
                    <a:pt x="10245" y="1016"/>
                  </a:lnTo>
                  <a:lnTo>
                    <a:pt x="10246" y="1002"/>
                  </a:lnTo>
                  <a:lnTo>
                    <a:pt x="10245" y="990"/>
                  </a:lnTo>
                  <a:lnTo>
                    <a:pt x="10244" y="977"/>
                  </a:lnTo>
                  <a:lnTo>
                    <a:pt x="10242" y="965"/>
                  </a:lnTo>
                  <a:lnTo>
                    <a:pt x="10239" y="952"/>
                  </a:lnTo>
                  <a:lnTo>
                    <a:pt x="10235" y="940"/>
                  </a:lnTo>
                  <a:lnTo>
                    <a:pt x="10230" y="929"/>
                  </a:lnTo>
                  <a:lnTo>
                    <a:pt x="10225" y="918"/>
                  </a:lnTo>
                  <a:lnTo>
                    <a:pt x="10219" y="906"/>
                  </a:lnTo>
                  <a:lnTo>
                    <a:pt x="10212" y="895"/>
                  </a:lnTo>
                  <a:lnTo>
                    <a:pt x="10204" y="885"/>
                  </a:lnTo>
                  <a:lnTo>
                    <a:pt x="10197" y="875"/>
                  </a:lnTo>
                  <a:lnTo>
                    <a:pt x="10189" y="864"/>
                  </a:lnTo>
                  <a:lnTo>
                    <a:pt x="10175" y="855"/>
                  </a:lnTo>
                  <a:lnTo>
                    <a:pt x="10158" y="843"/>
                  </a:lnTo>
                  <a:lnTo>
                    <a:pt x="10154" y="840"/>
                  </a:lnTo>
                  <a:lnTo>
                    <a:pt x="10152" y="836"/>
                  </a:lnTo>
                  <a:lnTo>
                    <a:pt x="10149" y="833"/>
                  </a:lnTo>
                  <a:lnTo>
                    <a:pt x="10148" y="829"/>
                  </a:lnTo>
                  <a:lnTo>
                    <a:pt x="10147" y="825"/>
                  </a:lnTo>
                  <a:lnTo>
                    <a:pt x="10148" y="819"/>
                  </a:lnTo>
                  <a:lnTo>
                    <a:pt x="10149" y="814"/>
                  </a:lnTo>
                  <a:lnTo>
                    <a:pt x="10152" y="809"/>
                  </a:lnTo>
                  <a:lnTo>
                    <a:pt x="10164" y="804"/>
                  </a:lnTo>
                  <a:lnTo>
                    <a:pt x="10178" y="797"/>
                  </a:lnTo>
                  <a:lnTo>
                    <a:pt x="10189" y="789"/>
                  </a:lnTo>
                  <a:lnTo>
                    <a:pt x="10200" y="780"/>
                  </a:lnTo>
                  <a:lnTo>
                    <a:pt x="10211" y="768"/>
                  </a:lnTo>
                  <a:lnTo>
                    <a:pt x="10220" y="756"/>
                  </a:lnTo>
                  <a:lnTo>
                    <a:pt x="10223" y="750"/>
                  </a:lnTo>
                  <a:lnTo>
                    <a:pt x="10227" y="743"/>
                  </a:lnTo>
                  <a:lnTo>
                    <a:pt x="10230" y="736"/>
                  </a:lnTo>
                  <a:lnTo>
                    <a:pt x="10232" y="728"/>
                  </a:lnTo>
                  <a:lnTo>
                    <a:pt x="10236" y="720"/>
                  </a:lnTo>
                  <a:lnTo>
                    <a:pt x="10239" y="711"/>
                  </a:lnTo>
                  <a:lnTo>
                    <a:pt x="10241" y="703"/>
                  </a:lnTo>
                  <a:lnTo>
                    <a:pt x="10242" y="694"/>
                  </a:lnTo>
                  <a:lnTo>
                    <a:pt x="10242" y="686"/>
                  </a:lnTo>
                  <a:lnTo>
                    <a:pt x="10241" y="676"/>
                  </a:lnTo>
                  <a:lnTo>
                    <a:pt x="10240" y="668"/>
                  </a:lnTo>
                  <a:lnTo>
                    <a:pt x="10238" y="659"/>
                  </a:lnTo>
                  <a:lnTo>
                    <a:pt x="10235" y="642"/>
                  </a:lnTo>
                  <a:lnTo>
                    <a:pt x="10231" y="625"/>
                  </a:lnTo>
                  <a:lnTo>
                    <a:pt x="10228" y="608"/>
                  </a:lnTo>
                  <a:lnTo>
                    <a:pt x="10226" y="590"/>
                  </a:lnTo>
                  <a:lnTo>
                    <a:pt x="10220" y="581"/>
                  </a:lnTo>
                  <a:lnTo>
                    <a:pt x="10215" y="571"/>
                  </a:lnTo>
                  <a:lnTo>
                    <a:pt x="10208" y="562"/>
                  </a:lnTo>
                  <a:lnTo>
                    <a:pt x="10204" y="552"/>
                  </a:lnTo>
                  <a:lnTo>
                    <a:pt x="10202" y="547"/>
                  </a:lnTo>
                  <a:lnTo>
                    <a:pt x="10201" y="541"/>
                  </a:lnTo>
                  <a:lnTo>
                    <a:pt x="10200" y="536"/>
                  </a:lnTo>
                  <a:lnTo>
                    <a:pt x="10200" y="531"/>
                  </a:lnTo>
                  <a:lnTo>
                    <a:pt x="10201" y="526"/>
                  </a:lnTo>
                  <a:lnTo>
                    <a:pt x="10202" y="521"/>
                  </a:lnTo>
                  <a:lnTo>
                    <a:pt x="10204" y="516"/>
                  </a:lnTo>
                  <a:lnTo>
                    <a:pt x="10207" y="511"/>
                  </a:lnTo>
                  <a:lnTo>
                    <a:pt x="10218" y="506"/>
                  </a:lnTo>
                  <a:lnTo>
                    <a:pt x="10228" y="501"/>
                  </a:lnTo>
                  <a:lnTo>
                    <a:pt x="10237" y="493"/>
                  </a:lnTo>
                  <a:lnTo>
                    <a:pt x="10245" y="485"/>
                  </a:lnTo>
                  <a:lnTo>
                    <a:pt x="10253" y="476"/>
                  </a:lnTo>
                  <a:lnTo>
                    <a:pt x="10260" y="467"/>
                  </a:lnTo>
                  <a:lnTo>
                    <a:pt x="10265" y="458"/>
                  </a:lnTo>
                  <a:lnTo>
                    <a:pt x="10269" y="448"/>
                  </a:lnTo>
                  <a:lnTo>
                    <a:pt x="10273" y="439"/>
                  </a:lnTo>
                  <a:lnTo>
                    <a:pt x="10275" y="429"/>
                  </a:lnTo>
                  <a:lnTo>
                    <a:pt x="10275" y="420"/>
                  </a:lnTo>
                  <a:lnTo>
                    <a:pt x="10274" y="411"/>
                  </a:lnTo>
                  <a:lnTo>
                    <a:pt x="10272" y="401"/>
                  </a:lnTo>
                  <a:lnTo>
                    <a:pt x="10270" y="393"/>
                  </a:lnTo>
                  <a:lnTo>
                    <a:pt x="10267" y="385"/>
                  </a:lnTo>
                  <a:lnTo>
                    <a:pt x="10263" y="378"/>
                  </a:lnTo>
                  <a:lnTo>
                    <a:pt x="10259" y="370"/>
                  </a:lnTo>
                  <a:lnTo>
                    <a:pt x="10252" y="364"/>
                  </a:lnTo>
                  <a:lnTo>
                    <a:pt x="10246" y="359"/>
                  </a:lnTo>
                  <a:lnTo>
                    <a:pt x="10240" y="357"/>
                  </a:lnTo>
                  <a:lnTo>
                    <a:pt x="10234" y="356"/>
                  </a:lnTo>
                  <a:lnTo>
                    <a:pt x="10226" y="357"/>
                  </a:lnTo>
                  <a:lnTo>
                    <a:pt x="10219" y="359"/>
                  </a:lnTo>
                  <a:lnTo>
                    <a:pt x="10211" y="363"/>
                  </a:lnTo>
                  <a:lnTo>
                    <a:pt x="10205" y="365"/>
                  </a:lnTo>
                  <a:lnTo>
                    <a:pt x="10200" y="368"/>
                  </a:lnTo>
                  <a:lnTo>
                    <a:pt x="10195" y="372"/>
                  </a:lnTo>
                  <a:lnTo>
                    <a:pt x="10190" y="376"/>
                  </a:lnTo>
                  <a:lnTo>
                    <a:pt x="10181" y="385"/>
                  </a:lnTo>
                  <a:lnTo>
                    <a:pt x="10173" y="394"/>
                  </a:lnTo>
                  <a:lnTo>
                    <a:pt x="10168" y="399"/>
                  </a:lnTo>
                  <a:lnTo>
                    <a:pt x="10162" y="402"/>
                  </a:lnTo>
                  <a:lnTo>
                    <a:pt x="10157" y="405"/>
                  </a:lnTo>
                  <a:lnTo>
                    <a:pt x="10152" y="408"/>
                  </a:lnTo>
                  <a:lnTo>
                    <a:pt x="10146" y="409"/>
                  </a:lnTo>
                  <a:lnTo>
                    <a:pt x="10139" y="409"/>
                  </a:lnTo>
                  <a:lnTo>
                    <a:pt x="10132" y="407"/>
                  </a:lnTo>
                  <a:lnTo>
                    <a:pt x="10125" y="403"/>
                  </a:lnTo>
                  <a:lnTo>
                    <a:pt x="10109" y="399"/>
                  </a:lnTo>
                  <a:lnTo>
                    <a:pt x="10095" y="393"/>
                  </a:lnTo>
                  <a:lnTo>
                    <a:pt x="10081" y="384"/>
                  </a:lnTo>
                  <a:lnTo>
                    <a:pt x="10066" y="375"/>
                  </a:lnTo>
                  <a:lnTo>
                    <a:pt x="10060" y="369"/>
                  </a:lnTo>
                  <a:lnTo>
                    <a:pt x="10055" y="363"/>
                  </a:lnTo>
                  <a:lnTo>
                    <a:pt x="10050" y="356"/>
                  </a:lnTo>
                  <a:lnTo>
                    <a:pt x="10045" y="350"/>
                  </a:lnTo>
                  <a:lnTo>
                    <a:pt x="10041" y="343"/>
                  </a:lnTo>
                  <a:lnTo>
                    <a:pt x="10037" y="336"/>
                  </a:lnTo>
                  <a:lnTo>
                    <a:pt x="10035" y="329"/>
                  </a:lnTo>
                  <a:lnTo>
                    <a:pt x="10033" y="322"/>
                  </a:lnTo>
                  <a:lnTo>
                    <a:pt x="10029" y="309"/>
                  </a:lnTo>
                  <a:lnTo>
                    <a:pt x="10025" y="296"/>
                  </a:lnTo>
                  <a:lnTo>
                    <a:pt x="10025" y="283"/>
                  </a:lnTo>
                  <a:lnTo>
                    <a:pt x="10025" y="271"/>
                  </a:lnTo>
                  <a:lnTo>
                    <a:pt x="10028" y="257"/>
                  </a:lnTo>
                  <a:lnTo>
                    <a:pt x="10032" y="246"/>
                  </a:lnTo>
                  <a:lnTo>
                    <a:pt x="10038" y="234"/>
                  </a:lnTo>
                  <a:lnTo>
                    <a:pt x="10045" y="224"/>
                  </a:lnTo>
                  <a:lnTo>
                    <a:pt x="10052" y="214"/>
                  </a:lnTo>
                  <a:lnTo>
                    <a:pt x="10061" y="206"/>
                  </a:lnTo>
                  <a:lnTo>
                    <a:pt x="10069" y="198"/>
                  </a:lnTo>
                  <a:lnTo>
                    <a:pt x="10079" y="192"/>
                  </a:lnTo>
                  <a:lnTo>
                    <a:pt x="10089" y="186"/>
                  </a:lnTo>
                  <a:lnTo>
                    <a:pt x="10099" y="181"/>
                  </a:lnTo>
                  <a:lnTo>
                    <a:pt x="10110" y="177"/>
                  </a:lnTo>
                  <a:lnTo>
                    <a:pt x="10121" y="172"/>
                  </a:lnTo>
                  <a:lnTo>
                    <a:pt x="10132" y="169"/>
                  </a:lnTo>
                  <a:lnTo>
                    <a:pt x="10143" y="168"/>
                  </a:lnTo>
                  <a:lnTo>
                    <a:pt x="10154" y="167"/>
                  </a:lnTo>
                  <a:lnTo>
                    <a:pt x="10166" y="166"/>
                  </a:lnTo>
                  <a:lnTo>
                    <a:pt x="10177" y="167"/>
                  </a:lnTo>
                  <a:lnTo>
                    <a:pt x="10188" y="169"/>
                  </a:lnTo>
                  <a:lnTo>
                    <a:pt x="10199" y="171"/>
                  </a:lnTo>
                  <a:lnTo>
                    <a:pt x="10211" y="175"/>
                  </a:lnTo>
                  <a:lnTo>
                    <a:pt x="10227" y="179"/>
                  </a:lnTo>
                  <a:lnTo>
                    <a:pt x="10243" y="185"/>
                  </a:lnTo>
                  <a:lnTo>
                    <a:pt x="10259" y="191"/>
                  </a:lnTo>
                  <a:lnTo>
                    <a:pt x="10274" y="199"/>
                  </a:lnTo>
                  <a:lnTo>
                    <a:pt x="10288" y="208"/>
                  </a:lnTo>
                  <a:lnTo>
                    <a:pt x="10301" y="218"/>
                  </a:lnTo>
                  <a:lnTo>
                    <a:pt x="10315" y="230"/>
                  </a:lnTo>
                  <a:lnTo>
                    <a:pt x="10327" y="242"/>
                  </a:lnTo>
                  <a:lnTo>
                    <a:pt x="10338" y="254"/>
                  </a:lnTo>
                  <a:lnTo>
                    <a:pt x="10349" y="268"/>
                  </a:lnTo>
                  <a:lnTo>
                    <a:pt x="10359" y="282"/>
                  </a:lnTo>
                  <a:lnTo>
                    <a:pt x="10367" y="296"/>
                  </a:lnTo>
                  <a:lnTo>
                    <a:pt x="10375" y="311"/>
                  </a:lnTo>
                  <a:lnTo>
                    <a:pt x="10382" y="327"/>
                  </a:lnTo>
                  <a:lnTo>
                    <a:pt x="10387" y="342"/>
                  </a:lnTo>
                  <a:lnTo>
                    <a:pt x="10392" y="357"/>
                  </a:lnTo>
                  <a:lnTo>
                    <a:pt x="10411" y="380"/>
                  </a:lnTo>
                  <a:lnTo>
                    <a:pt x="10429" y="401"/>
                  </a:lnTo>
                  <a:lnTo>
                    <a:pt x="10441" y="411"/>
                  </a:lnTo>
                  <a:lnTo>
                    <a:pt x="10452" y="418"/>
                  </a:lnTo>
                  <a:lnTo>
                    <a:pt x="10464" y="425"/>
                  </a:lnTo>
                  <a:lnTo>
                    <a:pt x="10478" y="430"/>
                  </a:lnTo>
                  <a:lnTo>
                    <a:pt x="10481" y="435"/>
                  </a:lnTo>
                  <a:lnTo>
                    <a:pt x="10484" y="440"/>
                  </a:lnTo>
                  <a:lnTo>
                    <a:pt x="10485" y="445"/>
                  </a:lnTo>
                  <a:lnTo>
                    <a:pt x="10485" y="450"/>
                  </a:lnTo>
                  <a:lnTo>
                    <a:pt x="10484" y="455"/>
                  </a:lnTo>
                  <a:lnTo>
                    <a:pt x="10482" y="460"/>
                  </a:lnTo>
                  <a:lnTo>
                    <a:pt x="10480" y="464"/>
                  </a:lnTo>
                  <a:lnTo>
                    <a:pt x="10478" y="469"/>
                  </a:lnTo>
                  <a:lnTo>
                    <a:pt x="10472" y="477"/>
                  </a:lnTo>
                  <a:lnTo>
                    <a:pt x="10466" y="486"/>
                  </a:lnTo>
                  <a:lnTo>
                    <a:pt x="10461" y="495"/>
                  </a:lnTo>
                  <a:lnTo>
                    <a:pt x="10457" y="505"/>
                  </a:lnTo>
                  <a:lnTo>
                    <a:pt x="10449" y="525"/>
                  </a:lnTo>
                  <a:lnTo>
                    <a:pt x="10443" y="547"/>
                  </a:lnTo>
                  <a:lnTo>
                    <a:pt x="10438" y="568"/>
                  </a:lnTo>
                  <a:lnTo>
                    <a:pt x="10435" y="589"/>
                  </a:lnTo>
                  <a:lnTo>
                    <a:pt x="10434" y="612"/>
                  </a:lnTo>
                  <a:lnTo>
                    <a:pt x="10435" y="633"/>
                  </a:lnTo>
                  <a:lnTo>
                    <a:pt x="10437" y="655"/>
                  </a:lnTo>
                  <a:lnTo>
                    <a:pt x="10442" y="677"/>
                  </a:lnTo>
                  <a:lnTo>
                    <a:pt x="10444" y="685"/>
                  </a:lnTo>
                  <a:lnTo>
                    <a:pt x="10446" y="692"/>
                  </a:lnTo>
                  <a:lnTo>
                    <a:pt x="10450" y="699"/>
                  </a:lnTo>
                  <a:lnTo>
                    <a:pt x="10454" y="705"/>
                  </a:lnTo>
                  <a:lnTo>
                    <a:pt x="10465" y="716"/>
                  </a:lnTo>
                  <a:lnTo>
                    <a:pt x="10476" y="727"/>
                  </a:lnTo>
                  <a:lnTo>
                    <a:pt x="10487" y="739"/>
                  </a:lnTo>
                  <a:lnTo>
                    <a:pt x="10496" y="750"/>
                  </a:lnTo>
                  <a:lnTo>
                    <a:pt x="10499" y="756"/>
                  </a:lnTo>
                  <a:lnTo>
                    <a:pt x="10502" y="763"/>
                  </a:lnTo>
                  <a:lnTo>
                    <a:pt x="10503" y="770"/>
                  </a:lnTo>
                  <a:lnTo>
                    <a:pt x="10503" y="778"/>
                  </a:lnTo>
                  <a:lnTo>
                    <a:pt x="10494" y="800"/>
                  </a:lnTo>
                  <a:lnTo>
                    <a:pt x="10483" y="821"/>
                  </a:lnTo>
                  <a:lnTo>
                    <a:pt x="10474" y="843"/>
                  </a:lnTo>
                  <a:lnTo>
                    <a:pt x="10466" y="864"/>
                  </a:lnTo>
                  <a:lnTo>
                    <a:pt x="10463" y="876"/>
                  </a:lnTo>
                  <a:lnTo>
                    <a:pt x="10460" y="887"/>
                  </a:lnTo>
                  <a:lnTo>
                    <a:pt x="10457" y="898"/>
                  </a:lnTo>
                  <a:lnTo>
                    <a:pt x="10456" y="910"/>
                  </a:lnTo>
                  <a:lnTo>
                    <a:pt x="10455" y="922"/>
                  </a:lnTo>
                  <a:lnTo>
                    <a:pt x="10455" y="934"/>
                  </a:lnTo>
                  <a:lnTo>
                    <a:pt x="10455" y="947"/>
                  </a:lnTo>
                  <a:lnTo>
                    <a:pt x="10457" y="959"/>
                  </a:lnTo>
                  <a:lnTo>
                    <a:pt x="10462" y="975"/>
                  </a:lnTo>
                  <a:lnTo>
                    <a:pt x="10468" y="989"/>
                  </a:lnTo>
                  <a:lnTo>
                    <a:pt x="10475" y="1003"/>
                  </a:lnTo>
                  <a:lnTo>
                    <a:pt x="10482" y="1018"/>
                  </a:lnTo>
                  <a:lnTo>
                    <a:pt x="10499" y="1045"/>
                  </a:lnTo>
                  <a:lnTo>
                    <a:pt x="10515" y="1073"/>
                  </a:lnTo>
                  <a:lnTo>
                    <a:pt x="10527" y="1137"/>
                  </a:lnTo>
                  <a:lnTo>
                    <a:pt x="10520" y="1153"/>
                  </a:lnTo>
                  <a:lnTo>
                    <a:pt x="10513" y="1168"/>
                  </a:lnTo>
                  <a:lnTo>
                    <a:pt x="10507" y="1183"/>
                  </a:lnTo>
                  <a:lnTo>
                    <a:pt x="10502" y="1199"/>
                  </a:lnTo>
                  <a:lnTo>
                    <a:pt x="10494" y="1231"/>
                  </a:lnTo>
                  <a:lnTo>
                    <a:pt x="10485" y="1263"/>
                  </a:lnTo>
                  <a:lnTo>
                    <a:pt x="10480" y="1279"/>
                  </a:lnTo>
                  <a:lnTo>
                    <a:pt x="10476" y="1295"/>
                  </a:lnTo>
                  <a:lnTo>
                    <a:pt x="10470" y="1310"/>
                  </a:lnTo>
                  <a:lnTo>
                    <a:pt x="10464" y="1325"/>
                  </a:lnTo>
                  <a:lnTo>
                    <a:pt x="10457" y="1341"/>
                  </a:lnTo>
                  <a:lnTo>
                    <a:pt x="10448" y="1355"/>
                  </a:lnTo>
                  <a:lnTo>
                    <a:pt x="10438" y="1368"/>
                  </a:lnTo>
                  <a:lnTo>
                    <a:pt x="10426" y="1382"/>
                  </a:lnTo>
                  <a:close/>
                  <a:moveTo>
                    <a:pt x="10423" y="1299"/>
                  </a:moveTo>
                  <a:lnTo>
                    <a:pt x="10386" y="1373"/>
                  </a:lnTo>
                  <a:lnTo>
                    <a:pt x="10377" y="1383"/>
                  </a:lnTo>
                  <a:lnTo>
                    <a:pt x="10368" y="1392"/>
                  </a:lnTo>
                  <a:lnTo>
                    <a:pt x="10358" y="1400"/>
                  </a:lnTo>
                  <a:lnTo>
                    <a:pt x="10347" y="1408"/>
                  </a:lnTo>
                  <a:lnTo>
                    <a:pt x="10337" y="1415"/>
                  </a:lnTo>
                  <a:lnTo>
                    <a:pt x="10326" y="1421"/>
                  </a:lnTo>
                  <a:lnTo>
                    <a:pt x="10315" y="1428"/>
                  </a:lnTo>
                  <a:lnTo>
                    <a:pt x="10304" y="1433"/>
                  </a:lnTo>
                  <a:lnTo>
                    <a:pt x="10291" y="1437"/>
                  </a:lnTo>
                  <a:lnTo>
                    <a:pt x="10279" y="1441"/>
                  </a:lnTo>
                  <a:lnTo>
                    <a:pt x="10267" y="1444"/>
                  </a:lnTo>
                  <a:lnTo>
                    <a:pt x="10253" y="1446"/>
                  </a:lnTo>
                  <a:lnTo>
                    <a:pt x="10241" y="1447"/>
                  </a:lnTo>
                  <a:lnTo>
                    <a:pt x="10228" y="1448"/>
                  </a:lnTo>
                  <a:lnTo>
                    <a:pt x="10215" y="1447"/>
                  </a:lnTo>
                  <a:lnTo>
                    <a:pt x="10201" y="1446"/>
                  </a:lnTo>
                  <a:lnTo>
                    <a:pt x="10193" y="1443"/>
                  </a:lnTo>
                  <a:lnTo>
                    <a:pt x="10185" y="1440"/>
                  </a:lnTo>
                  <a:lnTo>
                    <a:pt x="10177" y="1435"/>
                  </a:lnTo>
                  <a:lnTo>
                    <a:pt x="10170" y="1430"/>
                  </a:lnTo>
                  <a:lnTo>
                    <a:pt x="10156" y="1417"/>
                  </a:lnTo>
                  <a:lnTo>
                    <a:pt x="10143" y="1404"/>
                  </a:lnTo>
                  <a:lnTo>
                    <a:pt x="10139" y="1392"/>
                  </a:lnTo>
                  <a:lnTo>
                    <a:pt x="10137" y="1378"/>
                  </a:lnTo>
                  <a:lnTo>
                    <a:pt x="10136" y="1365"/>
                  </a:lnTo>
                  <a:lnTo>
                    <a:pt x="10137" y="1352"/>
                  </a:lnTo>
                  <a:lnTo>
                    <a:pt x="10149" y="1339"/>
                  </a:lnTo>
                  <a:lnTo>
                    <a:pt x="10162" y="1328"/>
                  </a:lnTo>
                  <a:lnTo>
                    <a:pt x="10170" y="1323"/>
                  </a:lnTo>
                  <a:lnTo>
                    <a:pt x="10177" y="1318"/>
                  </a:lnTo>
                  <a:lnTo>
                    <a:pt x="10185" y="1314"/>
                  </a:lnTo>
                  <a:lnTo>
                    <a:pt x="10192" y="1311"/>
                  </a:lnTo>
                  <a:lnTo>
                    <a:pt x="10200" y="1308"/>
                  </a:lnTo>
                  <a:lnTo>
                    <a:pt x="10208" y="1306"/>
                  </a:lnTo>
                  <a:lnTo>
                    <a:pt x="10217" y="1305"/>
                  </a:lnTo>
                  <a:lnTo>
                    <a:pt x="10224" y="1304"/>
                  </a:lnTo>
                  <a:lnTo>
                    <a:pt x="10232" y="1304"/>
                  </a:lnTo>
                  <a:lnTo>
                    <a:pt x="10240" y="1305"/>
                  </a:lnTo>
                  <a:lnTo>
                    <a:pt x="10248" y="1307"/>
                  </a:lnTo>
                  <a:lnTo>
                    <a:pt x="10257" y="1310"/>
                  </a:lnTo>
                  <a:lnTo>
                    <a:pt x="10271" y="1315"/>
                  </a:lnTo>
                  <a:lnTo>
                    <a:pt x="10286" y="1318"/>
                  </a:lnTo>
                  <a:lnTo>
                    <a:pt x="10294" y="1319"/>
                  </a:lnTo>
                  <a:lnTo>
                    <a:pt x="10303" y="1319"/>
                  </a:lnTo>
                  <a:lnTo>
                    <a:pt x="10311" y="1318"/>
                  </a:lnTo>
                  <a:lnTo>
                    <a:pt x="10319" y="1315"/>
                  </a:lnTo>
                  <a:lnTo>
                    <a:pt x="10328" y="1305"/>
                  </a:lnTo>
                  <a:lnTo>
                    <a:pt x="10336" y="1294"/>
                  </a:lnTo>
                  <a:lnTo>
                    <a:pt x="10342" y="1282"/>
                  </a:lnTo>
                  <a:lnTo>
                    <a:pt x="10347" y="1270"/>
                  </a:lnTo>
                  <a:lnTo>
                    <a:pt x="10352" y="1258"/>
                  </a:lnTo>
                  <a:lnTo>
                    <a:pt x="10355" y="1245"/>
                  </a:lnTo>
                  <a:lnTo>
                    <a:pt x="10357" y="1231"/>
                  </a:lnTo>
                  <a:lnTo>
                    <a:pt x="10359" y="1217"/>
                  </a:lnTo>
                  <a:lnTo>
                    <a:pt x="10357" y="1207"/>
                  </a:lnTo>
                  <a:lnTo>
                    <a:pt x="10355" y="1199"/>
                  </a:lnTo>
                  <a:lnTo>
                    <a:pt x="10353" y="1189"/>
                  </a:lnTo>
                  <a:lnTo>
                    <a:pt x="10349" y="1180"/>
                  </a:lnTo>
                  <a:lnTo>
                    <a:pt x="10345" y="1171"/>
                  </a:lnTo>
                  <a:lnTo>
                    <a:pt x="10340" y="1163"/>
                  </a:lnTo>
                  <a:lnTo>
                    <a:pt x="10336" y="1155"/>
                  </a:lnTo>
                  <a:lnTo>
                    <a:pt x="10330" y="1146"/>
                  </a:lnTo>
                  <a:lnTo>
                    <a:pt x="10325" y="1138"/>
                  </a:lnTo>
                  <a:lnTo>
                    <a:pt x="10318" y="1131"/>
                  </a:lnTo>
                  <a:lnTo>
                    <a:pt x="10312" y="1124"/>
                  </a:lnTo>
                  <a:lnTo>
                    <a:pt x="10305" y="1117"/>
                  </a:lnTo>
                  <a:lnTo>
                    <a:pt x="10296" y="1111"/>
                  </a:lnTo>
                  <a:lnTo>
                    <a:pt x="10289" y="1105"/>
                  </a:lnTo>
                  <a:lnTo>
                    <a:pt x="10281" y="1099"/>
                  </a:lnTo>
                  <a:lnTo>
                    <a:pt x="10272" y="1094"/>
                  </a:lnTo>
                  <a:lnTo>
                    <a:pt x="10279" y="1060"/>
                  </a:lnTo>
                  <a:lnTo>
                    <a:pt x="10285" y="1023"/>
                  </a:lnTo>
                  <a:lnTo>
                    <a:pt x="10286" y="1004"/>
                  </a:lnTo>
                  <a:lnTo>
                    <a:pt x="10286" y="986"/>
                  </a:lnTo>
                  <a:lnTo>
                    <a:pt x="10285" y="968"/>
                  </a:lnTo>
                  <a:lnTo>
                    <a:pt x="10281" y="949"/>
                  </a:lnTo>
                  <a:lnTo>
                    <a:pt x="10275" y="933"/>
                  </a:lnTo>
                  <a:lnTo>
                    <a:pt x="10268" y="917"/>
                  </a:lnTo>
                  <a:lnTo>
                    <a:pt x="10260" y="901"/>
                  </a:lnTo>
                  <a:lnTo>
                    <a:pt x="10251" y="885"/>
                  </a:lnTo>
                  <a:lnTo>
                    <a:pt x="10243" y="870"/>
                  </a:lnTo>
                  <a:lnTo>
                    <a:pt x="10236" y="853"/>
                  </a:lnTo>
                  <a:lnTo>
                    <a:pt x="10231" y="836"/>
                  </a:lnTo>
                  <a:lnTo>
                    <a:pt x="10226" y="818"/>
                  </a:lnTo>
                  <a:lnTo>
                    <a:pt x="10238" y="805"/>
                  </a:lnTo>
                  <a:lnTo>
                    <a:pt x="10248" y="791"/>
                  </a:lnTo>
                  <a:lnTo>
                    <a:pt x="10257" y="775"/>
                  </a:lnTo>
                  <a:lnTo>
                    <a:pt x="10265" y="760"/>
                  </a:lnTo>
                  <a:lnTo>
                    <a:pt x="10270" y="744"/>
                  </a:lnTo>
                  <a:lnTo>
                    <a:pt x="10275" y="727"/>
                  </a:lnTo>
                  <a:lnTo>
                    <a:pt x="10278" y="711"/>
                  </a:lnTo>
                  <a:lnTo>
                    <a:pt x="10280" y="694"/>
                  </a:lnTo>
                  <a:lnTo>
                    <a:pt x="10280" y="676"/>
                  </a:lnTo>
                  <a:lnTo>
                    <a:pt x="10280" y="659"/>
                  </a:lnTo>
                  <a:lnTo>
                    <a:pt x="10278" y="642"/>
                  </a:lnTo>
                  <a:lnTo>
                    <a:pt x="10276" y="625"/>
                  </a:lnTo>
                  <a:lnTo>
                    <a:pt x="10273" y="608"/>
                  </a:lnTo>
                  <a:lnTo>
                    <a:pt x="10268" y="592"/>
                  </a:lnTo>
                  <a:lnTo>
                    <a:pt x="10263" y="575"/>
                  </a:lnTo>
                  <a:lnTo>
                    <a:pt x="10257" y="559"/>
                  </a:lnTo>
                  <a:lnTo>
                    <a:pt x="10259" y="549"/>
                  </a:lnTo>
                  <a:lnTo>
                    <a:pt x="10262" y="539"/>
                  </a:lnTo>
                  <a:lnTo>
                    <a:pt x="10265" y="530"/>
                  </a:lnTo>
                  <a:lnTo>
                    <a:pt x="10270" y="522"/>
                  </a:lnTo>
                  <a:lnTo>
                    <a:pt x="10280" y="506"/>
                  </a:lnTo>
                  <a:lnTo>
                    <a:pt x="10290" y="489"/>
                  </a:lnTo>
                  <a:lnTo>
                    <a:pt x="10295" y="481"/>
                  </a:lnTo>
                  <a:lnTo>
                    <a:pt x="10300" y="473"/>
                  </a:lnTo>
                  <a:lnTo>
                    <a:pt x="10305" y="465"/>
                  </a:lnTo>
                  <a:lnTo>
                    <a:pt x="10309" y="456"/>
                  </a:lnTo>
                  <a:lnTo>
                    <a:pt x="10311" y="447"/>
                  </a:lnTo>
                  <a:lnTo>
                    <a:pt x="10313" y="437"/>
                  </a:lnTo>
                  <a:lnTo>
                    <a:pt x="10314" y="428"/>
                  </a:lnTo>
                  <a:lnTo>
                    <a:pt x="10313" y="417"/>
                  </a:lnTo>
                  <a:lnTo>
                    <a:pt x="10313" y="409"/>
                  </a:lnTo>
                  <a:lnTo>
                    <a:pt x="10312" y="400"/>
                  </a:lnTo>
                  <a:lnTo>
                    <a:pt x="10310" y="392"/>
                  </a:lnTo>
                  <a:lnTo>
                    <a:pt x="10308" y="384"/>
                  </a:lnTo>
                  <a:lnTo>
                    <a:pt x="10305" y="377"/>
                  </a:lnTo>
                  <a:lnTo>
                    <a:pt x="10301" y="369"/>
                  </a:lnTo>
                  <a:lnTo>
                    <a:pt x="10297" y="363"/>
                  </a:lnTo>
                  <a:lnTo>
                    <a:pt x="10292" y="355"/>
                  </a:lnTo>
                  <a:lnTo>
                    <a:pt x="10282" y="342"/>
                  </a:lnTo>
                  <a:lnTo>
                    <a:pt x="10271" y="331"/>
                  </a:lnTo>
                  <a:lnTo>
                    <a:pt x="10260" y="320"/>
                  </a:lnTo>
                  <a:lnTo>
                    <a:pt x="10247" y="310"/>
                  </a:lnTo>
                  <a:lnTo>
                    <a:pt x="10231" y="314"/>
                  </a:lnTo>
                  <a:lnTo>
                    <a:pt x="10215" y="319"/>
                  </a:lnTo>
                  <a:lnTo>
                    <a:pt x="10198" y="323"/>
                  </a:lnTo>
                  <a:lnTo>
                    <a:pt x="10183" y="329"/>
                  </a:lnTo>
                  <a:lnTo>
                    <a:pt x="10167" y="336"/>
                  </a:lnTo>
                  <a:lnTo>
                    <a:pt x="10152" y="345"/>
                  </a:lnTo>
                  <a:lnTo>
                    <a:pt x="10138" y="355"/>
                  </a:lnTo>
                  <a:lnTo>
                    <a:pt x="10125" y="367"/>
                  </a:lnTo>
                  <a:lnTo>
                    <a:pt x="10112" y="359"/>
                  </a:lnTo>
                  <a:lnTo>
                    <a:pt x="10101" y="350"/>
                  </a:lnTo>
                  <a:lnTo>
                    <a:pt x="10091" y="340"/>
                  </a:lnTo>
                  <a:lnTo>
                    <a:pt x="10083" y="330"/>
                  </a:lnTo>
                  <a:lnTo>
                    <a:pt x="10080" y="324"/>
                  </a:lnTo>
                  <a:lnTo>
                    <a:pt x="10077" y="318"/>
                  </a:lnTo>
                  <a:lnTo>
                    <a:pt x="10074" y="311"/>
                  </a:lnTo>
                  <a:lnTo>
                    <a:pt x="10071" y="305"/>
                  </a:lnTo>
                  <a:lnTo>
                    <a:pt x="10070" y="298"/>
                  </a:lnTo>
                  <a:lnTo>
                    <a:pt x="10069" y="292"/>
                  </a:lnTo>
                  <a:lnTo>
                    <a:pt x="10068" y="285"/>
                  </a:lnTo>
                  <a:lnTo>
                    <a:pt x="10069" y="278"/>
                  </a:lnTo>
                  <a:lnTo>
                    <a:pt x="10071" y="269"/>
                  </a:lnTo>
                  <a:lnTo>
                    <a:pt x="10076" y="259"/>
                  </a:lnTo>
                  <a:lnTo>
                    <a:pt x="10080" y="250"/>
                  </a:lnTo>
                  <a:lnTo>
                    <a:pt x="10086" y="242"/>
                  </a:lnTo>
                  <a:lnTo>
                    <a:pt x="10092" y="234"/>
                  </a:lnTo>
                  <a:lnTo>
                    <a:pt x="10100" y="228"/>
                  </a:lnTo>
                  <a:lnTo>
                    <a:pt x="10108" y="223"/>
                  </a:lnTo>
                  <a:lnTo>
                    <a:pt x="10118" y="219"/>
                  </a:lnTo>
                  <a:lnTo>
                    <a:pt x="10132" y="216"/>
                  </a:lnTo>
                  <a:lnTo>
                    <a:pt x="10145" y="214"/>
                  </a:lnTo>
                  <a:lnTo>
                    <a:pt x="10158" y="212"/>
                  </a:lnTo>
                  <a:lnTo>
                    <a:pt x="10172" y="212"/>
                  </a:lnTo>
                  <a:lnTo>
                    <a:pt x="10185" y="213"/>
                  </a:lnTo>
                  <a:lnTo>
                    <a:pt x="10197" y="215"/>
                  </a:lnTo>
                  <a:lnTo>
                    <a:pt x="10211" y="217"/>
                  </a:lnTo>
                  <a:lnTo>
                    <a:pt x="10223" y="220"/>
                  </a:lnTo>
                  <a:lnTo>
                    <a:pt x="10235" y="226"/>
                  </a:lnTo>
                  <a:lnTo>
                    <a:pt x="10247" y="231"/>
                  </a:lnTo>
                  <a:lnTo>
                    <a:pt x="10259" y="237"/>
                  </a:lnTo>
                  <a:lnTo>
                    <a:pt x="10270" y="243"/>
                  </a:lnTo>
                  <a:lnTo>
                    <a:pt x="10281" y="251"/>
                  </a:lnTo>
                  <a:lnTo>
                    <a:pt x="10290" y="259"/>
                  </a:lnTo>
                  <a:lnTo>
                    <a:pt x="10300" y="269"/>
                  </a:lnTo>
                  <a:lnTo>
                    <a:pt x="10310" y="279"/>
                  </a:lnTo>
                  <a:lnTo>
                    <a:pt x="10316" y="289"/>
                  </a:lnTo>
                  <a:lnTo>
                    <a:pt x="10323" y="300"/>
                  </a:lnTo>
                  <a:lnTo>
                    <a:pt x="10328" y="311"/>
                  </a:lnTo>
                  <a:lnTo>
                    <a:pt x="10333" y="324"/>
                  </a:lnTo>
                  <a:lnTo>
                    <a:pt x="10343" y="347"/>
                  </a:lnTo>
                  <a:lnTo>
                    <a:pt x="10354" y="371"/>
                  </a:lnTo>
                  <a:lnTo>
                    <a:pt x="10360" y="382"/>
                  </a:lnTo>
                  <a:lnTo>
                    <a:pt x="10366" y="393"/>
                  </a:lnTo>
                  <a:lnTo>
                    <a:pt x="10373" y="403"/>
                  </a:lnTo>
                  <a:lnTo>
                    <a:pt x="10381" y="414"/>
                  </a:lnTo>
                  <a:lnTo>
                    <a:pt x="10390" y="423"/>
                  </a:lnTo>
                  <a:lnTo>
                    <a:pt x="10401" y="432"/>
                  </a:lnTo>
                  <a:lnTo>
                    <a:pt x="10413" y="439"/>
                  </a:lnTo>
                  <a:lnTo>
                    <a:pt x="10426" y="446"/>
                  </a:lnTo>
                  <a:lnTo>
                    <a:pt x="10432" y="459"/>
                  </a:lnTo>
                  <a:lnTo>
                    <a:pt x="10420" y="496"/>
                  </a:lnTo>
                  <a:lnTo>
                    <a:pt x="10409" y="536"/>
                  </a:lnTo>
                  <a:lnTo>
                    <a:pt x="10405" y="557"/>
                  </a:lnTo>
                  <a:lnTo>
                    <a:pt x="10401" y="578"/>
                  </a:lnTo>
                  <a:lnTo>
                    <a:pt x="10397" y="600"/>
                  </a:lnTo>
                  <a:lnTo>
                    <a:pt x="10395" y="620"/>
                  </a:lnTo>
                  <a:lnTo>
                    <a:pt x="10395" y="641"/>
                  </a:lnTo>
                  <a:lnTo>
                    <a:pt x="10396" y="661"/>
                  </a:lnTo>
                  <a:lnTo>
                    <a:pt x="10397" y="671"/>
                  </a:lnTo>
                  <a:lnTo>
                    <a:pt x="10399" y="681"/>
                  </a:lnTo>
                  <a:lnTo>
                    <a:pt x="10401" y="692"/>
                  </a:lnTo>
                  <a:lnTo>
                    <a:pt x="10404" y="701"/>
                  </a:lnTo>
                  <a:lnTo>
                    <a:pt x="10407" y="710"/>
                  </a:lnTo>
                  <a:lnTo>
                    <a:pt x="10411" y="719"/>
                  </a:lnTo>
                  <a:lnTo>
                    <a:pt x="10415" y="728"/>
                  </a:lnTo>
                  <a:lnTo>
                    <a:pt x="10420" y="737"/>
                  </a:lnTo>
                  <a:lnTo>
                    <a:pt x="10426" y="746"/>
                  </a:lnTo>
                  <a:lnTo>
                    <a:pt x="10432" y="754"/>
                  </a:lnTo>
                  <a:lnTo>
                    <a:pt x="10439" y="761"/>
                  </a:lnTo>
                  <a:lnTo>
                    <a:pt x="10448" y="769"/>
                  </a:lnTo>
                  <a:lnTo>
                    <a:pt x="10450" y="775"/>
                  </a:lnTo>
                  <a:lnTo>
                    <a:pt x="10451" y="782"/>
                  </a:lnTo>
                  <a:lnTo>
                    <a:pt x="10451" y="787"/>
                  </a:lnTo>
                  <a:lnTo>
                    <a:pt x="10450" y="792"/>
                  </a:lnTo>
                  <a:lnTo>
                    <a:pt x="10447" y="802"/>
                  </a:lnTo>
                  <a:lnTo>
                    <a:pt x="10442" y="812"/>
                  </a:lnTo>
                  <a:lnTo>
                    <a:pt x="10436" y="821"/>
                  </a:lnTo>
                  <a:lnTo>
                    <a:pt x="10431" y="832"/>
                  </a:lnTo>
                  <a:lnTo>
                    <a:pt x="10429" y="837"/>
                  </a:lnTo>
                  <a:lnTo>
                    <a:pt x="10427" y="842"/>
                  </a:lnTo>
                  <a:lnTo>
                    <a:pt x="10426" y="847"/>
                  </a:lnTo>
                  <a:lnTo>
                    <a:pt x="10426" y="852"/>
                  </a:lnTo>
                  <a:lnTo>
                    <a:pt x="10422" y="868"/>
                  </a:lnTo>
                  <a:lnTo>
                    <a:pt x="10419" y="884"/>
                  </a:lnTo>
                  <a:lnTo>
                    <a:pt x="10416" y="899"/>
                  </a:lnTo>
                  <a:lnTo>
                    <a:pt x="10414" y="914"/>
                  </a:lnTo>
                  <a:lnTo>
                    <a:pt x="10414" y="930"/>
                  </a:lnTo>
                  <a:lnTo>
                    <a:pt x="10414" y="945"/>
                  </a:lnTo>
                  <a:lnTo>
                    <a:pt x="10415" y="960"/>
                  </a:lnTo>
                  <a:lnTo>
                    <a:pt x="10417" y="975"/>
                  </a:lnTo>
                  <a:lnTo>
                    <a:pt x="10419" y="989"/>
                  </a:lnTo>
                  <a:lnTo>
                    <a:pt x="10423" y="1003"/>
                  </a:lnTo>
                  <a:lnTo>
                    <a:pt x="10428" y="1018"/>
                  </a:lnTo>
                  <a:lnTo>
                    <a:pt x="10434" y="1032"/>
                  </a:lnTo>
                  <a:lnTo>
                    <a:pt x="10442" y="1045"/>
                  </a:lnTo>
                  <a:lnTo>
                    <a:pt x="10450" y="1058"/>
                  </a:lnTo>
                  <a:lnTo>
                    <a:pt x="10459" y="1071"/>
                  </a:lnTo>
                  <a:lnTo>
                    <a:pt x="10469" y="1083"/>
                  </a:lnTo>
                  <a:lnTo>
                    <a:pt x="10471" y="1089"/>
                  </a:lnTo>
                  <a:lnTo>
                    <a:pt x="10473" y="1095"/>
                  </a:lnTo>
                  <a:lnTo>
                    <a:pt x="10473" y="1102"/>
                  </a:lnTo>
                  <a:lnTo>
                    <a:pt x="10473" y="1108"/>
                  </a:lnTo>
                  <a:lnTo>
                    <a:pt x="10470" y="1119"/>
                  </a:lnTo>
                  <a:lnTo>
                    <a:pt x="10465" y="1130"/>
                  </a:lnTo>
                  <a:lnTo>
                    <a:pt x="10459" y="1142"/>
                  </a:lnTo>
                  <a:lnTo>
                    <a:pt x="10453" y="1154"/>
                  </a:lnTo>
                  <a:lnTo>
                    <a:pt x="10448" y="1166"/>
                  </a:lnTo>
                  <a:lnTo>
                    <a:pt x="10445" y="1178"/>
                  </a:lnTo>
                  <a:lnTo>
                    <a:pt x="10441" y="1208"/>
                  </a:lnTo>
                  <a:lnTo>
                    <a:pt x="10436" y="1238"/>
                  </a:lnTo>
                  <a:lnTo>
                    <a:pt x="10433" y="1254"/>
                  </a:lnTo>
                  <a:lnTo>
                    <a:pt x="10431" y="1269"/>
                  </a:lnTo>
                  <a:lnTo>
                    <a:pt x="10427" y="1284"/>
                  </a:lnTo>
                  <a:lnTo>
                    <a:pt x="10423" y="1299"/>
                  </a:lnTo>
                  <a:close/>
                  <a:moveTo>
                    <a:pt x="10152" y="699"/>
                  </a:moveTo>
                  <a:lnTo>
                    <a:pt x="10139" y="719"/>
                  </a:lnTo>
                  <a:lnTo>
                    <a:pt x="10124" y="739"/>
                  </a:lnTo>
                  <a:lnTo>
                    <a:pt x="10120" y="743"/>
                  </a:lnTo>
                  <a:lnTo>
                    <a:pt x="10114" y="747"/>
                  </a:lnTo>
                  <a:lnTo>
                    <a:pt x="10109" y="750"/>
                  </a:lnTo>
                  <a:lnTo>
                    <a:pt x="10104" y="752"/>
                  </a:lnTo>
                  <a:lnTo>
                    <a:pt x="10098" y="754"/>
                  </a:lnTo>
                  <a:lnTo>
                    <a:pt x="10092" y="755"/>
                  </a:lnTo>
                  <a:lnTo>
                    <a:pt x="10086" y="756"/>
                  </a:lnTo>
                  <a:lnTo>
                    <a:pt x="10079" y="755"/>
                  </a:lnTo>
                  <a:lnTo>
                    <a:pt x="10071" y="756"/>
                  </a:lnTo>
                  <a:lnTo>
                    <a:pt x="10065" y="757"/>
                  </a:lnTo>
                  <a:lnTo>
                    <a:pt x="10059" y="757"/>
                  </a:lnTo>
                  <a:lnTo>
                    <a:pt x="10053" y="756"/>
                  </a:lnTo>
                  <a:lnTo>
                    <a:pt x="10047" y="755"/>
                  </a:lnTo>
                  <a:lnTo>
                    <a:pt x="10042" y="753"/>
                  </a:lnTo>
                  <a:lnTo>
                    <a:pt x="10037" y="750"/>
                  </a:lnTo>
                  <a:lnTo>
                    <a:pt x="10032" y="748"/>
                  </a:lnTo>
                  <a:lnTo>
                    <a:pt x="10022" y="741"/>
                  </a:lnTo>
                  <a:lnTo>
                    <a:pt x="10013" y="733"/>
                  </a:lnTo>
                  <a:lnTo>
                    <a:pt x="10004" y="724"/>
                  </a:lnTo>
                  <a:lnTo>
                    <a:pt x="9996" y="716"/>
                  </a:lnTo>
                  <a:lnTo>
                    <a:pt x="9987" y="708"/>
                  </a:lnTo>
                  <a:lnTo>
                    <a:pt x="9978" y="700"/>
                  </a:lnTo>
                  <a:lnTo>
                    <a:pt x="9969" y="695"/>
                  </a:lnTo>
                  <a:lnTo>
                    <a:pt x="9960" y="691"/>
                  </a:lnTo>
                  <a:lnTo>
                    <a:pt x="9955" y="689"/>
                  </a:lnTo>
                  <a:lnTo>
                    <a:pt x="9950" y="689"/>
                  </a:lnTo>
                  <a:lnTo>
                    <a:pt x="9945" y="689"/>
                  </a:lnTo>
                  <a:lnTo>
                    <a:pt x="9940" y="690"/>
                  </a:lnTo>
                  <a:lnTo>
                    <a:pt x="9933" y="691"/>
                  </a:lnTo>
                  <a:lnTo>
                    <a:pt x="9928" y="694"/>
                  </a:lnTo>
                  <a:lnTo>
                    <a:pt x="9922" y="697"/>
                  </a:lnTo>
                  <a:lnTo>
                    <a:pt x="9915" y="702"/>
                  </a:lnTo>
                  <a:lnTo>
                    <a:pt x="9910" y="708"/>
                  </a:lnTo>
                  <a:lnTo>
                    <a:pt x="9907" y="715"/>
                  </a:lnTo>
                  <a:lnTo>
                    <a:pt x="9905" y="723"/>
                  </a:lnTo>
                  <a:lnTo>
                    <a:pt x="9904" y="732"/>
                  </a:lnTo>
                  <a:lnTo>
                    <a:pt x="9904" y="749"/>
                  </a:lnTo>
                  <a:lnTo>
                    <a:pt x="9906" y="766"/>
                  </a:lnTo>
                  <a:lnTo>
                    <a:pt x="9907" y="775"/>
                  </a:lnTo>
                  <a:lnTo>
                    <a:pt x="9909" y="784"/>
                  </a:lnTo>
                  <a:lnTo>
                    <a:pt x="9913" y="791"/>
                  </a:lnTo>
                  <a:lnTo>
                    <a:pt x="9918" y="797"/>
                  </a:lnTo>
                  <a:lnTo>
                    <a:pt x="9929" y="807"/>
                  </a:lnTo>
                  <a:lnTo>
                    <a:pt x="9943" y="816"/>
                  </a:lnTo>
                  <a:lnTo>
                    <a:pt x="9950" y="821"/>
                  </a:lnTo>
                  <a:lnTo>
                    <a:pt x="9956" y="826"/>
                  </a:lnTo>
                  <a:lnTo>
                    <a:pt x="9961" y="831"/>
                  </a:lnTo>
                  <a:lnTo>
                    <a:pt x="9966" y="837"/>
                  </a:lnTo>
                  <a:lnTo>
                    <a:pt x="9969" y="843"/>
                  </a:lnTo>
                  <a:lnTo>
                    <a:pt x="9971" y="850"/>
                  </a:lnTo>
                  <a:lnTo>
                    <a:pt x="9972" y="858"/>
                  </a:lnTo>
                  <a:lnTo>
                    <a:pt x="9970" y="867"/>
                  </a:lnTo>
                  <a:lnTo>
                    <a:pt x="9959" y="873"/>
                  </a:lnTo>
                  <a:lnTo>
                    <a:pt x="9948" y="880"/>
                  </a:lnTo>
                  <a:lnTo>
                    <a:pt x="9937" y="887"/>
                  </a:lnTo>
                  <a:lnTo>
                    <a:pt x="9925" y="896"/>
                  </a:lnTo>
                  <a:lnTo>
                    <a:pt x="9916" y="906"/>
                  </a:lnTo>
                  <a:lnTo>
                    <a:pt x="9908" y="917"/>
                  </a:lnTo>
                  <a:lnTo>
                    <a:pt x="9902" y="928"/>
                  </a:lnTo>
                  <a:lnTo>
                    <a:pt x="9897" y="939"/>
                  </a:lnTo>
                  <a:lnTo>
                    <a:pt x="9895" y="946"/>
                  </a:lnTo>
                  <a:lnTo>
                    <a:pt x="9894" y="952"/>
                  </a:lnTo>
                  <a:lnTo>
                    <a:pt x="9893" y="959"/>
                  </a:lnTo>
                  <a:lnTo>
                    <a:pt x="9893" y="966"/>
                  </a:lnTo>
                  <a:lnTo>
                    <a:pt x="9894" y="978"/>
                  </a:lnTo>
                  <a:lnTo>
                    <a:pt x="9897" y="990"/>
                  </a:lnTo>
                  <a:lnTo>
                    <a:pt x="9901" y="1001"/>
                  </a:lnTo>
                  <a:lnTo>
                    <a:pt x="9907" y="1013"/>
                  </a:lnTo>
                  <a:lnTo>
                    <a:pt x="9914" y="1024"/>
                  </a:lnTo>
                  <a:lnTo>
                    <a:pt x="9921" y="1034"/>
                  </a:lnTo>
                  <a:lnTo>
                    <a:pt x="9930" y="1038"/>
                  </a:lnTo>
                  <a:lnTo>
                    <a:pt x="9941" y="1043"/>
                  </a:lnTo>
                  <a:lnTo>
                    <a:pt x="9946" y="1045"/>
                  </a:lnTo>
                  <a:lnTo>
                    <a:pt x="9951" y="1045"/>
                  </a:lnTo>
                  <a:lnTo>
                    <a:pt x="9956" y="1045"/>
                  </a:lnTo>
                  <a:lnTo>
                    <a:pt x="9961" y="1042"/>
                  </a:lnTo>
                  <a:lnTo>
                    <a:pt x="9968" y="1037"/>
                  </a:lnTo>
                  <a:lnTo>
                    <a:pt x="9974" y="1031"/>
                  </a:lnTo>
                  <a:lnTo>
                    <a:pt x="9979" y="1024"/>
                  </a:lnTo>
                  <a:lnTo>
                    <a:pt x="9984" y="1016"/>
                  </a:lnTo>
                  <a:lnTo>
                    <a:pt x="9992" y="1000"/>
                  </a:lnTo>
                  <a:lnTo>
                    <a:pt x="9999" y="985"/>
                  </a:lnTo>
                  <a:lnTo>
                    <a:pt x="10003" y="977"/>
                  </a:lnTo>
                  <a:lnTo>
                    <a:pt x="10007" y="971"/>
                  </a:lnTo>
                  <a:lnTo>
                    <a:pt x="10012" y="965"/>
                  </a:lnTo>
                  <a:lnTo>
                    <a:pt x="10017" y="958"/>
                  </a:lnTo>
                  <a:lnTo>
                    <a:pt x="10024" y="954"/>
                  </a:lnTo>
                  <a:lnTo>
                    <a:pt x="10032" y="951"/>
                  </a:lnTo>
                  <a:lnTo>
                    <a:pt x="10041" y="949"/>
                  </a:lnTo>
                  <a:lnTo>
                    <a:pt x="10051" y="949"/>
                  </a:lnTo>
                  <a:lnTo>
                    <a:pt x="10058" y="948"/>
                  </a:lnTo>
                  <a:lnTo>
                    <a:pt x="10065" y="948"/>
                  </a:lnTo>
                  <a:lnTo>
                    <a:pt x="10071" y="949"/>
                  </a:lnTo>
                  <a:lnTo>
                    <a:pt x="10078" y="950"/>
                  </a:lnTo>
                  <a:lnTo>
                    <a:pt x="10084" y="952"/>
                  </a:lnTo>
                  <a:lnTo>
                    <a:pt x="10090" y="955"/>
                  </a:lnTo>
                  <a:lnTo>
                    <a:pt x="10095" y="958"/>
                  </a:lnTo>
                  <a:lnTo>
                    <a:pt x="10100" y="963"/>
                  </a:lnTo>
                  <a:lnTo>
                    <a:pt x="10110" y="971"/>
                  </a:lnTo>
                  <a:lnTo>
                    <a:pt x="10118" y="980"/>
                  </a:lnTo>
                  <a:lnTo>
                    <a:pt x="10127" y="990"/>
                  </a:lnTo>
                  <a:lnTo>
                    <a:pt x="10134" y="1000"/>
                  </a:lnTo>
                  <a:lnTo>
                    <a:pt x="10139" y="1010"/>
                  </a:lnTo>
                  <a:lnTo>
                    <a:pt x="10142" y="1020"/>
                  </a:lnTo>
                  <a:lnTo>
                    <a:pt x="10145" y="1029"/>
                  </a:lnTo>
                  <a:lnTo>
                    <a:pt x="10146" y="1038"/>
                  </a:lnTo>
                  <a:lnTo>
                    <a:pt x="10146" y="1048"/>
                  </a:lnTo>
                  <a:lnTo>
                    <a:pt x="10145" y="1058"/>
                  </a:lnTo>
                  <a:lnTo>
                    <a:pt x="10143" y="1068"/>
                  </a:lnTo>
                  <a:lnTo>
                    <a:pt x="10141" y="1077"/>
                  </a:lnTo>
                  <a:lnTo>
                    <a:pt x="10135" y="1096"/>
                  </a:lnTo>
                  <a:lnTo>
                    <a:pt x="10127" y="1116"/>
                  </a:lnTo>
                  <a:lnTo>
                    <a:pt x="10117" y="1134"/>
                  </a:lnTo>
                  <a:lnTo>
                    <a:pt x="10109" y="1152"/>
                  </a:lnTo>
                  <a:lnTo>
                    <a:pt x="10083" y="1178"/>
                  </a:lnTo>
                  <a:lnTo>
                    <a:pt x="10056" y="1206"/>
                  </a:lnTo>
                  <a:lnTo>
                    <a:pt x="10044" y="1220"/>
                  </a:lnTo>
                  <a:lnTo>
                    <a:pt x="10032" y="1235"/>
                  </a:lnTo>
                  <a:lnTo>
                    <a:pt x="10020" y="1251"/>
                  </a:lnTo>
                  <a:lnTo>
                    <a:pt x="10009" y="1266"/>
                  </a:lnTo>
                  <a:lnTo>
                    <a:pt x="9999" y="1281"/>
                  </a:lnTo>
                  <a:lnTo>
                    <a:pt x="9990" y="1298"/>
                  </a:lnTo>
                  <a:lnTo>
                    <a:pt x="9982" y="1315"/>
                  </a:lnTo>
                  <a:lnTo>
                    <a:pt x="9974" y="1331"/>
                  </a:lnTo>
                  <a:lnTo>
                    <a:pt x="9968" y="1349"/>
                  </a:lnTo>
                  <a:lnTo>
                    <a:pt x="9964" y="1366"/>
                  </a:lnTo>
                  <a:lnTo>
                    <a:pt x="9960" y="1385"/>
                  </a:lnTo>
                  <a:lnTo>
                    <a:pt x="9958" y="1403"/>
                  </a:lnTo>
                  <a:lnTo>
                    <a:pt x="9961" y="1437"/>
                  </a:lnTo>
                  <a:lnTo>
                    <a:pt x="9963" y="1474"/>
                  </a:lnTo>
                  <a:lnTo>
                    <a:pt x="9964" y="1492"/>
                  </a:lnTo>
                  <a:lnTo>
                    <a:pt x="9967" y="1510"/>
                  </a:lnTo>
                  <a:lnTo>
                    <a:pt x="9969" y="1519"/>
                  </a:lnTo>
                  <a:lnTo>
                    <a:pt x="9971" y="1528"/>
                  </a:lnTo>
                  <a:lnTo>
                    <a:pt x="9973" y="1536"/>
                  </a:lnTo>
                  <a:lnTo>
                    <a:pt x="9976" y="1544"/>
                  </a:lnTo>
                  <a:lnTo>
                    <a:pt x="9970" y="1554"/>
                  </a:lnTo>
                  <a:lnTo>
                    <a:pt x="9963" y="1561"/>
                  </a:lnTo>
                  <a:lnTo>
                    <a:pt x="9955" y="1568"/>
                  </a:lnTo>
                  <a:lnTo>
                    <a:pt x="9947" y="1572"/>
                  </a:lnTo>
                  <a:lnTo>
                    <a:pt x="9939" y="1575"/>
                  </a:lnTo>
                  <a:lnTo>
                    <a:pt x="9930" y="1576"/>
                  </a:lnTo>
                  <a:lnTo>
                    <a:pt x="9921" y="1577"/>
                  </a:lnTo>
                  <a:lnTo>
                    <a:pt x="9911" y="1576"/>
                  </a:lnTo>
                  <a:lnTo>
                    <a:pt x="9892" y="1574"/>
                  </a:lnTo>
                  <a:lnTo>
                    <a:pt x="9872" y="1572"/>
                  </a:lnTo>
                  <a:lnTo>
                    <a:pt x="9862" y="1571"/>
                  </a:lnTo>
                  <a:lnTo>
                    <a:pt x="9852" y="1571"/>
                  </a:lnTo>
                  <a:lnTo>
                    <a:pt x="9842" y="1572"/>
                  </a:lnTo>
                  <a:lnTo>
                    <a:pt x="9832" y="1574"/>
                  </a:lnTo>
                  <a:lnTo>
                    <a:pt x="9682" y="1575"/>
                  </a:lnTo>
                  <a:lnTo>
                    <a:pt x="9433" y="1577"/>
                  </a:lnTo>
                  <a:lnTo>
                    <a:pt x="9098" y="1579"/>
                  </a:lnTo>
                  <a:lnTo>
                    <a:pt x="8693" y="1580"/>
                  </a:lnTo>
                  <a:lnTo>
                    <a:pt x="8231" y="1581"/>
                  </a:lnTo>
                  <a:lnTo>
                    <a:pt x="7727" y="1583"/>
                  </a:lnTo>
                  <a:lnTo>
                    <a:pt x="7195" y="1584"/>
                  </a:lnTo>
                  <a:lnTo>
                    <a:pt x="6648" y="1585"/>
                  </a:lnTo>
                  <a:lnTo>
                    <a:pt x="6101" y="1587"/>
                  </a:lnTo>
                  <a:lnTo>
                    <a:pt x="5568" y="1588"/>
                  </a:lnTo>
                  <a:lnTo>
                    <a:pt x="5064" y="1589"/>
                  </a:lnTo>
                  <a:lnTo>
                    <a:pt x="4602" y="1590"/>
                  </a:lnTo>
                  <a:lnTo>
                    <a:pt x="4198" y="1591"/>
                  </a:lnTo>
                  <a:lnTo>
                    <a:pt x="3864" y="1592"/>
                  </a:lnTo>
                  <a:lnTo>
                    <a:pt x="3615" y="1593"/>
                  </a:lnTo>
                  <a:lnTo>
                    <a:pt x="3466" y="1595"/>
                  </a:lnTo>
                  <a:lnTo>
                    <a:pt x="3433" y="1595"/>
                  </a:lnTo>
                  <a:lnTo>
                    <a:pt x="3400" y="1597"/>
                  </a:lnTo>
                  <a:lnTo>
                    <a:pt x="3368" y="1598"/>
                  </a:lnTo>
                  <a:lnTo>
                    <a:pt x="3334" y="1600"/>
                  </a:lnTo>
                  <a:lnTo>
                    <a:pt x="3300" y="1601"/>
                  </a:lnTo>
                  <a:lnTo>
                    <a:pt x="3266" y="1602"/>
                  </a:lnTo>
                  <a:lnTo>
                    <a:pt x="3233" y="1602"/>
                  </a:lnTo>
                  <a:lnTo>
                    <a:pt x="3198" y="1601"/>
                  </a:lnTo>
                  <a:lnTo>
                    <a:pt x="3081" y="1601"/>
                  </a:lnTo>
                  <a:lnTo>
                    <a:pt x="2966" y="1602"/>
                  </a:lnTo>
                  <a:lnTo>
                    <a:pt x="2849" y="1603"/>
                  </a:lnTo>
                  <a:lnTo>
                    <a:pt x="2732" y="1605"/>
                  </a:lnTo>
                  <a:lnTo>
                    <a:pt x="2615" y="1606"/>
                  </a:lnTo>
                  <a:lnTo>
                    <a:pt x="2499" y="1607"/>
                  </a:lnTo>
                  <a:lnTo>
                    <a:pt x="2381" y="1609"/>
                  </a:lnTo>
                  <a:lnTo>
                    <a:pt x="2264" y="1610"/>
                  </a:lnTo>
                  <a:lnTo>
                    <a:pt x="2147" y="1613"/>
                  </a:lnTo>
                  <a:lnTo>
                    <a:pt x="2029" y="1614"/>
                  </a:lnTo>
                  <a:lnTo>
                    <a:pt x="1912" y="1616"/>
                  </a:lnTo>
                  <a:lnTo>
                    <a:pt x="1794" y="1617"/>
                  </a:lnTo>
                  <a:lnTo>
                    <a:pt x="1677" y="1619"/>
                  </a:lnTo>
                  <a:lnTo>
                    <a:pt x="1559" y="1620"/>
                  </a:lnTo>
                  <a:lnTo>
                    <a:pt x="1441" y="1622"/>
                  </a:lnTo>
                  <a:lnTo>
                    <a:pt x="1323" y="1623"/>
                  </a:lnTo>
                  <a:lnTo>
                    <a:pt x="1296" y="1624"/>
                  </a:lnTo>
                  <a:lnTo>
                    <a:pt x="1269" y="1625"/>
                  </a:lnTo>
                  <a:lnTo>
                    <a:pt x="1240" y="1625"/>
                  </a:lnTo>
                  <a:lnTo>
                    <a:pt x="1213" y="1625"/>
                  </a:lnTo>
                  <a:lnTo>
                    <a:pt x="1184" y="1625"/>
                  </a:lnTo>
                  <a:lnTo>
                    <a:pt x="1156" y="1626"/>
                  </a:lnTo>
                  <a:lnTo>
                    <a:pt x="1129" y="1627"/>
                  </a:lnTo>
                  <a:lnTo>
                    <a:pt x="1101" y="1629"/>
                  </a:lnTo>
                  <a:lnTo>
                    <a:pt x="1097" y="1623"/>
                  </a:lnTo>
                  <a:lnTo>
                    <a:pt x="1093" y="1618"/>
                  </a:lnTo>
                  <a:lnTo>
                    <a:pt x="1090" y="1612"/>
                  </a:lnTo>
                  <a:lnTo>
                    <a:pt x="1088" y="1606"/>
                  </a:lnTo>
                  <a:lnTo>
                    <a:pt x="1084" y="1594"/>
                  </a:lnTo>
                  <a:lnTo>
                    <a:pt x="1083" y="1582"/>
                  </a:lnTo>
                  <a:lnTo>
                    <a:pt x="1083" y="1569"/>
                  </a:lnTo>
                  <a:lnTo>
                    <a:pt x="1084" y="1555"/>
                  </a:lnTo>
                  <a:lnTo>
                    <a:pt x="1086" y="1542"/>
                  </a:lnTo>
                  <a:lnTo>
                    <a:pt x="1089" y="1529"/>
                  </a:lnTo>
                  <a:lnTo>
                    <a:pt x="1094" y="1500"/>
                  </a:lnTo>
                  <a:lnTo>
                    <a:pt x="1098" y="1473"/>
                  </a:lnTo>
                  <a:lnTo>
                    <a:pt x="1098" y="1458"/>
                  </a:lnTo>
                  <a:lnTo>
                    <a:pt x="1097" y="1444"/>
                  </a:lnTo>
                  <a:lnTo>
                    <a:pt x="1096" y="1438"/>
                  </a:lnTo>
                  <a:lnTo>
                    <a:pt x="1094" y="1431"/>
                  </a:lnTo>
                  <a:lnTo>
                    <a:pt x="1092" y="1423"/>
                  </a:lnTo>
                  <a:lnTo>
                    <a:pt x="1089" y="1416"/>
                  </a:lnTo>
                  <a:lnTo>
                    <a:pt x="1086" y="1402"/>
                  </a:lnTo>
                  <a:lnTo>
                    <a:pt x="1081" y="1388"/>
                  </a:lnTo>
                  <a:lnTo>
                    <a:pt x="1076" y="1374"/>
                  </a:lnTo>
                  <a:lnTo>
                    <a:pt x="1069" y="1361"/>
                  </a:lnTo>
                  <a:lnTo>
                    <a:pt x="1060" y="1349"/>
                  </a:lnTo>
                  <a:lnTo>
                    <a:pt x="1052" y="1338"/>
                  </a:lnTo>
                  <a:lnTo>
                    <a:pt x="1043" y="1326"/>
                  </a:lnTo>
                  <a:lnTo>
                    <a:pt x="1033" y="1315"/>
                  </a:lnTo>
                  <a:lnTo>
                    <a:pt x="1012" y="1295"/>
                  </a:lnTo>
                  <a:lnTo>
                    <a:pt x="990" y="1275"/>
                  </a:lnTo>
                  <a:lnTo>
                    <a:pt x="967" y="1257"/>
                  </a:lnTo>
                  <a:lnTo>
                    <a:pt x="945" y="1239"/>
                  </a:lnTo>
                  <a:lnTo>
                    <a:pt x="936" y="1215"/>
                  </a:lnTo>
                  <a:lnTo>
                    <a:pt x="928" y="1190"/>
                  </a:lnTo>
                  <a:lnTo>
                    <a:pt x="924" y="1177"/>
                  </a:lnTo>
                  <a:lnTo>
                    <a:pt x="922" y="1165"/>
                  </a:lnTo>
                  <a:lnTo>
                    <a:pt x="920" y="1153"/>
                  </a:lnTo>
                  <a:lnTo>
                    <a:pt x="919" y="1139"/>
                  </a:lnTo>
                  <a:lnTo>
                    <a:pt x="919" y="1127"/>
                  </a:lnTo>
                  <a:lnTo>
                    <a:pt x="920" y="1115"/>
                  </a:lnTo>
                  <a:lnTo>
                    <a:pt x="922" y="1103"/>
                  </a:lnTo>
                  <a:lnTo>
                    <a:pt x="925" y="1090"/>
                  </a:lnTo>
                  <a:lnTo>
                    <a:pt x="931" y="1079"/>
                  </a:lnTo>
                  <a:lnTo>
                    <a:pt x="937" y="1068"/>
                  </a:lnTo>
                  <a:lnTo>
                    <a:pt x="945" y="1057"/>
                  </a:lnTo>
                  <a:lnTo>
                    <a:pt x="954" y="1045"/>
                  </a:lnTo>
                  <a:lnTo>
                    <a:pt x="958" y="1040"/>
                  </a:lnTo>
                  <a:lnTo>
                    <a:pt x="962" y="1036"/>
                  </a:lnTo>
                  <a:lnTo>
                    <a:pt x="967" y="1033"/>
                  </a:lnTo>
                  <a:lnTo>
                    <a:pt x="972" y="1030"/>
                  </a:lnTo>
                  <a:lnTo>
                    <a:pt x="983" y="1027"/>
                  </a:lnTo>
                  <a:lnTo>
                    <a:pt x="993" y="1026"/>
                  </a:lnTo>
                  <a:lnTo>
                    <a:pt x="1003" y="1026"/>
                  </a:lnTo>
                  <a:lnTo>
                    <a:pt x="1014" y="1025"/>
                  </a:lnTo>
                  <a:lnTo>
                    <a:pt x="1025" y="1024"/>
                  </a:lnTo>
                  <a:lnTo>
                    <a:pt x="1034" y="1020"/>
                  </a:lnTo>
                  <a:lnTo>
                    <a:pt x="1041" y="1022"/>
                  </a:lnTo>
                  <a:lnTo>
                    <a:pt x="1047" y="1024"/>
                  </a:lnTo>
                  <a:lnTo>
                    <a:pt x="1052" y="1027"/>
                  </a:lnTo>
                  <a:lnTo>
                    <a:pt x="1057" y="1031"/>
                  </a:lnTo>
                  <a:lnTo>
                    <a:pt x="1061" y="1036"/>
                  </a:lnTo>
                  <a:lnTo>
                    <a:pt x="1065" y="1041"/>
                  </a:lnTo>
                  <a:lnTo>
                    <a:pt x="1069" y="1047"/>
                  </a:lnTo>
                  <a:lnTo>
                    <a:pt x="1071" y="1053"/>
                  </a:lnTo>
                  <a:lnTo>
                    <a:pt x="1072" y="1073"/>
                  </a:lnTo>
                  <a:lnTo>
                    <a:pt x="1072" y="1091"/>
                  </a:lnTo>
                  <a:lnTo>
                    <a:pt x="1072" y="1102"/>
                  </a:lnTo>
                  <a:lnTo>
                    <a:pt x="1074" y="1110"/>
                  </a:lnTo>
                  <a:lnTo>
                    <a:pt x="1076" y="1115"/>
                  </a:lnTo>
                  <a:lnTo>
                    <a:pt x="1078" y="1119"/>
                  </a:lnTo>
                  <a:lnTo>
                    <a:pt x="1080" y="1123"/>
                  </a:lnTo>
                  <a:lnTo>
                    <a:pt x="1083" y="1127"/>
                  </a:lnTo>
                  <a:lnTo>
                    <a:pt x="1089" y="1128"/>
                  </a:lnTo>
                  <a:lnTo>
                    <a:pt x="1094" y="1128"/>
                  </a:lnTo>
                  <a:lnTo>
                    <a:pt x="1099" y="1127"/>
                  </a:lnTo>
                  <a:lnTo>
                    <a:pt x="1104" y="1124"/>
                  </a:lnTo>
                  <a:lnTo>
                    <a:pt x="1113" y="1119"/>
                  </a:lnTo>
                  <a:lnTo>
                    <a:pt x="1124" y="1115"/>
                  </a:lnTo>
                  <a:lnTo>
                    <a:pt x="1127" y="1109"/>
                  </a:lnTo>
                  <a:lnTo>
                    <a:pt x="1130" y="1103"/>
                  </a:lnTo>
                  <a:lnTo>
                    <a:pt x="1132" y="1095"/>
                  </a:lnTo>
                  <a:lnTo>
                    <a:pt x="1134" y="1089"/>
                  </a:lnTo>
                  <a:lnTo>
                    <a:pt x="1136" y="1075"/>
                  </a:lnTo>
                  <a:lnTo>
                    <a:pt x="1137" y="1061"/>
                  </a:lnTo>
                  <a:lnTo>
                    <a:pt x="1135" y="1031"/>
                  </a:lnTo>
                  <a:lnTo>
                    <a:pt x="1133" y="1000"/>
                  </a:lnTo>
                  <a:lnTo>
                    <a:pt x="1132" y="993"/>
                  </a:lnTo>
                  <a:lnTo>
                    <a:pt x="1130" y="987"/>
                  </a:lnTo>
                  <a:lnTo>
                    <a:pt x="1127" y="981"/>
                  </a:lnTo>
                  <a:lnTo>
                    <a:pt x="1123" y="976"/>
                  </a:lnTo>
                  <a:lnTo>
                    <a:pt x="1113" y="967"/>
                  </a:lnTo>
                  <a:lnTo>
                    <a:pt x="1102" y="958"/>
                  </a:lnTo>
                  <a:lnTo>
                    <a:pt x="1097" y="953"/>
                  </a:lnTo>
                  <a:lnTo>
                    <a:pt x="1093" y="949"/>
                  </a:lnTo>
                  <a:lnTo>
                    <a:pt x="1089" y="944"/>
                  </a:lnTo>
                  <a:lnTo>
                    <a:pt x="1086" y="938"/>
                  </a:lnTo>
                  <a:lnTo>
                    <a:pt x="1084" y="932"/>
                  </a:lnTo>
                  <a:lnTo>
                    <a:pt x="1083" y="926"/>
                  </a:lnTo>
                  <a:lnTo>
                    <a:pt x="1084" y="918"/>
                  </a:lnTo>
                  <a:lnTo>
                    <a:pt x="1086" y="908"/>
                  </a:lnTo>
                  <a:lnTo>
                    <a:pt x="1100" y="888"/>
                  </a:lnTo>
                  <a:lnTo>
                    <a:pt x="1113" y="867"/>
                  </a:lnTo>
                  <a:lnTo>
                    <a:pt x="1120" y="856"/>
                  </a:lnTo>
                  <a:lnTo>
                    <a:pt x="1125" y="845"/>
                  </a:lnTo>
                  <a:lnTo>
                    <a:pt x="1130" y="834"/>
                  </a:lnTo>
                  <a:lnTo>
                    <a:pt x="1134" y="821"/>
                  </a:lnTo>
                  <a:lnTo>
                    <a:pt x="1138" y="810"/>
                  </a:lnTo>
                  <a:lnTo>
                    <a:pt x="1140" y="798"/>
                  </a:lnTo>
                  <a:lnTo>
                    <a:pt x="1142" y="786"/>
                  </a:lnTo>
                  <a:lnTo>
                    <a:pt x="1142" y="773"/>
                  </a:lnTo>
                  <a:lnTo>
                    <a:pt x="1141" y="761"/>
                  </a:lnTo>
                  <a:lnTo>
                    <a:pt x="1139" y="749"/>
                  </a:lnTo>
                  <a:lnTo>
                    <a:pt x="1135" y="737"/>
                  </a:lnTo>
                  <a:lnTo>
                    <a:pt x="1130" y="723"/>
                  </a:lnTo>
                  <a:lnTo>
                    <a:pt x="1120" y="706"/>
                  </a:lnTo>
                  <a:lnTo>
                    <a:pt x="1108" y="688"/>
                  </a:lnTo>
                  <a:lnTo>
                    <a:pt x="1104" y="683"/>
                  </a:lnTo>
                  <a:lnTo>
                    <a:pt x="1101" y="679"/>
                  </a:lnTo>
                  <a:lnTo>
                    <a:pt x="1097" y="676"/>
                  </a:lnTo>
                  <a:lnTo>
                    <a:pt x="1093" y="674"/>
                  </a:lnTo>
                  <a:lnTo>
                    <a:pt x="1088" y="672"/>
                  </a:lnTo>
                  <a:lnTo>
                    <a:pt x="1083" y="671"/>
                  </a:lnTo>
                  <a:lnTo>
                    <a:pt x="1077" y="671"/>
                  </a:lnTo>
                  <a:lnTo>
                    <a:pt x="1071" y="672"/>
                  </a:lnTo>
                  <a:lnTo>
                    <a:pt x="1063" y="676"/>
                  </a:lnTo>
                  <a:lnTo>
                    <a:pt x="1056" y="681"/>
                  </a:lnTo>
                  <a:lnTo>
                    <a:pt x="1051" y="688"/>
                  </a:lnTo>
                  <a:lnTo>
                    <a:pt x="1047" y="694"/>
                  </a:lnTo>
                  <a:lnTo>
                    <a:pt x="1044" y="701"/>
                  </a:lnTo>
                  <a:lnTo>
                    <a:pt x="1042" y="709"/>
                  </a:lnTo>
                  <a:lnTo>
                    <a:pt x="1040" y="717"/>
                  </a:lnTo>
                  <a:lnTo>
                    <a:pt x="1038" y="725"/>
                  </a:lnTo>
                  <a:lnTo>
                    <a:pt x="1034" y="743"/>
                  </a:lnTo>
                  <a:lnTo>
                    <a:pt x="1030" y="759"/>
                  </a:lnTo>
                  <a:lnTo>
                    <a:pt x="1026" y="767"/>
                  </a:lnTo>
                  <a:lnTo>
                    <a:pt x="1021" y="774"/>
                  </a:lnTo>
                  <a:lnTo>
                    <a:pt x="1016" y="781"/>
                  </a:lnTo>
                  <a:lnTo>
                    <a:pt x="1009" y="787"/>
                  </a:lnTo>
                  <a:lnTo>
                    <a:pt x="1004" y="791"/>
                  </a:lnTo>
                  <a:lnTo>
                    <a:pt x="1000" y="795"/>
                  </a:lnTo>
                  <a:lnTo>
                    <a:pt x="994" y="798"/>
                  </a:lnTo>
                  <a:lnTo>
                    <a:pt x="989" y="801"/>
                  </a:lnTo>
                  <a:lnTo>
                    <a:pt x="978" y="805"/>
                  </a:lnTo>
                  <a:lnTo>
                    <a:pt x="965" y="807"/>
                  </a:lnTo>
                  <a:lnTo>
                    <a:pt x="953" y="808"/>
                  </a:lnTo>
                  <a:lnTo>
                    <a:pt x="940" y="808"/>
                  </a:lnTo>
                  <a:lnTo>
                    <a:pt x="926" y="806"/>
                  </a:lnTo>
                  <a:lnTo>
                    <a:pt x="914" y="803"/>
                  </a:lnTo>
                  <a:lnTo>
                    <a:pt x="901" y="782"/>
                  </a:lnTo>
                  <a:lnTo>
                    <a:pt x="888" y="759"/>
                  </a:lnTo>
                  <a:lnTo>
                    <a:pt x="882" y="747"/>
                  </a:lnTo>
                  <a:lnTo>
                    <a:pt x="879" y="735"/>
                  </a:lnTo>
                  <a:lnTo>
                    <a:pt x="878" y="728"/>
                  </a:lnTo>
                  <a:lnTo>
                    <a:pt x="878" y="721"/>
                  </a:lnTo>
                  <a:lnTo>
                    <a:pt x="878" y="715"/>
                  </a:lnTo>
                  <a:lnTo>
                    <a:pt x="880" y="708"/>
                  </a:lnTo>
                  <a:lnTo>
                    <a:pt x="886" y="706"/>
                  </a:lnTo>
                  <a:lnTo>
                    <a:pt x="892" y="703"/>
                  </a:lnTo>
                  <a:lnTo>
                    <a:pt x="894" y="701"/>
                  </a:lnTo>
                  <a:lnTo>
                    <a:pt x="895" y="699"/>
                  </a:lnTo>
                  <a:lnTo>
                    <a:pt x="896" y="696"/>
                  </a:lnTo>
                  <a:lnTo>
                    <a:pt x="896" y="693"/>
                  </a:lnTo>
                  <a:lnTo>
                    <a:pt x="883" y="687"/>
                  </a:lnTo>
                  <a:lnTo>
                    <a:pt x="888" y="674"/>
                  </a:lnTo>
                  <a:lnTo>
                    <a:pt x="893" y="663"/>
                  </a:lnTo>
                  <a:lnTo>
                    <a:pt x="898" y="651"/>
                  </a:lnTo>
                  <a:lnTo>
                    <a:pt x="904" y="640"/>
                  </a:lnTo>
                  <a:lnTo>
                    <a:pt x="917" y="618"/>
                  </a:lnTo>
                  <a:lnTo>
                    <a:pt x="933" y="597"/>
                  </a:lnTo>
                  <a:lnTo>
                    <a:pt x="966" y="556"/>
                  </a:lnTo>
                  <a:lnTo>
                    <a:pt x="1000" y="516"/>
                  </a:lnTo>
                  <a:lnTo>
                    <a:pt x="1017" y="495"/>
                  </a:lnTo>
                  <a:lnTo>
                    <a:pt x="1034" y="475"/>
                  </a:lnTo>
                  <a:lnTo>
                    <a:pt x="1048" y="455"/>
                  </a:lnTo>
                  <a:lnTo>
                    <a:pt x="1062" y="432"/>
                  </a:lnTo>
                  <a:lnTo>
                    <a:pt x="1067" y="422"/>
                  </a:lnTo>
                  <a:lnTo>
                    <a:pt x="1074" y="410"/>
                  </a:lnTo>
                  <a:lnTo>
                    <a:pt x="1079" y="398"/>
                  </a:lnTo>
                  <a:lnTo>
                    <a:pt x="1083" y="387"/>
                  </a:lnTo>
                  <a:lnTo>
                    <a:pt x="1086" y="375"/>
                  </a:lnTo>
                  <a:lnTo>
                    <a:pt x="1089" y="363"/>
                  </a:lnTo>
                  <a:lnTo>
                    <a:pt x="1091" y="349"/>
                  </a:lnTo>
                  <a:lnTo>
                    <a:pt x="1092" y="336"/>
                  </a:lnTo>
                  <a:lnTo>
                    <a:pt x="1095" y="325"/>
                  </a:lnTo>
                  <a:lnTo>
                    <a:pt x="1095" y="315"/>
                  </a:lnTo>
                  <a:lnTo>
                    <a:pt x="1094" y="303"/>
                  </a:lnTo>
                  <a:lnTo>
                    <a:pt x="1091" y="293"/>
                  </a:lnTo>
                  <a:lnTo>
                    <a:pt x="1089" y="284"/>
                  </a:lnTo>
                  <a:lnTo>
                    <a:pt x="1086" y="274"/>
                  </a:lnTo>
                  <a:lnTo>
                    <a:pt x="1084" y="263"/>
                  </a:lnTo>
                  <a:lnTo>
                    <a:pt x="1083" y="253"/>
                  </a:lnTo>
                  <a:lnTo>
                    <a:pt x="1088" y="249"/>
                  </a:lnTo>
                  <a:lnTo>
                    <a:pt x="1091" y="245"/>
                  </a:lnTo>
                  <a:lnTo>
                    <a:pt x="1093" y="240"/>
                  </a:lnTo>
                  <a:lnTo>
                    <a:pt x="1095" y="235"/>
                  </a:lnTo>
                  <a:lnTo>
                    <a:pt x="1097" y="224"/>
                  </a:lnTo>
                  <a:lnTo>
                    <a:pt x="1098" y="211"/>
                  </a:lnTo>
                  <a:lnTo>
                    <a:pt x="1098" y="205"/>
                  </a:lnTo>
                  <a:lnTo>
                    <a:pt x="1099" y="200"/>
                  </a:lnTo>
                  <a:lnTo>
                    <a:pt x="1101" y="194"/>
                  </a:lnTo>
                  <a:lnTo>
                    <a:pt x="1104" y="190"/>
                  </a:lnTo>
                  <a:lnTo>
                    <a:pt x="1107" y="185"/>
                  </a:lnTo>
                  <a:lnTo>
                    <a:pt x="1112" y="182"/>
                  </a:lnTo>
                  <a:lnTo>
                    <a:pt x="1119" y="179"/>
                  </a:lnTo>
                  <a:lnTo>
                    <a:pt x="1127" y="176"/>
                  </a:lnTo>
                  <a:lnTo>
                    <a:pt x="1176" y="175"/>
                  </a:lnTo>
                  <a:lnTo>
                    <a:pt x="1226" y="173"/>
                  </a:lnTo>
                  <a:lnTo>
                    <a:pt x="1277" y="173"/>
                  </a:lnTo>
                  <a:lnTo>
                    <a:pt x="1327" y="172"/>
                  </a:lnTo>
                  <a:lnTo>
                    <a:pt x="1378" y="172"/>
                  </a:lnTo>
                  <a:lnTo>
                    <a:pt x="1428" y="171"/>
                  </a:lnTo>
                  <a:lnTo>
                    <a:pt x="1479" y="171"/>
                  </a:lnTo>
                  <a:lnTo>
                    <a:pt x="1531" y="171"/>
                  </a:lnTo>
                  <a:lnTo>
                    <a:pt x="1582" y="170"/>
                  </a:lnTo>
                  <a:lnTo>
                    <a:pt x="1633" y="170"/>
                  </a:lnTo>
                  <a:lnTo>
                    <a:pt x="1683" y="170"/>
                  </a:lnTo>
                  <a:lnTo>
                    <a:pt x="1734" y="169"/>
                  </a:lnTo>
                  <a:lnTo>
                    <a:pt x="1784" y="169"/>
                  </a:lnTo>
                  <a:lnTo>
                    <a:pt x="1834" y="168"/>
                  </a:lnTo>
                  <a:lnTo>
                    <a:pt x="1883" y="167"/>
                  </a:lnTo>
                  <a:lnTo>
                    <a:pt x="1932" y="166"/>
                  </a:lnTo>
                  <a:lnTo>
                    <a:pt x="1962" y="167"/>
                  </a:lnTo>
                  <a:lnTo>
                    <a:pt x="1991" y="167"/>
                  </a:lnTo>
                  <a:lnTo>
                    <a:pt x="2018" y="168"/>
                  </a:lnTo>
                  <a:lnTo>
                    <a:pt x="2046" y="168"/>
                  </a:lnTo>
                  <a:lnTo>
                    <a:pt x="2072" y="167"/>
                  </a:lnTo>
                  <a:lnTo>
                    <a:pt x="2100" y="166"/>
                  </a:lnTo>
                  <a:lnTo>
                    <a:pt x="2127" y="164"/>
                  </a:lnTo>
                  <a:lnTo>
                    <a:pt x="2154" y="160"/>
                  </a:lnTo>
                  <a:lnTo>
                    <a:pt x="2202" y="163"/>
                  </a:lnTo>
                  <a:lnTo>
                    <a:pt x="2250" y="164"/>
                  </a:lnTo>
                  <a:lnTo>
                    <a:pt x="2298" y="164"/>
                  </a:lnTo>
                  <a:lnTo>
                    <a:pt x="2346" y="162"/>
                  </a:lnTo>
                  <a:lnTo>
                    <a:pt x="2393" y="161"/>
                  </a:lnTo>
                  <a:lnTo>
                    <a:pt x="2440" y="160"/>
                  </a:lnTo>
                  <a:lnTo>
                    <a:pt x="2486" y="160"/>
                  </a:lnTo>
                  <a:lnTo>
                    <a:pt x="2533" y="162"/>
                  </a:lnTo>
                  <a:lnTo>
                    <a:pt x="2570" y="159"/>
                  </a:lnTo>
                  <a:lnTo>
                    <a:pt x="2608" y="157"/>
                  </a:lnTo>
                  <a:lnTo>
                    <a:pt x="2627" y="156"/>
                  </a:lnTo>
                  <a:lnTo>
                    <a:pt x="2646" y="157"/>
                  </a:lnTo>
                  <a:lnTo>
                    <a:pt x="2665" y="158"/>
                  </a:lnTo>
                  <a:lnTo>
                    <a:pt x="2684" y="160"/>
                  </a:lnTo>
                  <a:lnTo>
                    <a:pt x="2695" y="158"/>
                  </a:lnTo>
                  <a:lnTo>
                    <a:pt x="2707" y="157"/>
                  </a:lnTo>
                  <a:lnTo>
                    <a:pt x="2719" y="156"/>
                  </a:lnTo>
                  <a:lnTo>
                    <a:pt x="2732" y="156"/>
                  </a:lnTo>
                  <a:lnTo>
                    <a:pt x="2756" y="156"/>
                  </a:lnTo>
                  <a:lnTo>
                    <a:pt x="2781" y="157"/>
                  </a:lnTo>
                  <a:lnTo>
                    <a:pt x="2804" y="158"/>
                  </a:lnTo>
                  <a:lnTo>
                    <a:pt x="2829" y="158"/>
                  </a:lnTo>
                  <a:lnTo>
                    <a:pt x="2852" y="158"/>
                  </a:lnTo>
                  <a:lnTo>
                    <a:pt x="2875" y="155"/>
                  </a:lnTo>
                  <a:lnTo>
                    <a:pt x="3087" y="153"/>
                  </a:lnTo>
                  <a:lnTo>
                    <a:pt x="3138" y="150"/>
                  </a:lnTo>
                  <a:lnTo>
                    <a:pt x="3188" y="149"/>
                  </a:lnTo>
                  <a:lnTo>
                    <a:pt x="3236" y="149"/>
                  </a:lnTo>
                  <a:lnTo>
                    <a:pt x="3284" y="149"/>
                  </a:lnTo>
                  <a:lnTo>
                    <a:pt x="3331" y="149"/>
                  </a:lnTo>
                  <a:lnTo>
                    <a:pt x="3379" y="148"/>
                  </a:lnTo>
                  <a:lnTo>
                    <a:pt x="3428" y="147"/>
                  </a:lnTo>
                  <a:lnTo>
                    <a:pt x="3478" y="145"/>
                  </a:lnTo>
                  <a:lnTo>
                    <a:pt x="3536" y="144"/>
                  </a:lnTo>
                  <a:lnTo>
                    <a:pt x="3594" y="144"/>
                  </a:lnTo>
                  <a:lnTo>
                    <a:pt x="3654" y="145"/>
                  </a:lnTo>
                  <a:lnTo>
                    <a:pt x="3713" y="146"/>
                  </a:lnTo>
                  <a:lnTo>
                    <a:pt x="3772" y="146"/>
                  </a:lnTo>
                  <a:lnTo>
                    <a:pt x="3831" y="146"/>
                  </a:lnTo>
                  <a:lnTo>
                    <a:pt x="3859" y="145"/>
                  </a:lnTo>
                  <a:lnTo>
                    <a:pt x="3889" y="144"/>
                  </a:lnTo>
                  <a:lnTo>
                    <a:pt x="3918" y="142"/>
                  </a:lnTo>
                  <a:lnTo>
                    <a:pt x="3946" y="140"/>
                  </a:lnTo>
                  <a:lnTo>
                    <a:pt x="3968" y="142"/>
                  </a:lnTo>
                  <a:lnTo>
                    <a:pt x="3990" y="143"/>
                  </a:lnTo>
                  <a:lnTo>
                    <a:pt x="4013" y="143"/>
                  </a:lnTo>
                  <a:lnTo>
                    <a:pt x="4035" y="142"/>
                  </a:lnTo>
                  <a:lnTo>
                    <a:pt x="4057" y="141"/>
                  </a:lnTo>
                  <a:lnTo>
                    <a:pt x="4079" y="140"/>
                  </a:lnTo>
                  <a:lnTo>
                    <a:pt x="4101" y="138"/>
                  </a:lnTo>
                  <a:lnTo>
                    <a:pt x="4121" y="138"/>
                  </a:lnTo>
                  <a:lnTo>
                    <a:pt x="4186" y="139"/>
                  </a:lnTo>
                  <a:lnTo>
                    <a:pt x="4351" y="140"/>
                  </a:lnTo>
                  <a:lnTo>
                    <a:pt x="4600" y="140"/>
                  </a:lnTo>
                  <a:lnTo>
                    <a:pt x="4920" y="141"/>
                  </a:lnTo>
                  <a:lnTo>
                    <a:pt x="5298" y="141"/>
                  </a:lnTo>
                  <a:lnTo>
                    <a:pt x="5716" y="140"/>
                  </a:lnTo>
                  <a:lnTo>
                    <a:pt x="6163" y="140"/>
                  </a:lnTo>
                  <a:lnTo>
                    <a:pt x="6624" y="139"/>
                  </a:lnTo>
                  <a:lnTo>
                    <a:pt x="7085" y="139"/>
                  </a:lnTo>
                  <a:lnTo>
                    <a:pt x="7532" y="138"/>
                  </a:lnTo>
                  <a:lnTo>
                    <a:pt x="7951" y="138"/>
                  </a:lnTo>
                  <a:lnTo>
                    <a:pt x="8328" y="138"/>
                  </a:lnTo>
                  <a:lnTo>
                    <a:pt x="8647" y="137"/>
                  </a:lnTo>
                  <a:lnTo>
                    <a:pt x="8897" y="138"/>
                  </a:lnTo>
                  <a:lnTo>
                    <a:pt x="9061" y="138"/>
                  </a:lnTo>
                  <a:lnTo>
                    <a:pt x="9127" y="139"/>
                  </a:lnTo>
                  <a:lnTo>
                    <a:pt x="9177" y="138"/>
                  </a:lnTo>
                  <a:lnTo>
                    <a:pt x="9226" y="137"/>
                  </a:lnTo>
                  <a:lnTo>
                    <a:pt x="9274" y="135"/>
                  </a:lnTo>
                  <a:lnTo>
                    <a:pt x="9322" y="134"/>
                  </a:lnTo>
                  <a:lnTo>
                    <a:pt x="9370" y="133"/>
                  </a:lnTo>
                  <a:lnTo>
                    <a:pt x="9417" y="133"/>
                  </a:lnTo>
                  <a:lnTo>
                    <a:pt x="9466" y="133"/>
                  </a:lnTo>
                  <a:lnTo>
                    <a:pt x="9515" y="134"/>
                  </a:lnTo>
                  <a:lnTo>
                    <a:pt x="9538" y="132"/>
                  </a:lnTo>
                  <a:lnTo>
                    <a:pt x="9561" y="131"/>
                  </a:lnTo>
                  <a:lnTo>
                    <a:pt x="9586" y="130"/>
                  </a:lnTo>
                  <a:lnTo>
                    <a:pt x="9610" y="129"/>
                  </a:lnTo>
                  <a:lnTo>
                    <a:pt x="9636" y="127"/>
                  </a:lnTo>
                  <a:lnTo>
                    <a:pt x="9661" y="126"/>
                  </a:lnTo>
                  <a:lnTo>
                    <a:pt x="9685" y="124"/>
                  </a:lnTo>
                  <a:lnTo>
                    <a:pt x="9709" y="122"/>
                  </a:lnTo>
                  <a:lnTo>
                    <a:pt x="9891" y="114"/>
                  </a:lnTo>
                  <a:lnTo>
                    <a:pt x="9900" y="118"/>
                  </a:lnTo>
                  <a:lnTo>
                    <a:pt x="9908" y="122"/>
                  </a:lnTo>
                  <a:lnTo>
                    <a:pt x="9916" y="127"/>
                  </a:lnTo>
                  <a:lnTo>
                    <a:pt x="9923" y="134"/>
                  </a:lnTo>
                  <a:lnTo>
                    <a:pt x="9930" y="141"/>
                  </a:lnTo>
                  <a:lnTo>
                    <a:pt x="9936" y="149"/>
                  </a:lnTo>
                  <a:lnTo>
                    <a:pt x="9940" y="157"/>
                  </a:lnTo>
                  <a:lnTo>
                    <a:pt x="9943" y="166"/>
                  </a:lnTo>
                  <a:lnTo>
                    <a:pt x="9941" y="184"/>
                  </a:lnTo>
                  <a:lnTo>
                    <a:pt x="9940" y="201"/>
                  </a:lnTo>
                  <a:lnTo>
                    <a:pt x="9938" y="218"/>
                  </a:lnTo>
                  <a:lnTo>
                    <a:pt x="9938" y="237"/>
                  </a:lnTo>
                  <a:lnTo>
                    <a:pt x="9938" y="254"/>
                  </a:lnTo>
                  <a:lnTo>
                    <a:pt x="9940" y="273"/>
                  </a:lnTo>
                  <a:lnTo>
                    <a:pt x="9942" y="290"/>
                  </a:lnTo>
                  <a:lnTo>
                    <a:pt x="9946" y="307"/>
                  </a:lnTo>
                  <a:lnTo>
                    <a:pt x="9950" y="328"/>
                  </a:lnTo>
                  <a:lnTo>
                    <a:pt x="9954" y="347"/>
                  </a:lnTo>
                  <a:lnTo>
                    <a:pt x="9960" y="367"/>
                  </a:lnTo>
                  <a:lnTo>
                    <a:pt x="9967" y="385"/>
                  </a:lnTo>
                  <a:lnTo>
                    <a:pt x="9975" y="404"/>
                  </a:lnTo>
                  <a:lnTo>
                    <a:pt x="9985" y="422"/>
                  </a:lnTo>
                  <a:lnTo>
                    <a:pt x="9995" y="440"/>
                  </a:lnTo>
                  <a:lnTo>
                    <a:pt x="10006" y="458"/>
                  </a:lnTo>
                  <a:lnTo>
                    <a:pt x="10017" y="474"/>
                  </a:lnTo>
                  <a:lnTo>
                    <a:pt x="10030" y="491"/>
                  </a:lnTo>
                  <a:lnTo>
                    <a:pt x="10043" y="507"/>
                  </a:lnTo>
                  <a:lnTo>
                    <a:pt x="10057" y="522"/>
                  </a:lnTo>
                  <a:lnTo>
                    <a:pt x="10071" y="537"/>
                  </a:lnTo>
                  <a:lnTo>
                    <a:pt x="10087" y="552"/>
                  </a:lnTo>
                  <a:lnTo>
                    <a:pt x="10102" y="566"/>
                  </a:lnTo>
                  <a:lnTo>
                    <a:pt x="10118" y="579"/>
                  </a:lnTo>
                  <a:lnTo>
                    <a:pt x="10128" y="593"/>
                  </a:lnTo>
                  <a:lnTo>
                    <a:pt x="10135" y="606"/>
                  </a:lnTo>
                  <a:lnTo>
                    <a:pt x="10141" y="620"/>
                  </a:lnTo>
                  <a:lnTo>
                    <a:pt x="10146" y="634"/>
                  </a:lnTo>
                  <a:lnTo>
                    <a:pt x="10149" y="650"/>
                  </a:lnTo>
                  <a:lnTo>
                    <a:pt x="10151" y="665"/>
                  </a:lnTo>
                  <a:lnTo>
                    <a:pt x="10152" y="681"/>
                  </a:lnTo>
                  <a:lnTo>
                    <a:pt x="10152" y="699"/>
                  </a:lnTo>
                  <a:close/>
                  <a:moveTo>
                    <a:pt x="9921" y="1369"/>
                  </a:moveTo>
                  <a:lnTo>
                    <a:pt x="9919" y="1378"/>
                  </a:lnTo>
                  <a:lnTo>
                    <a:pt x="9918" y="1388"/>
                  </a:lnTo>
                  <a:lnTo>
                    <a:pt x="9917" y="1397"/>
                  </a:lnTo>
                  <a:lnTo>
                    <a:pt x="9917" y="1406"/>
                  </a:lnTo>
                  <a:lnTo>
                    <a:pt x="9918" y="1424"/>
                  </a:lnTo>
                  <a:lnTo>
                    <a:pt x="9919" y="1443"/>
                  </a:lnTo>
                  <a:lnTo>
                    <a:pt x="9921" y="1461"/>
                  </a:lnTo>
                  <a:lnTo>
                    <a:pt x="9921" y="1479"/>
                  </a:lnTo>
                  <a:lnTo>
                    <a:pt x="9920" y="1488"/>
                  </a:lnTo>
                  <a:lnTo>
                    <a:pt x="9919" y="1497"/>
                  </a:lnTo>
                  <a:lnTo>
                    <a:pt x="9918" y="1505"/>
                  </a:lnTo>
                  <a:lnTo>
                    <a:pt x="9915" y="1514"/>
                  </a:lnTo>
                  <a:lnTo>
                    <a:pt x="9798" y="1516"/>
                  </a:lnTo>
                  <a:lnTo>
                    <a:pt x="9581" y="1519"/>
                  </a:lnTo>
                  <a:lnTo>
                    <a:pt x="9279" y="1520"/>
                  </a:lnTo>
                  <a:lnTo>
                    <a:pt x="8906" y="1521"/>
                  </a:lnTo>
                  <a:lnTo>
                    <a:pt x="8477" y="1523"/>
                  </a:lnTo>
                  <a:lnTo>
                    <a:pt x="8004" y="1523"/>
                  </a:lnTo>
                  <a:lnTo>
                    <a:pt x="7504" y="1524"/>
                  </a:lnTo>
                  <a:lnTo>
                    <a:pt x="6989" y="1525"/>
                  </a:lnTo>
                  <a:lnTo>
                    <a:pt x="6474" y="1525"/>
                  </a:lnTo>
                  <a:lnTo>
                    <a:pt x="5974" y="1526"/>
                  </a:lnTo>
                  <a:lnTo>
                    <a:pt x="5503" y="1527"/>
                  </a:lnTo>
                  <a:lnTo>
                    <a:pt x="5074" y="1527"/>
                  </a:lnTo>
                  <a:lnTo>
                    <a:pt x="4703" y="1528"/>
                  </a:lnTo>
                  <a:lnTo>
                    <a:pt x="4402" y="1529"/>
                  </a:lnTo>
                  <a:lnTo>
                    <a:pt x="4187" y="1531"/>
                  </a:lnTo>
                  <a:lnTo>
                    <a:pt x="4072" y="1532"/>
                  </a:lnTo>
                  <a:lnTo>
                    <a:pt x="3995" y="1534"/>
                  </a:lnTo>
                  <a:lnTo>
                    <a:pt x="3918" y="1535"/>
                  </a:lnTo>
                  <a:lnTo>
                    <a:pt x="3841" y="1536"/>
                  </a:lnTo>
                  <a:lnTo>
                    <a:pt x="3765" y="1537"/>
                  </a:lnTo>
                  <a:lnTo>
                    <a:pt x="3689" y="1538"/>
                  </a:lnTo>
                  <a:lnTo>
                    <a:pt x="3613" y="1539"/>
                  </a:lnTo>
                  <a:lnTo>
                    <a:pt x="3537" y="1540"/>
                  </a:lnTo>
                  <a:lnTo>
                    <a:pt x="3462" y="1541"/>
                  </a:lnTo>
                  <a:lnTo>
                    <a:pt x="3386" y="1542"/>
                  </a:lnTo>
                  <a:lnTo>
                    <a:pt x="3310" y="1543"/>
                  </a:lnTo>
                  <a:lnTo>
                    <a:pt x="3235" y="1544"/>
                  </a:lnTo>
                  <a:lnTo>
                    <a:pt x="3159" y="1545"/>
                  </a:lnTo>
                  <a:lnTo>
                    <a:pt x="3083" y="1546"/>
                  </a:lnTo>
                  <a:lnTo>
                    <a:pt x="3008" y="1547"/>
                  </a:lnTo>
                  <a:lnTo>
                    <a:pt x="2932" y="1548"/>
                  </a:lnTo>
                  <a:lnTo>
                    <a:pt x="2856" y="1549"/>
                  </a:lnTo>
                  <a:lnTo>
                    <a:pt x="2789" y="1550"/>
                  </a:lnTo>
                  <a:lnTo>
                    <a:pt x="2720" y="1551"/>
                  </a:lnTo>
                  <a:lnTo>
                    <a:pt x="2653" y="1551"/>
                  </a:lnTo>
                  <a:lnTo>
                    <a:pt x="2586" y="1551"/>
                  </a:lnTo>
                  <a:lnTo>
                    <a:pt x="2517" y="1551"/>
                  </a:lnTo>
                  <a:lnTo>
                    <a:pt x="2450" y="1551"/>
                  </a:lnTo>
                  <a:lnTo>
                    <a:pt x="2381" y="1551"/>
                  </a:lnTo>
                  <a:lnTo>
                    <a:pt x="2314" y="1551"/>
                  </a:lnTo>
                  <a:lnTo>
                    <a:pt x="2246" y="1552"/>
                  </a:lnTo>
                  <a:lnTo>
                    <a:pt x="2179" y="1552"/>
                  </a:lnTo>
                  <a:lnTo>
                    <a:pt x="2110" y="1552"/>
                  </a:lnTo>
                  <a:lnTo>
                    <a:pt x="2044" y="1552"/>
                  </a:lnTo>
                  <a:lnTo>
                    <a:pt x="1976" y="1553"/>
                  </a:lnTo>
                  <a:lnTo>
                    <a:pt x="1909" y="1554"/>
                  </a:lnTo>
                  <a:lnTo>
                    <a:pt x="1842" y="1555"/>
                  </a:lnTo>
                  <a:lnTo>
                    <a:pt x="1776" y="1556"/>
                  </a:lnTo>
                  <a:lnTo>
                    <a:pt x="1759" y="1558"/>
                  </a:lnTo>
                  <a:lnTo>
                    <a:pt x="1740" y="1559"/>
                  </a:lnTo>
                  <a:lnTo>
                    <a:pt x="1721" y="1559"/>
                  </a:lnTo>
                  <a:lnTo>
                    <a:pt x="1702" y="1558"/>
                  </a:lnTo>
                  <a:lnTo>
                    <a:pt x="1683" y="1558"/>
                  </a:lnTo>
                  <a:lnTo>
                    <a:pt x="1664" y="1558"/>
                  </a:lnTo>
                  <a:lnTo>
                    <a:pt x="1655" y="1559"/>
                  </a:lnTo>
                  <a:lnTo>
                    <a:pt x="1646" y="1560"/>
                  </a:lnTo>
                  <a:lnTo>
                    <a:pt x="1637" y="1561"/>
                  </a:lnTo>
                  <a:lnTo>
                    <a:pt x="1628" y="1563"/>
                  </a:lnTo>
                  <a:lnTo>
                    <a:pt x="1606" y="1561"/>
                  </a:lnTo>
                  <a:lnTo>
                    <a:pt x="1584" y="1561"/>
                  </a:lnTo>
                  <a:lnTo>
                    <a:pt x="1560" y="1562"/>
                  </a:lnTo>
                  <a:lnTo>
                    <a:pt x="1538" y="1563"/>
                  </a:lnTo>
                  <a:lnTo>
                    <a:pt x="1515" y="1565"/>
                  </a:lnTo>
                  <a:lnTo>
                    <a:pt x="1493" y="1565"/>
                  </a:lnTo>
                  <a:lnTo>
                    <a:pt x="1482" y="1563"/>
                  </a:lnTo>
                  <a:lnTo>
                    <a:pt x="1470" y="1563"/>
                  </a:lnTo>
                  <a:lnTo>
                    <a:pt x="1460" y="1561"/>
                  </a:lnTo>
                  <a:lnTo>
                    <a:pt x="1450" y="1560"/>
                  </a:lnTo>
                  <a:lnTo>
                    <a:pt x="1413" y="1561"/>
                  </a:lnTo>
                  <a:lnTo>
                    <a:pt x="1377" y="1561"/>
                  </a:lnTo>
                  <a:lnTo>
                    <a:pt x="1340" y="1561"/>
                  </a:lnTo>
                  <a:lnTo>
                    <a:pt x="1303" y="1560"/>
                  </a:lnTo>
                  <a:lnTo>
                    <a:pt x="1266" y="1561"/>
                  </a:lnTo>
                  <a:lnTo>
                    <a:pt x="1228" y="1561"/>
                  </a:lnTo>
                  <a:lnTo>
                    <a:pt x="1191" y="1563"/>
                  </a:lnTo>
                  <a:lnTo>
                    <a:pt x="1154" y="1567"/>
                  </a:lnTo>
                  <a:lnTo>
                    <a:pt x="1148" y="1562"/>
                  </a:lnTo>
                  <a:lnTo>
                    <a:pt x="1144" y="1558"/>
                  </a:lnTo>
                  <a:lnTo>
                    <a:pt x="1141" y="1554"/>
                  </a:lnTo>
                  <a:lnTo>
                    <a:pt x="1139" y="1549"/>
                  </a:lnTo>
                  <a:lnTo>
                    <a:pt x="1138" y="1544"/>
                  </a:lnTo>
                  <a:lnTo>
                    <a:pt x="1138" y="1538"/>
                  </a:lnTo>
                  <a:lnTo>
                    <a:pt x="1138" y="1533"/>
                  </a:lnTo>
                  <a:lnTo>
                    <a:pt x="1139" y="1527"/>
                  </a:lnTo>
                  <a:lnTo>
                    <a:pt x="1141" y="1514"/>
                  </a:lnTo>
                  <a:lnTo>
                    <a:pt x="1144" y="1502"/>
                  </a:lnTo>
                  <a:lnTo>
                    <a:pt x="1145" y="1495"/>
                  </a:lnTo>
                  <a:lnTo>
                    <a:pt x="1145" y="1489"/>
                  </a:lnTo>
                  <a:lnTo>
                    <a:pt x="1145" y="1483"/>
                  </a:lnTo>
                  <a:lnTo>
                    <a:pt x="1145" y="1478"/>
                  </a:lnTo>
                  <a:lnTo>
                    <a:pt x="1144" y="1458"/>
                  </a:lnTo>
                  <a:lnTo>
                    <a:pt x="1141" y="1440"/>
                  </a:lnTo>
                  <a:lnTo>
                    <a:pt x="1138" y="1422"/>
                  </a:lnTo>
                  <a:lnTo>
                    <a:pt x="1134" y="1404"/>
                  </a:lnTo>
                  <a:lnTo>
                    <a:pt x="1129" y="1388"/>
                  </a:lnTo>
                  <a:lnTo>
                    <a:pt x="1123" y="1371"/>
                  </a:lnTo>
                  <a:lnTo>
                    <a:pt x="1115" y="1355"/>
                  </a:lnTo>
                  <a:lnTo>
                    <a:pt x="1106" y="1340"/>
                  </a:lnTo>
                  <a:lnTo>
                    <a:pt x="1097" y="1324"/>
                  </a:lnTo>
                  <a:lnTo>
                    <a:pt x="1087" y="1310"/>
                  </a:lnTo>
                  <a:lnTo>
                    <a:pt x="1076" y="1297"/>
                  </a:lnTo>
                  <a:lnTo>
                    <a:pt x="1063" y="1283"/>
                  </a:lnTo>
                  <a:lnTo>
                    <a:pt x="1051" y="1271"/>
                  </a:lnTo>
                  <a:lnTo>
                    <a:pt x="1037" y="1260"/>
                  </a:lnTo>
                  <a:lnTo>
                    <a:pt x="1021" y="1249"/>
                  </a:lnTo>
                  <a:lnTo>
                    <a:pt x="1006" y="1238"/>
                  </a:lnTo>
                  <a:lnTo>
                    <a:pt x="999" y="1234"/>
                  </a:lnTo>
                  <a:lnTo>
                    <a:pt x="993" y="1230"/>
                  </a:lnTo>
                  <a:lnTo>
                    <a:pt x="987" y="1224"/>
                  </a:lnTo>
                  <a:lnTo>
                    <a:pt x="982" y="1219"/>
                  </a:lnTo>
                  <a:lnTo>
                    <a:pt x="977" y="1213"/>
                  </a:lnTo>
                  <a:lnTo>
                    <a:pt x="972" y="1207"/>
                  </a:lnTo>
                  <a:lnTo>
                    <a:pt x="968" y="1200"/>
                  </a:lnTo>
                  <a:lnTo>
                    <a:pt x="965" y="1192"/>
                  </a:lnTo>
                  <a:lnTo>
                    <a:pt x="960" y="1178"/>
                  </a:lnTo>
                  <a:lnTo>
                    <a:pt x="956" y="1163"/>
                  </a:lnTo>
                  <a:lnTo>
                    <a:pt x="955" y="1148"/>
                  </a:lnTo>
                  <a:lnTo>
                    <a:pt x="954" y="1132"/>
                  </a:lnTo>
                  <a:lnTo>
                    <a:pt x="954" y="1125"/>
                  </a:lnTo>
                  <a:lnTo>
                    <a:pt x="955" y="1119"/>
                  </a:lnTo>
                  <a:lnTo>
                    <a:pt x="956" y="1113"/>
                  </a:lnTo>
                  <a:lnTo>
                    <a:pt x="958" y="1107"/>
                  </a:lnTo>
                  <a:lnTo>
                    <a:pt x="961" y="1100"/>
                  </a:lnTo>
                  <a:lnTo>
                    <a:pt x="964" y="1095"/>
                  </a:lnTo>
                  <a:lnTo>
                    <a:pt x="968" y="1090"/>
                  </a:lnTo>
                  <a:lnTo>
                    <a:pt x="972" y="1085"/>
                  </a:lnTo>
                  <a:lnTo>
                    <a:pt x="977" y="1082"/>
                  </a:lnTo>
                  <a:lnTo>
                    <a:pt x="982" y="1080"/>
                  </a:lnTo>
                  <a:lnTo>
                    <a:pt x="987" y="1079"/>
                  </a:lnTo>
                  <a:lnTo>
                    <a:pt x="993" y="1078"/>
                  </a:lnTo>
                  <a:lnTo>
                    <a:pt x="998" y="1079"/>
                  </a:lnTo>
                  <a:lnTo>
                    <a:pt x="1003" y="1080"/>
                  </a:lnTo>
                  <a:lnTo>
                    <a:pt x="1008" y="1082"/>
                  </a:lnTo>
                  <a:lnTo>
                    <a:pt x="1012" y="1085"/>
                  </a:lnTo>
                  <a:lnTo>
                    <a:pt x="1017" y="1090"/>
                  </a:lnTo>
                  <a:lnTo>
                    <a:pt x="1021" y="1096"/>
                  </a:lnTo>
                  <a:lnTo>
                    <a:pt x="1025" y="1103"/>
                  </a:lnTo>
                  <a:lnTo>
                    <a:pt x="1027" y="1109"/>
                  </a:lnTo>
                  <a:lnTo>
                    <a:pt x="1031" y="1121"/>
                  </a:lnTo>
                  <a:lnTo>
                    <a:pt x="1035" y="1134"/>
                  </a:lnTo>
                  <a:lnTo>
                    <a:pt x="1037" y="1140"/>
                  </a:lnTo>
                  <a:lnTo>
                    <a:pt x="1040" y="1146"/>
                  </a:lnTo>
                  <a:lnTo>
                    <a:pt x="1043" y="1152"/>
                  </a:lnTo>
                  <a:lnTo>
                    <a:pt x="1046" y="1158"/>
                  </a:lnTo>
                  <a:lnTo>
                    <a:pt x="1051" y="1162"/>
                  </a:lnTo>
                  <a:lnTo>
                    <a:pt x="1056" y="1167"/>
                  </a:lnTo>
                  <a:lnTo>
                    <a:pt x="1063" y="1170"/>
                  </a:lnTo>
                  <a:lnTo>
                    <a:pt x="1071" y="1173"/>
                  </a:lnTo>
                  <a:lnTo>
                    <a:pt x="1083" y="1177"/>
                  </a:lnTo>
                  <a:lnTo>
                    <a:pt x="1096" y="1179"/>
                  </a:lnTo>
                  <a:lnTo>
                    <a:pt x="1109" y="1181"/>
                  </a:lnTo>
                  <a:lnTo>
                    <a:pt x="1122" y="1181"/>
                  </a:lnTo>
                  <a:lnTo>
                    <a:pt x="1129" y="1181"/>
                  </a:lnTo>
                  <a:lnTo>
                    <a:pt x="1135" y="1179"/>
                  </a:lnTo>
                  <a:lnTo>
                    <a:pt x="1141" y="1178"/>
                  </a:lnTo>
                  <a:lnTo>
                    <a:pt x="1146" y="1175"/>
                  </a:lnTo>
                  <a:lnTo>
                    <a:pt x="1152" y="1172"/>
                  </a:lnTo>
                  <a:lnTo>
                    <a:pt x="1157" y="1168"/>
                  </a:lnTo>
                  <a:lnTo>
                    <a:pt x="1162" y="1163"/>
                  </a:lnTo>
                  <a:lnTo>
                    <a:pt x="1167" y="1157"/>
                  </a:lnTo>
                  <a:lnTo>
                    <a:pt x="1175" y="1149"/>
                  </a:lnTo>
                  <a:lnTo>
                    <a:pt x="1181" y="1139"/>
                  </a:lnTo>
                  <a:lnTo>
                    <a:pt x="1187" y="1129"/>
                  </a:lnTo>
                  <a:lnTo>
                    <a:pt x="1191" y="1119"/>
                  </a:lnTo>
                  <a:lnTo>
                    <a:pt x="1194" y="1108"/>
                  </a:lnTo>
                  <a:lnTo>
                    <a:pt x="1197" y="1096"/>
                  </a:lnTo>
                  <a:lnTo>
                    <a:pt x="1198" y="1084"/>
                  </a:lnTo>
                  <a:lnTo>
                    <a:pt x="1199" y="1073"/>
                  </a:lnTo>
                  <a:lnTo>
                    <a:pt x="1199" y="1061"/>
                  </a:lnTo>
                  <a:lnTo>
                    <a:pt x="1198" y="1048"/>
                  </a:lnTo>
                  <a:lnTo>
                    <a:pt x="1197" y="1036"/>
                  </a:lnTo>
                  <a:lnTo>
                    <a:pt x="1195" y="1025"/>
                  </a:lnTo>
                  <a:lnTo>
                    <a:pt x="1192" y="1014"/>
                  </a:lnTo>
                  <a:lnTo>
                    <a:pt x="1189" y="1002"/>
                  </a:lnTo>
                  <a:lnTo>
                    <a:pt x="1186" y="991"/>
                  </a:lnTo>
                  <a:lnTo>
                    <a:pt x="1182" y="982"/>
                  </a:lnTo>
                  <a:lnTo>
                    <a:pt x="1180" y="976"/>
                  </a:lnTo>
                  <a:lnTo>
                    <a:pt x="1177" y="971"/>
                  </a:lnTo>
                  <a:lnTo>
                    <a:pt x="1174" y="966"/>
                  </a:lnTo>
                  <a:lnTo>
                    <a:pt x="1170" y="961"/>
                  </a:lnTo>
                  <a:lnTo>
                    <a:pt x="1163" y="952"/>
                  </a:lnTo>
                  <a:lnTo>
                    <a:pt x="1154" y="944"/>
                  </a:lnTo>
                  <a:lnTo>
                    <a:pt x="1147" y="936"/>
                  </a:lnTo>
                  <a:lnTo>
                    <a:pt x="1141" y="927"/>
                  </a:lnTo>
                  <a:lnTo>
                    <a:pt x="1139" y="922"/>
                  </a:lnTo>
                  <a:lnTo>
                    <a:pt x="1138" y="917"/>
                  </a:lnTo>
                  <a:lnTo>
                    <a:pt x="1138" y="911"/>
                  </a:lnTo>
                  <a:lnTo>
                    <a:pt x="1139" y="905"/>
                  </a:lnTo>
                  <a:lnTo>
                    <a:pt x="1150" y="887"/>
                  </a:lnTo>
                  <a:lnTo>
                    <a:pt x="1162" y="868"/>
                  </a:lnTo>
                  <a:lnTo>
                    <a:pt x="1171" y="849"/>
                  </a:lnTo>
                  <a:lnTo>
                    <a:pt x="1178" y="830"/>
                  </a:lnTo>
                  <a:lnTo>
                    <a:pt x="1180" y="819"/>
                  </a:lnTo>
                  <a:lnTo>
                    <a:pt x="1182" y="809"/>
                  </a:lnTo>
                  <a:lnTo>
                    <a:pt x="1184" y="799"/>
                  </a:lnTo>
                  <a:lnTo>
                    <a:pt x="1185" y="789"/>
                  </a:lnTo>
                  <a:lnTo>
                    <a:pt x="1185" y="779"/>
                  </a:lnTo>
                  <a:lnTo>
                    <a:pt x="1185" y="768"/>
                  </a:lnTo>
                  <a:lnTo>
                    <a:pt x="1184" y="758"/>
                  </a:lnTo>
                  <a:lnTo>
                    <a:pt x="1182" y="748"/>
                  </a:lnTo>
                  <a:lnTo>
                    <a:pt x="1178" y="732"/>
                  </a:lnTo>
                  <a:lnTo>
                    <a:pt x="1174" y="715"/>
                  </a:lnTo>
                  <a:lnTo>
                    <a:pt x="1169" y="700"/>
                  </a:lnTo>
                  <a:lnTo>
                    <a:pt x="1163" y="685"/>
                  </a:lnTo>
                  <a:lnTo>
                    <a:pt x="1158" y="677"/>
                  </a:lnTo>
                  <a:lnTo>
                    <a:pt x="1154" y="670"/>
                  </a:lnTo>
                  <a:lnTo>
                    <a:pt x="1149" y="664"/>
                  </a:lnTo>
                  <a:lnTo>
                    <a:pt x="1144" y="658"/>
                  </a:lnTo>
                  <a:lnTo>
                    <a:pt x="1138" y="652"/>
                  </a:lnTo>
                  <a:lnTo>
                    <a:pt x="1132" y="647"/>
                  </a:lnTo>
                  <a:lnTo>
                    <a:pt x="1125" y="642"/>
                  </a:lnTo>
                  <a:lnTo>
                    <a:pt x="1117" y="637"/>
                  </a:lnTo>
                  <a:lnTo>
                    <a:pt x="1098" y="634"/>
                  </a:lnTo>
                  <a:lnTo>
                    <a:pt x="1078" y="632"/>
                  </a:lnTo>
                  <a:lnTo>
                    <a:pt x="1069" y="632"/>
                  </a:lnTo>
                  <a:lnTo>
                    <a:pt x="1057" y="632"/>
                  </a:lnTo>
                  <a:lnTo>
                    <a:pt x="1047" y="634"/>
                  </a:lnTo>
                  <a:lnTo>
                    <a:pt x="1037" y="639"/>
                  </a:lnTo>
                  <a:lnTo>
                    <a:pt x="1025" y="649"/>
                  </a:lnTo>
                  <a:lnTo>
                    <a:pt x="1011" y="658"/>
                  </a:lnTo>
                  <a:lnTo>
                    <a:pt x="1005" y="664"/>
                  </a:lnTo>
                  <a:lnTo>
                    <a:pt x="1001" y="669"/>
                  </a:lnTo>
                  <a:lnTo>
                    <a:pt x="999" y="673"/>
                  </a:lnTo>
                  <a:lnTo>
                    <a:pt x="998" y="676"/>
                  </a:lnTo>
                  <a:lnTo>
                    <a:pt x="997" y="680"/>
                  </a:lnTo>
                  <a:lnTo>
                    <a:pt x="997" y="686"/>
                  </a:lnTo>
                  <a:lnTo>
                    <a:pt x="999" y="694"/>
                  </a:lnTo>
                  <a:lnTo>
                    <a:pt x="999" y="702"/>
                  </a:lnTo>
                  <a:lnTo>
                    <a:pt x="999" y="710"/>
                  </a:lnTo>
                  <a:lnTo>
                    <a:pt x="998" y="718"/>
                  </a:lnTo>
                  <a:lnTo>
                    <a:pt x="996" y="726"/>
                  </a:lnTo>
                  <a:lnTo>
                    <a:pt x="993" y="735"/>
                  </a:lnTo>
                  <a:lnTo>
                    <a:pt x="989" y="743"/>
                  </a:lnTo>
                  <a:lnTo>
                    <a:pt x="985" y="750"/>
                  </a:lnTo>
                  <a:lnTo>
                    <a:pt x="979" y="754"/>
                  </a:lnTo>
                  <a:lnTo>
                    <a:pt x="972" y="758"/>
                  </a:lnTo>
                  <a:lnTo>
                    <a:pt x="965" y="761"/>
                  </a:lnTo>
                  <a:lnTo>
                    <a:pt x="958" y="763"/>
                  </a:lnTo>
                  <a:lnTo>
                    <a:pt x="952" y="764"/>
                  </a:lnTo>
                  <a:lnTo>
                    <a:pt x="945" y="764"/>
                  </a:lnTo>
                  <a:lnTo>
                    <a:pt x="939" y="762"/>
                  </a:lnTo>
                  <a:lnTo>
                    <a:pt x="933" y="760"/>
                  </a:lnTo>
                  <a:lnTo>
                    <a:pt x="927" y="751"/>
                  </a:lnTo>
                  <a:lnTo>
                    <a:pt x="923" y="743"/>
                  </a:lnTo>
                  <a:lnTo>
                    <a:pt x="921" y="734"/>
                  </a:lnTo>
                  <a:lnTo>
                    <a:pt x="919" y="723"/>
                  </a:lnTo>
                  <a:lnTo>
                    <a:pt x="919" y="714"/>
                  </a:lnTo>
                  <a:lnTo>
                    <a:pt x="920" y="704"/>
                  </a:lnTo>
                  <a:lnTo>
                    <a:pt x="921" y="694"/>
                  </a:lnTo>
                  <a:lnTo>
                    <a:pt x="923" y="682"/>
                  </a:lnTo>
                  <a:lnTo>
                    <a:pt x="934" y="663"/>
                  </a:lnTo>
                  <a:lnTo>
                    <a:pt x="946" y="645"/>
                  </a:lnTo>
                  <a:lnTo>
                    <a:pt x="959" y="626"/>
                  </a:lnTo>
                  <a:lnTo>
                    <a:pt x="973" y="609"/>
                  </a:lnTo>
                  <a:lnTo>
                    <a:pt x="1003" y="576"/>
                  </a:lnTo>
                  <a:lnTo>
                    <a:pt x="1034" y="543"/>
                  </a:lnTo>
                  <a:lnTo>
                    <a:pt x="1049" y="527"/>
                  </a:lnTo>
                  <a:lnTo>
                    <a:pt x="1063" y="510"/>
                  </a:lnTo>
                  <a:lnTo>
                    <a:pt x="1078" y="492"/>
                  </a:lnTo>
                  <a:lnTo>
                    <a:pt x="1090" y="475"/>
                  </a:lnTo>
                  <a:lnTo>
                    <a:pt x="1102" y="457"/>
                  </a:lnTo>
                  <a:lnTo>
                    <a:pt x="1111" y="437"/>
                  </a:lnTo>
                  <a:lnTo>
                    <a:pt x="1117" y="427"/>
                  </a:lnTo>
                  <a:lnTo>
                    <a:pt x="1120" y="416"/>
                  </a:lnTo>
                  <a:lnTo>
                    <a:pt x="1124" y="405"/>
                  </a:lnTo>
                  <a:lnTo>
                    <a:pt x="1127" y="394"/>
                  </a:lnTo>
                  <a:lnTo>
                    <a:pt x="1132" y="377"/>
                  </a:lnTo>
                  <a:lnTo>
                    <a:pt x="1136" y="358"/>
                  </a:lnTo>
                  <a:lnTo>
                    <a:pt x="1139" y="340"/>
                  </a:lnTo>
                  <a:lnTo>
                    <a:pt x="1140" y="322"/>
                  </a:lnTo>
                  <a:lnTo>
                    <a:pt x="1139" y="303"/>
                  </a:lnTo>
                  <a:lnTo>
                    <a:pt x="1138" y="285"/>
                  </a:lnTo>
                  <a:lnTo>
                    <a:pt x="1136" y="268"/>
                  </a:lnTo>
                  <a:lnTo>
                    <a:pt x="1133" y="249"/>
                  </a:lnTo>
                  <a:lnTo>
                    <a:pt x="1138" y="244"/>
                  </a:lnTo>
                  <a:lnTo>
                    <a:pt x="1144" y="240"/>
                  </a:lnTo>
                  <a:lnTo>
                    <a:pt x="1151" y="237"/>
                  </a:lnTo>
                  <a:lnTo>
                    <a:pt x="1157" y="235"/>
                  </a:lnTo>
                  <a:lnTo>
                    <a:pt x="1165" y="234"/>
                  </a:lnTo>
                  <a:lnTo>
                    <a:pt x="1173" y="234"/>
                  </a:lnTo>
                  <a:lnTo>
                    <a:pt x="1180" y="235"/>
                  </a:lnTo>
                  <a:lnTo>
                    <a:pt x="1188" y="237"/>
                  </a:lnTo>
                  <a:lnTo>
                    <a:pt x="1252" y="234"/>
                  </a:lnTo>
                  <a:lnTo>
                    <a:pt x="1314" y="232"/>
                  </a:lnTo>
                  <a:lnTo>
                    <a:pt x="1375" y="232"/>
                  </a:lnTo>
                  <a:lnTo>
                    <a:pt x="1437" y="232"/>
                  </a:lnTo>
                  <a:lnTo>
                    <a:pt x="1496" y="233"/>
                  </a:lnTo>
                  <a:lnTo>
                    <a:pt x="1556" y="233"/>
                  </a:lnTo>
                  <a:lnTo>
                    <a:pt x="1616" y="231"/>
                  </a:lnTo>
                  <a:lnTo>
                    <a:pt x="1677" y="228"/>
                  </a:lnTo>
                  <a:lnTo>
                    <a:pt x="1754" y="227"/>
                  </a:lnTo>
                  <a:lnTo>
                    <a:pt x="1831" y="226"/>
                  </a:lnTo>
                  <a:lnTo>
                    <a:pt x="1908" y="225"/>
                  </a:lnTo>
                  <a:lnTo>
                    <a:pt x="1985" y="224"/>
                  </a:lnTo>
                  <a:lnTo>
                    <a:pt x="2062" y="223"/>
                  </a:lnTo>
                  <a:lnTo>
                    <a:pt x="2140" y="222"/>
                  </a:lnTo>
                  <a:lnTo>
                    <a:pt x="2218" y="220"/>
                  </a:lnTo>
                  <a:lnTo>
                    <a:pt x="2294" y="219"/>
                  </a:lnTo>
                  <a:lnTo>
                    <a:pt x="2372" y="217"/>
                  </a:lnTo>
                  <a:lnTo>
                    <a:pt x="2449" y="216"/>
                  </a:lnTo>
                  <a:lnTo>
                    <a:pt x="2526" y="215"/>
                  </a:lnTo>
                  <a:lnTo>
                    <a:pt x="2604" y="214"/>
                  </a:lnTo>
                  <a:lnTo>
                    <a:pt x="2681" y="213"/>
                  </a:lnTo>
                  <a:lnTo>
                    <a:pt x="2757" y="212"/>
                  </a:lnTo>
                  <a:lnTo>
                    <a:pt x="2835" y="211"/>
                  </a:lnTo>
                  <a:lnTo>
                    <a:pt x="2912" y="210"/>
                  </a:lnTo>
                  <a:lnTo>
                    <a:pt x="2981" y="209"/>
                  </a:lnTo>
                  <a:lnTo>
                    <a:pt x="3052" y="208"/>
                  </a:lnTo>
                  <a:lnTo>
                    <a:pt x="3124" y="209"/>
                  </a:lnTo>
                  <a:lnTo>
                    <a:pt x="3197" y="209"/>
                  </a:lnTo>
                  <a:lnTo>
                    <a:pt x="3270" y="210"/>
                  </a:lnTo>
                  <a:lnTo>
                    <a:pt x="3343" y="210"/>
                  </a:lnTo>
                  <a:lnTo>
                    <a:pt x="3416" y="209"/>
                  </a:lnTo>
                  <a:lnTo>
                    <a:pt x="3487" y="206"/>
                  </a:lnTo>
                  <a:lnTo>
                    <a:pt x="3635" y="205"/>
                  </a:lnTo>
                  <a:lnTo>
                    <a:pt x="3883" y="204"/>
                  </a:lnTo>
                  <a:lnTo>
                    <a:pt x="4213" y="203"/>
                  </a:lnTo>
                  <a:lnTo>
                    <a:pt x="4615" y="201"/>
                  </a:lnTo>
                  <a:lnTo>
                    <a:pt x="5072" y="200"/>
                  </a:lnTo>
                  <a:lnTo>
                    <a:pt x="5572" y="199"/>
                  </a:lnTo>
                  <a:lnTo>
                    <a:pt x="6098" y="197"/>
                  </a:lnTo>
                  <a:lnTo>
                    <a:pt x="6640" y="196"/>
                  </a:lnTo>
                  <a:lnTo>
                    <a:pt x="7181" y="194"/>
                  </a:lnTo>
                  <a:lnTo>
                    <a:pt x="7708" y="193"/>
                  </a:lnTo>
                  <a:lnTo>
                    <a:pt x="8206" y="191"/>
                  </a:lnTo>
                  <a:lnTo>
                    <a:pt x="8663" y="190"/>
                  </a:lnTo>
                  <a:lnTo>
                    <a:pt x="9063" y="188"/>
                  </a:lnTo>
                  <a:lnTo>
                    <a:pt x="9392" y="187"/>
                  </a:lnTo>
                  <a:lnTo>
                    <a:pt x="9637" y="185"/>
                  </a:lnTo>
                  <a:lnTo>
                    <a:pt x="9783" y="183"/>
                  </a:lnTo>
                  <a:lnTo>
                    <a:pt x="9795" y="185"/>
                  </a:lnTo>
                  <a:lnTo>
                    <a:pt x="9809" y="186"/>
                  </a:lnTo>
                  <a:lnTo>
                    <a:pt x="9822" y="185"/>
                  </a:lnTo>
                  <a:lnTo>
                    <a:pt x="9836" y="184"/>
                  </a:lnTo>
                  <a:lnTo>
                    <a:pt x="9844" y="184"/>
                  </a:lnTo>
                  <a:lnTo>
                    <a:pt x="9850" y="184"/>
                  </a:lnTo>
                  <a:lnTo>
                    <a:pt x="9856" y="185"/>
                  </a:lnTo>
                  <a:lnTo>
                    <a:pt x="9861" y="186"/>
                  </a:lnTo>
                  <a:lnTo>
                    <a:pt x="9866" y="188"/>
                  </a:lnTo>
                  <a:lnTo>
                    <a:pt x="9871" y="191"/>
                  </a:lnTo>
                  <a:lnTo>
                    <a:pt x="9875" y="195"/>
                  </a:lnTo>
                  <a:lnTo>
                    <a:pt x="9878" y="200"/>
                  </a:lnTo>
                  <a:lnTo>
                    <a:pt x="9877" y="223"/>
                  </a:lnTo>
                  <a:lnTo>
                    <a:pt x="9877" y="244"/>
                  </a:lnTo>
                  <a:lnTo>
                    <a:pt x="9877" y="265"/>
                  </a:lnTo>
                  <a:lnTo>
                    <a:pt x="9879" y="287"/>
                  </a:lnTo>
                  <a:lnTo>
                    <a:pt x="9881" y="307"/>
                  </a:lnTo>
                  <a:lnTo>
                    <a:pt x="9885" y="328"/>
                  </a:lnTo>
                  <a:lnTo>
                    <a:pt x="9891" y="348"/>
                  </a:lnTo>
                  <a:lnTo>
                    <a:pt x="9897" y="369"/>
                  </a:lnTo>
                  <a:lnTo>
                    <a:pt x="9904" y="388"/>
                  </a:lnTo>
                  <a:lnTo>
                    <a:pt x="9912" y="407"/>
                  </a:lnTo>
                  <a:lnTo>
                    <a:pt x="9921" y="425"/>
                  </a:lnTo>
                  <a:lnTo>
                    <a:pt x="9931" y="443"/>
                  </a:lnTo>
                  <a:lnTo>
                    <a:pt x="9944" y="461"/>
                  </a:lnTo>
                  <a:lnTo>
                    <a:pt x="9956" y="478"/>
                  </a:lnTo>
                  <a:lnTo>
                    <a:pt x="9970" y="494"/>
                  </a:lnTo>
                  <a:lnTo>
                    <a:pt x="9986" y="510"/>
                  </a:lnTo>
                  <a:lnTo>
                    <a:pt x="9994" y="520"/>
                  </a:lnTo>
                  <a:lnTo>
                    <a:pt x="10004" y="530"/>
                  </a:lnTo>
                  <a:lnTo>
                    <a:pt x="10013" y="540"/>
                  </a:lnTo>
                  <a:lnTo>
                    <a:pt x="10024" y="550"/>
                  </a:lnTo>
                  <a:lnTo>
                    <a:pt x="10046" y="570"/>
                  </a:lnTo>
                  <a:lnTo>
                    <a:pt x="10066" y="590"/>
                  </a:lnTo>
                  <a:lnTo>
                    <a:pt x="10076" y="602"/>
                  </a:lnTo>
                  <a:lnTo>
                    <a:pt x="10084" y="613"/>
                  </a:lnTo>
                  <a:lnTo>
                    <a:pt x="10090" y="625"/>
                  </a:lnTo>
                  <a:lnTo>
                    <a:pt x="10094" y="637"/>
                  </a:lnTo>
                  <a:lnTo>
                    <a:pt x="10096" y="644"/>
                  </a:lnTo>
                  <a:lnTo>
                    <a:pt x="10097" y="650"/>
                  </a:lnTo>
                  <a:lnTo>
                    <a:pt x="10097" y="657"/>
                  </a:lnTo>
                  <a:lnTo>
                    <a:pt x="10096" y="664"/>
                  </a:lnTo>
                  <a:lnTo>
                    <a:pt x="10095" y="671"/>
                  </a:lnTo>
                  <a:lnTo>
                    <a:pt x="10094" y="678"/>
                  </a:lnTo>
                  <a:lnTo>
                    <a:pt x="10091" y="686"/>
                  </a:lnTo>
                  <a:lnTo>
                    <a:pt x="10088" y="694"/>
                  </a:lnTo>
                  <a:lnTo>
                    <a:pt x="10083" y="695"/>
                  </a:lnTo>
                  <a:lnTo>
                    <a:pt x="10078" y="697"/>
                  </a:lnTo>
                  <a:lnTo>
                    <a:pt x="10072" y="697"/>
                  </a:lnTo>
                  <a:lnTo>
                    <a:pt x="10068" y="697"/>
                  </a:lnTo>
                  <a:lnTo>
                    <a:pt x="10059" y="695"/>
                  </a:lnTo>
                  <a:lnTo>
                    <a:pt x="10051" y="692"/>
                  </a:lnTo>
                  <a:lnTo>
                    <a:pt x="10043" y="687"/>
                  </a:lnTo>
                  <a:lnTo>
                    <a:pt x="10035" y="681"/>
                  </a:lnTo>
                  <a:lnTo>
                    <a:pt x="10026" y="674"/>
                  </a:lnTo>
                  <a:lnTo>
                    <a:pt x="10019" y="667"/>
                  </a:lnTo>
                  <a:lnTo>
                    <a:pt x="10011" y="660"/>
                  </a:lnTo>
                  <a:lnTo>
                    <a:pt x="10003" y="654"/>
                  </a:lnTo>
                  <a:lnTo>
                    <a:pt x="9995" y="647"/>
                  </a:lnTo>
                  <a:lnTo>
                    <a:pt x="9987" y="642"/>
                  </a:lnTo>
                  <a:lnTo>
                    <a:pt x="9977" y="637"/>
                  </a:lnTo>
                  <a:lnTo>
                    <a:pt x="9967" y="635"/>
                  </a:lnTo>
                  <a:lnTo>
                    <a:pt x="9962" y="634"/>
                  </a:lnTo>
                  <a:lnTo>
                    <a:pt x="9957" y="634"/>
                  </a:lnTo>
                  <a:lnTo>
                    <a:pt x="9952" y="635"/>
                  </a:lnTo>
                  <a:lnTo>
                    <a:pt x="9946" y="636"/>
                  </a:lnTo>
                  <a:lnTo>
                    <a:pt x="9932" y="641"/>
                  </a:lnTo>
                  <a:lnTo>
                    <a:pt x="9920" y="646"/>
                  </a:lnTo>
                  <a:lnTo>
                    <a:pt x="9908" y="652"/>
                  </a:lnTo>
                  <a:lnTo>
                    <a:pt x="9897" y="660"/>
                  </a:lnTo>
                  <a:lnTo>
                    <a:pt x="9893" y="664"/>
                  </a:lnTo>
                  <a:lnTo>
                    <a:pt x="9887" y="668"/>
                  </a:lnTo>
                  <a:lnTo>
                    <a:pt x="9883" y="673"/>
                  </a:lnTo>
                  <a:lnTo>
                    <a:pt x="9879" y="679"/>
                  </a:lnTo>
                  <a:lnTo>
                    <a:pt x="9876" y="685"/>
                  </a:lnTo>
                  <a:lnTo>
                    <a:pt x="9873" y="692"/>
                  </a:lnTo>
                  <a:lnTo>
                    <a:pt x="9871" y="698"/>
                  </a:lnTo>
                  <a:lnTo>
                    <a:pt x="9869" y="705"/>
                  </a:lnTo>
                  <a:lnTo>
                    <a:pt x="9867" y="715"/>
                  </a:lnTo>
                  <a:lnTo>
                    <a:pt x="9865" y="724"/>
                  </a:lnTo>
                  <a:lnTo>
                    <a:pt x="9865" y="735"/>
                  </a:lnTo>
                  <a:lnTo>
                    <a:pt x="9865" y="744"/>
                  </a:lnTo>
                  <a:lnTo>
                    <a:pt x="9866" y="753"/>
                  </a:lnTo>
                  <a:lnTo>
                    <a:pt x="9868" y="762"/>
                  </a:lnTo>
                  <a:lnTo>
                    <a:pt x="9870" y="771"/>
                  </a:lnTo>
                  <a:lnTo>
                    <a:pt x="9873" y="781"/>
                  </a:lnTo>
                  <a:lnTo>
                    <a:pt x="9881" y="797"/>
                  </a:lnTo>
                  <a:lnTo>
                    <a:pt x="9891" y="813"/>
                  </a:lnTo>
                  <a:lnTo>
                    <a:pt x="9901" y="829"/>
                  </a:lnTo>
                  <a:lnTo>
                    <a:pt x="9912" y="843"/>
                  </a:lnTo>
                  <a:lnTo>
                    <a:pt x="9911" y="849"/>
                  </a:lnTo>
                  <a:lnTo>
                    <a:pt x="9910" y="854"/>
                  </a:lnTo>
                  <a:lnTo>
                    <a:pt x="9907" y="859"/>
                  </a:lnTo>
                  <a:lnTo>
                    <a:pt x="9905" y="863"/>
                  </a:lnTo>
                  <a:lnTo>
                    <a:pt x="9898" y="872"/>
                  </a:lnTo>
                  <a:lnTo>
                    <a:pt x="9890" y="880"/>
                  </a:lnTo>
                  <a:lnTo>
                    <a:pt x="9881" y="888"/>
                  </a:lnTo>
                  <a:lnTo>
                    <a:pt x="9874" y="896"/>
                  </a:lnTo>
                  <a:lnTo>
                    <a:pt x="9871" y="900"/>
                  </a:lnTo>
                  <a:lnTo>
                    <a:pt x="9868" y="905"/>
                  </a:lnTo>
                  <a:lnTo>
                    <a:pt x="9865" y="909"/>
                  </a:lnTo>
                  <a:lnTo>
                    <a:pt x="9863" y="914"/>
                  </a:lnTo>
                  <a:lnTo>
                    <a:pt x="9860" y="924"/>
                  </a:lnTo>
                  <a:lnTo>
                    <a:pt x="9857" y="934"/>
                  </a:lnTo>
                  <a:lnTo>
                    <a:pt x="9855" y="943"/>
                  </a:lnTo>
                  <a:lnTo>
                    <a:pt x="9855" y="953"/>
                  </a:lnTo>
                  <a:lnTo>
                    <a:pt x="9855" y="963"/>
                  </a:lnTo>
                  <a:lnTo>
                    <a:pt x="9855" y="973"/>
                  </a:lnTo>
                  <a:lnTo>
                    <a:pt x="9857" y="982"/>
                  </a:lnTo>
                  <a:lnTo>
                    <a:pt x="9859" y="991"/>
                  </a:lnTo>
                  <a:lnTo>
                    <a:pt x="9862" y="1001"/>
                  </a:lnTo>
                  <a:lnTo>
                    <a:pt x="9866" y="1011"/>
                  </a:lnTo>
                  <a:lnTo>
                    <a:pt x="9869" y="1019"/>
                  </a:lnTo>
                  <a:lnTo>
                    <a:pt x="9874" y="1028"/>
                  </a:lnTo>
                  <a:lnTo>
                    <a:pt x="9879" y="1036"/>
                  </a:lnTo>
                  <a:lnTo>
                    <a:pt x="9884" y="1044"/>
                  </a:lnTo>
                  <a:lnTo>
                    <a:pt x="9891" y="1051"/>
                  </a:lnTo>
                  <a:lnTo>
                    <a:pt x="9897" y="1059"/>
                  </a:lnTo>
                  <a:lnTo>
                    <a:pt x="9918" y="1068"/>
                  </a:lnTo>
                  <a:lnTo>
                    <a:pt x="9941" y="1078"/>
                  </a:lnTo>
                  <a:lnTo>
                    <a:pt x="9952" y="1081"/>
                  </a:lnTo>
                  <a:lnTo>
                    <a:pt x="9963" y="1083"/>
                  </a:lnTo>
                  <a:lnTo>
                    <a:pt x="9969" y="1082"/>
                  </a:lnTo>
                  <a:lnTo>
                    <a:pt x="9974" y="1081"/>
                  </a:lnTo>
                  <a:lnTo>
                    <a:pt x="9980" y="1079"/>
                  </a:lnTo>
                  <a:lnTo>
                    <a:pt x="9986" y="1076"/>
                  </a:lnTo>
                  <a:lnTo>
                    <a:pt x="9995" y="1070"/>
                  </a:lnTo>
                  <a:lnTo>
                    <a:pt x="10003" y="1064"/>
                  </a:lnTo>
                  <a:lnTo>
                    <a:pt x="10011" y="1056"/>
                  </a:lnTo>
                  <a:lnTo>
                    <a:pt x="10018" y="1047"/>
                  </a:lnTo>
                  <a:lnTo>
                    <a:pt x="10024" y="1038"/>
                  </a:lnTo>
                  <a:lnTo>
                    <a:pt x="10030" y="1028"/>
                  </a:lnTo>
                  <a:lnTo>
                    <a:pt x="10031" y="1023"/>
                  </a:lnTo>
                  <a:lnTo>
                    <a:pt x="10032" y="1017"/>
                  </a:lnTo>
                  <a:lnTo>
                    <a:pt x="10033" y="1012"/>
                  </a:lnTo>
                  <a:lnTo>
                    <a:pt x="10033" y="1004"/>
                  </a:lnTo>
                  <a:lnTo>
                    <a:pt x="10037" y="1001"/>
                  </a:lnTo>
                  <a:lnTo>
                    <a:pt x="10043" y="998"/>
                  </a:lnTo>
                  <a:lnTo>
                    <a:pt x="10049" y="997"/>
                  </a:lnTo>
                  <a:lnTo>
                    <a:pt x="10056" y="997"/>
                  </a:lnTo>
                  <a:lnTo>
                    <a:pt x="10062" y="998"/>
                  </a:lnTo>
                  <a:lnTo>
                    <a:pt x="10069" y="1000"/>
                  </a:lnTo>
                  <a:lnTo>
                    <a:pt x="10076" y="1003"/>
                  </a:lnTo>
                  <a:lnTo>
                    <a:pt x="10082" y="1007"/>
                  </a:lnTo>
                  <a:lnTo>
                    <a:pt x="10089" y="1016"/>
                  </a:lnTo>
                  <a:lnTo>
                    <a:pt x="10095" y="1025"/>
                  </a:lnTo>
                  <a:lnTo>
                    <a:pt x="10099" y="1035"/>
                  </a:lnTo>
                  <a:lnTo>
                    <a:pt x="10102" y="1045"/>
                  </a:lnTo>
                  <a:lnTo>
                    <a:pt x="10103" y="1056"/>
                  </a:lnTo>
                  <a:lnTo>
                    <a:pt x="10103" y="1066"/>
                  </a:lnTo>
                  <a:lnTo>
                    <a:pt x="10100" y="1077"/>
                  </a:lnTo>
                  <a:lnTo>
                    <a:pt x="10097" y="1087"/>
                  </a:lnTo>
                  <a:lnTo>
                    <a:pt x="10089" y="1104"/>
                  </a:lnTo>
                  <a:lnTo>
                    <a:pt x="10081" y="1119"/>
                  </a:lnTo>
                  <a:lnTo>
                    <a:pt x="10070" y="1133"/>
                  </a:lnTo>
                  <a:lnTo>
                    <a:pt x="10059" y="1148"/>
                  </a:lnTo>
                  <a:lnTo>
                    <a:pt x="10036" y="1174"/>
                  </a:lnTo>
                  <a:lnTo>
                    <a:pt x="10011" y="1200"/>
                  </a:lnTo>
                  <a:lnTo>
                    <a:pt x="9998" y="1213"/>
                  </a:lnTo>
                  <a:lnTo>
                    <a:pt x="9987" y="1226"/>
                  </a:lnTo>
                  <a:lnTo>
                    <a:pt x="9975" y="1239"/>
                  </a:lnTo>
                  <a:lnTo>
                    <a:pt x="9964" y="1253"/>
                  </a:lnTo>
                  <a:lnTo>
                    <a:pt x="9955" y="1268"/>
                  </a:lnTo>
                  <a:lnTo>
                    <a:pt x="9947" y="1283"/>
                  </a:lnTo>
                  <a:lnTo>
                    <a:pt x="9940" y="1300"/>
                  </a:lnTo>
                  <a:lnTo>
                    <a:pt x="9933" y="1317"/>
                  </a:lnTo>
                  <a:lnTo>
                    <a:pt x="9921" y="1369"/>
                  </a:lnTo>
                  <a:close/>
                  <a:moveTo>
                    <a:pt x="9912" y="1231"/>
                  </a:moveTo>
                  <a:lnTo>
                    <a:pt x="9905" y="1243"/>
                  </a:lnTo>
                  <a:lnTo>
                    <a:pt x="9899" y="1254"/>
                  </a:lnTo>
                  <a:lnTo>
                    <a:pt x="9893" y="1266"/>
                  </a:lnTo>
                  <a:lnTo>
                    <a:pt x="9887" y="1277"/>
                  </a:lnTo>
                  <a:lnTo>
                    <a:pt x="9878" y="1303"/>
                  </a:lnTo>
                  <a:lnTo>
                    <a:pt x="9871" y="1328"/>
                  </a:lnTo>
                  <a:lnTo>
                    <a:pt x="9864" y="1355"/>
                  </a:lnTo>
                  <a:lnTo>
                    <a:pt x="9859" y="1382"/>
                  </a:lnTo>
                  <a:lnTo>
                    <a:pt x="9853" y="1408"/>
                  </a:lnTo>
                  <a:lnTo>
                    <a:pt x="9848" y="1435"/>
                  </a:lnTo>
                  <a:lnTo>
                    <a:pt x="9829" y="1450"/>
                  </a:lnTo>
                  <a:lnTo>
                    <a:pt x="9784" y="1452"/>
                  </a:lnTo>
                  <a:lnTo>
                    <a:pt x="9739" y="1453"/>
                  </a:lnTo>
                  <a:lnTo>
                    <a:pt x="9694" y="1454"/>
                  </a:lnTo>
                  <a:lnTo>
                    <a:pt x="9649" y="1455"/>
                  </a:lnTo>
                  <a:lnTo>
                    <a:pt x="9603" y="1456"/>
                  </a:lnTo>
                  <a:lnTo>
                    <a:pt x="9558" y="1456"/>
                  </a:lnTo>
                  <a:lnTo>
                    <a:pt x="9512" y="1457"/>
                  </a:lnTo>
                  <a:lnTo>
                    <a:pt x="9467" y="1457"/>
                  </a:lnTo>
                  <a:lnTo>
                    <a:pt x="9421" y="1457"/>
                  </a:lnTo>
                  <a:lnTo>
                    <a:pt x="9376" y="1457"/>
                  </a:lnTo>
                  <a:lnTo>
                    <a:pt x="9331" y="1457"/>
                  </a:lnTo>
                  <a:lnTo>
                    <a:pt x="9286" y="1458"/>
                  </a:lnTo>
                  <a:lnTo>
                    <a:pt x="9242" y="1458"/>
                  </a:lnTo>
                  <a:lnTo>
                    <a:pt x="9198" y="1458"/>
                  </a:lnTo>
                  <a:lnTo>
                    <a:pt x="9155" y="1458"/>
                  </a:lnTo>
                  <a:lnTo>
                    <a:pt x="9112" y="1459"/>
                  </a:lnTo>
                  <a:lnTo>
                    <a:pt x="3106" y="1473"/>
                  </a:lnTo>
                  <a:lnTo>
                    <a:pt x="2985" y="1475"/>
                  </a:lnTo>
                  <a:lnTo>
                    <a:pt x="1954" y="1480"/>
                  </a:lnTo>
                  <a:lnTo>
                    <a:pt x="1906" y="1480"/>
                  </a:lnTo>
                  <a:lnTo>
                    <a:pt x="1859" y="1480"/>
                  </a:lnTo>
                  <a:lnTo>
                    <a:pt x="1812" y="1480"/>
                  </a:lnTo>
                  <a:lnTo>
                    <a:pt x="1765" y="1481"/>
                  </a:lnTo>
                  <a:lnTo>
                    <a:pt x="1719" y="1482"/>
                  </a:lnTo>
                  <a:lnTo>
                    <a:pt x="1673" y="1483"/>
                  </a:lnTo>
                  <a:lnTo>
                    <a:pt x="1627" y="1484"/>
                  </a:lnTo>
                  <a:lnTo>
                    <a:pt x="1581" y="1485"/>
                  </a:lnTo>
                  <a:lnTo>
                    <a:pt x="1536" y="1486"/>
                  </a:lnTo>
                  <a:lnTo>
                    <a:pt x="1490" y="1487"/>
                  </a:lnTo>
                  <a:lnTo>
                    <a:pt x="1445" y="1488"/>
                  </a:lnTo>
                  <a:lnTo>
                    <a:pt x="1399" y="1489"/>
                  </a:lnTo>
                  <a:lnTo>
                    <a:pt x="1353" y="1489"/>
                  </a:lnTo>
                  <a:lnTo>
                    <a:pt x="1307" y="1489"/>
                  </a:lnTo>
                  <a:lnTo>
                    <a:pt x="1260" y="1489"/>
                  </a:lnTo>
                  <a:lnTo>
                    <a:pt x="1213" y="1489"/>
                  </a:lnTo>
                  <a:lnTo>
                    <a:pt x="1209" y="1484"/>
                  </a:lnTo>
                  <a:lnTo>
                    <a:pt x="1207" y="1480"/>
                  </a:lnTo>
                  <a:lnTo>
                    <a:pt x="1204" y="1475"/>
                  </a:lnTo>
                  <a:lnTo>
                    <a:pt x="1203" y="1469"/>
                  </a:lnTo>
                  <a:lnTo>
                    <a:pt x="1203" y="1458"/>
                  </a:lnTo>
                  <a:lnTo>
                    <a:pt x="1204" y="1447"/>
                  </a:lnTo>
                  <a:lnTo>
                    <a:pt x="1205" y="1436"/>
                  </a:lnTo>
                  <a:lnTo>
                    <a:pt x="1205" y="1424"/>
                  </a:lnTo>
                  <a:lnTo>
                    <a:pt x="1205" y="1419"/>
                  </a:lnTo>
                  <a:lnTo>
                    <a:pt x="1204" y="1413"/>
                  </a:lnTo>
                  <a:lnTo>
                    <a:pt x="1202" y="1408"/>
                  </a:lnTo>
                  <a:lnTo>
                    <a:pt x="1200" y="1403"/>
                  </a:lnTo>
                  <a:lnTo>
                    <a:pt x="1196" y="1384"/>
                  </a:lnTo>
                  <a:lnTo>
                    <a:pt x="1191" y="1364"/>
                  </a:lnTo>
                  <a:lnTo>
                    <a:pt x="1186" y="1346"/>
                  </a:lnTo>
                  <a:lnTo>
                    <a:pt x="1179" y="1327"/>
                  </a:lnTo>
                  <a:lnTo>
                    <a:pt x="1171" y="1310"/>
                  </a:lnTo>
                  <a:lnTo>
                    <a:pt x="1162" y="1294"/>
                  </a:lnTo>
                  <a:lnTo>
                    <a:pt x="1150" y="1277"/>
                  </a:lnTo>
                  <a:lnTo>
                    <a:pt x="1139" y="1262"/>
                  </a:lnTo>
                  <a:lnTo>
                    <a:pt x="1139" y="1257"/>
                  </a:lnTo>
                  <a:lnTo>
                    <a:pt x="1140" y="1253"/>
                  </a:lnTo>
                  <a:lnTo>
                    <a:pt x="1142" y="1249"/>
                  </a:lnTo>
                  <a:lnTo>
                    <a:pt x="1144" y="1246"/>
                  </a:lnTo>
                  <a:lnTo>
                    <a:pt x="1151" y="1242"/>
                  </a:lnTo>
                  <a:lnTo>
                    <a:pt x="1158" y="1238"/>
                  </a:lnTo>
                  <a:lnTo>
                    <a:pt x="1167" y="1235"/>
                  </a:lnTo>
                  <a:lnTo>
                    <a:pt x="1175" y="1232"/>
                  </a:lnTo>
                  <a:lnTo>
                    <a:pt x="1179" y="1230"/>
                  </a:lnTo>
                  <a:lnTo>
                    <a:pt x="1182" y="1228"/>
                  </a:lnTo>
                  <a:lnTo>
                    <a:pt x="1185" y="1225"/>
                  </a:lnTo>
                  <a:lnTo>
                    <a:pt x="1188" y="1221"/>
                  </a:lnTo>
                  <a:lnTo>
                    <a:pt x="1196" y="1215"/>
                  </a:lnTo>
                  <a:lnTo>
                    <a:pt x="1202" y="1208"/>
                  </a:lnTo>
                  <a:lnTo>
                    <a:pt x="1209" y="1201"/>
                  </a:lnTo>
                  <a:lnTo>
                    <a:pt x="1214" y="1192"/>
                  </a:lnTo>
                  <a:lnTo>
                    <a:pt x="1218" y="1184"/>
                  </a:lnTo>
                  <a:lnTo>
                    <a:pt x="1222" y="1176"/>
                  </a:lnTo>
                  <a:lnTo>
                    <a:pt x="1225" y="1168"/>
                  </a:lnTo>
                  <a:lnTo>
                    <a:pt x="1227" y="1160"/>
                  </a:lnTo>
                  <a:lnTo>
                    <a:pt x="1234" y="1124"/>
                  </a:lnTo>
                  <a:lnTo>
                    <a:pt x="1243" y="1088"/>
                  </a:lnTo>
                  <a:lnTo>
                    <a:pt x="1248" y="1084"/>
                  </a:lnTo>
                  <a:lnTo>
                    <a:pt x="1254" y="1081"/>
                  </a:lnTo>
                  <a:lnTo>
                    <a:pt x="1259" y="1079"/>
                  </a:lnTo>
                  <a:lnTo>
                    <a:pt x="1264" y="1077"/>
                  </a:lnTo>
                  <a:lnTo>
                    <a:pt x="1276" y="1075"/>
                  </a:lnTo>
                  <a:lnTo>
                    <a:pt x="1288" y="1075"/>
                  </a:lnTo>
                  <a:lnTo>
                    <a:pt x="1300" y="1075"/>
                  </a:lnTo>
                  <a:lnTo>
                    <a:pt x="1312" y="1074"/>
                  </a:lnTo>
                  <a:lnTo>
                    <a:pt x="1317" y="1073"/>
                  </a:lnTo>
                  <a:lnTo>
                    <a:pt x="1323" y="1071"/>
                  </a:lnTo>
                  <a:lnTo>
                    <a:pt x="1328" y="1069"/>
                  </a:lnTo>
                  <a:lnTo>
                    <a:pt x="1332" y="1066"/>
                  </a:lnTo>
                  <a:lnTo>
                    <a:pt x="1340" y="1068"/>
                  </a:lnTo>
                  <a:lnTo>
                    <a:pt x="1348" y="1068"/>
                  </a:lnTo>
                  <a:lnTo>
                    <a:pt x="1355" y="1068"/>
                  </a:lnTo>
                  <a:lnTo>
                    <a:pt x="1361" y="1067"/>
                  </a:lnTo>
                  <a:lnTo>
                    <a:pt x="1373" y="1062"/>
                  </a:lnTo>
                  <a:lnTo>
                    <a:pt x="1384" y="1056"/>
                  </a:lnTo>
                  <a:lnTo>
                    <a:pt x="1395" y="1048"/>
                  </a:lnTo>
                  <a:lnTo>
                    <a:pt x="1406" y="1042"/>
                  </a:lnTo>
                  <a:lnTo>
                    <a:pt x="1412" y="1039"/>
                  </a:lnTo>
                  <a:lnTo>
                    <a:pt x="1418" y="1037"/>
                  </a:lnTo>
                  <a:lnTo>
                    <a:pt x="1424" y="1035"/>
                  </a:lnTo>
                  <a:lnTo>
                    <a:pt x="1431" y="1034"/>
                  </a:lnTo>
                  <a:lnTo>
                    <a:pt x="1439" y="1030"/>
                  </a:lnTo>
                  <a:lnTo>
                    <a:pt x="1446" y="1025"/>
                  </a:lnTo>
                  <a:lnTo>
                    <a:pt x="1452" y="1020"/>
                  </a:lnTo>
                  <a:lnTo>
                    <a:pt x="1458" y="1014"/>
                  </a:lnTo>
                  <a:lnTo>
                    <a:pt x="1468" y="1001"/>
                  </a:lnTo>
                  <a:lnTo>
                    <a:pt x="1476" y="988"/>
                  </a:lnTo>
                  <a:lnTo>
                    <a:pt x="1492" y="960"/>
                  </a:lnTo>
                  <a:lnTo>
                    <a:pt x="1508" y="932"/>
                  </a:lnTo>
                  <a:lnTo>
                    <a:pt x="1509" y="922"/>
                  </a:lnTo>
                  <a:lnTo>
                    <a:pt x="1509" y="912"/>
                  </a:lnTo>
                  <a:lnTo>
                    <a:pt x="1509" y="902"/>
                  </a:lnTo>
                  <a:lnTo>
                    <a:pt x="1508" y="893"/>
                  </a:lnTo>
                  <a:lnTo>
                    <a:pt x="1507" y="884"/>
                  </a:lnTo>
                  <a:lnTo>
                    <a:pt x="1505" y="875"/>
                  </a:lnTo>
                  <a:lnTo>
                    <a:pt x="1502" y="865"/>
                  </a:lnTo>
                  <a:lnTo>
                    <a:pt x="1499" y="856"/>
                  </a:lnTo>
                  <a:lnTo>
                    <a:pt x="1496" y="847"/>
                  </a:lnTo>
                  <a:lnTo>
                    <a:pt x="1492" y="839"/>
                  </a:lnTo>
                  <a:lnTo>
                    <a:pt x="1487" y="831"/>
                  </a:lnTo>
                  <a:lnTo>
                    <a:pt x="1482" y="821"/>
                  </a:lnTo>
                  <a:lnTo>
                    <a:pt x="1475" y="813"/>
                  </a:lnTo>
                  <a:lnTo>
                    <a:pt x="1469" y="806"/>
                  </a:lnTo>
                  <a:lnTo>
                    <a:pt x="1463" y="798"/>
                  </a:lnTo>
                  <a:lnTo>
                    <a:pt x="1456" y="791"/>
                  </a:lnTo>
                  <a:lnTo>
                    <a:pt x="1438" y="783"/>
                  </a:lnTo>
                  <a:lnTo>
                    <a:pt x="1417" y="774"/>
                  </a:lnTo>
                  <a:lnTo>
                    <a:pt x="1407" y="770"/>
                  </a:lnTo>
                  <a:lnTo>
                    <a:pt x="1396" y="767"/>
                  </a:lnTo>
                  <a:lnTo>
                    <a:pt x="1384" y="764"/>
                  </a:lnTo>
                  <a:lnTo>
                    <a:pt x="1374" y="762"/>
                  </a:lnTo>
                  <a:lnTo>
                    <a:pt x="1363" y="761"/>
                  </a:lnTo>
                  <a:lnTo>
                    <a:pt x="1352" y="761"/>
                  </a:lnTo>
                  <a:lnTo>
                    <a:pt x="1340" y="761"/>
                  </a:lnTo>
                  <a:lnTo>
                    <a:pt x="1329" y="763"/>
                  </a:lnTo>
                  <a:lnTo>
                    <a:pt x="1319" y="766"/>
                  </a:lnTo>
                  <a:lnTo>
                    <a:pt x="1309" y="770"/>
                  </a:lnTo>
                  <a:lnTo>
                    <a:pt x="1299" y="775"/>
                  </a:lnTo>
                  <a:lnTo>
                    <a:pt x="1289" y="784"/>
                  </a:lnTo>
                  <a:lnTo>
                    <a:pt x="1286" y="782"/>
                  </a:lnTo>
                  <a:lnTo>
                    <a:pt x="1283" y="781"/>
                  </a:lnTo>
                  <a:lnTo>
                    <a:pt x="1280" y="780"/>
                  </a:lnTo>
                  <a:lnTo>
                    <a:pt x="1277" y="780"/>
                  </a:lnTo>
                  <a:lnTo>
                    <a:pt x="1271" y="780"/>
                  </a:lnTo>
                  <a:lnTo>
                    <a:pt x="1265" y="781"/>
                  </a:lnTo>
                  <a:lnTo>
                    <a:pt x="1259" y="781"/>
                  </a:lnTo>
                  <a:lnTo>
                    <a:pt x="1254" y="780"/>
                  </a:lnTo>
                  <a:lnTo>
                    <a:pt x="1252" y="778"/>
                  </a:lnTo>
                  <a:lnTo>
                    <a:pt x="1249" y="775"/>
                  </a:lnTo>
                  <a:lnTo>
                    <a:pt x="1247" y="772"/>
                  </a:lnTo>
                  <a:lnTo>
                    <a:pt x="1246" y="768"/>
                  </a:lnTo>
                  <a:lnTo>
                    <a:pt x="1247" y="760"/>
                  </a:lnTo>
                  <a:lnTo>
                    <a:pt x="1247" y="752"/>
                  </a:lnTo>
                  <a:lnTo>
                    <a:pt x="1247" y="744"/>
                  </a:lnTo>
                  <a:lnTo>
                    <a:pt x="1246" y="737"/>
                  </a:lnTo>
                  <a:lnTo>
                    <a:pt x="1243" y="721"/>
                  </a:lnTo>
                  <a:lnTo>
                    <a:pt x="1238" y="708"/>
                  </a:lnTo>
                  <a:lnTo>
                    <a:pt x="1231" y="694"/>
                  </a:lnTo>
                  <a:lnTo>
                    <a:pt x="1223" y="681"/>
                  </a:lnTo>
                  <a:lnTo>
                    <a:pt x="1214" y="669"/>
                  </a:lnTo>
                  <a:lnTo>
                    <a:pt x="1203" y="658"/>
                  </a:lnTo>
                  <a:lnTo>
                    <a:pt x="1192" y="647"/>
                  </a:lnTo>
                  <a:lnTo>
                    <a:pt x="1180" y="636"/>
                  </a:lnTo>
                  <a:lnTo>
                    <a:pt x="1168" y="626"/>
                  </a:lnTo>
                  <a:lnTo>
                    <a:pt x="1154" y="617"/>
                  </a:lnTo>
                  <a:lnTo>
                    <a:pt x="1129" y="599"/>
                  </a:lnTo>
                  <a:lnTo>
                    <a:pt x="1104" y="582"/>
                  </a:lnTo>
                  <a:lnTo>
                    <a:pt x="1102" y="573"/>
                  </a:lnTo>
                  <a:lnTo>
                    <a:pt x="1101" y="565"/>
                  </a:lnTo>
                  <a:lnTo>
                    <a:pt x="1102" y="557"/>
                  </a:lnTo>
                  <a:lnTo>
                    <a:pt x="1104" y="550"/>
                  </a:lnTo>
                  <a:lnTo>
                    <a:pt x="1107" y="542"/>
                  </a:lnTo>
                  <a:lnTo>
                    <a:pt x="1111" y="536"/>
                  </a:lnTo>
                  <a:lnTo>
                    <a:pt x="1116" y="529"/>
                  </a:lnTo>
                  <a:lnTo>
                    <a:pt x="1122" y="523"/>
                  </a:lnTo>
                  <a:lnTo>
                    <a:pt x="1133" y="511"/>
                  </a:lnTo>
                  <a:lnTo>
                    <a:pt x="1145" y="498"/>
                  </a:lnTo>
                  <a:lnTo>
                    <a:pt x="1150" y="491"/>
                  </a:lnTo>
                  <a:lnTo>
                    <a:pt x="1155" y="485"/>
                  </a:lnTo>
                  <a:lnTo>
                    <a:pt x="1159" y="478"/>
                  </a:lnTo>
                  <a:lnTo>
                    <a:pt x="1164" y="471"/>
                  </a:lnTo>
                  <a:lnTo>
                    <a:pt x="1171" y="449"/>
                  </a:lnTo>
                  <a:lnTo>
                    <a:pt x="1178" y="429"/>
                  </a:lnTo>
                  <a:lnTo>
                    <a:pt x="1184" y="408"/>
                  </a:lnTo>
                  <a:lnTo>
                    <a:pt x="1189" y="387"/>
                  </a:lnTo>
                  <a:lnTo>
                    <a:pt x="1193" y="365"/>
                  </a:lnTo>
                  <a:lnTo>
                    <a:pt x="1196" y="343"/>
                  </a:lnTo>
                  <a:lnTo>
                    <a:pt x="1197" y="321"/>
                  </a:lnTo>
                  <a:lnTo>
                    <a:pt x="1197" y="298"/>
                  </a:lnTo>
                  <a:lnTo>
                    <a:pt x="1199" y="294"/>
                  </a:lnTo>
                  <a:lnTo>
                    <a:pt x="1201" y="291"/>
                  </a:lnTo>
                  <a:lnTo>
                    <a:pt x="1204" y="289"/>
                  </a:lnTo>
                  <a:lnTo>
                    <a:pt x="1208" y="286"/>
                  </a:lnTo>
                  <a:lnTo>
                    <a:pt x="1214" y="284"/>
                  </a:lnTo>
                  <a:lnTo>
                    <a:pt x="1221" y="282"/>
                  </a:lnTo>
                  <a:lnTo>
                    <a:pt x="1237" y="280"/>
                  </a:lnTo>
                  <a:lnTo>
                    <a:pt x="1253" y="279"/>
                  </a:lnTo>
                  <a:lnTo>
                    <a:pt x="1283" y="282"/>
                  </a:lnTo>
                  <a:lnTo>
                    <a:pt x="1314" y="284"/>
                  </a:lnTo>
                  <a:lnTo>
                    <a:pt x="1344" y="285"/>
                  </a:lnTo>
                  <a:lnTo>
                    <a:pt x="1374" y="286"/>
                  </a:lnTo>
                  <a:lnTo>
                    <a:pt x="1432" y="286"/>
                  </a:lnTo>
                  <a:lnTo>
                    <a:pt x="1491" y="284"/>
                  </a:lnTo>
                  <a:lnTo>
                    <a:pt x="1549" y="283"/>
                  </a:lnTo>
                  <a:lnTo>
                    <a:pt x="1607" y="281"/>
                  </a:lnTo>
                  <a:lnTo>
                    <a:pt x="1667" y="281"/>
                  </a:lnTo>
                  <a:lnTo>
                    <a:pt x="1727" y="283"/>
                  </a:lnTo>
                  <a:lnTo>
                    <a:pt x="1768" y="282"/>
                  </a:lnTo>
                  <a:lnTo>
                    <a:pt x="1809" y="281"/>
                  </a:lnTo>
                  <a:lnTo>
                    <a:pt x="1851" y="279"/>
                  </a:lnTo>
                  <a:lnTo>
                    <a:pt x="1890" y="277"/>
                  </a:lnTo>
                  <a:lnTo>
                    <a:pt x="1931" y="276"/>
                  </a:lnTo>
                  <a:lnTo>
                    <a:pt x="1972" y="276"/>
                  </a:lnTo>
                  <a:lnTo>
                    <a:pt x="2012" y="277"/>
                  </a:lnTo>
                  <a:lnTo>
                    <a:pt x="2053" y="279"/>
                  </a:lnTo>
                  <a:lnTo>
                    <a:pt x="2130" y="277"/>
                  </a:lnTo>
                  <a:lnTo>
                    <a:pt x="2207" y="276"/>
                  </a:lnTo>
                  <a:lnTo>
                    <a:pt x="2284" y="274"/>
                  </a:lnTo>
                  <a:lnTo>
                    <a:pt x="2361" y="273"/>
                  </a:lnTo>
                  <a:lnTo>
                    <a:pt x="2437" y="273"/>
                  </a:lnTo>
                  <a:lnTo>
                    <a:pt x="2514" y="272"/>
                  </a:lnTo>
                  <a:lnTo>
                    <a:pt x="2591" y="271"/>
                  </a:lnTo>
                  <a:lnTo>
                    <a:pt x="2667" y="271"/>
                  </a:lnTo>
                  <a:lnTo>
                    <a:pt x="2744" y="270"/>
                  </a:lnTo>
                  <a:lnTo>
                    <a:pt x="2821" y="270"/>
                  </a:lnTo>
                  <a:lnTo>
                    <a:pt x="2897" y="269"/>
                  </a:lnTo>
                  <a:lnTo>
                    <a:pt x="2974" y="269"/>
                  </a:lnTo>
                  <a:lnTo>
                    <a:pt x="3052" y="268"/>
                  </a:lnTo>
                  <a:lnTo>
                    <a:pt x="3128" y="266"/>
                  </a:lnTo>
                  <a:lnTo>
                    <a:pt x="3206" y="265"/>
                  </a:lnTo>
                  <a:lnTo>
                    <a:pt x="3284" y="264"/>
                  </a:lnTo>
                  <a:lnTo>
                    <a:pt x="3333" y="261"/>
                  </a:lnTo>
                  <a:lnTo>
                    <a:pt x="3381" y="260"/>
                  </a:lnTo>
                  <a:lnTo>
                    <a:pt x="3430" y="260"/>
                  </a:lnTo>
                  <a:lnTo>
                    <a:pt x="3479" y="261"/>
                  </a:lnTo>
                  <a:lnTo>
                    <a:pt x="3528" y="262"/>
                  </a:lnTo>
                  <a:lnTo>
                    <a:pt x="3577" y="262"/>
                  </a:lnTo>
                  <a:lnTo>
                    <a:pt x="3603" y="261"/>
                  </a:lnTo>
                  <a:lnTo>
                    <a:pt x="3627" y="260"/>
                  </a:lnTo>
                  <a:lnTo>
                    <a:pt x="3653" y="258"/>
                  </a:lnTo>
                  <a:lnTo>
                    <a:pt x="3678" y="256"/>
                  </a:lnTo>
                  <a:lnTo>
                    <a:pt x="3689" y="258"/>
                  </a:lnTo>
                  <a:lnTo>
                    <a:pt x="3699" y="259"/>
                  </a:lnTo>
                  <a:lnTo>
                    <a:pt x="3709" y="260"/>
                  </a:lnTo>
                  <a:lnTo>
                    <a:pt x="3720" y="260"/>
                  </a:lnTo>
                  <a:lnTo>
                    <a:pt x="3742" y="260"/>
                  </a:lnTo>
                  <a:lnTo>
                    <a:pt x="3763" y="259"/>
                  </a:lnTo>
                  <a:lnTo>
                    <a:pt x="3785" y="257"/>
                  </a:lnTo>
                  <a:lnTo>
                    <a:pt x="3806" y="255"/>
                  </a:lnTo>
                  <a:lnTo>
                    <a:pt x="3829" y="254"/>
                  </a:lnTo>
                  <a:lnTo>
                    <a:pt x="3850" y="254"/>
                  </a:lnTo>
                  <a:lnTo>
                    <a:pt x="3948" y="254"/>
                  </a:lnTo>
                  <a:lnTo>
                    <a:pt x="4145" y="254"/>
                  </a:lnTo>
                  <a:lnTo>
                    <a:pt x="4428" y="254"/>
                  </a:lnTo>
                  <a:lnTo>
                    <a:pt x="4781" y="254"/>
                  </a:lnTo>
                  <a:lnTo>
                    <a:pt x="5191" y="253"/>
                  </a:lnTo>
                  <a:lnTo>
                    <a:pt x="5643" y="253"/>
                  </a:lnTo>
                  <a:lnTo>
                    <a:pt x="6125" y="252"/>
                  </a:lnTo>
                  <a:lnTo>
                    <a:pt x="6619" y="251"/>
                  </a:lnTo>
                  <a:lnTo>
                    <a:pt x="7114" y="251"/>
                  </a:lnTo>
                  <a:lnTo>
                    <a:pt x="7596" y="250"/>
                  </a:lnTo>
                  <a:lnTo>
                    <a:pt x="8048" y="249"/>
                  </a:lnTo>
                  <a:lnTo>
                    <a:pt x="8459" y="249"/>
                  </a:lnTo>
                  <a:lnTo>
                    <a:pt x="8813" y="248"/>
                  </a:lnTo>
                  <a:lnTo>
                    <a:pt x="9096" y="247"/>
                  </a:lnTo>
                  <a:lnTo>
                    <a:pt x="9296" y="247"/>
                  </a:lnTo>
                  <a:lnTo>
                    <a:pt x="9395" y="246"/>
                  </a:lnTo>
                  <a:lnTo>
                    <a:pt x="9434" y="247"/>
                  </a:lnTo>
                  <a:lnTo>
                    <a:pt x="9474" y="247"/>
                  </a:lnTo>
                  <a:lnTo>
                    <a:pt x="9515" y="246"/>
                  </a:lnTo>
                  <a:lnTo>
                    <a:pt x="9556" y="245"/>
                  </a:lnTo>
                  <a:lnTo>
                    <a:pt x="9597" y="243"/>
                  </a:lnTo>
                  <a:lnTo>
                    <a:pt x="9638" y="243"/>
                  </a:lnTo>
                  <a:lnTo>
                    <a:pt x="9677" y="243"/>
                  </a:lnTo>
                  <a:lnTo>
                    <a:pt x="9715" y="245"/>
                  </a:lnTo>
                  <a:lnTo>
                    <a:pt x="9735" y="244"/>
                  </a:lnTo>
                  <a:lnTo>
                    <a:pt x="9754" y="243"/>
                  </a:lnTo>
                  <a:lnTo>
                    <a:pt x="9772" y="243"/>
                  </a:lnTo>
                  <a:lnTo>
                    <a:pt x="9792" y="242"/>
                  </a:lnTo>
                  <a:lnTo>
                    <a:pt x="9800" y="251"/>
                  </a:lnTo>
                  <a:lnTo>
                    <a:pt x="9806" y="261"/>
                  </a:lnTo>
                  <a:lnTo>
                    <a:pt x="9811" y="274"/>
                  </a:lnTo>
                  <a:lnTo>
                    <a:pt x="9815" y="286"/>
                  </a:lnTo>
                  <a:lnTo>
                    <a:pt x="9822" y="310"/>
                  </a:lnTo>
                  <a:lnTo>
                    <a:pt x="9829" y="336"/>
                  </a:lnTo>
                  <a:lnTo>
                    <a:pt x="9832" y="350"/>
                  </a:lnTo>
                  <a:lnTo>
                    <a:pt x="9836" y="364"/>
                  </a:lnTo>
                  <a:lnTo>
                    <a:pt x="9841" y="377"/>
                  </a:lnTo>
                  <a:lnTo>
                    <a:pt x="9847" y="389"/>
                  </a:lnTo>
                  <a:lnTo>
                    <a:pt x="9860" y="415"/>
                  </a:lnTo>
                  <a:lnTo>
                    <a:pt x="9874" y="439"/>
                  </a:lnTo>
                  <a:lnTo>
                    <a:pt x="9890" y="464"/>
                  </a:lnTo>
                  <a:lnTo>
                    <a:pt x="9905" y="487"/>
                  </a:lnTo>
                  <a:lnTo>
                    <a:pt x="9921" y="511"/>
                  </a:lnTo>
                  <a:lnTo>
                    <a:pt x="9937" y="535"/>
                  </a:lnTo>
                  <a:lnTo>
                    <a:pt x="9945" y="539"/>
                  </a:lnTo>
                  <a:lnTo>
                    <a:pt x="9953" y="543"/>
                  </a:lnTo>
                  <a:lnTo>
                    <a:pt x="9957" y="547"/>
                  </a:lnTo>
                  <a:lnTo>
                    <a:pt x="9959" y="550"/>
                  </a:lnTo>
                  <a:lnTo>
                    <a:pt x="9960" y="555"/>
                  </a:lnTo>
                  <a:lnTo>
                    <a:pt x="9958" y="560"/>
                  </a:lnTo>
                  <a:lnTo>
                    <a:pt x="9957" y="566"/>
                  </a:lnTo>
                  <a:lnTo>
                    <a:pt x="9955" y="571"/>
                  </a:lnTo>
                  <a:lnTo>
                    <a:pt x="9952" y="575"/>
                  </a:lnTo>
                  <a:lnTo>
                    <a:pt x="9948" y="577"/>
                  </a:lnTo>
                  <a:lnTo>
                    <a:pt x="9944" y="578"/>
                  </a:lnTo>
                  <a:lnTo>
                    <a:pt x="9940" y="579"/>
                  </a:lnTo>
                  <a:lnTo>
                    <a:pt x="9934" y="579"/>
                  </a:lnTo>
                  <a:lnTo>
                    <a:pt x="9929" y="578"/>
                  </a:lnTo>
                  <a:lnTo>
                    <a:pt x="9919" y="576"/>
                  </a:lnTo>
                  <a:lnTo>
                    <a:pt x="9908" y="573"/>
                  </a:lnTo>
                  <a:lnTo>
                    <a:pt x="9903" y="573"/>
                  </a:lnTo>
                  <a:lnTo>
                    <a:pt x="9898" y="573"/>
                  </a:lnTo>
                  <a:lnTo>
                    <a:pt x="9893" y="574"/>
                  </a:lnTo>
                  <a:lnTo>
                    <a:pt x="9887" y="576"/>
                  </a:lnTo>
                  <a:lnTo>
                    <a:pt x="9877" y="580"/>
                  </a:lnTo>
                  <a:lnTo>
                    <a:pt x="9868" y="585"/>
                  </a:lnTo>
                  <a:lnTo>
                    <a:pt x="9859" y="592"/>
                  </a:lnTo>
                  <a:lnTo>
                    <a:pt x="9852" y="598"/>
                  </a:lnTo>
                  <a:lnTo>
                    <a:pt x="9844" y="605"/>
                  </a:lnTo>
                  <a:lnTo>
                    <a:pt x="9837" y="613"/>
                  </a:lnTo>
                  <a:lnTo>
                    <a:pt x="9831" y="621"/>
                  </a:lnTo>
                  <a:lnTo>
                    <a:pt x="9825" y="629"/>
                  </a:lnTo>
                  <a:lnTo>
                    <a:pt x="9820" y="639"/>
                  </a:lnTo>
                  <a:lnTo>
                    <a:pt x="9816" y="648"/>
                  </a:lnTo>
                  <a:lnTo>
                    <a:pt x="9813" y="657"/>
                  </a:lnTo>
                  <a:lnTo>
                    <a:pt x="9810" y="667"/>
                  </a:lnTo>
                  <a:lnTo>
                    <a:pt x="9808" y="676"/>
                  </a:lnTo>
                  <a:lnTo>
                    <a:pt x="9806" y="687"/>
                  </a:lnTo>
                  <a:lnTo>
                    <a:pt x="9805" y="696"/>
                  </a:lnTo>
                  <a:lnTo>
                    <a:pt x="9805" y="706"/>
                  </a:lnTo>
                  <a:lnTo>
                    <a:pt x="9807" y="711"/>
                  </a:lnTo>
                  <a:lnTo>
                    <a:pt x="9808" y="718"/>
                  </a:lnTo>
                  <a:lnTo>
                    <a:pt x="9807" y="721"/>
                  </a:lnTo>
                  <a:lnTo>
                    <a:pt x="9806" y="723"/>
                  </a:lnTo>
                  <a:lnTo>
                    <a:pt x="9805" y="726"/>
                  </a:lnTo>
                  <a:lnTo>
                    <a:pt x="9802" y="727"/>
                  </a:lnTo>
                  <a:lnTo>
                    <a:pt x="9798" y="729"/>
                  </a:lnTo>
                  <a:lnTo>
                    <a:pt x="9793" y="729"/>
                  </a:lnTo>
                  <a:lnTo>
                    <a:pt x="9790" y="729"/>
                  </a:lnTo>
                  <a:lnTo>
                    <a:pt x="9786" y="729"/>
                  </a:lnTo>
                  <a:lnTo>
                    <a:pt x="9780" y="726"/>
                  </a:lnTo>
                  <a:lnTo>
                    <a:pt x="9774" y="723"/>
                  </a:lnTo>
                  <a:lnTo>
                    <a:pt x="9768" y="718"/>
                  </a:lnTo>
                  <a:lnTo>
                    <a:pt x="9762" y="714"/>
                  </a:lnTo>
                  <a:lnTo>
                    <a:pt x="9756" y="710"/>
                  </a:lnTo>
                  <a:lnTo>
                    <a:pt x="9749" y="707"/>
                  </a:lnTo>
                  <a:lnTo>
                    <a:pt x="9737" y="706"/>
                  </a:lnTo>
                  <a:lnTo>
                    <a:pt x="9726" y="706"/>
                  </a:lnTo>
                  <a:lnTo>
                    <a:pt x="9715" y="707"/>
                  </a:lnTo>
                  <a:lnTo>
                    <a:pt x="9703" y="708"/>
                  </a:lnTo>
                  <a:lnTo>
                    <a:pt x="9693" y="711"/>
                  </a:lnTo>
                  <a:lnTo>
                    <a:pt x="9682" y="713"/>
                  </a:lnTo>
                  <a:lnTo>
                    <a:pt x="9672" y="717"/>
                  </a:lnTo>
                  <a:lnTo>
                    <a:pt x="9663" y="721"/>
                  </a:lnTo>
                  <a:lnTo>
                    <a:pt x="9652" y="726"/>
                  </a:lnTo>
                  <a:lnTo>
                    <a:pt x="9643" y="733"/>
                  </a:lnTo>
                  <a:lnTo>
                    <a:pt x="9634" y="739"/>
                  </a:lnTo>
                  <a:lnTo>
                    <a:pt x="9626" y="746"/>
                  </a:lnTo>
                  <a:lnTo>
                    <a:pt x="9619" y="754"/>
                  </a:lnTo>
                  <a:lnTo>
                    <a:pt x="9611" y="763"/>
                  </a:lnTo>
                  <a:lnTo>
                    <a:pt x="9604" y="772"/>
                  </a:lnTo>
                  <a:lnTo>
                    <a:pt x="9598" y="783"/>
                  </a:lnTo>
                  <a:lnTo>
                    <a:pt x="9594" y="803"/>
                  </a:lnTo>
                  <a:lnTo>
                    <a:pt x="9591" y="824"/>
                  </a:lnTo>
                  <a:lnTo>
                    <a:pt x="9590" y="843"/>
                  </a:lnTo>
                  <a:lnTo>
                    <a:pt x="9591" y="863"/>
                  </a:lnTo>
                  <a:lnTo>
                    <a:pt x="9593" y="883"/>
                  </a:lnTo>
                  <a:lnTo>
                    <a:pt x="9596" y="902"/>
                  </a:lnTo>
                  <a:lnTo>
                    <a:pt x="9599" y="911"/>
                  </a:lnTo>
                  <a:lnTo>
                    <a:pt x="9602" y="921"/>
                  </a:lnTo>
                  <a:lnTo>
                    <a:pt x="9606" y="930"/>
                  </a:lnTo>
                  <a:lnTo>
                    <a:pt x="9610" y="939"/>
                  </a:lnTo>
                  <a:lnTo>
                    <a:pt x="9618" y="950"/>
                  </a:lnTo>
                  <a:lnTo>
                    <a:pt x="9626" y="960"/>
                  </a:lnTo>
                  <a:lnTo>
                    <a:pt x="9635" y="969"/>
                  </a:lnTo>
                  <a:lnTo>
                    <a:pt x="9644" y="975"/>
                  </a:lnTo>
                  <a:lnTo>
                    <a:pt x="9655" y="979"/>
                  </a:lnTo>
                  <a:lnTo>
                    <a:pt x="9667" y="983"/>
                  </a:lnTo>
                  <a:lnTo>
                    <a:pt x="9678" y="985"/>
                  </a:lnTo>
                  <a:lnTo>
                    <a:pt x="9690" y="986"/>
                  </a:lnTo>
                  <a:lnTo>
                    <a:pt x="9702" y="987"/>
                  </a:lnTo>
                  <a:lnTo>
                    <a:pt x="9715" y="986"/>
                  </a:lnTo>
                  <a:lnTo>
                    <a:pt x="9728" y="986"/>
                  </a:lnTo>
                  <a:lnTo>
                    <a:pt x="9740" y="985"/>
                  </a:lnTo>
                  <a:lnTo>
                    <a:pt x="9764" y="982"/>
                  </a:lnTo>
                  <a:lnTo>
                    <a:pt x="9786" y="980"/>
                  </a:lnTo>
                  <a:lnTo>
                    <a:pt x="9790" y="983"/>
                  </a:lnTo>
                  <a:lnTo>
                    <a:pt x="9793" y="987"/>
                  </a:lnTo>
                  <a:lnTo>
                    <a:pt x="9795" y="991"/>
                  </a:lnTo>
                  <a:lnTo>
                    <a:pt x="9796" y="995"/>
                  </a:lnTo>
                  <a:lnTo>
                    <a:pt x="9798" y="1004"/>
                  </a:lnTo>
                  <a:lnTo>
                    <a:pt x="9798" y="1015"/>
                  </a:lnTo>
                  <a:lnTo>
                    <a:pt x="9796" y="1026"/>
                  </a:lnTo>
                  <a:lnTo>
                    <a:pt x="9795" y="1037"/>
                  </a:lnTo>
                  <a:lnTo>
                    <a:pt x="9796" y="1042"/>
                  </a:lnTo>
                  <a:lnTo>
                    <a:pt x="9798" y="1047"/>
                  </a:lnTo>
                  <a:lnTo>
                    <a:pt x="9799" y="1052"/>
                  </a:lnTo>
                  <a:lnTo>
                    <a:pt x="9802" y="1057"/>
                  </a:lnTo>
                  <a:lnTo>
                    <a:pt x="9808" y="1067"/>
                  </a:lnTo>
                  <a:lnTo>
                    <a:pt x="9814" y="1076"/>
                  </a:lnTo>
                  <a:lnTo>
                    <a:pt x="9821" y="1085"/>
                  </a:lnTo>
                  <a:lnTo>
                    <a:pt x="9828" y="1094"/>
                  </a:lnTo>
                  <a:lnTo>
                    <a:pt x="9836" y="1102"/>
                  </a:lnTo>
                  <a:lnTo>
                    <a:pt x="9845" y="1109"/>
                  </a:lnTo>
                  <a:lnTo>
                    <a:pt x="9854" y="1116"/>
                  </a:lnTo>
                  <a:lnTo>
                    <a:pt x="9863" y="1122"/>
                  </a:lnTo>
                  <a:lnTo>
                    <a:pt x="9873" y="1127"/>
                  </a:lnTo>
                  <a:lnTo>
                    <a:pt x="9882" y="1131"/>
                  </a:lnTo>
                  <a:lnTo>
                    <a:pt x="9894" y="1135"/>
                  </a:lnTo>
                  <a:lnTo>
                    <a:pt x="9905" y="1138"/>
                  </a:lnTo>
                  <a:lnTo>
                    <a:pt x="9916" y="1141"/>
                  </a:lnTo>
                  <a:lnTo>
                    <a:pt x="9927" y="1143"/>
                  </a:lnTo>
                  <a:lnTo>
                    <a:pt x="9940" y="1144"/>
                  </a:lnTo>
                  <a:lnTo>
                    <a:pt x="9952" y="1144"/>
                  </a:lnTo>
                  <a:lnTo>
                    <a:pt x="9957" y="1151"/>
                  </a:lnTo>
                  <a:lnTo>
                    <a:pt x="9960" y="1157"/>
                  </a:lnTo>
                  <a:lnTo>
                    <a:pt x="9961" y="1162"/>
                  </a:lnTo>
                  <a:lnTo>
                    <a:pt x="9961" y="1167"/>
                  </a:lnTo>
                  <a:lnTo>
                    <a:pt x="9959" y="1172"/>
                  </a:lnTo>
                  <a:lnTo>
                    <a:pt x="9955" y="1177"/>
                  </a:lnTo>
                  <a:lnTo>
                    <a:pt x="9951" y="1182"/>
                  </a:lnTo>
                  <a:lnTo>
                    <a:pt x="9946" y="1187"/>
                  </a:lnTo>
                  <a:lnTo>
                    <a:pt x="9936" y="1198"/>
                  </a:lnTo>
                  <a:lnTo>
                    <a:pt x="9924" y="1208"/>
                  </a:lnTo>
                  <a:lnTo>
                    <a:pt x="9920" y="1213"/>
                  </a:lnTo>
                  <a:lnTo>
                    <a:pt x="9916" y="1219"/>
                  </a:lnTo>
                  <a:lnTo>
                    <a:pt x="9913" y="1225"/>
                  </a:lnTo>
                  <a:lnTo>
                    <a:pt x="9912" y="1231"/>
                  </a:lnTo>
                  <a:close/>
                  <a:moveTo>
                    <a:pt x="9860" y="564"/>
                  </a:moveTo>
                  <a:lnTo>
                    <a:pt x="9847" y="576"/>
                  </a:lnTo>
                  <a:lnTo>
                    <a:pt x="9834" y="587"/>
                  </a:lnTo>
                  <a:lnTo>
                    <a:pt x="9823" y="601"/>
                  </a:lnTo>
                  <a:lnTo>
                    <a:pt x="9813" y="614"/>
                  </a:lnTo>
                  <a:lnTo>
                    <a:pt x="9804" y="628"/>
                  </a:lnTo>
                  <a:lnTo>
                    <a:pt x="9796" y="643"/>
                  </a:lnTo>
                  <a:lnTo>
                    <a:pt x="9790" y="659"/>
                  </a:lnTo>
                  <a:lnTo>
                    <a:pt x="9786" y="675"/>
                  </a:lnTo>
                  <a:lnTo>
                    <a:pt x="9782" y="680"/>
                  </a:lnTo>
                  <a:lnTo>
                    <a:pt x="9777" y="683"/>
                  </a:lnTo>
                  <a:lnTo>
                    <a:pt x="9772" y="686"/>
                  </a:lnTo>
                  <a:lnTo>
                    <a:pt x="9767" y="688"/>
                  </a:lnTo>
                  <a:lnTo>
                    <a:pt x="9762" y="688"/>
                  </a:lnTo>
                  <a:lnTo>
                    <a:pt x="9756" y="688"/>
                  </a:lnTo>
                  <a:lnTo>
                    <a:pt x="9749" y="688"/>
                  </a:lnTo>
                  <a:lnTo>
                    <a:pt x="9743" y="687"/>
                  </a:lnTo>
                  <a:lnTo>
                    <a:pt x="9731" y="683"/>
                  </a:lnTo>
                  <a:lnTo>
                    <a:pt x="9719" y="680"/>
                  </a:lnTo>
                  <a:lnTo>
                    <a:pt x="9708" y="677"/>
                  </a:lnTo>
                  <a:lnTo>
                    <a:pt x="9696" y="676"/>
                  </a:lnTo>
                  <a:lnTo>
                    <a:pt x="9685" y="679"/>
                  </a:lnTo>
                  <a:lnTo>
                    <a:pt x="9675" y="682"/>
                  </a:lnTo>
                  <a:lnTo>
                    <a:pt x="9664" y="688"/>
                  </a:lnTo>
                  <a:lnTo>
                    <a:pt x="9654" y="693"/>
                  </a:lnTo>
                  <a:lnTo>
                    <a:pt x="9644" y="698"/>
                  </a:lnTo>
                  <a:lnTo>
                    <a:pt x="9635" y="704"/>
                  </a:lnTo>
                  <a:lnTo>
                    <a:pt x="9627" y="711"/>
                  </a:lnTo>
                  <a:lnTo>
                    <a:pt x="9619" y="718"/>
                  </a:lnTo>
                  <a:lnTo>
                    <a:pt x="9610" y="726"/>
                  </a:lnTo>
                  <a:lnTo>
                    <a:pt x="9603" y="735"/>
                  </a:lnTo>
                  <a:lnTo>
                    <a:pt x="9597" y="743"/>
                  </a:lnTo>
                  <a:lnTo>
                    <a:pt x="9591" y="752"/>
                  </a:lnTo>
                  <a:lnTo>
                    <a:pt x="9585" y="761"/>
                  </a:lnTo>
                  <a:lnTo>
                    <a:pt x="9580" y="771"/>
                  </a:lnTo>
                  <a:lnTo>
                    <a:pt x="9575" y="782"/>
                  </a:lnTo>
                  <a:lnTo>
                    <a:pt x="9571" y="792"/>
                  </a:lnTo>
                  <a:lnTo>
                    <a:pt x="9566" y="805"/>
                  </a:lnTo>
                  <a:lnTo>
                    <a:pt x="9562" y="818"/>
                  </a:lnTo>
                  <a:lnTo>
                    <a:pt x="9559" y="834"/>
                  </a:lnTo>
                  <a:lnTo>
                    <a:pt x="9557" y="848"/>
                  </a:lnTo>
                  <a:lnTo>
                    <a:pt x="9556" y="863"/>
                  </a:lnTo>
                  <a:lnTo>
                    <a:pt x="9557" y="879"/>
                  </a:lnTo>
                  <a:lnTo>
                    <a:pt x="9559" y="894"/>
                  </a:lnTo>
                  <a:lnTo>
                    <a:pt x="9564" y="909"/>
                  </a:lnTo>
                  <a:lnTo>
                    <a:pt x="9568" y="918"/>
                  </a:lnTo>
                  <a:lnTo>
                    <a:pt x="9571" y="926"/>
                  </a:lnTo>
                  <a:lnTo>
                    <a:pt x="9575" y="933"/>
                  </a:lnTo>
                  <a:lnTo>
                    <a:pt x="9580" y="940"/>
                  </a:lnTo>
                  <a:lnTo>
                    <a:pt x="9585" y="947"/>
                  </a:lnTo>
                  <a:lnTo>
                    <a:pt x="9591" y="953"/>
                  </a:lnTo>
                  <a:lnTo>
                    <a:pt x="9598" y="960"/>
                  </a:lnTo>
                  <a:lnTo>
                    <a:pt x="9604" y="967"/>
                  </a:lnTo>
                  <a:lnTo>
                    <a:pt x="9635" y="988"/>
                  </a:lnTo>
                  <a:lnTo>
                    <a:pt x="9666" y="1010"/>
                  </a:lnTo>
                  <a:lnTo>
                    <a:pt x="9762" y="1012"/>
                  </a:lnTo>
                  <a:lnTo>
                    <a:pt x="9767" y="1027"/>
                  </a:lnTo>
                  <a:lnTo>
                    <a:pt x="9771" y="1043"/>
                  </a:lnTo>
                  <a:lnTo>
                    <a:pt x="9773" y="1051"/>
                  </a:lnTo>
                  <a:lnTo>
                    <a:pt x="9776" y="1060"/>
                  </a:lnTo>
                  <a:lnTo>
                    <a:pt x="9779" y="1068"/>
                  </a:lnTo>
                  <a:lnTo>
                    <a:pt x="9783" y="1076"/>
                  </a:lnTo>
                  <a:lnTo>
                    <a:pt x="9793" y="1091"/>
                  </a:lnTo>
                  <a:lnTo>
                    <a:pt x="9805" y="1107"/>
                  </a:lnTo>
                  <a:lnTo>
                    <a:pt x="9811" y="1114"/>
                  </a:lnTo>
                  <a:lnTo>
                    <a:pt x="9818" y="1121"/>
                  </a:lnTo>
                  <a:lnTo>
                    <a:pt x="9825" y="1127"/>
                  </a:lnTo>
                  <a:lnTo>
                    <a:pt x="9832" y="1133"/>
                  </a:lnTo>
                  <a:lnTo>
                    <a:pt x="9840" y="1138"/>
                  </a:lnTo>
                  <a:lnTo>
                    <a:pt x="9849" y="1143"/>
                  </a:lnTo>
                  <a:lnTo>
                    <a:pt x="9857" y="1149"/>
                  </a:lnTo>
                  <a:lnTo>
                    <a:pt x="9866" y="1152"/>
                  </a:lnTo>
                  <a:lnTo>
                    <a:pt x="9874" y="1156"/>
                  </a:lnTo>
                  <a:lnTo>
                    <a:pt x="9883" y="1158"/>
                  </a:lnTo>
                  <a:lnTo>
                    <a:pt x="9894" y="1160"/>
                  </a:lnTo>
                  <a:lnTo>
                    <a:pt x="9903" y="1161"/>
                  </a:lnTo>
                  <a:lnTo>
                    <a:pt x="9906" y="1166"/>
                  </a:lnTo>
                  <a:lnTo>
                    <a:pt x="9907" y="1171"/>
                  </a:lnTo>
                  <a:lnTo>
                    <a:pt x="9908" y="1177"/>
                  </a:lnTo>
                  <a:lnTo>
                    <a:pt x="9907" y="1182"/>
                  </a:lnTo>
                  <a:lnTo>
                    <a:pt x="9905" y="1187"/>
                  </a:lnTo>
                  <a:lnTo>
                    <a:pt x="9903" y="1191"/>
                  </a:lnTo>
                  <a:lnTo>
                    <a:pt x="9901" y="1197"/>
                  </a:lnTo>
                  <a:lnTo>
                    <a:pt x="9897" y="1202"/>
                  </a:lnTo>
                  <a:lnTo>
                    <a:pt x="9891" y="1211"/>
                  </a:lnTo>
                  <a:lnTo>
                    <a:pt x="9883" y="1221"/>
                  </a:lnTo>
                  <a:lnTo>
                    <a:pt x="9880" y="1225"/>
                  </a:lnTo>
                  <a:lnTo>
                    <a:pt x="9878" y="1230"/>
                  </a:lnTo>
                  <a:lnTo>
                    <a:pt x="9876" y="1235"/>
                  </a:lnTo>
                  <a:lnTo>
                    <a:pt x="9875" y="1241"/>
                  </a:lnTo>
                  <a:lnTo>
                    <a:pt x="9866" y="1262"/>
                  </a:lnTo>
                  <a:lnTo>
                    <a:pt x="9858" y="1283"/>
                  </a:lnTo>
                  <a:lnTo>
                    <a:pt x="9852" y="1305"/>
                  </a:lnTo>
                  <a:lnTo>
                    <a:pt x="9846" y="1327"/>
                  </a:lnTo>
                  <a:lnTo>
                    <a:pt x="9840" y="1350"/>
                  </a:lnTo>
                  <a:lnTo>
                    <a:pt x="9835" y="1372"/>
                  </a:lnTo>
                  <a:lnTo>
                    <a:pt x="9829" y="1395"/>
                  </a:lnTo>
                  <a:lnTo>
                    <a:pt x="9823" y="1416"/>
                  </a:lnTo>
                  <a:lnTo>
                    <a:pt x="9815" y="1420"/>
                  </a:lnTo>
                  <a:lnTo>
                    <a:pt x="9806" y="1423"/>
                  </a:lnTo>
                  <a:lnTo>
                    <a:pt x="9796" y="1426"/>
                  </a:lnTo>
                  <a:lnTo>
                    <a:pt x="9786" y="1428"/>
                  </a:lnTo>
                  <a:lnTo>
                    <a:pt x="9765" y="1430"/>
                  </a:lnTo>
                  <a:lnTo>
                    <a:pt x="9743" y="1430"/>
                  </a:lnTo>
                  <a:lnTo>
                    <a:pt x="9720" y="1430"/>
                  </a:lnTo>
                  <a:lnTo>
                    <a:pt x="9697" y="1429"/>
                  </a:lnTo>
                  <a:lnTo>
                    <a:pt x="9675" y="1430"/>
                  </a:lnTo>
                  <a:lnTo>
                    <a:pt x="9653" y="1431"/>
                  </a:lnTo>
                  <a:lnTo>
                    <a:pt x="9592" y="1430"/>
                  </a:lnTo>
                  <a:lnTo>
                    <a:pt x="9532" y="1431"/>
                  </a:lnTo>
                  <a:lnTo>
                    <a:pt x="9470" y="1431"/>
                  </a:lnTo>
                  <a:lnTo>
                    <a:pt x="9409" y="1432"/>
                  </a:lnTo>
                  <a:lnTo>
                    <a:pt x="9349" y="1433"/>
                  </a:lnTo>
                  <a:lnTo>
                    <a:pt x="9287" y="1433"/>
                  </a:lnTo>
                  <a:lnTo>
                    <a:pt x="9227" y="1433"/>
                  </a:lnTo>
                  <a:lnTo>
                    <a:pt x="9168" y="1431"/>
                  </a:lnTo>
                  <a:lnTo>
                    <a:pt x="9164" y="1433"/>
                  </a:lnTo>
                  <a:lnTo>
                    <a:pt x="9161" y="1434"/>
                  </a:lnTo>
                  <a:lnTo>
                    <a:pt x="9157" y="1435"/>
                  </a:lnTo>
                  <a:lnTo>
                    <a:pt x="9153" y="1436"/>
                  </a:lnTo>
                  <a:lnTo>
                    <a:pt x="9150" y="1435"/>
                  </a:lnTo>
                  <a:lnTo>
                    <a:pt x="9147" y="1435"/>
                  </a:lnTo>
                  <a:lnTo>
                    <a:pt x="9145" y="1433"/>
                  </a:lnTo>
                  <a:lnTo>
                    <a:pt x="9142" y="1431"/>
                  </a:lnTo>
                  <a:lnTo>
                    <a:pt x="2998" y="1449"/>
                  </a:lnTo>
                  <a:lnTo>
                    <a:pt x="2906" y="1450"/>
                  </a:lnTo>
                  <a:lnTo>
                    <a:pt x="2813" y="1450"/>
                  </a:lnTo>
                  <a:lnTo>
                    <a:pt x="2723" y="1451"/>
                  </a:lnTo>
                  <a:lnTo>
                    <a:pt x="2632" y="1451"/>
                  </a:lnTo>
                  <a:lnTo>
                    <a:pt x="2542" y="1452"/>
                  </a:lnTo>
                  <a:lnTo>
                    <a:pt x="2451" y="1453"/>
                  </a:lnTo>
                  <a:lnTo>
                    <a:pt x="2361" y="1453"/>
                  </a:lnTo>
                  <a:lnTo>
                    <a:pt x="2270" y="1454"/>
                  </a:lnTo>
                  <a:lnTo>
                    <a:pt x="2180" y="1455"/>
                  </a:lnTo>
                  <a:lnTo>
                    <a:pt x="2090" y="1456"/>
                  </a:lnTo>
                  <a:lnTo>
                    <a:pt x="2000" y="1457"/>
                  </a:lnTo>
                  <a:lnTo>
                    <a:pt x="1909" y="1458"/>
                  </a:lnTo>
                  <a:lnTo>
                    <a:pt x="1819" y="1459"/>
                  </a:lnTo>
                  <a:lnTo>
                    <a:pt x="1728" y="1460"/>
                  </a:lnTo>
                  <a:lnTo>
                    <a:pt x="1637" y="1462"/>
                  </a:lnTo>
                  <a:lnTo>
                    <a:pt x="1545" y="1463"/>
                  </a:lnTo>
                  <a:lnTo>
                    <a:pt x="1508" y="1464"/>
                  </a:lnTo>
                  <a:lnTo>
                    <a:pt x="1470" y="1463"/>
                  </a:lnTo>
                  <a:lnTo>
                    <a:pt x="1432" y="1462"/>
                  </a:lnTo>
                  <a:lnTo>
                    <a:pt x="1394" y="1461"/>
                  </a:lnTo>
                  <a:lnTo>
                    <a:pt x="1356" y="1459"/>
                  </a:lnTo>
                  <a:lnTo>
                    <a:pt x="1318" y="1459"/>
                  </a:lnTo>
                  <a:lnTo>
                    <a:pt x="1280" y="1459"/>
                  </a:lnTo>
                  <a:lnTo>
                    <a:pt x="1243" y="1461"/>
                  </a:lnTo>
                  <a:lnTo>
                    <a:pt x="1236" y="1437"/>
                  </a:lnTo>
                  <a:lnTo>
                    <a:pt x="1230" y="1411"/>
                  </a:lnTo>
                  <a:lnTo>
                    <a:pt x="1224" y="1386"/>
                  </a:lnTo>
                  <a:lnTo>
                    <a:pt x="1218" y="1361"/>
                  </a:lnTo>
                  <a:lnTo>
                    <a:pt x="1212" y="1336"/>
                  </a:lnTo>
                  <a:lnTo>
                    <a:pt x="1203" y="1312"/>
                  </a:lnTo>
                  <a:lnTo>
                    <a:pt x="1199" y="1301"/>
                  </a:lnTo>
                  <a:lnTo>
                    <a:pt x="1194" y="1290"/>
                  </a:lnTo>
                  <a:lnTo>
                    <a:pt x="1188" y="1278"/>
                  </a:lnTo>
                  <a:lnTo>
                    <a:pt x="1182" y="1268"/>
                  </a:lnTo>
                  <a:lnTo>
                    <a:pt x="1192" y="1261"/>
                  </a:lnTo>
                  <a:lnTo>
                    <a:pt x="1201" y="1254"/>
                  </a:lnTo>
                  <a:lnTo>
                    <a:pt x="1210" y="1246"/>
                  </a:lnTo>
                  <a:lnTo>
                    <a:pt x="1218" y="1237"/>
                  </a:lnTo>
                  <a:lnTo>
                    <a:pt x="1226" y="1228"/>
                  </a:lnTo>
                  <a:lnTo>
                    <a:pt x="1233" y="1219"/>
                  </a:lnTo>
                  <a:lnTo>
                    <a:pt x="1239" y="1209"/>
                  </a:lnTo>
                  <a:lnTo>
                    <a:pt x="1245" y="1199"/>
                  </a:lnTo>
                  <a:lnTo>
                    <a:pt x="1250" y="1188"/>
                  </a:lnTo>
                  <a:lnTo>
                    <a:pt x="1256" y="1177"/>
                  </a:lnTo>
                  <a:lnTo>
                    <a:pt x="1260" y="1167"/>
                  </a:lnTo>
                  <a:lnTo>
                    <a:pt x="1264" y="1156"/>
                  </a:lnTo>
                  <a:lnTo>
                    <a:pt x="1270" y="1132"/>
                  </a:lnTo>
                  <a:lnTo>
                    <a:pt x="1274" y="1110"/>
                  </a:lnTo>
                  <a:lnTo>
                    <a:pt x="1278" y="1106"/>
                  </a:lnTo>
                  <a:lnTo>
                    <a:pt x="1281" y="1104"/>
                  </a:lnTo>
                  <a:lnTo>
                    <a:pt x="1285" y="1104"/>
                  </a:lnTo>
                  <a:lnTo>
                    <a:pt x="1289" y="1104"/>
                  </a:lnTo>
                  <a:lnTo>
                    <a:pt x="1299" y="1105"/>
                  </a:lnTo>
                  <a:lnTo>
                    <a:pt x="1308" y="1107"/>
                  </a:lnTo>
                  <a:lnTo>
                    <a:pt x="1340" y="1099"/>
                  </a:lnTo>
                  <a:lnTo>
                    <a:pt x="1374" y="1091"/>
                  </a:lnTo>
                  <a:lnTo>
                    <a:pt x="1391" y="1086"/>
                  </a:lnTo>
                  <a:lnTo>
                    <a:pt x="1407" y="1080"/>
                  </a:lnTo>
                  <a:lnTo>
                    <a:pt x="1422" y="1074"/>
                  </a:lnTo>
                  <a:lnTo>
                    <a:pt x="1438" y="1067"/>
                  </a:lnTo>
                  <a:lnTo>
                    <a:pt x="1453" y="1059"/>
                  </a:lnTo>
                  <a:lnTo>
                    <a:pt x="1466" y="1048"/>
                  </a:lnTo>
                  <a:lnTo>
                    <a:pt x="1479" y="1038"/>
                  </a:lnTo>
                  <a:lnTo>
                    <a:pt x="1492" y="1027"/>
                  </a:lnTo>
                  <a:lnTo>
                    <a:pt x="1502" y="1014"/>
                  </a:lnTo>
                  <a:lnTo>
                    <a:pt x="1512" y="999"/>
                  </a:lnTo>
                  <a:lnTo>
                    <a:pt x="1516" y="991"/>
                  </a:lnTo>
                  <a:lnTo>
                    <a:pt x="1520" y="983"/>
                  </a:lnTo>
                  <a:lnTo>
                    <a:pt x="1523" y="974"/>
                  </a:lnTo>
                  <a:lnTo>
                    <a:pt x="1526" y="966"/>
                  </a:lnTo>
                  <a:lnTo>
                    <a:pt x="1531" y="942"/>
                  </a:lnTo>
                  <a:lnTo>
                    <a:pt x="1533" y="918"/>
                  </a:lnTo>
                  <a:lnTo>
                    <a:pt x="1533" y="905"/>
                  </a:lnTo>
                  <a:lnTo>
                    <a:pt x="1533" y="893"/>
                  </a:lnTo>
                  <a:lnTo>
                    <a:pt x="1532" y="881"/>
                  </a:lnTo>
                  <a:lnTo>
                    <a:pt x="1531" y="868"/>
                  </a:lnTo>
                  <a:lnTo>
                    <a:pt x="1528" y="856"/>
                  </a:lnTo>
                  <a:lnTo>
                    <a:pt x="1524" y="845"/>
                  </a:lnTo>
                  <a:lnTo>
                    <a:pt x="1520" y="833"/>
                  </a:lnTo>
                  <a:lnTo>
                    <a:pt x="1515" y="821"/>
                  </a:lnTo>
                  <a:lnTo>
                    <a:pt x="1509" y="811"/>
                  </a:lnTo>
                  <a:lnTo>
                    <a:pt x="1502" y="802"/>
                  </a:lnTo>
                  <a:lnTo>
                    <a:pt x="1493" y="793"/>
                  </a:lnTo>
                  <a:lnTo>
                    <a:pt x="1484" y="784"/>
                  </a:lnTo>
                  <a:lnTo>
                    <a:pt x="1467" y="772"/>
                  </a:lnTo>
                  <a:lnTo>
                    <a:pt x="1451" y="762"/>
                  </a:lnTo>
                  <a:lnTo>
                    <a:pt x="1433" y="754"/>
                  </a:lnTo>
                  <a:lnTo>
                    <a:pt x="1416" y="747"/>
                  </a:lnTo>
                  <a:lnTo>
                    <a:pt x="1398" y="742"/>
                  </a:lnTo>
                  <a:lnTo>
                    <a:pt x="1378" y="738"/>
                  </a:lnTo>
                  <a:lnTo>
                    <a:pt x="1359" y="735"/>
                  </a:lnTo>
                  <a:lnTo>
                    <a:pt x="1338" y="734"/>
                  </a:lnTo>
                  <a:lnTo>
                    <a:pt x="1274" y="750"/>
                  </a:lnTo>
                  <a:lnTo>
                    <a:pt x="1270" y="741"/>
                  </a:lnTo>
                  <a:lnTo>
                    <a:pt x="1267" y="732"/>
                  </a:lnTo>
                  <a:lnTo>
                    <a:pt x="1264" y="722"/>
                  </a:lnTo>
                  <a:lnTo>
                    <a:pt x="1261" y="712"/>
                  </a:lnTo>
                  <a:lnTo>
                    <a:pt x="1257" y="693"/>
                  </a:lnTo>
                  <a:lnTo>
                    <a:pt x="1253" y="673"/>
                  </a:lnTo>
                  <a:lnTo>
                    <a:pt x="1228" y="646"/>
                  </a:lnTo>
                  <a:lnTo>
                    <a:pt x="1201" y="620"/>
                  </a:lnTo>
                  <a:lnTo>
                    <a:pt x="1174" y="594"/>
                  </a:lnTo>
                  <a:lnTo>
                    <a:pt x="1148" y="566"/>
                  </a:lnTo>
                  <a:lnTo>
                    <a:pt x="1147" y="561"/>
                  </a:lnTo>
                  <a:lnTo>
                    <a:pt x="1148" y="557"/>
                  </a:lnTo>
                  <a:lnTo>
                    <a:pt x="1149" y="552"/>
                  </a:lnTo>
                  <a:lnTo>
                    <a:pt x="1150" y="547"/>
                  </a:lnTo>
                  <a:lnTo>
                    <a:pt x="1154" y="537"/>
                  </a:lnTo>
                  <a:lnTo>
                    <a:pt x="1159" y="528"/>
                  </a:lnTo>
                  <a:lnTo>
                    <a:pt x="1172" y="512"/>
                  </a:lnTo>
                  <a:lnTo>
                    <a:pt x="1185" y="495"/>
                  </a:lnTo>
                  <a:lnTo>
                    <a:pt x="1192" y="474"/>
                  </a:lnTo>
                  <a:lnTo>
                    <a:pt x="1199" y="454"/>
                  </a:lnTo>
                  <a:lnTo>
                    <a:pt x="1208" y="433"/>
                  </a:lnTo>
                  <a:lnTo>
                    <a:pt x="1215" y="413"/>
                  </a:lnTo>
                  <a:lnTo>
                    <a:pt x="1221" y="391"/>
                  </a:lnTo>
                  <a:lnTo>
                    <a:pt x="1226" y="370"/>
                  </a:lnTo>
                  <a:lnTo>
                    <a:pt x="1228" y="359"/>
                  </a:lnTo>
                  <a:lnTo>
                    <a:pt x="1230" y="348"/>
                  </a:lnTo>
                  <a:lnTo>
                    <a:pt x="1231" y="337"/>
                  </a:lnTo>
                  <a:lnTo>
                    <a:pt x="1231" y="326"/>
                  </a:lnTo>
                  <a:lnTo>
                    <a:pt x="1248" y="323"/>
                  </a:lnTo>
                  <a:lnTo>
                    <a:pt x="1266" y="321"/>
                  </a:lnTo>
                  <a:lnTo>
                    <a:pt x="1284" y="321"/>
                  </a:lnTo>
                  <a:lnTo>
                    <a:pt x="1302" y="320"/>
                  </a:lnTo>
                  <a:lnTo>
                    <a:pt x="1338" y="321"/>
                  </a:lnTo>
                  <a:lnTo>
                    <a:pt x="1375" y="322"/>
                  </a:lnTo>
                  <a:lnTo>
                    <a:pt x="1412" y="323"/>
                  </a:lnTo>
                  <a:lnTo>
                    <a:pt x="1448" y="322"/>
                  </a:lnTo>
                  <a:lnTo>
                    <a:pt x="1465" y="321"/>
                  </a:lnTo>
                  <a:lnTo>
                    <a:pt x="1484" y="318"/>
                  </a:lnTo>
                  <a:lnTo>
                    <a:pt x="1500" y="315"/>
                  </a:lnTo>
                  <a:lnTo>
                    <a:pt x="1517" y="309"/>
                  </a:lnTo>
                  <a:lnTo>
                    <a:pt x="1718" y="310"/>
                  </a:lnTo>
                  <a:lnTo>
                    <a:pt x="1842" y="308"/>
                  </a:lnTo>
                  <a:lnTo>
                    <a:pt x="1966" y="306"/>
                  </a:lnTo>
                  <a:lnTo>
                    <a:pt x="2091" y="305"/>
                  </a:lnTo>
                  <a:lnTo>
                    <a:pt x="2215" y="303"/>
                  </a:lnTo>
                  <a:lnTo>
                    <a:pt x="2340" y="302"/>
                  </a:lnTo>
                  <a:lnTo>
                    <a:pt x="2464" y="301"/>
                  </a:lnTo>
                  <a:lnTo>
                    <a:pt x="2589" y="300"/>
                  </a:lnTo>
                  <a:lnTo>
                    <a:pt x="2712" y="298"/>
                  </a:lnTo>
                  <a:lnTo>
                    <a:pt x="2837" y="297"/>
                  </a:lnTo>
                  <a:lnTo>
                    <a:pt x="2961" y="296"/>
                  </a:lnTo>
                  <a:lnTo>
                    <a:pt x="3085" y="295"/>
                  </a:lnTo>
                  <a:lnTo>
                    <a:pt x="3209" y="294"/>
                  </a:lnTo>
                  <a:lnTo>
                    <a:pt x="3334" y="292"/>
                  </a:lnTo>
                  <a:lnTo>
                    <a:pt x="3458" y="291"/>
                  </a:lnTo>
                  <a:lnTo>
                    <a:pt x="3581" y="289"/>
                  </a:lnTo>
                  <a:lnTo>
                    <a:pt x="3706" y="287"/>
                  </a:lnTo>
                  <a:lnTo>
                    <a:pt x="3831" y="286"/>
                  </a:lnTo>
                  <a:lnTo>
                    <a:pt x="4056" y="286"/>
                  </a:lnTo>
                  <a:lnTo>
                    <a:pt x="4365" y="285"/>
                  </a:lnTo>
                  <a:lnTo>
                    <a:pt x="4747" y="284"/>
                  </a:lnTo>
                  <a:lnTo>
                    <a:pt x="5184" y="284"/>
                  </a:lnTo>
                  <a:lnTo>
                    <a:pt x="5665" y="283"/>
                  </a:lnTo>
                  <a:lnTo>
                    <a:pt x="6173" y="283"/>
                  </a:lnTo>
                  <a:lnTo>
                    <a:pt x="6696" y="282"/>
                  </a:lnTo>
                  <a:lnTo>
                    <a:pt x="7218" y="281"/>
                  </a:lnTo>
                  <a:lnTo>
                    <a:pt x="7727" y="281"/>
                  </a:lnTo>
                  <a:lnTo>
                    <a:pt x="8208" y="280"/>
                  </a:lnTo>
                  <a:lnTo>
                    <a:pt x="8646" y="280"/>
                  </a:lnTo>
                  <a:lnTo>
                    <a:pt x="9028" y="279"/>
                  </a:lnTo>
                  <a:lnTo>
                    <a:pt x="9339" y="278"/>
                  </a:lnTo>
                  <a:lnTo>
                    <a:pt x="9564" y="278"/>
                  </a:lnTo>
                  <a:lnTo>
                    <a:pt x="9690" y="277"/>
                  </a:lnTo>
                  <a:lnTo>
                    <a:pt x="9780" y="273"/>
                  </a:lnTo>
                  <a:lnTo>
                    <a:pt x="9787" y="284"/>
                  </a:lnTo>
                  <a:lnTo>
                    <a:pt x="9793" y="296"/>
                  </a:lnTo>
                  <a:lnTo>
                    <a:pt x="9799" y="308"/>
                  </a:lnTo>
                  <a:lnTo>
                    <a:pt x="9803" y="322"/>
                  </a:lnTo>
                  <a:lnTo>
                    <a:pt x="9807" y="335"/>
                  </a:lnTo>
                  <a:lnTo>
                    <a:pt x="9812" y="348"/>
                  </a:lnTo>
                  <a:lnTo>
                    <a:pt x="9817" y="361"/>
                  </a:lnTo>
                  <a:lnTo>
                    <a:pt x="9823" y="374"/>
                  </a:lnTo>
                  <a:lnTo>
                    <a:pt x="9832" y="395"/>
                  </a:lnTo>
                  <a:lnTo>
                    <a:pt x="9842" y="417"/>
                  </a:lnTo>
                  <a:lnTo>
                    <a:pt x="9853" y="438"/>
                  </a:lnTo>
                  <a:lnTo>
                    <a:pt x="9864" y="460"/>
                  </a:lnTo>
                  <a:lnTo>
                    <a:pt x="9876" y="480"/>
                  </a:lnTo>
                  <a:lnTo>
                    <a:pt x="9888" y="501"/>
                  </a:lnTo>
                  <a:lnTo>
                    <a:pt x="9902" y="520"/>
                  </a:lnTo>
                  <a:lnTo>
                    <a:pt x="9915" y="538"/>
                  </a:lnTo>
                  <a:lnTo>
                    <a:pt x="9910" y="544"/>
                  </a:lnTo>
                  <a:lnTo>
                    <a:pt x="9904" y="549"/>
                  </a:lnTo>
                  <a:lnTo>
                    <a:pt x="9897" y="553"/>
                  </a:lnTo>
                  <a:lnTo>
                    <a:pt x="9890" y="555"/>
                  </a:lnTo>
                  <a:lnTo>
                    <a:pt x="9874" y="559"/>
                  </a:lnTo>
                  <a:lnTo>
                    <a:pt x="9860" y="564"/>
                  </a:lnTo>
                  <a:close/>
                  <a:moveTo>
                    <a:pt x="9765" y="925"/>
                  </a:moveTo>
                  <a:lnTo>
                    <a:pt x="9753" y="928"/>
                  </a:lnTo>
                  <a:lnTo>
                    <a:pt x="9741" y="929"/>
                  </a:lnTo>
                  <a:lnTo>
                    <a:pt x="9729" y="929"/>
                  </a:lnTo>
                  <a:lnTo>
                    <a:pt x="9717" y="928"/>
                  </a:lnTo>
                  <a:lnTo>
                    <a:pt x="9706" y="926"/>
                  </a:lnTo>
                  <a:lnTo>
                    <a:pt x="9694" y="924"/>
                  </a:lnTo>
                  <a:lnTo>
                    <a:pt x="9683" y="921"/>
                  </a:lnTo>
                  <a:lnTo>
                    <a:pt x="9672" y="917"/>
                  </a:lnTo>
                  <a:lnTo>
                    <a:pt x="9665" y="911"/>
                  </a:lnTo>
                  <a:lnTo>
                    <a:pt x="9660" y="906"/>
                  </a:lnTo>
                  <a:lnTo>
                    <a:pt x="9654" y="900"/>
                  </a:lnTo>
                  <a:lnTo>
                    <a:pt x="9650" y="894"/>
                  </a:lnTo>
                  <a:lnTo>
                    <a:pt x="9646" y="887"/>
                  </a:lnTo>
                  <a:lnTo>
                    <a:pt x="9644" y="881"/>
                  </a:lnTo>
                  <a:lnTo>
                    <a:pt x="9642" y="874"/>
                  </a:lnTo>
                  <a:lnTo>
                    <a:pt x="9641" y="866"/>
                  </a:lnTo>
                  <a:lnTo>
                    <a:pt x="9640" y="852"/>
                  </a:lnTo>
                  <a:lnTo>
                    <a:pt x="9640" y="837"/>
                  </a:lnTo>
                  <a:lnTo>
                    <a:pt x="9642" y="821"/>
                  </a:lnTo>
                  <a:lnTo>
                    <a:pt x="9644" y="806"/>
                  </a:lnTo>
                  <a:lnTo>
                    <a:pt x="9647" y="798"/>
                  </a:lnTo>
                  <a:lnTo>
                    <a:pt x="9652" y="791"/>
                  </a:lnTo>
                  <a:lnTo>
                    <a:pt x="9658" y="785"/>
                  </a:lnTo>
                  <a:lnTo>
                    <a:pt x="9666" y="780"/>
                  </a:lnTo>
                  <a:lnTo>
                    <a:pt x="9673" y="775"/>
                  </a:lnTo>
                  <a:lnTo>
                    <a:pt x="9682" y="772"/>
                  </a:lnTo>
                  <a:lnTo>
                    <a:pt x="9690" y="770"/>
                  </a:lnTo>
                  <a:lnTo>
                    <a:pt x="9699" y="768"/>
                  </a:lnTo>
                  <a:lnTo>
                    <a:pt x="9712" y="767"/>
                  </a:lnTo>
                  <a:lnTo>
                    <a:pt x="9722" y="767"/>
                  </a:lnTo>
                  <a:lnTo>
                    <a:pt x="9733" y="768"/>
                  </a:lnTo>
                  <a:lnTo>
                    <a:pt x="9743" y="771"/>
                  </a:lnTo>
                  <a:lnTo>
                    <a:pt x="9754" y="775"/>
                  </a:lnTo>
                  <a:lnTo>
                    <a:pt x="9764" y="781"/>
                  </a:lnTo>
                  <a:lnTo>
                    <a:pt x="9774" y="786"/>
                  </a:lnTo>
                  <a:lnTo>
                    <a:pt x="9783" y="793"/>
                  </a:lnTo>
                  <a:lnTo>
                    <a:pt x="9789" y="799"/>
                  </a:lnTo>
                  <a:lnTo>
                    <a:pt x="9794" y="807"/>
                  </a:lnTo>
                  <a:lnTo>
                    <a:pt x="9799" y="815"/>
                  </a:lnTo>
                  <a:lnTo>
                    <a:pt x="9803" y="824"/>
                  </a:lnTo>
                  <a:lnTo>
                    <a:pt x="9806" y="833"/>
                  </a:lnTo>
                  <a:lnTo>
                    <a:pt x="9808" y="842"/>
                  </a:lnTo>
                  <a:lnTo>
                    <a:pt x="9809" y="852"/>
                  </a:lnTo>
                  <a:lnTo>
                    <a:pt x="9809" y="861"/>
                  </a:lnTo>
                  <a:lnTo>
                    <a:pt x="9807" y="872"/>
                  </a:lnTo>
                  <a:lnTo>
                    <a:pt x="9805" y="881"/>
                  </a:lnTo>
                  <a:lnTo>
                    <a:pt x="9802" y="890"/>
                  </a:lnTo>
                  <a:lnTo>
                    <a:pt x="9796" y="898"/>
                  </a:lnTo>
                  <a:lnTo>
                    <a:pt x="9790" y="906"/>
                  </a:lnTo>
                  <a:lnTo>
                    <a:pt x="9783" y="913"/>
                  </a:lnTo>
                  <a:lnTo>
                    <a:pt x="9775" y="920"/>
                  </a:lnTo>
                  <a:lnTo>
                    <a:pt x="9765" y="925"/>
                  </a:lnTo>
                  <a:close/>
                  <a:moveTo>
                    <a:pt x="9731" y="895"/>
                  </a:moveTo>
                  <a:lnTo>
                    <a:pt x="9724" y="894"/>
                  </a:lnTo>
                  <a:lnTo>
                    <a:pt x="9717" y="893"/>
                  </a:lnTo>
                  <a:lnTo>
                    <a:pt x="9710" y="890"/>
                  </a:lnTo>
                  <a:lnTo>
                    <a:pt x="9703" y="887"/>
                  </a:lnTo>
                  <a:lnTo>
                    <a:pt x="9698" y="882"/>
                  </a:lnTo>
                  <a:lnTo>
                    <a:pt x="9694" y="877"/>
                  </a:lnTo>
                  <a:lnTo>
                    <a:pt x="9691" y="871"/>
                  </a:lnTo>
                  <a:lnTo>
                    <a:pt x="9690" y="864"/>
                  </a:lnTo>
                  <a:lnTo>
                    <a:pt x="9691" y="850"/>
                  </a:lnTo>
                  <a:lnTo>
                    <a:pt x="9693" y="836"/>
                  </a:lnTo>
                  <a:lnTo>
                    <a:pt x="9696" y="830"/>
                  </a:lnTo>
                  <a:lnTo>
                    <a:pt x="9699" y="824"/>
                  </a:lnTo>
                  <a:lnTo>
                    <a:pt x="9702" y="821"/>
                  </a:lnTo>
                  <a:lnTo>
                    <a:pt x="9704" y="820"/>
                  </a:lnTo>
                  <a:lnTo>
                    <a:pt x="9709" y="818"/>
                  </a:lnTo>
                  <a:lnTo>
                    <a:pt x="9712" y="817"/>
                  </a:lnTo>
                  <a:lnTo>
                    <a:pt x="9719" y="819"/>
                  </a:lnTo>
                  <a:lnTo>
                    <a:pt x="9726" y="821"/>
                  </a:lnTo>
                  <a:lnTo>
                    <a:pt x="9733" y="825"/>
                  </a:lnTo>
                  <a:lnTo>
                    <a:pt x="9739" y="828"/>
                  </a:lnTo>
                  <a:lnTo>
                    <a:pt x="9745" y="832"/>
                  </a:lnTo>
                  <a:lnTo>
                    <a:pt x="9749" y="838"/>
                  </a:lnTo>
                  <a:lnTo>
                    <a:pt x="9754" y="844"/>
                  </a:lnTo>
                  <a:lnTo>
                    <a:pt x="9756" y="851"/>
                  </a:lnTo>
                  <a:lnTo>
                    <a:pt x="9756" y="857"/>
                  </a:lnTo>
                  <a:lnTo>
                    <a:pt x="9756" y="864"/>
                  </a:lnTo>
                  <a:lnTo>
                    <a:pt x="9755" y="871"/>
                  </a:lnTo>
                  <a:lnTo>
                    <a:pt x="9753" y="878"/>
                  </a:lnTo>
                  <a:lnTo>
                    <a:pt x="9748" y="884"/>
                  </a:lnTo>
                  <a:lnTo>
                    <a:pt x="9744" y="889"/>
                  </a:lnTo>
                  <a:lnTo>
                    <a:pt x="9741" y="891"/>
                  </a:lnTo>
                  <a:lnTo>
                    <a:pt x="9738" y="892"/>
                  </a:lnTo>
                  <a:lnTo>
                    <a:pt x="9734" y="894"/>
                  </a:lnTo>
                  <a:lnTo>
                    <a:pt x="9731" y="895"/>
                  </a:lnTo>
                  <a:close/>
                  <a:moveTo>
                    <a:pt x="3305" y="1689"/>
                  </a:moveTo>
                  <a:lnTo>
                    <a:pt x="3299" y="1686"/>
                  </a:lnTo>
                  <a:lnTo>
                    <a:pt x="3305" y="1674"/>
                  </a:lnTo>
                  <a:lnTo>
                    <a:pt x="3307" y="1674"/>
                  </a:lnTo>
                  <a:lnTo>
                    <a:pt x="3309" y="1676"/>
                  </a:lnTo>
                  <a:lnTo>
                    <a:pt x="3310" y="1678"/>
                  </a:lnTo>
                  <a:lnTo>
                    <a:pt x="3310" y="1680"/>
                  </a:lnTo>
                  <a:lnTo>
                    <a:pt x="3310" y="1683"/>
                  </a:lnTo>
                  <a:lnTo>
                    <a:pt x="3309" y="1685"/>
                  </a:lnTo>
                  <a:lnTo>
                    <a:pt x="3307" y="1687"/>
                  </a:lnTo>
                  <a:lnTo>
                    <a:pt x="3305" y="1689"/>
                  </a:lnTo>
                  <a:close/>
                  <a:moveTo>
                    <a:pt x="1372" y="1016"/>
                  </a:moveTo>
                  <a:lnTo>
                    <a:pt x="1367" y="1019"/>
                  </a:lnTo>
                  <a:lnTo>
                    <a:pt x="1362" y="1021"/>
                  </a:lnTo>
                  <a:lnTo>
                    <a:pt x="1356" y="1023"/>
                  </a:lnTo>
                  <a:lnTo>
                    <a:pt x="1350" y="1024"/>
                  </a:lnTo>
                  <a:lnTo>
                    <a:pt x="1337" y="1024"/>
                  </a:lnTo>
                  <a:lnTo>
                    <a:pt x="1325" y="1023"/>
                  </a:lnTo>
                  <a:lnTo>
                    <a:pt x="1314" y="1021"/>
                  </a:lnTo>
                  <a:lnTo>
                    <a:pt x="1303" y="1017"/>
                  </a:lnTo>
                  <a:lnTo>
                    <a:pt x="1292" y="1012"/>
                  </a:lnTo>
                  <a:lnTo>
                    <a:pt x="1283" y="1004"/>
                  </a:lnTo>
                  <a:lnTo>
                    <a:pt x="1278" y="1000"/>
                  </a:lnTo>
                  <a:lnTo>
                    <a:pt x="1273" y="996"/>
                  </a:lnTo>
                  <a:lnTo>
                    <a:pt x="1269" y="991"/>
                  </a:lnTo>
                  <a:lnTo>
                    <a:pt x="1266" y="986"/>
                  </a:lnTo>
                  <a:lnTo>
                    <a:pt x="1260" y="976"/>
                  </a:lnTo>
                  <a:lnTo>
                    <a:pt x="1256" y="964"/>
                  </a:lnTo>
                  <a:lnTo>
                    <a:pt x="1252" y="940"/>
                  </a:lnTo>
                  <a:lnTo>
                    <a:pt x="1249" y="917"/>
                  </a:lnTo>
                  <a:lnTo>
                    <a:pt x="1255" y="906"/>
                  </a:lnTo>
                  <a:lnTo>
                    <a:pt x="1258" y="896"/>
                  </a:lnTo>
                  <a:lnTo>
                    <a:pt x="1261" y="885"/>
                  </a:lnTo>
                  <a:lnTo>
                    <a:pt x="1263" y="875"/>
                  </a:lnTo>
                  <a:lnTo>
                    <a:pt x="1265" y="863"/>
                  </a:lnTo>
                  <a:lnTo>
                    <a:pt x="1267" y="853"/>
                  </a:lnTo>
                  <a:lnTo>
                    <a:pt x="1270" y="842"/>
                  </a:lnTo>
                  <a:lnTo>
                    <a:pt x="1274" y="833"/>
                  </a:lnTo>
                  <a:lnTo>
                    <a:pt x="1283" y="829"/>
                  </a:lnTo>
                  <a:lnTo>
                    <a:pt x="1293" y="825"/>
                  </a:lnTo>
                  <a:lnTo>
                    <a:pt x="1303" y="820"/>
                  </a:lnTo>
                  <a:lnTo>
                    <a:pt x="1313" y="817"/>
                  </a:lnTo>
                  <a:lnTo>
                    <a:pt x="1323" y="815"/>
                  </a:lnTo>
                  <a:lnTo>
                    <a:pt x="1333" y="813"/>
                  </a:lnTo>
                  <a:lnTo>
                    <a:pt x="1344" y="812"/>
                  </a:lnTo>
                  <a:lnTo>
                    <a:pt x="1354" y="812"/>
                  </a:lnTo>
                  <a:lnTo>
                    <a:pt x="1364" y="812"/>
                  </a:lnTo>
                  <a:lnTo>
                    <a:pt x="1374" y="813"/>
                  </a:lnTo>
                  <a:lnTo>
                    <a:pt x="1384" y="815"/>
                  </a:lnTo>
                  <a:lnTo>
                    <a:pt x="1394" y="818"/>
                  </a:lnTo>
                  <a:lnTo>
                    <a:pt x="1404" y="822"/>
                  </a:lnTo>
                  <a:lnTo>
                    <a:pt x="1413" y="828"/>
                  </a:lnTo>
                  <a:lnTo>
                    <a:pt x="1422" y="833"/>
                  </a:lnTo>
                  <a:lnTo>
                    <a:pt x="1431" y="840"/>
                  </a:lnTo>
                  <a:lnTo>
                    <a:pt x="1436" y="845"/>
                  </a:lnTo>
                  <a:lnTo>
                    <a:pt x="1439" y="851"/>
                  </a:lnTo>
                  <a:lnTo>
                    <a:pt x="1442" y="857"/>
                  </a:lnTo>
                  <a:lnTo>
                    <a:pt x="1444" y="863"/>
                  </a:lnTo>
                  <a:lnTo>
                    <a:pt x="1447" y="877"/>
                  </a:lnTo>
                  <a:lnTo>
                    <a:pt x="1449" y="890"/>
                  </a:lnTo>
                  <a:lnTo>
                    <a:pt x="1448" y="904"/>
                  </a:lnTo>
                  <a:lnTo>
                    <a:pt x="1446" y="918"/>
                  </a:lnTo>
                  <a:lnTo>
                    <a:pt x="1444" y="932"/>
                  </a:lnTo>
                  <a:lnTo>
                    <a:pt x="1441" y="944"/>
                  </a:lnTo>
                  <a:lnTo>
                    <a:pt x="1434" y="955"/>
                  </a:lnTo>
                  <a:lnTo>
                    <a:pt x="1427" y="967"/>
                  </a:lnTo>
                  <a:lnTo>
                    <a:pt x="1420" y="976"/>
                  </a:lnTo>
                  <a:lnTo>
                    <a:pt x="1412" y="985"/>
                  </a:lnTo>
                  <a:lnTo>
                    <a:pt x="1404" y="993"/>
                  </a:lnTo>
                  <a:lnTo>
                    <a:pt x="1394" y="1001"/>
                  </a:lnTo>
                  <a:lnTo>
                    <a:pt x="1383" y="1009"/>
                  </a:lnTo>
                  <a:lnTo>
                    <a:pt x="1372" y="1016"/>
                  </a:lnTo>
                  <a:close/>
                  <a:moveTo>
                    <a:pt x="1366" y="967"/>
                  </a:moveTo>
                  <a:lnTo>
                    <a:pt x="1359" y="970"/>
                  </a:lnTo>
                  <a:lnTo>
                    <a:pt x="1352" y="973"/>
                  </a:lnTo>
                  <a:lnTo>
                    <a:pt x="1344" y="974"/>
                  </a:lnTo>
                  <a:lnTo>
                    <a:pt x="1336" y="974"/>
                  </a:lnTo>
                  <a:lnTo>
                    <a:pt x="1328" y="974"/>
                  </a:lnTo>
                  <a:lnTo>
                    <a:pt x="1321" y="973"/>
                  </a:lnTo>
                  <a:lnTo>
                    <a:pt x="1314" y="971"/>
                  </a:lnTo>
                  <a:lnTo>
                    <a:pt x="1308" y="968"/>
                  </a:lnTo>
                  <a:lnTo>
                    <a:pt x="1302" y="959"/>
                  </a:lnTo>
                  <a:lnTo>
                    <a:pt x="1298" y="950"/>
                  </a:lnTo>
                  <a:lnTo>
                    <a:pt x="1294" y="941"/>
                  </a:lnTo>
                  <a:lnTo>
                    <a:pt x="1293" y="931"/>
                  </a:lnTo>
                  <a:lnTo>
                    <a:pt x="1293" y="921"/>
                  </a:lnTo>
                  <a:lnTo>
                    <a:pt x="1294" y="911"/>
                  </a:lnTo>
                  <a:lnTo>
                    <a:pt x="1298" y="902"/>
                  </a:lnTo>
                  <a:lnTo>
                    <a:pt x="1302" y="894"/>
                  </a:lnTo>
                  <a:lnTo>
                    <a:pt x="1310" y="883"/>
                  </a:lnTo>
                  <a:lnTo>
                    <a:pt x="1317" y="870"/>
                  </a:lnTo>
                  <a:lnTo>
                    <a:pt x="1321" y="863"/>
                  </a:lnTo>
                  <a:lnTo>
                    <a:pt x="1325" y="858"/>
                  </a:lnTo>
                  <a:lnTo>
                    <a:pt x="1331" y="853"/>
                  </a:lnTo>
                  <a:lnTo>
                    <a:pt x="1338" y="850"/>
                  </a:lnTo>
                  <a:lnTo>
                    <a:pt x="1348" y="853"/>
                  </a:lnTo>
                  <a:lnTo>
                    <a:pt x="1358" y="856"/>
                  </a:lnTo>
                  <a:lnTo>
                    <a:pt x="1367" y="860"/>
                  </a:lnTo>
                  <a:lnTo>
                    <a:pt x="1375" y="864"/>
                  </a:lnTo>
                  <a:lnTo>
                    <a:pt x="1384" y="871"/>
                  </a:lnTo>
                  <a:lnTo>
                    <a:pt x="1392" y="877"/>
                  </a:lnTo>
                  <a:lnTo>
                    <a:pt x="1398" y="884"/>
                  </a:lnTo>
                  <a:lnTo>
                    <a:pt x="1404" y="893"/>
                  </a:lnTo>
                  <a:lnTo>
                    <a:pt x="1404" y="903"/>
                  </a:lnTo>
                  <a:lnTo>
                    <a:pt x="1403" y="913"/>
                  </a:lnTo>
                  <a:lnTo>
                    <a:pt x="1400" y="924"/>
                  </a:lnTo>
                  <a:lnTo>
                    <a:pt x="1396" y="933"/>
                  </a:lnTo>
                  <a:lnTo>
                    <a:pt x="1390" y="942"/>
                  </a:lnTo>
                  <a:lnTo>
                    <a:pt x="1383" y="951"/>
                  </a:lnTo>
                  <a:lnTo>
                    <a:pt x="1375" y="959"/>
                  </a:lnTo>
                  <a:lnTo>
                    <a:pt x="1366" y="967"/>
                  </a:lnTo>
                  <a:close/>
                  <a:moveTo>
                    <a:pt x="933" y="427"/>
                  </a:moveTo>
                  <a:lnTo>
                    <a:pt x="923" y="433"/>
                  </a:lnTo>
                  <a:lnTo>
                    <a:pt x="914" y="438"/>
                  </a:lnTo>
                  <a:lnTo>
                    <a:pt x="905" y="441"/>
                  </a:lnTo>
                  <a:lnTo>
                    <a:pt x="896" y="442"/>
                  </a:lnTo>
                  <a:lnTo>
                    <a:pt x="887" y="442"/>
                  </a:lnTo>
                  <a:lnTo>
                    <a:pt x="877" y="441"/>
                  </a:lnTo>
                  <a:lnTo>
                    <a:pt x="868" y="438"/>
                  </a:lnTo>
                  <a:lnTo>
                    <a:pt x="859" y="434"/>
                  </a:lnTo>
                  <a:lnTo>
                    <a:pt x="853" y="427"/>
                  </a:lnTo>
                  <a:lnTo>
                    <a:pt x="848" y="418"/>
                  </a:lnTo>
                  <a:lnTo>
                    <a:pt x="843" y="410"/>
                  </a:lnTo>
                  <a:lnTo>
                    <a:pt x="839" y="400"/>
                  </a:lnTo>
                  <a:lnTo>
                    <a:pt x="835" y="396"/>
                  </a:lnTo>
                  <a:lnTo>
                    <a:pt x="832" y="393"/>
                  </a:lnTo>
                  <a:lnTo>
                    <a:pt x="829" y="389"/>
                  </a:lnTo>
                  <a:lnTo>
                    <a:pt x="826" y="387"/>
                  </a:lnTo>
                  <a:lnTo>
                    <a:pt x="822" y="385"/>
                  </a:lnTo>
                  <a:lnTo>
                    <a:pt x="817" y="383"/>
                  </a:lnTo>
                  <a:lnTo>
                    <a:pt x="812" y="383"/>
                  </a:lnTo>
                  <a:lnTo>
                    <a:pt x="806" y="383"/>
                  </a:lnTo>
                  <a:lnTo>
                    <a:pt x="800" y="384"/>
                  </a:lnTo>
                  <a:lnTo>
                    <a:pt x="793" y="387"/>
                  </a:lnTo>
                  <a:lnTo>
                    <a:pt x="785" y="391"/>
                  </a:lnTo>
                  <a:lnTo>
                    <a:pt x="779" y="395"/>
                  </a:lnTo>
                  <a:lnTo>
                    <a:pt x="773" y="401"/>
                  </a:lnTo>
                  <a:lnTo>
                    <a:pt x="767" y="407"/>
                  </a:lnTo>
                  <a:lnTo>
                    <a:pt x="762" y="414"/>
                  </a:lnTo>
                  <a:lnTo>
                    <a:pt x="757" y="420"/>
                  </a:lnTo>
                  <a:lnTo>
                    <a:pt x="756" y="450"/>
                  </a:lnTo>
                  <a:lnTo>
                    <a:pt x="755" y="479"/>
                  </a:lnTo>
                  <a:lnTo>
                    <a:pt x="756" y="486"/>
                  </a:lnTo>
                  <a:lnTo>
                    <a:pt x="757" y="492"/>
                  </a:lnTo>
                  <a:lnTo>
                    <a:pt x="759" y="500"/>
                  </a:lnTo>
                  <a:lnTo>
                    <a:pt x="762" y="505"/>
                  </a:lnTo>
                  <a:lnTo>
                    <a:pt x="766" y="511"/>
                  </a:lnTo>
                  <a:lnTo>
                    <a:pt x="771" y="516"/>
                  </a:lnTo>
                  <a:lnTo>
                    <a:pt x="777" y="520"/>
                  </a:lnTo>
                  <a:lnTo>
                    <a:pt x="784" y="524"/>
                  </a:lnTo>
                  <a:lnTo>
                    <a:pt x="789" y="530"/>
                  </a:lnTo>
                  <a:lnTo>
                    <a:pt x="797" y="534"/>
                  </a:lnTo>
                  <a:lnTo>
                    <a:pt x="804" y="537"/>
                  </a:lnTo>
                  <a:lnTo>
                    <a:pt x="811" y="540"/>
                  </a:lnTo>
                  <a:lnTo>
                    <a:pt x="818" y="543"/>
                  </a:lnTo>
                  <a:lnTo>
                    <a:pt x="825" y="548"/>
                  </a:lnTo>
                  <a:lnTo>
                    <a:pt x="828" y="550"/>
                  </a:lnTo>
                  <a:lnTo>
                    <a:pt x="831" y="553"/>
                  </a:lnTo>
                  <a:lnTo>
                    <a:pt x="834" y="557"/>
                  </a:lnTo>
                  <a:lnTo>
                    <a:pt x="836" y="561"/>
                  </a:lnTo>
                  <a:lnTo>
                    <a:pt x="836" y="572"/>
                  </a:lnTo>
                  <a:lnTo>
                    <a:pt x="834" y="582"/>
                  </a:lnTo>
                  <a:lnTo>
                    <a:pt x="831" y="593"/>
                  </a:lnTo>
                  <a:lnTo>
                    <a:pt x="828" y="602"/>
                  </a:lnTo>
                  <a:lnTo>
                    <a:pt x="819" y="621"/>
                  </a:lnTo>
                  <a:lnTo>
                    <a:pt x="809" y="640"/>
                  </a:lnTo>
                  <a:lnTo>
                    <a:pt x="799" y="658"/>
                  </a:lnTo>
                  <a:lnTo>
                    <a:pt x="789" y="677"/>
                  </a:lnTo>
                  <a:lnTo>
                    <a:pt x="785" y="688"/>
                  </a:lnTo>
                  <a:lnTo>
                    <a:pt x="782" y="697"/>
                  </a:lnTo>
                  <a:lnTo>
                    <a:pt x="779" y="708"/>
                  </a:lnTo>
                  <a:lnTo>
                    <a:pt x="778" y="718"/>
                  </a:lnTo>
                  <a:lnTo>
                    <a:pt x="776" y="731"/>
                  </a:lnTo>
                  <a:lnTo>
                    <a:pt x="776" y="743"/>
                  </a:lnTo>
                  <a:lnTo>
                    <a:pt x="776" y="755"/>
                  </a:lnTo>
                  <a:lnTo>
                    <a:pt x="776" y="767"/>
                  </a:lnTo>
                  <a:lnTo>
                    <a:pt x="778" y="780"/>
                  </a:lnTo>
                  <a:lnTo>
                    <a:pt x="780" y="791"/>
                  </a:lnTo>
                  <a:lnTo>
                    <a:pt x="783" y="803"/>
                  </a:lnTo>
                  <a:lnTo>
                    <a:pt x="787" y="814"/>
                  </a:lnTo>
                  <a:lnTo>
                    <a:pt x="791" y="826"/>
                  </a:lnTo>
                  <a:lnTo>
                    <a:pt x="797" y="837"/>
                  </a:lnTo>
                  <a:lnTo>
                    <a:pt x="803" y="848"/>
                  </a:lnTo>
                  <a:lnTo>
                    <a:pt x="809" y="858"/>
                  </a:lnTo>
                  <a:lnTo>
                    <a:pt x="816" y="868"/>
                  </a:lnTo>
                  <a:lnTo>
                    <a:pt x="823" y="878"/>
                  </a:lnTo>
                  <a:lnTo>
                    <a:pt x="831" y="888"/>
                  </a:lnTo>
                  <a:lnTo>
                    <a:pt x="841" y="896"/>
                  </a:lnTo>
                  <a:lnTo>
                    <a:pt x="848" y="900"/>
                  </a:lnTo>
                  <a:lnTo>
                    <a:pt x="855" y="903"/>
                  </a:lnTo>
                  <a:lnTo>
                    <a:pt x="862" y="908"/>
                  </a:lnTo>
                  <a:lnTo>
                    <a:pt x="867" y="913"/>
                  </a:lnTo>
                  <a:lnTo>
                    <a:pt x="872" y="919"/>
                  </a:lnTo>
                  <a:lnTo>
                    <a:pt x="877" y="926"/>
                  </a:lnTo>
                  <a:lnTo>
                    <a:pt x="880" y="933"/>
                  </a:lnTo>
                  <a:lnTo>
                    <a:pt x="883" y="942"/>
                  </a:lnTo>
                  <a:lnTo>
                    <a:pt x="881" y="947"/>
                  </a:lnTo>
                  <a:lnTo>
                    <a:pt x="879" y="951"/>
                  </a:lnTo>
                  <a:lnTo>
                    <a:pt x="877" y="955"/>
                  </a:lnTo>
                  <a:lnTo>
                    <a:pt x="875" y="959"/>
                  </a:lnTo>
                  <a:lnTo>
                    <a:pt x="869" y="968"/>
                  </a:lnTo>
                  <a:lnTo>
                    <a:pt x="862" y="974"/>
                  </a:lnTo>
                  <a:lnTo>
                    <a:pt x="854" y="981"/>
                  </a:lnTo>
                  <a:lnTo>
                    <a:pt x="846" y="988"/>
                  </a:lnTo>
                  <a:lnTo>
                    <a:pt x="839" y="995"/>
                  </a:lnTo>
                  <a:lnTo>
                    <a:pt x="830" y="1004"/>
                  </a:lnTo>
                  <a:lnTo>
                    <a:pt x="823" y="1014"/>
                  </a:lnTo>
                  <a:lnTo>
                    <a:pt x="817" y="1023"/>
                  </a:lnTo>
                  <a:lnTo>
                    <a:pt x="812" y="1034"/>
                  </a:lnTo>
                  <a:lnTo>
                    <a:pt x="808" y="1045"/>
                  </a:lnTo>
                  <a:lnTo>
                    <a:pt x="805" y="1058"/>
                  </a:lnTo>
                  <a:lnTo>
                    <a:pt x="803" y="1070"/>
                  </a:lnTo>
                  <a:lnTo>
                    <a:pt x="802" y="1082"/>
                  </a:lnTo>
                  <a:lnTo>
                    <a:pt x="801" y="1094"/>
                  </a:lnTo>
                  <a:lnTo>
                    <a:pt x="802" y="1108"/>
                  </a:lnTo>
                  <a:lnTo>
                    <a:pt x="803" y="1121"/>
                  </a:lnTo>
                  <a:lnTo>
                    <a:pt x="805" y="1133"/>
                  </a:lnTo>
                  <a:lnTo>
                    <a:pt x="808" y="1145"/>
                  </a:lnTo>
                  <a:lnTo>
                    <a:pt x="811" y="1158"/>
                  </a:lnTo>
                  <a:lnTo>
                    <a:pt x="815" y="1170"/>
                  </a:lnTo>
                  <a:lnTo>
                    <a:pt x="820" y="1181"/>
                  </a:lnTo>
                  <a:lnTo>
                    <a:pt x="824" y="1191"/>
                  </a:lnTo>
                  <a:lnTo>
                    <a:pt x="832" y="1202"/>
                  </a:lnTo>
                  <a:lnTo>
                    <a:pt x="840" y="1213"/>
                  </a:lnTo>
                  <a:lnTo>
                    <a:pt x="842" y="1218"/>
                  </a:lnTo>
                  <a:lnTo>
                    <a:pt x="843" y="1224"/>
                  </a:lnTo>
                  <a:lnTo>
                    <a:pt x="843" y="1231"/>
                  </a:lnTo>
                  <a:lnTo>
                    <a:pt x="841" y="1237"/>
                  </a:lnTo>
                  <a:lnTo>
                    <a:pt x="828" y="1248"/>
                  </a:lnTo>
                  <a:lnTo>
                    <a:pt x="816" y="1257"/>
                  </a:lnTo>
                  <a:lnTo>
                    <a:pt x="804" y="1268"/>
                  </a:lnTo>
                  <a:lnTo>
                    <a:pt x="793" y="1279"/>
                  </a:lnTo>
                  <a:lnTo>
                    <a:pt x="782" y="1292"/>
                  </a:lnTo>
                  <a:lnTo>
                    <a:pt x="773" y="1304"/>
                  </a:lnTo>
                  <a:lnTo>
                    <a:pt x="770" y="1311"/>
                  </a:lnTo>
                  <a:lnTo>
                    <a:pt x="767" y="1318"/>
                  </a:lnTo>
                  <a:lnTo>
                    <a:pt x="765" y="1326"/>
                  </a:lnTo>
                  <a:lnTo>
                    <a:pt x="763" y="1335"/>
                  </a:lnTo>
                  <a:lnTo>
                    <a:pt x="764" y="1348"/>
                  </a:lnTo>
                  <a:lnTo>
                    <a:pt x="766" y="1362"/>
                  </a:lnTo>
                  <a:lnTo>
                    <a:pt x="768" y="1375"/>
                  </a:lnTo>
                  <a:lnTo>
                    <a:pt x="772" y="1389"/>
                  </a:lnTo>
                  <a:lnTo>
                    <a:pt x="774" y="1394"/>
                  </a:lnTo>
                  <a:lnTo>
                    <a:pt x="776" y="1400"/>
                  </a:lnTo>
                  <a:lnTo>
                    <a:pt x="779" y="1405"/>
                  </a:lnTo>
                  <a:lnTo>
                    <a:pt x="783" y="1410"/>
                  </a:lnTo>
                  <a:lnTo>
                    <a:pt x="787" y="1415"/>
                  </a:lnTo>
                  <a:lnTo>
                    <a:pt x="791" y="1419"/>
                  </a:lnTo>
                  <a:lnTo>
                    <a:pt x="798" y="1422"/>
                  </a:lnTo>
                  <a:lnTo>
                    <a:pt x="803" y="1426"/>
                  </a:lnTo>
                  <a:lnTo>
                    <a:pt x="811" y="1428"/>
                  </a:lnTo>
                  <a:lnTo>
                    <a:pt x="818" y="1428"/>
                  </a:lnTo>
                  <a:lnTo>
                    <a:pt x="824" y="1427"/>
                  </a:lnTo>
                  <a:lnTo>
                    <a:pt x="829" y="1424"/>
                  </a:lnTo>
                  <a:lnTo>
                    <a:pt x="834" y="1421"/>
                  </a:lnTo>
                  <a:lnTo>
                    <a:pt x="839" y="1417"/>
                  </a:lnTo>
                  <a:lnTo>
                    <a:pt x="843" y="1413"/>
                  </a:lnTo>
                  <a:lnTo>
                    <a:pt x="847" y="1408"/>
                  </a:lnTo>
                  <a:lnTo>
                    <a:pt x="854" y="1398"/>
                  </a:lnTo>
                  <a:lnTo>
                    <a:pt x="861" y="1387"/>
                  </a:lnTo>
                  <a:lnTo>
                    <a:pt x="865" y="1382"/>
                  </a:lnTo>
                  <a:lnTo>
                    <a:pt x="868" y="1377"/>
                  </a:lnTo>
                  <a:lnTo>
                    <a:pt x="872" y="1373"/>
                  </a:lnTo>
                  <a:lnTo>
                    <a:pt x="877" y="1369"/>
                  </a:lnTo>
                  <a:lnTo>
                    <a:pt x="900" y="1374"/>
                  </a:lnTo>
                  <a:lnTo>
                    <a:pt x="924" y="1381"/>
                  </a:lnTo>
                  <a:lnTo>
                    <a:pt x="929" y="1383"/>
                  </a:lnTo>
                  <a:lnTo>
                    <a:pt x="935" y="1385"/>
                  </a:lnTo>
                  <a:lnTo>
                    <a:pt x="940" y="1388"/>
                  </a:lnTo>
                  <a:lnTo>
                    <a:pt x="943" y="1391"/>
                  </a:lnTo>
                  <a:lnTo>
                    <a:pt x="947" y="1395"/>
                  </a:lnTo>
                  <a:lnTo>
                    <a:pt x="949" y="1400"/>
                  </a:lnTo>
                  <a:lnTo>
                    <a:pt x="950" y="1405"/>
                  </a:lnTo>
                  <a:lnTo>
                    <a:pt x="951" y="1412"/>
                  </a:lnTo>
                  <a:lnTo>
                    <a:pt x="957" y="1417"/>
                  </a:lnTo>
                  <a:lnTo>
                    <a:pt x="962" y="1423"/>
                  </a:lnTo>
                  <a:lnTo>
                    <a:pt x="966" y="1430"/>
                  </a:lnTo>
                  <a:lnTo>
                    <a:pt x="970" y="1436"/>
                  </a:lnTo>
                  <a:lnTo>
                    <a:pt x="972" y="1443"/>
                  </a:lnTo>
                  <a:lnTo>
                    <a:pt x="974" y="1450"/>
                  </a:lnTo>
                  <a:lnTo>
                    <a:pt x="975" y="1458"/>
                  </a:lnTo>
                  <a:lnTo>
                    <a:pt x="975" y="1465"/>
                  </a:lnTo>
                  <a:lnTo>
                    <a:pt x="974" y="1482"/>
                  </a:lnTo>
                  <a:lnTo>
                    <a:pt x="971" y="1497"/>
                  </a:lnTo>
                  <a:lnTo>
                    <a:pt x="967" y="1513"/>
                  </a:lnTo>
                  <a:lnTo>
                    <a:pt x="963" y="1529"/>
                  </a:lnTo>
                  <a:lnTo>
                    <a:pt x="953" y="1545"/>
                  </a:lnTo>
                  <a:lnTo>
                    <a:pt x="943" y="1560"/>
                  </a:lnTo>
                  <a:lnTo>
                    <a:pt x="937" y="1568"/>
                  </a:lnTo>
                  <a:lnTo>
                    <a:pt x="931" y="1575"/>
                  </a:lnTo>
                  <a:lnTo>
                    <a:pt x="923" y="1581"/>
                  </a:lnTo>
                  <a:lnTo>
                    <a:pt x="916" y="1586"/>
                  </a:lnTo>
                  <a:lnTo>
                    <a:pt x="909" y="1591"/>
                  </a:lnTo>
                  <a:lnTo>
                    <a:pt x="902" y="1595"/>
                  </a:lnTo>
                  <a:lnTo>
                    <a:pt x="894" y="1598"/>
                  </a:lnTo>
                  <a:lnTo>
                    <a:pt x="886" y="1601"/>
                  </a:lnTo>
                  <a:lnTo>
                    <a:pt x="877" y="1603"/>
                  </a:lnTo>
                  <a:lnTo>
                    <a:pt x="868" y="1604"/>
                  </a:lnTo>
                  <a:lnTo>
                    <a:pt x="859" y="1604"/>
                  </a:lnTo>
                  <a:lnTo>
                    <a:pt x="850" y="1604"/>
                  </a:lnTo>
                  <a:lnTo>
                    <a:pt x="832" y="1603"/>
                  </a:lnTo>
                  <a:lnTo>
                    <a:pt x="815" y="1602"/>
                  </a:lnTo>
                  <a:lnTo>
                    <a:pt x="798" y="1599"/>
                  </a:lnTo>
                  <a:lnTo>
                    <a:pt x="781" y="1596"/>
                  </a:lnTo>
                  <a:lnTo>
                    <a:pt x="765" y="1591"/>
                  </a:lnTo>
                  <a:lnTo>
                    <a:pt x="749" y="1585"/>
                  </a:lnTo>
                  <a:lnTo>
                    <a:pt x="733" y="1578"/>
                  </a:lnTo>
                  <a:lnTo>
                    <a:pt x="719" y="1570"/>
                  </a:lnTo>
                  <a:lnTo>
                    <a:pt x="705" y="1561"/>
                  </a:lnTo>
                  <a:lnTo>
                    <a:pt x="691" y="1551"/>
                  </a:lnTo>
                  <a:lnTo>
                    <a:pt x="679" y="1540"/>
                  </a:lnTo>
                  <a:lnTo>
                    <a:pt x="668" y="1528"/>
                  </a:lnTo>
                  <a:lnTo>
                    <a:pt x="658" y="1515"/>
                  </a:lnTo>
                  <a:lnTo>
                    <a:pt x="648" y="1501"/>
                  </a:lnTo>
                  <a:lnTo>
                    <a:pt x="640" y="1487"/>
                  </a:lnTo>
                  <a:lnTo>
                    <a:pt x="634" y="1471"/>
                  </a:lnTo>
                  <a:lnTo>
                    <a:pt x="626" y="1461"/>
                  </a:lnTo>
                  <a:lnTo>
                    <a:pt x="619" y="1451"/>
                  </a:lnTo>
                  <a:lnTo>
                    <a:pt x="613" y="1441"/>
                  </a:lnTo>
                  <a:lnTo>
                    <a:pt x="606" y="1431"/>
                  </a:lnTo>
                  <a:lnTo>
                    <a:pt x="595" y="1409"/>
                  </a:lnTo>
                  <a:lnTo>
                    <a:pt x="586" y="1388"/>
                  </a:lnTo>
                  <a:lnTo>
                    <a:pt x="579" y="1365"/>
                  </a:lnTo>
                  <a:lnTo>
                    <a:pt x="572" y="1343"/>
                  </a:lnTo>
                  <a:lnTo>
                    <a:pt x="566" y="1319"/>
                  </a:lnTo>
                  <a:lnTo>
                    <a:pt x="560" y="1297"/>
                  </a:lnTo>
                  <a:lnTo>
                    <a:pt x="560" y="1287"/>
                  </a:lnTo>
                  <a:lnTo>
                    <a:pt x="559" y="1277"/>
                  </a:lnTo>
                  <a:lnTo>
                    <a:pt x="558" y="1268"/>
                  </a:lnTo>
                  <a:lnTo>
                    <a:pt x="556" y="1259"/>
                  </a:lnTo>
                  <a:lnTo>
                    <a:pt x="552" y="1241"/>
                  </a:lnTo>
                  <a:lnTo>
                    <a:pt x="549" y="1222"/>
                  </a:lnTo>
                  <a:lnTo>
                    <a:pt x="548" y="1214"/>
                  </a:lnTo>
                  <a:lnTo>
                    <a:pt x="547" y="1205"/>
                  </a:lnTo>
                  <a:lnTo>
                    <a:pt x="547" y="1197"/>
                  </a:lnTo>
                  <a:lnTo>
                    <a:pt x="549" y="1188"/>
                  </a:lnTo>
                  <a:lnTo>
                    <a:pt x="551" y="1179"/>
                  </a:lnTo>
                  <a:lnTo>
                    <a:pt x="554" y="1171"/>
                  </a:lnTo>
                  <a:lnTo>
                    <a:pt x="559" y="1163"/>
                  </a:lnTo>
                  <a:lnTo>
                    <a:pt x="567" y="1155"/>
                  </a:lnTo>
                  <a:lnTo>
                    <a:pt x="575" y="1128"/>
                  </a:lnTo>
                  <a:lnTo>
                    <a:pt x="583" y="1102"/>
                  </a:lnTo>
                  <a:lnTo>
                    <a:pt x="586" y="1087"/>
                  </a:lnTo>
                  <a:lnTo>
                    <a:pt x="589" y="1073"/>
                  </a:lnTo>
                  <a:lnTo>
                    <a:pt x="591" y="1059"/>
                  </a:lnTo>
                  <a:lnTo>
                    <a:pt x="593" y="1044"/>
                  </a:lnTo>
                  <a:lnTo>
                    <a:pt x="594" y="1029"/>
                  </a:lnTo>
                  <a:lnTo>
                    <a:pt x="593" y="1015"/>
                  </a:lnTo>
                  <a:lnTo>
                    <a:pt x="592" y="1000"/>
                  </a:lnTo>
                  <a:lnTo>
                    <a:pt x="590" y="987"/>
                  </a:lnTo>
                  <a:lnTo>
                    <a:pt x="587" y="973"/>
                  </a:lnTo>
                  <a:lnTo>
                    <a:pt x="583" y="959"/>
                  </a:lnTo>
                  <a:lnTo>
                    <a:pt x="577" y="946"/>
                  </a:lnTo>
                  <a:lnTo>
                    <a:pt x="570" y="933"/>
                  </a:lnTo>
                  <a:lnTo>
                    <a:pt x="564" y="929"/>
                  </a:lnTo>
                  <a:lnTo>
                    <a:pt x="557" y="924"/>
                  </a:lnTo>
                  <a:lnTo>
                    <a:pt x="551" y="919"/>
                  </a:lnTo>
                  <a:lnTo>
                    <a:pt x="547" y="912"/>
                  </a:lnTo>
                  <a:lnTo>
                    <a:pt x="544" y="906"/>
                  </a:lnTo>
                  <a:lnTo>
                    <a:pt x="542" y="899"/>
                  </a:lnTo>
                  <a:lnTo>
                    <a:pt x="543" y="896"/>
                  </a:lnTo>
                  <a:lnTo>
                    <a:pt x="543" y="892"/>
                  </a:lnTo>
                  <a:lnTo>
                    <a:pt x="545" y="888"/>
                  </a:lnTo>
                  <a:lnTo>
                    <a:pt x="547" y="884"/>
                  </a:lnTo>
                  <a:lnTo>
                    <a:pt x="560" y="866"/>
                  </a:lnTo>
                  <a:lnTo>
                    <a:pt x="573" y="849"/>
                  </a:lnTo>
                  <a:lnTo>
                    <a:pt x="584" y="830"/>
                  </a:lnTo>
                  <a:lnTo>
                    <a:pt x="594" y="811"/>
                  </a:lnTo>
                  <a:lnTo>
                    <a:pt x="599" y="801"/>
                  </a:lnTo>
                  <a:lnTo>
                    <a:pt x="602" y="791"/>
                  </a:lnTo>
                  <a:lnTo>
                    <a:pt x="605" y="781"/>
                  </a:lnTo>
                  <a:lnTo>
                    <a:pt x="609" y="770"/>
                  </a:lnTo>
                  <a:lnTo>
                    <a:pt x="610" y="760"/>
                  </a:lnTo>
                  <a:lnTo>
                    <a:pt x="611" y="749"/>
                  </a:lnTo>
                  <a:lnTo>
                    <a:pt x="611" y="738"/>
                  </a:lnTo>
                  <a:lnTo>
                    <a:pt x="610" y="726"/>
                  </a:lnTo>
                  <a:lnTo>
                    <a:pt x="600" y="707"/>
                  </a:lnTo>
                  <a:lnTo>
                    <a:pt x="590" y="688"/>
                  </a:lnTo>
                  <a:lnTo>
                    <a:pt x="580" y="668"/>
                  </a:lnTo>
                  <a:lnTo>
                    <a:pt x="570" y="649"/>
                  </a:lnTo>
                  <a:lnTo>
                    <a:pt x="566" y="639"/>
                  </a:lnTo>
                  <a:lnTo>
                    <a:pt x="563" y="629"/>
                  </a:lnTo>
                  <a:lnTo>
                    <a:pt x="559" y="619"/>
                  </a:lnTo>
                  <a:lnTo>
                    <a:pt x="558" y="608"/>
                  </a:lnTo>
                  <a:lnTo>
                    <a:pt x="557" y="598"/>
                  </a:lnTo>
                  <a:lnTo>
                    <a:pt x="558" y="586"/>
                  </a:lnTo>
                  <a:lnTo>
                    <a:pt x="559" y="575"/>
                  </a:lnTo>
                  <a:lnTo>
                    <a:pt x="564" y="564"/>
                  </a:lnTo>
                  <a:lnTo>
                    <a:pt x="565" y="550"/>
                  </a:lnTo>
                  <a:lnTo>
                    <a:pt x="567" y="535"/>
                  </a:lnTo>
                  <a:lnTo>
                    <a:pt x="572" y="522"/>
                  </a:lnTo>
                  <a:lnTo>
                    <a:pt x="577" y="510"/>
                  </a:lnTo>
                  <a:lnTo>
                    <a:pt x="589" y="484"/>
                  </a:lnTo>
                  <a:lnTo>
                    <a:pt x="600" y="459"/>
                  </a:lnTo>
                  <a:lnTo>
                    <a:pt x="607" y="439"/>
                  </a:lnTo>
                  <a:lnTo>
                    <a:pt x="617" y="420"/>
                  </a:lnTo>
                  <a:lnTo>
                    <a:pt x="626" y="401"/>
                  </a:lnTo>
                  <a:lnTo>
                    <a:pt x="637" y="383"/>
                  </a:lnTo>
                  <a:lnTo>
                    <a:pt x="648" y="366"/>
                  </a:lnTo>
                  <a:lnTo>
                    <a:pt x="662" y="348"/>
                  </a:lnTo>
                  <a:lnTo>
                    <a:pt x="675" y="332"/>
                  </a:lnTo>
                  <a:lnTo>
                    <a:pt x="690" y="316"/>
                  </a:lnTo>
                  <a:lnTo>
                    <a:pt x="706" y="301"/>
                  </a:lnTo>
                  <a:lnTo>
                    <a:pt x="722" y="287"/>
                  </a:lnTo>
                  <a:lnTo>
                    <a:pt x="738" y="274"/>
                  </a:lnTo>
                  <a:lnTo>
                    <a:pt x="756" y="262"/>
                  </a:lnTo>
                  <a:lnTo>
                    <a:pt x="774" y="251"/>
                  </a:lnTo>
                  <a:lnTo>
                    <a:pt x="793" y="241"/>
                  </a:lnTo>
                  <a:lnTo>
                    <a:pt x="811" y="233"/>
                  </a:lnTo>
                  <a:lnTo>
                    <a:pt x="830" y="226"/>
                  </a:lnTo>
                  <a:lnTo>
                    <a:pt x="863" y="222"/>
                  </a:lnTo>
                  <a:lnTo>
                    <a:pt x="896" y="220"/>
                  </a:lnTo>
                  <a:lnTo>
                    <a:pt x="904" y="220"/>
                  </a:lnTo>
                  <a:lnTo>
                    <a:pt x="911" y="222"/>
                  </a:lnTo>
                  <a:lnTo>
                    <a:pt x="919" y="223"/>
                  </a:lnTo>
                  <a:lnTo>
                    <a:pt x="926" y="226"/>
                  </a:lnTo>
                  <a:lnTo>
                    <a:pt x="934" y="229"/>
                  </a:lnTo>
                  <a:lnTo>
                    <a:pt x="941" y="232"/>
                  </a:lnTo>
                  <a:lnTo>
                    <a:pt x="948" y="237"/>
                  </a:lnTo>
                  <a:lnTo>
                    <a:pt x="954" y="242"/>
                  </a:lnTo>
                  <a:lnTo>
                    <a:pt x="991" y="288"/>
                  </a:lnTo>
                  <a:lnTo>
                    <a:pt x="991" y="307"/>
                  </a:lnTo>
                  <a:lnTo>
                    <a:pt x="990" y="327"/>
                  </a:lnTo>
                  <a:lnTo>
                    <a:pt x="989" y="337"/>
                  </a:lnTo>
                  <a:lnTo>
                    <a:pt x="987" y="347"/>
                  </a:lnTo>
                  <a:lnTo>
                    <a:pt x="985" y="357"/>
                  </a:lnTo>
                  <a:lnTo>
                    <a:pt x="983" y="367"/>
                  </a:lnTo>
                  <a:lnTo>
                    <a:pt x="980" y="376"/>
                  </a:lnTo>
                  <a:lnTo>
                    <a:pt x="975" y="385"/>
                  </a:lnTo>
                  <a:lnTo>
                    <a:pt x="970" y="394"/>
                  </a:lnTo>
                  <a:lnTo>
                    <a:pt x="965" y="401"/>
                  </a:lnTo>
                  <a:lnTo>
                    <a:pt x="958" y="410"/>
                  </a:lnTo>
                  <a:lnTo>
                    <a:pt x="951" y="416"/>
                  </a:lnTo>
                  <a:lnTo>
                    <a:pt x="942" y="422"/>
                  </a:lnTo>
                  <a:lnTo>
                    <a:pt x="933" y="427"/>
                  </a:lnTo>
                  <a:close/>
                  <a:moveTo>
                    <a:pt x="911" y="394"/>
                  </a:moveTo>
                  <a:lnTo>
                    <a:pt x="904" y="392"/>
                  </a:lnTo>
                  <a:lnTo>
                    <a:pt x="898" y="390"/>
                  </a:lnTo>
                  <a:lnTo>
                    <a:pt x="893" y="386"/>
                  </a:lnTo>
                  <a:lnTo>
                    <a:pt x="888" y="382"/>
                  </a:lnTo>
                  <a:lnTo>
                    <a:pt x="877" y="373"/>
                  </a:lnTo>
                  <a:lnTo>
                    <a:pt x="868" y="364"/>
                  </a:lnTo>
                  <a:lnTo>
                    <a:pt x="864" y="358"/>
                  </a:lnTo>
                  <a:lnTo>
                    <a:pt x="859" y="354"/>
                  </a:lnTo>
                  <a:lnTo>
                    <a:pt x="854" y="350"/>
                  </a:lnTo>
                  <a:lnTo>
                    <a:pt x="849" y="347"/>
                  </a:lnTo>
                  <a:lnTo>
                    <a:pt x="843" y="344"/>
                  </a:lnTo>
                  <a:lnTo>
                    <a:pt x="836" y="342"/>
                  </a:lnTo>
                  <a:lnTo>
                    <a:pt x="829" y="342"/>
                  </a:lnTo>
                  <a:lnTo>
                    <a:pt x="821" y="342"/>
                  </a:lnTo>
                  <a:lnTo>
                    <a:pt x="809" y="346"/>
                  </a:lnTo>
                  <a:lnTo>
                    <a:pt x="796" y="350"/>
                  </a:lnTo>
                  <a:lnTo>
                    <a:pt x="783" y="355"/>
                  </a:lnTo>
                  <a:lnTo>
                    <a:pt x="771" y="362"/>
                  </a:lnTo>
                  <a:lnTo>
                    <a:pt x="760" y="368"/>
                  </a:lnTo>
                  <a:lnTo>
                    <a:pt x="750" y="376"/>
                  </a:lnTo>
                  <a:lnTo>
                    <a:pt x="744" y="380"/>
                  </a:lnTo>
                  <a:lnTo>
                    <a:pt x="740" y="385"/>
                  </a:lnTo>
                  <a:lnTo>
                    <a:pt x="736" y="390"/>
                  </a:lnTo>
                  <a:lnTo>
                    <a:pt x="732" y="396"/>
                  </a:lnTo>
                  <a:lnTo>
                    <a:pt x="727" y="404"/>
                  </a:lnTo>
                  <a:lnTo>
                    <a:pt x="722" y="414"/>
                  </a:lnTo>
                  <a:lnTo>
                    <a:pt x="718" y="423"/>
                  </a:lnTo>
                  <a:lnTo>
                    <a:pt x="715" y="432"/>
                  </a:lnTo>
                  <a:lnTo>
                    <a:pt x="713" y="442"/>
                  </a:lnTo>
                  <a:lnTo>
                    <a:pt x="711" y="453"/>
                  </a:lnTo>
                  <a:lnTo>
                    <a:pt x="710" y="463"/>
                  </a:lnTo>
                  <a:lnTo>
                    <a:pt x="709" y="474"/>
                  </a:lnTo>
                  <a:lnTo>
                    <a:pt x="709" y="484"/>
                  </a:lnTo>
                  <a:lnTo>
                    <a:pt x="710" y="494"/>
                  </a:lnTo>
                  <a:lnTo>
                    <a:pt x="712" y="505"/>
                  </a:lnTo>
                  <a:lnTo>
                    <a:pt x="714" y="515"/>
                  </a:lnTo>
                  <a:lnTo>
                    <a:pt x="717" y="525"/>
                  </a:lnTo>
                  <a:lnTo>
                    <a:pt x="720" y="534"/>
                  </a:lnTo>
                  <a:lnTo>
                    <a:pt x="724" y="544"/>
                  </a:lnTo>
                  <a:lnTo>
                    <a:pt x="729" y="553"/>
                  </a:lnTo>
                  <a:lnTo>
                    <a:pt x="738" y="560"/>
                  </a:lnTo>
                  <a:lnTo>
                    <a:pt x="747" y="568"/>
                  </a:lnTo>
                  <a:lnTo>
                    <a:pt x="755" y="577"/>
                  </a:lnTo>
                  <a:lnTo>
                    <a:pt x="761" y="586"/>
                  </a:lnTo>
                  <a:lnTo>
                    <a:pt x="765" y="598"/>
                  </a:lnTo>
                  <a:lnTo>
                    <a:pt x="768" y="608"/>
                  </a:lnTo>
                  <a:lnTo>
                    <a:pt x="768" y="614"/>
                  </a:lnTo>
                  <a:lnTo>
                    <a:pt x="768" y="620"/>
                  </a:lnTo>
                  <a:lnTo>
                    <a:pt x="768" y="626"/>
                  </a:lnTo>
                  <a:lnTo>
                    <a:pt x="766" y="632"/>
                  </a:lnTo>
                  <a:lnTo>
                    <a:pt x="756" y="661"/>
                  </a:lnTo>
                  <a:lnTo>
                    <a:pt x="747" y="691"/>
                  </a:lnTo>
                  <a:lnTo>
                    <a:pt x="742" y="707"/>
                  </a:lnTo>
                  <a:lnTo>
                    <a:pt x="738" y="723"/>
                  </a:lnTo>
                  <a:lnTo>
                    <a:pt x="736" y="740"/>
                  </a:lnTo>
                  <a:lnTo>
                    <a:pt x="734" y="755"/>
                  </a:lnTo>
                  <a:lnTo>
                    <a:pt x="733" y="771"/>
                  </a:lnTo>
                  <a:lnTo>
                    <a:pt x="733" y="788"/>
                  </a:lnTo>
                  <a:lnTo>
                    <a:pt x="734" y="804"/>
                  </a:lnTo>
                  <a:lnTo>
                    <a:pt x="737" y="819"/>
                  </a:lnTo>
                  <a:lnTo>
                    <a:pt x="742" y="835"/>
                  </a:lnTo>
                  <a:lnTo>
                    <a:pt x="749" y="849"/>
                  </a:lnTo>
                  <a:lnTo>
                    <a:pt x="752" y="856"/>
                  </a:lnTo>
                  <a:lnTo>
                    <a:pt x="757" y="862"/>
                  </a:lnTo>
                  <a:lnTo>
                    <a:pt x="761" y="870"/>
                  </a:lnTo>
                  <a:lnTo>
                    <a:pt x="766" y="876"/>
                  </a:lnTo>
                  <a:lnTo>
                    <a:pt x="768" y="882"/>
                  </a:lnTo>
                  <a:lnTo>
                    <a:pt x="772" y="888"/>
                  </a:lnTo>
                  <a:lnTo>
                    <a:pt x="777" y="894"/>
                  </a:lnTo>
                  <a:lnTo>
                    <a:pt x="782" y="899"/>
                  </a:lnTo>
                  <a:lnTo>
                    <a:pt x="796" y="909"/>
                  </a:lnTo>
                  <a:lnTo>
                    <a:pt x="809" y="920"/>
                  </a:lnTo>
                  <a:lnTo>
                    <a:pt x="815" y="925"/>
                  </a:lnTo>
                  <a:lnTo>
                    <a:pt x="820" y="930"/>
                  </a:lnTo>
                  <a:lnTo>
                    <a:pt x="823" y="935"/>
                  </a:lnTo>
                  <a:lnTo>
                    <a:pt x="825" y="941"/>
                  </a:lnTo>
                  <a:lnTo>
                    <a:pt x="826" y="944"/>
                  </a:lnTo>
                  <a:lnTo>
                    <a:pt x="826" y="947"/>
                  </a:lnTo>
                  <a:lnTo>
                    <a:pt x="825" y="951"/>
                  </a:lnTo>
                  <a:lnTo>
                    <a:pt x="824" y="954"/>
                  </a:lnTo>
                  <a:lnTo>
                    <a:pt x="819" y="963"/>
                  </a:lnTo>
                  <a:lnTo>
                    <a:pt x="812" y="971"/>
                  </a:lnTo>
                  <a:lnTo>
                    <a:pt x="801" y="983"/>
                  </a:lnTo>
                  <a:lnTo>
                    <a:pt x="791" y="995"/>
                  </a:lnTo>
                  <a:lnTo>
                    <a:pt x="783" y="1010"/>
                  </a:lnTo>
                  <a:lnTo>
                    <a:pt x="776" y="1024"/>
                  </a:lnTo>
                  <a:lnTo>
                    <a:pt x="771" y="1038"/>
                  </a:lnTo>
                  <a:lnTo>
                    <a:pt x="767" y="1053"/>
                  </a:lnTo>
                  <a:lnTo>
                    <a:pt x="764" y="1069"/>
                  </a:lnTo>
                  <a:lnTo>
                    <a:pt x="763" y="1085"/>
                  </a:lnTo>
                  <a:lnTo>
                    <a:pt x="762" y="1102"/>
                  </a:lnTo>
                  <a:lnTo>
                    <a:pt x="763" y="1118"/>
                  </a:lnTo>
                  <a:lnTo>
                    <a:pt x="765" y="1133"/>
                  </a:lnTo>
                  <a:lnTo>
                    <a:pt x="767" y="1150"/>
                  </a:lnTo>
                  <a:lnTo>
                    <a:pt x="770" y="1166"/>
                  </a:lnTo>
                  <a:lnTo>
                    <a:pt x="774" y="1181"/>
                  </a:lnTo>
                  <a:lnTo>
                    <a:pt x="779" y="1197"/>
                  </a:lnTo>
                  <a:lnTo>
                    <a:pt x="784" y="1211"/>
                  </a:lnTo>
                  <a:lnTo>
                    <a:pt x="784" y="1216"/>
                  </a:lnTo>
                  <a:lnTo>
                    <a:pt x="784" y="1222"/>
                  </a:lnTo>
                  <a:lnTo>
                    <a:pt x="783" y="1226"/>
                  </a:lnTo>
                  <a:lnTo>
                    <a:pt x="781" y="1231"/>
                  </a:lnTo>
                  <a:lnTo>
                    <a:pt x="776" y="1241"/>
                  </a:lnTo>
                  <a:lnTo>
                    <a:pt x="770" y="1249"/>
                  </a:lnTo>
                  <a:lnTo>
                    <a:pt x="756" y="1263"/>
                  </a:lnTo>
                  <a:lnTo>
                    <a:pt x="741" y="1279"/>
                  </a:lnTo>
                  <a:lnTo>
                    <a:pt x="736" y="1288"/>
                  </a:lnTo>
                  <a:lnTo>
                    <a:pt x="732" y="1298"/>
                  </a:lnTo>
                  <a:lnTo>
                    <a:pt x="729" y="1307"/>
                  </a:lnTo>
                  <a:lnTo>
                    <a:pt x="726" y="1317"/>
                  </a:lnTo>
                  <a:lnTo>
                    <a:pt x="724" y="1327"/>
                  </a:lnTo>
                  <a:lnTo>
                    <a:pt x="722" y="1338"/>
                  </a:lnTo>
                  <a:lnTo>
                    <a:pt x="721" y="1349"/>
                  </a:lnTo>
                  <a:lnTo>
                    <a:pt x="721" y="1359"/>
                  </a:lnTo>
                  <a:lnTo>
                    <a:pt x="721" y="1370"/>
                  </a:lnTo>
                  <a:lnTo>
                    <a:pt x="722" y="1381"/>
                  </a:lnTo>
                  <a:lnTo>
                    <a:pt x="724" y="1391"/>
                  </a:lnTo>
                  <a:lnTo>
                    <a:pt x="726" y="1401"/>
                  </a:lnTo>
                  <a:lnTo>
                    <a:pt x="729" y="1411"/>
                  </a:lnTo>
                  <a:lnTo>
                    <a:pt x="732" y="1420"/>
                  </a:lnTo>
                  <a:lnTo>
                    <a:pt x="736" y="1431"/>
                  </a:lnTo>
                  <a:lnTo>
                    <a:pt x="741" y="1439"/>
                  </a:lnTo>
                  <a:lnTo>
                    <a:pt x="745" y="1444"/>
                  </a:lnTo>
                  <a:lnTo>
                    <a:pt x="751" y="1448"/>
                  </a:lnTo>
                  <a:lnTo>
                    <a:pt x="755" y="1452"/>
                  </a:lnTo>
                  <a:lnTo>
                    <a:pt x="760" y="1455"/>
                  </a:lnTo>
                  <a:lnTo>
                    <a:pt x="771" y="1460"/>
                  </a:lnTo>
                  <a:lnTo>
                    <a:pt x="782" y="1464"/>
                  </a:lnTo>
                  <a:lnTo>
                    <a:pt x="795" y="1466"/>
                  </a:lnTo>
                  <a:lnTo>
                    <a:pt x="807" y="1466"/>
                  </a:lnTo>
                  <a:lnTo>
                    <a:pt x="819" y="1466"/>
                  </a:lnTo>
                  <a:lnTo>
                    <a:pt x="830" y="1465"/>
                  </a:lnTo>
                  <a:lnTo>
                    <a:pt x="835" y="1466"/>
                  </a:lnTo>
                  <a:lnTo>
                    <a:pt x="840" y="1467"/>
                  </a:lnTo>
                  <a:lnTo>
                    <a:pt x="844" y="1466"/>
                  </a:lnTo>
                  <a:lnTo>
                    <a:pt x="848" y="1465"/>
                  </a:lnTo>
                  <a:lnTo>
                    <a:pt x="855" y="1462"/>
                  </a:lnTo>
                  <a:lnTo>
                    <a:pt x="863" y="1457"/>
                  </a:lnTo>
                  <a:lnTo>
                    <a:pt x="876" y="1445"/>
                  </a:lnTo>
                  <a:lnTo>
                    <a:pt x="890" y="1431"/>
                  </a:lnTo>
                  <a:lnTo>
                    <a:pt x="896" y="1426"/>
                  </a:lnTo>
                  <a:lnTo>
                    <a:pt x="902" y="1421"/>
                  </a:lnTo>
                  <a:lnTo>
                    <a:pt x="905" y="1419"/>
                  </a:lnTo>
                  <a:lnTo>
                    <a:pt x="907" y="1418"/>
                  </a:lnTo>
                  <a:lnTo>
                    <a:pt x="910" y="1418"/>
                  </a:lnTo>
                  <a:lnTo>
                    <a:pt x="913" y="1418"/>
                  </a:lnTo>
                  <a:lnTo>
                    <a:pt x="915" y="1419"/>
                  </a:lnTo>
                  <a:lnTo>
                    <a:pt x="918" y="1421"/>
                  </a:lnTo>
                  <a:lnTo>
                    <a:pt x="920" y="1424"/>
                  </a:lnTo>
                  <a:lnTo>
                    <a:pt x="923" y="1428"/>
                  </a:lnTo>
                  <a:lnTo>
                    <a:pt x="927" y="1438"/>
                  </a:lnTo>
                  <a:lnTo>
                    <a:pt x="933" y="1452"/>
                  </a:lnTo>
                  <a:lnTo>
                    <a:pt x="935" y="1460"/>
                  </a:lnTo>
                  <a:lnTo>
                    <a:pt x="936" y="1468"/>
                  </a:lnTo>
                  <a:lnTo>
                    <a:pt x="937" y="1476"/>
                  </a:lnTo>
                  <a:lnTo>
                    <a:pt x="936" y="1483"/>
                  </a:lnTo>
                  <a:lnTo>
                    <a:pt x="934" y="1491"/>
                  </a:lnTo>
                  <a:lnTo>
                    <a:pt x="932" y="1497"/>
                  </a:lnTo>
                  <a:lnTo>
                    <a:pt x="928" y="1504"/>
                  </a:lnTo>
                  <a:lnTo>
                    <a:pt x="925" y="1511"/>
                  </a:lnTo>
                  <a:lnTo>
                    <a:pt x="917" y="1524"/>
                  </a:lnTo>
                  <a:lnTo>
                    <a:pt x="907" y="1535"/>
                  </a:lnTo>
                  <a:lnTo>
                    <a:pt x="897" y="1545"/>
                  </a:lnTo>
                  <a:lnTo>
                    <a:pt x="887" y="1554"/>
                  </a:lnTo>
                  <a:lnTo>
                    <a:pt x="875" y="1556"/>
                  </a:lnTo>
                  <a:lnTo>
                    <a:pt x="865" y="1558"/>
                  </a:lnTo>
                  <a:lnTo>
                    <a:pt x="854" y="1559"/>
                  </a:lnTo>
                  <a:lnTo>
                    <a:pt x="844" y="1559"/>
                  </a:lnTo>
                  <a:lnTo>
                    <a:pt x="832" y="1559"/>
                  </a:lnTo>
                  <a:lnTo>
                    <a:pt x="821" y="1558"/>
                  </a:lnTo>
                  <a:lnTo>
                    <a:pt x="811" y="1557"/>
                  </a:lnTo>
                  <a:lnTo>
                    <a:pt x="800" y="1555"/>
                  </a:lnTo>
                  <a:lnTo>
                    <a:pt x="788" y="1553"/>
                  </a:lnTo>
                  <a:lnTo>
                    <a:pt x="778" y="1550"/>
                  </a:lnTo>
                  <a:lnTo>
                    <a:pt x="768" y="1546"/>
                  </a:lnTo>
                  <a:lnTo>
                    <a:pt x="758" y="1542"/>
                  </a:lnTo>
                  <a:lnTo>
                    <a:pt x="748" y="1537"/>
                  </a:lnTo>
                  <a:lnTo>
                    <a:pt x="738" y="1532"/>
                  </a:lnTo>
                  <a:lnTo>
                    <a:pt x="729" y="1526"/>
                  </a:lnTo>
                  <a:lnTo>
                    <a:pt x="720" y="1520"/>
                  </a:lnTo>
                  <a:lnTo>
                    <a:pt x="707" y="1503"/>
                  </a:lnTo>
                  <a:lnTo>
                    <a:pt x="693" y="1488"/>
                  </a:lnTo>
                  <a:lnTo>
                    <a:pt x="682" y="1470"/>
                  </a:lnTo>
                  <a:lnTo>
                    <a:pt x="671" y="1454"/>
                  </a:lnTo>
                  <a:lnTo>
                    <a:pt x="660" y="1437"/>
                  </a:lnTo>
                  <a:lnTo>
                    <a:pt x="649" y="1418"/>
                  </a:lnTo>
                  <a:lnTo>
                    <a:pt x="641" y="1400"/>
                  </a:lnTo>
                  <a:lnTo>
                    <a:pt x="632" y="1382"/>
                  </a:lnTo>
                  <a:lnTo>
                    <a:pt x="625" y="1362"/>
                  </a:lnTo>
                  <a:lnTo>
                    <a:pt x="618" y="1343"/>
                  </a:lnTo>
                  <a:lnTo>
                    <a:pt x="612" y="1323"/>
                  </a:lnTo>
                  <a:lnTo>
                    <a:pt x="605" y="1304"/>
                  </a:lnTo>
                  <a:lnTo>
                    <a:pt x="601" y="1283"/>
                  </a:lnTo>
                  <a:lnTo>
                    <a:pt x="597" y="1263"/>
                  </a:lnTo>
                  <a:lnTo>
                    <a:pt x="593" y="1243"/>
                  </a:lnTo>
                  <a:lnTo>
                    <a:pt x="591" y="1222"/>
                  </a:lnTo>
                  <a:lnTo>
                    <a:pt x="585" y="1207"/>
                  </a:lnTo>
                  <a:lnTo>
                    <a:pt x="593" y="1188"/>
                  </a:lnTo>
                  <a:lnTo>
                    <a:pt x="601" y="1170"/>
                  </a:lnTo>
                  <a:lnTo>
                    <a:pt x="610" y="1151"/>
                  </a:lnTo>
                  <a:lnTo>
                    <a:pt x="617" y="1131"/>
                  </a:lnTo>
                  <a:lnTo>
                    <a:pt x="623" y="1111"/>
                  </a:lnTo>
                  <a:lnTo>
                    <a:pt x="628" y="1090"/>
                  </a:lnTo>
                  <a:lnTo>
                    <a:pt x="633" y="1070"/>
                  </a:lnTo>
                  <a:lnTo>
                    <a:pt x="636" y="1049"/>
                  </a:lnTo>
                  <a:lnTo>
                    <a:pt x="638" y="1028"/>
                  </a:lnTo>
                  <a:lnTo>
                    <a:pt x="638" y="1007"/>
                  </a:lnTo>
                  <a:lnTo>
                    <a:pt x="637" y="987"/>
                  </a:lnTo>
                  <a:lnTo>
                    <a:pt x="634" y="967"/>
                  </a:lnTo>
                  <a:lnTo>
                    <a:pt x="632" y="957"/>
                  </a:lnTo>
                  <a:lnTo>
                    <a:pt x="629" y="947"/>
                  </a:lnTo>
                  <a:lnTo>
                    <a:pt x="626" y="937"/>
                  </a:lnTo>
                  <a:lnTo>
                    <a:pt x="622" y="928"/>
                  </a:lnTo>
                  <a:lnTo>
                    <a:pt x="617" y="918"/>
                  </a:lnTo>
                  <a:lnTo>
                    <a:pt x="612" y="908"/>
                  </a:lnTo>
                  <a:lnTo>
                    <a:pt x="606" y="899"/>
                  </a:lnTo>
                  <a:lnTo>
                    <a:pt x="600" y="890"/>
                  </a:lnTo>
                  <a:lnTo>
                    <a:pt x="613" y="868"/>
                  </a:lnTo>
                  <a:lnTo>
                    <a:pt x="625" y="847"/>
                  </a:lnTo>
                  <a:lnTo>
                    <a:pt x="634" y="825"/>
                  </a:lnTo>
                  <a:lnTo>
                    <a:pt x="642" y="801"/>
                  </a:lnTo>
                  <a:lnTo>
                    <a:pt x="645" y="790"/>
                  </a:lnTo>
                  <a:lnTo>
                    <a:pt x="648" y="778"/>
                  </a:lnTo>
                  <a:lnTo>
                    <a:pt x="650" y="765"/>
                  </a:lnTo>
                  <a:lnTo>
                    <a:pt x="651" y="753"/>
                  </a:lnTo>
                  <a:lnTo>
                    <a:pt x="652" y="741"/>
                  </a:lnTo>
                  <a:lnTo>
                    <a:pt x="653" y="727"/>
                  </a:lnTo>
                  <a:lnTo>
                    <a:pt x="653" y="714"/>
                  </a:lnTo>
                  <a:lnTo>
                    <a:pt x="652" y="702"/>
                  </a:lnTo>
                  <a:lnTo>
                    <a:pt x="633" y="672"/>
                  </a:lnTo>
                  <a:lnTo>
                    <a:pt x="615" y="642"/>
                  </a:lnTo>
                  <a:lnTo>
                    <a:pt x="611" y="634"/>
                  </a:lnTo>
                  <a:lnTo>
                    <a:pt x="607" y="626"/>
                  </a:lnTo>
                  <a:lnTo>
                    <a:pt x="604" y="618"/>
                  </a:lnTo>
                  <a:lnTo>
                    <a:pt x="602" y="610"/>
                  </a:lnTo>
                  <a:lnTo>
                    <a:pt x="600" y="601"/>
                  </a:lnTo>
                  <a:lnTo>
                    <a:pt x="599" y="592"/>
                  </a:lnTo>
                  <a:lnTo>
                    <a:pt x="599" y="582"/>
                  </a:lnTo>
                  <a:lnTo>
                    <a:pt x="600" y="573"/>
                  </a:lnTo>
                  <a:lnTo>
                    <a:pt x="607" y="558"/>
                  </a:lnTo>
                  <a:lnTo>
                    <a:pt x="615" y="542"/>
                  </a:lnTo>
                  <a:lnTo>
                    <a:pt x="621" y="526"/>
                  </a:lnTo>
                  <a:lnTo>
                    <a:pt x="627" y="511"/>
                  </a:lnTo>
                  <a:lnTo>
                    <a:pt x="637" y="478"/>
                  </a:lnTo>
                  <a:lnTo>
                    <a:pt x="648" y="446"/>
                  </a:lnTo>
                  <a:lnTo>
                    <a:pt x="655" y="430"/>
                  </a:lnTo>
                  <a:lnTo>
                    <a:pt x="661" y="415"/>
                  </a:lnTo>
                  <a:lnTo>
                    <a:pt x="668" y="399"/>
                  </a:lnTo>
                  <a:lnTo>
                    <a:pt x="676" y="384"/>
                  </a:lnTo>
                  <a:lnTo>
                    <a:pt x="685" y="370"/>
                  </a:lnTo>
                  <a:lnTo>
                    <a:pt x="695" y="355"/>
                  </a:lnTo>
                  <a:lnTo>
                    <a:pt x="707" y="341"/>
                  </a:lnTo>
                  <a:lnTo>
                    <a:pt x="720" y="328"/>
                  </a:lnTo>
                  <a:lnTo>
                    <a:pt x="728" y="320"/>
                  </a:lnTo>
                  <a:lnTo>
                    <a:pt x="737" y="310"/>
                  </a:lnTo>
                  <a:lnTo>
                    <a:pt x="748" y="303"/>
                  </a:lnTo>
                  <a:lnTo>
                    <a:pt x="758" y="296"/>
                  </a:lnTo>
                  <a:lnTo>
                    <a:pt x="769" y="290"/>
                  </a:lnTo>
                  <a:lnTo>
                    <a:pt x="780" y="284"/>
                  </a:lnTo>
                  <a:lnTo>
                    <a:pt x="791" y="279"/>
                  </a:lnTo>
                  <a:lnTo>
                    <a:pt x="804" y="275"/>
                  </a:lnTo>
                  <a:lnTo>
                    <a:pt x="816" y="271"/>
                  </a:lnTo>
                  <a:lnTo>
                    <a:pt x="827" y="268"/>
                  </a:lnTo>
                  <a:lnTo>
                    <a:pt x="840" y="264"/>
                  </a:lnTo>
                  <a:lnTo>
                    <a:pt x="852" y="262"/>
                  </a:lnTo>
                  <a:lnTo>
                    <a:pt x="864" y="261"/>
                  </a:lnTo>
                  <a:lnTo>
                    <a:pt x="876" y="260"/>
                  </a:lnTo>
                  <a:lnTo>
                    <a:pt x="888" y="261"/>
                  </a:lnTo>
                  <a:lnTo>
                    <a:pt x="899" y="261"/>
                  </a:lnTo>
                  <a:lnTo>
                    <a:pt x="907" y="266"/>
                  </a:lnTo>
                  <a:lnTo>
                    <a:pt x="916" y="272"/>
                  </a:lnTo>
                  <a:lnTo>
                    <a:pt x="923" y="278"/>
                  </a:lnTo>
                  <a:lnTo>
                    <a:pt x="929" y="285"/>
                  </a:lnTo>
                  <a:lnTo>
                    <a:pt x="936" y="292"/>
                  </a:lnTo>
                  <a:lnTo>
                    <a:pt x="940" y="300"/>
                  </a:lnTo>
                  <a:lnTo>
                    <a:pt x="943" y="309"/>
                  </a:lnTo>
                  <a:lnTo>
                    <a:pt x="945" y="320"/>
                  </a:lnTo>
                  <a:lnTo>
                    <a:pt x="944" y="330"/>
                  </a:lnTo>
                  <a:lnTo>
                    <a:pt x="943" y="341"/>
                  </a:lnTo>
                  <a:lnTo>
                    <a:pt x="941" y="351"/>
                  </a:lnTo>
                  <a:lnTo>
                    <a:pt x="937" y="362"/>
                  </a:lnTo>
                  <a:lnTo>
                    <a:pt x="933" y="371"/>
                  </a:lnTo>
                  <a:lnTo>
                    <a:pt x="926" y="380"/>
                  </a:lnTo>
                  <a:lnTo>
                    <a:pt x="919" y="387"/>
                  </a:lnTo>
                  <a:lnTo>
                    <a:pt x="911" y="394"/>
                  </a:lnTo>
                  <a:close/>
                  <a:moveTo>
                    <a:pt x="461" y="842"/>
                  </a:moveTo>
                  <a:lnTo>
                    <a:pt x="454" y="847"/>
                  </a:lnTo>
                  <a:lnTo>
                    <a:pt x="447" y="850"/>
                  </a:lnTo>
                  <a:lnTo>
                    <a:pt x="439" y="852"/>
                  </a:lnTo>
                  <a:lnTo>
                    <a:pt x="432" y="852"/>
                  </a:lnTo>
                  <a:lnTo>
                    <a:pt x="417" y="850"/>
                  </a:lnTo>
                  <a:lnTo>
                    <a:pt x="404" y="847"/>
                  </a:lnTo>
                  <a:lnTo>
                    <a:pt x="397" y="845"/>
                  </a:lnTo>
                  <a:lnTo>
                    <a:pt x="390" y="843"/>
                  </a:lnTo>
                  <a:lnTo>
                    <a:pt x="384" y="843"/>
                  </a:lnTo>
                  <a:lnTo>
                    <a:pt x="376" y="842"/>
                  </a:lnTo>
                  <a:lnTo>
                    <a:pt x="370" y="843"/>
                  </a:lnTo>
                  <a:lnTo>
                    <a:pt x="363" y="846"/>
                  </a:lnTo>
                  <a:lnTo>
                    <a:pt x="357" y="850"/>
                  </a:lnTo>
                  <a:lnTo>
                    <a:pt x="351" y="856"/>
                  </a:lnTo>
                  <a:lnTo>
                    <a:pt x="344" y="872"/>
                  </a:lnTo>
                  <a:lnTo>
                    <a:pt x="338" y="887"/>
                  </a:lnTo>
                  <a:lnTo>
                    <a:pt x="335" y="902"/>
                  </a:lnTo>
                  <a:lnTo>
                    <a:pt x="332" y="918"/>
                  </a:lnTo>
                  <a:lnTo>
                    <a:pt x="332" y="934"/>
                  </a:lnTo>
                  <a:lnTo>
                    <a:pt x="335" y="950"/>
                  </a:lnTo>
                  <a:lnTo>
                    <a:pt x="339" y="966"/>
                  </a:lnTo>
                  <a:lnTo>
                    <a:pt x="345" y="982"/>
                  </a:lnTo>
                  <a:lnTo>
                    <a:pt x="349" y="987"/>
                  </a:lnTo>
                  <a:lnTo>
                    <a:pt x="354" y="990"/>
                  </a:lnTo>
                  <a:lnTo>
                    <a:pt x="359" y="992"/>
                  </a:lnTo>
                  <a:lnTo>
                    <a:pt x="363" y="993"/>
                  </a:lnTo>
                  <a:lnTo>
                    <a:pt x="373" y="994"/>
                  </a:lnTo>
                  <a:lnTo>
                    <a:pt x="384" y="992"/>
                  </a:lnTo>
                  <a:lnTo>
                    <a:pt x="394" y="990"/>
                  </a:lnTo>
                  <a:lnTo>
                    <a:pt x="404" y="989"/>
                  </a:lnTo>
                  <a:lnTo>
                    <a:pt x="409" y="989"/>
                  </a:lnTo>
                  <a:lnTo>
                    <a:pt x="414" y="990"/>
                  </a:lnTo>
                  <a:lnTo>
                    <a:pt x="419" y="991"/>
                  </a:lnTo>
                  <a:lnTo>
                    <a:pt x="425" y="993"/>
                  </a:lnTo>
                  <a:lnTo>
                    <a:pt x="436" y="1000"/>
                  </a:lnTo>
                  <a:lnTo>
                    <a:pt x="446" y="1010"/>
                  </a:lnTo>
                  <a:lnTo>
                    <a:pt x="450" y="1014"/>
                  </a:lnTo>
                  <a:lnTo>
                    <a:pt x="455" y="1019"/>
                  </a:lnTo>
                  <a:lnTo>
                    <a:pt x="458" y="1024"/>
                  </a:lnTo>
                  <a:lnTo>
                    <a:pt x="462" y="1030"/>
                  </a:lnTo>
                  <a:lnTo>
                    <a:pt x="464" y="1035"/>
                  </a:lnTo>
                  <a:lnTo>
                    <a:pt x="466" y="1041"/>
                  </a:lnTo>
                  <a:lnTo>
                    <a:pt x="468" y="1047"/>
                  </a:lnTo>
                  <a:lnTo>
                    <a:pt x="469" y="1053"/>
                  </a:lnTo>
                  <a:lnTo>
                    <a:pt x="469" y="1061"/>
                  </a:lnTo>
                  <a:lnTo>
                    <a:pt x="468" y="1068"/>
                  </a:lnTo>
                  <a:lnTo>
                    <a:pt x="467" y="1075"/>
                  </a:lnTo>
                  <a:lnTo>
                    <a:pt x="464" y="1082"/>
                  </a:lnTo>
                  <a:lnTo>
                    <a:pt x="461" y="1091"/>
                  </a:lnTo>
                  <a:lnTo>
                    <a:pt x="457" y="1100"/>
                  </a:lnTo>
                  <a:lnTo>
                    <a:pt x="452" y="1108"/>
                  </a:lnTo>
                  <a:lnTo>
                    <a:pt x="446" y="1115"/>
                  </a:lnTo>
                  <a:lnTo>
                    <a:pt x="440" y="1122"/>
                  </a:lnTo>
                  <a:lnTo>
                    <a:pt x="433" y="1127"/>
                  </a:lnTo>
                  <a:lnTo>
                    <a:pt x="426" y="1132"/>
                  </a:lnTo>
                  <a:lnTo>
                    <a:pt x="418" y="1136"/>
                  </a:lnTo>
                  <a:lnTo>
                    <a:pt x="410" y="1140"/>
                  </a:lnTo>
                  <a:lnTo>
                    <a:pt x="402" y="1143"/>
                  </a:lnTo>
                  <a:lnTo>
                    <a:pt x="393" y="1146"/>
                  </a:lnTo>
                  <a:lnTo>
                    <a:pt x="385" y="1149"/>
                  </a:lnTo>
                  <a:lnTo>
                    <a:pt x="367" y="1153"/>
                  </a:lnTo>
                  <a:lnTo>
                    <a:pt x="351" y="1155"/>
                  </a:lnTo>
                  <a:lnTo>
                    <a:pt x="340" y="1152"/>
                  </a:lnTo>
                  <a:lnTo>
                    <a:pt x="329" y="1149"/>
                  </a:lnTo>
                  <a:lnTo>
                    <a:pt x="318" y="1145"/>
                  </a:lnTo>
                  <a:lnTo>
                    <a:pt x="308" y="1141"/>
                  </a:lnTo>
                  <a:lnTo>
                    <a:pt x="298" y="1137"/>
                  </a:lnTo>
                  <a:lnTo>
                    <a:pt x="288" y="1132"/>
                  </a:lnTo>
                  <a:lnTo>
                    <a:pt x="277" y="1126"/>
                  </a:lnTo>
                  <a:lnTo>
                    <a:pt x="268" y="1120"/>
                  </a:lnTo>
                  <a:lnTo>
                    <a:pt x="259" y="1114"/>
                  </a:lnTo>
                  <a:lnTo>
                    <a:pt x="251" y="1107"/>
                  </a:lnTo>
                  <a:lnTo>
                    <a:pt x="243" y="1098"/>
                  </a:lnTo>
                  <a:lnTo>
                    <a:pt x="234" y="1090"/>
                  </a:lnTo>
                  <a:lnTo>
                    <a:pt x="227" y="1081"/>
                  </a:lnTo>
                  <a:lnTo>
                    <a:pt x="221" y="1072"/>
                  </a:lnTo>
                  <a:lnTo>
                    <a:pt x="215" y="1062"/>
                  </a:lnTo>
                  <a:lnTo>
                    <a:pt x="209" y="1051"/>
                  </a:lnTo>
                  <a:lnTo>
                    <a:pt x="203" y="1040"/>
                  </a:lnTo>
                  <a:lnTo>
                    <a:pt x="198" y="1029"/>
                  </a:lnTo>
                  <a:lnTo>
                    <a:pt x="192" y="1018"/>
                  </a:lnTo>
                  <a:lnTo>
                    <a:pt x="188" y="1005"/>
                  </a:lnTo>
                  <a:lnTo>
                    <a:pt x="185" y="994"/>
                  </a:lnTo>
                  <a:lnTo>
                    <a:pt x="182" y="982"/>
                  </a:lnTo>
                  <a:lnTo>
                    <a:pt x="180" y="970"/>
                  </a:lnTo>
                  <a:lnTo>
                    <a:pt x="178" y="956"/>
                  </a:lnTo>
                  <a:lnTo>
                    <a:pt x="177" y="944"/>
                  </a:lnTo>
                  <a:lnTo>
                    <a:pt x="176" y="932"/>
                  </a:lnTo>
                  <a:lnTo>
                    <a:pt x="176" y="919"/>
                  </a:lnTo>
                  <a:lnTo>
                    <a:pt x="177" y="906"/>
                  </a:lnTo>
                  <a:lnTo>
                    <a:pt x="178" y="893"/>
                  </a:lnTo>
                  <a:lnTo>
                    <a:pt x="180" y="881"/>
                  </a:lnTo>
                  <a:lnTo>
                    <a:pt x="182" y="867"/>
                  </a:lnTo>
                  <a:lnTo>
                    <a:pt x="184" y="855"/>
                  </a:lnTo>
                  <a:lnTo>
                    <a:pt x="196" y="832"/>
                  </a:lnTo>
                  <a:lnTo>
                    <a:pt x="208" y="808"/>
                  </a:lnTo>
                  <a:lnTo>
                    <a:pt x="220" y="785"/>
                  </a:lnTo>
                  <a:lnTo>
                    <a:pt x="233" y="762"/>
                  </a:lnTo>
                  <a:lnTo>
                    <a:pt x="240" y="751"/>
                  </a:lnTo>
                  <a:lnTo>
                    <a:pt x="249" y="741"/>
                  </a:lnTo>
                  <a:lnTo>
                    <a:pt x="257" y="731"/>
                  </a:lnTo>
                  <a:lnTo>
                    <a:pt x="265" y="721"/>
                  </a:lnTo>
                  <a:lnTo>
                    <a:pt x="275" y="712"/>
                  </a:lnTo>
                  <a:lnTo>
                    <a:pt x="285" y="704"/>
                  </a:lnTo>
                  <a:lnTo>
                    <a:pt x="296" y="697"/>
                  </a:lnTo>
                  <a:lnTo>
                    <a:pt x="308" y="691"/>
                  </a:lnTo>
                  <a:lnTo>
                    <a:pt x="322" y="685"/>
                  </a:lnTo>
                  <a:lnTo>
                    <a:pt x="337" y="678"/>
                  </a:lnTo>
                  <a:lnTo>
                    <a:pt x="352" y="673"/>
                  </a:lnTo>
                  <a:lnTo>
                    <a:pt x="368" y="669"/>
                  </a:lnTo>
                  <a:lnTo>
                    <a:pt x="384" y="666"/>
                  </a:lnTo>
                  <a:lnTo>
                    <a:pt x="400" y="665"/>
                  </a:lnTo>
                  <a:lnTo>
                    <a:pt x="407" y="665"/>
                  </a:lnTo>
                  <a:lnTo>
                    <a:pt x="415" y="666"/>
                  </a:lnTo>
                  <a:lnTo>
                    <a:pt x="423" y="668"/>
                  </a:lnTo>
                  <a:lnTo>
                    <a:pt x="431" y="670"/>
                  </a:lnTo>
                  <a:lnTo>
                    <a:pt x="439" y="674"/>
                  </a:lnTo>
                  <a:lnTo>
                    <a:pt x="447" y="678"/>
                  </a:lnTo>
                  <a:lnTo>
                    <a:pt x="453" y="683"/>
                  </a:lnTo>
                  <a:lnTo>
                    <a:pt x="460" y="689"/>
                  </a:lnTo>
                  <a:lnTo>
                    <a:pt x="465" y="695"/>
                  </a:lnTo>
                  <a:lnTo>
                    <a:pt x="471" y="702"/>
                  </a:lnTo>
                  <a:lnTo>
                    <a:pt x="476" y="709"/>
                  </a:lnTo>
                  <a:lnTo>
                    <a:pt x="479" y="716"/>
                  </a:lnTo>
                  <a:lnTo>
                    <a:pt x="486" y="732"/>
                  </a:lnTo>
                  <a:lnTo>
                    <a:pt x="490" y="749"/>
                  </a:lnTo>
                  <a:lnTo>
                    <a:pt x="494" y="766"/>
                  </a:lnTo>
                  <a:lnTo>
                    <a:pt x="495" y="784"/>
                  </a:lnTo>
                  <a:lnTo>
                    <a:pt x="490" y="799"/>
                  </a:lnTo>
                  <a:lnTo>
                    <a:pt x="483" y="815"/>
                  </a:lnTo>
                  <a:lnTo>
                    <a:pt x="479" y="822"/>
                  </a:lnTo>
                  <a:lnTo>
                    <a:pt x="474" y="830"/>
                  </a:lnTo>
                  <a:lnTo>
                    <a:pt x="468" y="836"/>
                  </a:lnTo>
                  <a:lnTo>
                    <a:pt x="461" y="842"/>
                  </a:lnTo>
                  <a:close/>
                  <a:moveTo>
                    <a:pt x="409" y="794"/>
                  </a:moveTo>
                  <a:lnTo>
                    <a:pt x="406" y="791"/>
                  </a:lnTo>
                  <a:lnTo>
                    <a:pt x="402" y="789"/>
                  </a:lnTo>
                  <a:lnTo>
                    <a:pt x="399" y="788"/>
                  </a:lnTo>
                  <a:lnTo>
                    <a:pt x="395" y="788"/>
                  </a:lnTo>
                  <a:lnTo>
                    <a:pt x="388" y="787"/>
                  </a:lnTo>
                  <a:lnTo>
                    <a:pt x="380" y="788"/>
                  </a:lnTo>
                  <a:lnTo>
                    <a:pt x="364" y="792"/>
                  </a:lnTo>
                  <a:lnTo>
                    <a:pt x="348" y="794"/>
                  </a:lnTo>
                  <a:lnTo>
                    <a:pt x="338" y="803"/>
                  </a:lnTo>
                  <a:lnTo>
                    <a:pt x="328" y="813"/>
                  </a:lnTo>
                  <a:lnTo>
                    <a:pt x="320" y="824"/>
                  </a:lnTo>
                  <a:lnTo>
                    <a:pt x="313" y="834"/>
                  </a:lnTo>
                  <a:lnTo>
                    <a:pt x="307" y="845"/>
                  </a:lnTo>
                  <a:lnTo>
                    <a:pt x="302" y="857"/>
                  </a:lnTo>
                  <a:lnTo>
                    <a:pt x="298" y="868"/>
                  </a:lnTo>
                  <a:lnTo>
                    <a:pt x="294" y="881"/>
                  </a:lnTo>
                  <a:lnTo>
                    <a:pt x="291" y="894"/>
                  </a:lnTo>
                  <a:lnTo>
                    <a:pt x="290" y="906"/>
                  </a:lnTo>
                  <a:lnTo>
                    <a:pt x="289" y="920"/>
                  </a:lnTo>
                  <a:lnTo>
                    <a:pt x="288" y="933"/>
                  </a:lnTo>
                  <a:lnTo>
                    <a:pt x="289" y="946"/>
                  </a:lnTo>
                  <a:lnTo>
                    <a:pt x="290" y="959"/>
                  </a:lnTo>
                  <a:lnTo>
                    <a:pt x="293" y="973"/>
                  </a:lnTo>
                  <a:lnTo>
                    <a:pt x="296" y="986"/>
                  </a:lnTo>
                  <a:lnTo>
                    <a:pt x="299" y="994"/>
                  </a:lnTo>
                  <a:lnTo>
                    <a:pt x="303" y="1002"/>
                  </a:lnTo>
                  <a:lnTo>
                    <a:pt x="307" y="1011"/>
                  </a:lnTo>
                  <a:lnTo>
                    <a:pt x="313" y="1018"/>
                  </a:lnTo>
                  <a:lnTo>
                    <a:pt x="318" y="1025"/>
                  </a:lnTo>
                  <a:lnTo>
                    <a:pt x="325" y="1031"/>
                  </a:lnTo>
                  <a:lnTo>
                    <a:pt x="332" y="1036"/>
                  </a:lnTo>
                  <a:lnTo>
                    <a:pt x="342" y="1040"/>
                  </a:lnTo>
                  <a:lnTo>
                    <a:pt x="347" y="1042"/>
                  </a:lnTo>
                  <a:lnTo>
                    <a:pt x="353" y="1042"/>
                  </a:lnTo>
                  <a:lnTo>
                    <a:pt x="358" y="1042"/>
                  </a:lnTo>
                  <a:lnTo>
                    <a:pt x="364" y="1040"/>
                  </a:lnTo>
                  <a:lnTo>
                    <a:pt x="376" y="1037"/>
                  </a:lnTo>
                  <a:lnTo>
                    <a:pt x="388" y="1033"/>
                  </a:lnTo>
                  <a:lnTo>
                    <a:pt x="393" y="1032"/>
                  </a:lnTo>
                  <a:lnTo>
                    <a:pt x="398" y="1032"/>
                  </a:lnTo>
                  <a:lnTo>
                    <a:pt x="402" y="1033"/>
                  </a:lnTo>
                  <a:lnTo>
                    <a:pt x="405" y="1035"/>
                  </a:lnTo>
                  <a:lnTo>
                    <a:pt x="407" y="1039"/>
                  </a:lnTo>
                  <a:lnTo>
                    <a:pt x="409" y="1044"/>
                  </a:lnTo>
                  <a:lnTo>
                    <a:pt x="410" y="1051"/>
                  </a:lnTo>
                  <a:lnTo>
                    <a:pt x="409" y="1062"/>
                  </a:lnTo>
                  <a:lnTo>
                    <a:pt x="408" y="1068"/>
                  </a:lnTo>
                  <a:lnTo>
                    <a:pt x="406" y="1073"/>
                  </a:lnTo>
                  <a:lnTo>
                    <a:pt x="404" y="1078"/>
                  </a:lnTo>
                  <a:lnTo>
                    <a:pt x="401" y="1082"/>
                  </a:lnTo>
                  <a:lnTo>
                    <a:pt x="398" y="1086"/>
                  </a:lnTo>
                  <a:lnTo>
                    <a:pt x="394" y="1089"/>
                  </a:lnTo>
                  <a:lnTo>
                    <a:pt x="390" y="1092"/>
                  </a:lnTo>
                  <a:lnTo>
                    <a:pt x="385" y="1095"/>
                  </a:lnTo>
                  <a:lnTo>
                    <a:pt x="374" y="1099"/>
                  </a:lnTo>
                  <a:lnTo>
                    <a:pt x="363" y="1103"/>
                  </a:lnTo>
                  <a:lnTo>
                    <a:pt x="352" y="1106"/>
                  </a:lnTo>
                  <a:lnTo>
                    <a:pt x="342" y="1109"/>
                  </a:lnTo>
                  <a:lnTo>
                    <a:pt x="325" y="1103"/>
                  </a:lnTo>
                  <a:lnTo>
                    <a:pt x="310" y="1095"/>
                  </a:lnTo>
                  <a:lnTo>
                    <a:pt x="296" y="1086"/>
                  </a:lnTo>
                  <a:lnTo>
                    <a:pt x="283" y="1076"/>
                  </a:lnTo>
                  <a:lnTo>
                    <a:pt x="272" y="1065"/>
                  </a:lnTo>
                  <a:lnTo>
                    <a:pt x="263" y="1052"/>
                  </a:lnTo>
                  <a:lnTo>
                    <a:pt x="254" y="1039"/>
                  </a:lnTo>
                  <a:lnTo>
                    <a:pt x="246" y="1026"/>
                  </a:lnTo>
                  <a:lnTo>
                    <a:pt x="239" y="1011"/>
                  </a:lnTo>
                  <a:lnTo>
                    <a:pt x="233" y="995"/>
                  </a:lnTo>
                  <a:lnTo>
                    <a:pt x="228" y="980"/>
                  </a:lnTo>
                  <a:lnTo>
                    <a:pt x="224" y="965"/>
                  </a:lnTo>
                  <a:lnTo>
                    <a:pt x="221" y="948"/>
                  </a:lnTo>
                  <a:lnTo>
                    <a:pt x="219" y="932"/>
                  </a:lnTo>
                  <a:lnTo>
                    <a:pt x="217" y="917"/>
                  </a:lnTo>
                  <a:lnTo>
                    <a:pt x="215" y="900"/>
                  </a:lnTo>
                  <a:lnTo>
                    <a:pt x="215" y="891"/>
                  </a:lnTo>
                  <a:lnTo>
                    <a:pt x="216" y="882"/>
                  </a:lnTo>
                  <a:lnTo>
                    <a:pt x="218" y="872"/>
                  </a:lnTo>
                  <a:lnTo>
                    <a:pt x="221" y="862"/>
                  </a:lnTo>
                  <a:lnTo>
                    <a:pt x="228" y="845"/>
                  </a:lnTo>
                  <a:lnTo>
                    <a:pt x="237" y="828"/>
                  </a:lnTo>
                  <a:lnTo>
                    <a:pt x="259" y="793"/>
                  </a:lnTo>
                  <a:lnTo>
                    <a:pt x="280" y="758"/>
                  </a:lnTo>
                  <a:lnTo>
                    <a:pt x="294" y="748"/>
                  </a:lnTo>
                  <a:lnTo>
                    <a:pt x="308" y="738"/>
                  </a:lnTo>
                  <a:lnTo>
                    <a:pt x="323" y="728"/>
                  </a:lnTo>
                  <a:lnTo>
                    <a:pt x="340" y="720"/>
                  </a:lnTo>
                  <a:lnTo>
                    <a:pt x="348" y="717"/>
                  </a:lnTo>
                  <a:lnTo>
                    <a:pt x="356" y="715"/>
                  </a:lnTo>
                  <a:lnTo>
                    <a:pt x="364" y="714"/>
                  </a:lnTo>
                  <a:lnTo>
                    <a:pt x="373" y="713"/>
                  </a:lnTo>
                  <a:lnTo>
                    <a:pt x="382" y="713"/>
                  </a:lnTo>
                  <a:lnTo>
                    <a:pt x="390" y="714"/>
                  </a:lnTo>
                  <a:lnTo>
                    <a:pt x="398" y="716"/>
                  </a:lnTo>
                  <a:lnTo>
                    <a:pt x="406" y="719"/>
                  </a:lnTo>
                  <a:lnTo>
                    <a:pt x="410" y="723"/>
                  </a:lnTo>
                  <a:lnTo>
                    <a:pt x="414" y="727"/>
                  </a:lnTo>
                  <a:lnTo>
                    <a:pt x="417" y="732"/>
                  </a:lnTo>
                  <a:lnTo>
                    <a:pt x="420" y="736"/>
                  </a:lnTo>
                  <a:lnTo>
                    <a:pt x="425" y="744"/>
                  </a:lnTo>
                  <a:lnTo>
                    <a:pt x="428" y="753"/>
                  </a:lnTo>
                  <a:lnTo>
                    <a:pt x="429" y="759"/>
                  </a:lnTo>
                  <a:lnTo>
                    <a:pt x="429" y="765"/>
                  </a:lnTo>
                  <a:lnTo>
                    <a:pt x="428" y="771"/>
                  </a:lnTo>
                  <a:lnTo>
                    <a:pt x="426" y="776"/>
                  </a:lnTo>
                  <a:lnTo>
                    <a:pt x="422" y="783"/>
                  </a:lnTo>
                  <a:lnTo>
                    <a:pt x="419" y="787"/>
                  </a:lnTo>
                  <a:lnTo>
                    <a:pt x="414" y="791"/>
                  </a:lnTo>
                  <a:lnTo>
                    <a:pt x="409" y="794"/>
                  </a:lnTo>
                  <a:close/>
                  <a:moveTo>
                    <a:pt x="200" y="621"/>
                  </a:moveTo>
                  <a:lnTo>
                    <a:pt x="193" y="621"/>
                  </a:lnTo>
                  <a:lnTo>
                    <a:pt x="200" y="621"/>
                  </a:lnTo>
                  <a:close/>
                </a:path>
              </a:pathLst>
            </a:custGeom>
            <a:solidFill>
              <a:srgbClr val="DA251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kern="0" spc="300">
                <a:solidFill>
                  <a:srgbClr val="FEB80A">
                    <a:lumMod val="40000"/>
                    <a:lumOff val="60000"/>
                  </a:srgb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右箭头 10"/>
          <p:cNvSpPr/>
          <p:nvPr/>
        </p:nvSpPr>
        <p:spPr>
          <a:xfrm>
            <a:off x="0" y="2811945"/>
            <a:ext cx="8999897" cy="385868"/>
          </a:xfrm>
          <a:prstGeom prst="rightArrow">
            <a:avLst/>
          </a:prstGeom>
          <a:gradFill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</a:gradFill>
          <a:ln w="22225" cap="flat" cmpd="sng" algn="ctr">
            <a:solidFill>
              <a:schemeClr val="bg1"/>
            </a:solidFill>
            <a:prstDash val="solid"/>
            <a:miter lim="800000"/>
          </a:ln>
          <a:effectLst>
            <a:outerShdw blurRad="419100" sx="90000" sy="90000" algn="ctr" rotWithShape="0">
              <a:schemeClr val="bg1">
                <a:lumMod val="50000"/>
                <a:alpha val="40000"/>
              </a:schemeClr>
            </a:outerShdw>
          </a:effectLst>
        </p:spPr>
        <p:txBody>
          <a:bodyPr lIns="0" tIns="34290" rIns="0" bIns="945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2" name="肘形连接符 11"/>
          <p:cNvCxnSpPr/>
          <p:nvPr/>
        </p:nvCxnSpPr>
        <p:spPr>
          <a:xfrm rot="5400000" flipH="1" flipV="1">
            <a:off x="1368215" y="1945638"/>
            <a:ext cx="702078" cy="601700"/>
          </a:xfrm>
          <a:prstGeom prst="bentConnector3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dash"/>
            <a:miter lim="800000"/>
            <a:headEnd type="diamond" w="med" len="med"/>
            <a:tailEnd type="triangle" w="med" len="med"/>
          </a:ln>
          <a:effectLst/>
        </p:spPr>
      </p:cxnSp>
      <p:sp>
        <p:nvSpPr>
          <p:cNvPr id="13" name="TextBox 29"/>
          <p:cNvSpPr txBox="1"/>
          <p:nvPr/>
        </p:nvSpPr>
        <p:spPr>
          <a:xfrm>
            <a:off x="617932" y="1217631"/>
            <a:ext cx="1890210" cy="66941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914400">
              <a:lnSpc>
                <a:spcPct val="130000"/>
              </a:lnSpc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cxnSp>
        <p:nvCxnSpPr>
          <p:cNvPr id="14" name="肘形连接符 13"/>
          <p:cNvCxnSpPr/>
          <p:nvPr/>
        </p:nvCxnSpPr>
        <p:spPr>
          <a:xfrm rot="16200000" flipH="1">
            <a:off x="2630772" y="3436631"/>
            <a:ext cx="702078" cy="601700"/>
          </a:xfrm>
          <a:prstGeom prst="bentConnector3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dash"/>
            <a:miter lim="800000"/>
            <a:headEnd type="diamond" w="med" len="med"/>
            <a:tailEnd type="triangle" w="med" len="med"/>
          </a:ln>
          <a:effectLst/>
        </p:spPr>
      </p:cxnSp>
      <p:sp>
        <p:nvSpPr>
          <p:cNvPr id="15" name="TextBox 31"/>
          <p:cNvSpPr txBox="1"/>
          <p:nvPr/>
        </p:nvSpPr>
        <p:spPr>
          <a:xfrm>
            <a:off x="1870871" y="4094572"/>
            <a:ext cx="1890210" cy="66941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914400">
              <a:lnSpc>
                <a:spcPct val="130000"/>
              </a:lnSpc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cxnSp>
        <p:nvCxnSpPr>
          <p:cNvPr id="16" name="肘形连接符 15"/>
          <p:cNvCxnSpPr/>
          <p:nvPr/>
        </p:nvCxnSpPr>
        <p:spPr>
          <a:xfrm rot="5400000" flipH="1" flipV="1">
            <a:off x="3902047" y="1945638"/>
            <a:ext cx="702078" cy="601700"/>
          </a:xfrm>
          <a:prstGeom prst="bentConnector3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dash"/>
            <a:miter lim="800000"/>
            <a:headEnd type="diamond" w="med" len="med"/>
            <a:tailEnd type="triangle" w="med" len="med"/>
          </a:ln>
          <a:effectLst/>
        </p:spPr>
      </p:cxnSp>
      <p:sp>
        <p:nvSpPr>
          <p:cNvPr id="17" name="TextBox 33"/>
          <p:cNvSpPr txBox="1"/>
          <p:nvPr/>
        </p:nvSpPr>
        <p:spPr>
          <a:xfrm>
            <a:off x="3151763" y="1217631"/>
            <a:ext cx="1890210" cy="66941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914400">
              <a:lnSpc>
                <a:spcPct val="130000"/>
              </a:lnSpc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cxnSp>
        <p:nvCxnSpPr>
          <p:cNvPr id="18" name="肘形连接符 17"/>
          <p:cNvCxnSpPr/>
          <p:nvPr/>
        </p:nvCxnSpPr>
        <p:spPr>
          <a:xfrm rot="16200000" flipH="1">
            <a:off x="5136650" y="3436631"/>
            <a:ext cx="702078" cy="601700"/>
          </a:xfrm>
          <a:prstGeom prst="bentConnector3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dash"/>
            <a:miter lim="800000"/>
            <a:headEnd type="diamond" w="med" len="med"/>
            <a:tailEnd type="triangle" w="med" len="med"/>
          </a:ln>
          <a:effectLst/>
        </p:spPr>
      </p:cxnSp>
      <p:sp>
        <p:nvSpPr>
          <p:cNvPr id="19" name="TextBox 35"/>
          <p:cNvSpPr txBox="1"/>
          <p:nvPr/>
        </p:nvSpPr>
        <p:spPr>
          <a:xfrm>
            <a:off x="4376748" y="4094572"/>
            <a:ext cx="1890210" cy="66941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914400">
              <a:lnSpc>
                <a:spcPct val="130000"/>
              </a:lnSpc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cxnSp>
        <p:nvCxnSpPr>
          <p:cNvPr id="20" name="肘形连接符 19"/>
          <p:cNvCxnSpPr/>
          <p:nvPr/>
        </p:nvCxnSpPr>
        <p:spPr>
          <a:xfrm rot="5400000" flipH="1" flipV="1">
            <a:off x="6368131" y="1945638"/>
            <a:ext cx="702078" cy="601700"/>
          </a:xfrm>
          <a:prstGeom prst="bentConnector3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dash"/>
            <a:miter lim="800000"/>
            <a:headEnd type="diamond" w="med" len="med"/>
            <a:tailEnd type="triangle" w="med" len="med"/>
          </a:ln>
          <a:effectLst/>
        </p:spPr>
      </p:cxnSp>
      <p:sp>
        <p:nvSpPr>
          <p:cNvPr id="21" name="TextBox 37"/>
          <p:cNvSpPr txBox="1"/>
          <p:nvPr/>
        </p:nvSpPr>
        <p:spPr>
          <a:xfrm>
            <a:off x="5617847" y="1217631"/>
            <a:ext cx="1890210" cy="66941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914400">
              <a:lnSpc>
                <a:spcPct val="130000"/>
              </a:lnSpc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cxnSp>
        <p:nvCxnSpPr>
          <p:cNvPr id="22" name="肘形连接符 21"/>
          <p:cNvCxnSpPr/>
          <p:nvPr/>
        </p:nvCxnSpPr>
        <p:spPr>
          <a:xfrm rot="16200000" flipH="1">
            <a:off x="7653564" y="3436632"/>
            <a:ext cx="702078" cy="601700"/>
          </a:xfrm>
          <a:prstGeom prst="bentConnector3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dash"/>
            <a:miter lim="800000"/>
            <a:headEnd type="diamond" w="med" len="med"/>
            <a:tailEnd type="triangle" w="med" len="med"/>
          </a:ln>
          <a:effectLst/>
        </p:spPr>
      </p:cxnSp>
      <p:sp>
        <p:nvSpPr>
          <p:cNvPr id="23" name="TextBox 39"/>
          <p:cNvSpPr txBox="1"/>
          <p:nvPr/>
        </p:nvSpPr>
        <p:spPr>
          <a:xfrm>
            <a:off x="6893663" y="4094573"/>
            <a:ext cx="1890210" cy="66941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914400">
              <a:lnSpc>
                <a:spcPct val="130000"/>
              </a:lnSpc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4" name="椭圆 23"/>
          <p:cNvSpPr/>
          <p:nvPr/>
        </p:nvSpPr>
        <p:spPr>
          <a:xfrm>
            <a:off x="1020057" y="2630357"/>
            <a:ext cx="797042" cy="797040"/>
          </a:xfrm>
          <a:prstGeom prst="ellipse">
            <a:avLst/>
          </a:pr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120886" y="2756064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时间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节点</a:t>
            </a:r>
          </a:p>
        </p:txBody>
      </p:sp>
      <p:sp>
        <p:nvSpPr>
          <p:cNvPr id="26" name="椭圆 25"/>
          <p:cNvSpPr/>
          <p:nvPr/>
        </p:nvSpPr>
        <p:spPr>
          <a:xfrm>
            <a:off x="2283490" y="2583349"/>
            <a:ext cx="797042" cy="797040"/>
          </a:xfrm>
          <a:prstGeom prst="ellipse">
            <a:avLst/>
          </a:pr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384319" y="2709056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时间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节点</a:t>
            </a:r>
          </a:p>
        </p:txBody>
      </p:sp>
      <p:sp>
        <p:nvSpPr>
          <p:cNvPr id="28" name="椭圆 27"/>
          <p:cNvSpPr/>
          <p:nvPr/>
        </p:nvSpPr>
        <p:spPr>
          <a:xfrm>
            <a:off x="3559874" y="2634240"/>
            <a:ext cx="797042" cy="797040"/>
          </a:xfrm>
          <a:prstGeom prst="ellipse">
            <a:avLst/>
          </a:pr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660703" y="2759947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时间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节点</a:t>
            </a:r>
          </a:p>
        </p:txBody>
      </p:sp>
      <p:sp>
        <p:nvSpPr>
          <p:cNvPr id="30" name="椭圆 29"/>
          <p:cNvSpPr/>
          <p:nvPr/>
        </p:nvSpPr>
        <p:spPr>
          <a:xfrm>
            <a:off x="4796160" y="2575030"/>
            <a:ext cx="797042" cy="797040"/>
          </a:xfrm>
          <a:prstGeom prst="ellipse">
            <a:avLst/>
          </a:pr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896989" y="2700737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时间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节点</a:t>
            </a:r>
          </a:p>
        </p:txBody>
      </p:sp>
      <p:sp>
        <p:nvSpPr>
          <p:cNvPr id="32" name="椭圆 31"/>
          <p:cNvSpPr/>
          <p:nvPr/>
        </p:nvSpPr>
        <p:spPr>
          <a:xfrm>
            <a:off x="6060935" y="2630357"/>
            <a:ext cx="797042" cy="797040"/>
          </a:xfrm>
          <a:prstGeom prst="ellipse">
            <a:avLst/>
          </a:pr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161764" y="2756064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时间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节点</a:t>
            </a:r>
          </a:p>
        </p:txBody>
      </p:sp>
      <p:sp>
        <p:nvSpPr>
          <p:cNvPr id="34" name="椭圆 33"/>
          <p:cNvSpPr/>
          <p:nvPr/>
        </p:nvSpPr>
        <p:spPr>
          <a:xfrm>
            <a:off x="7302385" y="2573951"/>
            <a:ext cx="797042" cy="797040"/>
          </a:xfrm>
          <a:prstGeom prst="ellipse">
            <a:avLst/>
          </a:pr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403214" y="2699658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时间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节点</a:t>
            </a:r>
          </a:p>
        </p:txBody>
      </p:sp>
    </p:spTree>
    <p:extLst>
      <p:ext uri="{BB962C8B-B14F-4D97-AF65-F5344CB8AC3E}">
        <p14:creationId xmlns:p14="http://schemas.microsoft.com/office/powerpoint/2010/main" val="1991622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14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14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73 1.11111E-6 L -0.15924 1.11111E-6 " pathEditMode="relative" rAng="0" ptsTypes="AA">
                                      <p:cBhvr>
                                        <p:cTn id="13" dur="1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05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35" presetClass="path" presetSubtype="0" accel="40000" decel="4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3073 7.40741E-7 L -6.25E-7 7.40741E-7 " pathEditMode="relative" rAng="0" ptsTypes="AA">
                                      <p:cBhvr>
                                        <p:cTn id="1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5" presetClass="path" presetSubtype="0" decel="4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3073 1.11111E-6 L -0.15924 1.11111E-6 " pathEditMode="relative" rAng="0" ptsTypes="AA">
                                      <p:cBhvr>
                                        <p:cTn id="29" dur="1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05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35" presetClass="path" presetSubtype="0" accel="40000" decel="40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03073 7.40741E-7 L -6.25E-7 7.40741E-7 " pathEditMode="relative" rAng="0" ptsTypes="AA">
                                      <p:cBhvr>
                                        <p:cTn id="3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36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40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0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5" presetClass="path" presetSubtype="0" decel="40000" fill="hold" grpId="1" nodeType="withEffect">
                                  <p:stCondLst>
                                    <p:cond delay="4050"/>
                                  </p:stCondLst>
                                  <p:childTnLst>
                                    <p:animMotion origin="layout" path="M 0.03073 1.11111E-6 L -0.15924 1.11111E-6 " pathEditMode="relative" rAng="0" ptsTypes="AA">
                                      <p:cBhvr>
                                        <p:cTn id="45" dur="10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05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35" presetClass="path" presetSubtype="0" accel="40000" decel="40000" fill="hold" grpId="2" nodeType="withEffect">
                                  <p:stCondLst>
                                    <p:cond delay="5050"/>
                                  </p:stCondLst>
                                  <p:childTnLst>
                                    <p:animMotion origin="layout" path="M 0.03073 7.40741E-7 L -6.25E-7 7.40741E-7 " pathEditMode="relative" rAng="0" ptsTypes="AA">
                                      <p:cBhvr>
                                        <p:cTn id="4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61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61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5" presetClass="path" presetSubtype="0" decel="40000" fill="hold" grpId="1" nodeType="withEffect">
                                  <p:stCondLst>
                                    <p:cond delay="6150"/>
                                  </p:stCondLst>
                                  <p:childTnLst>
                                    <p:animMotion origin="layout" path="M 0.03073 1.11111E-6 L -0.15924 1.11111E-6 " pathEditMode="relative" rAng="0" ptsTypes="AA">
                                      <p:cBhvr>
                                        <p:cTn id="61" dur="10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05" y="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35" presetClass="path" presetSubtype="0" accel="40000" decel="40000" fill="hold" grpId="2" nodeType="withEffect">
                                  <p:stCondLst>
                                    <p:cond delay="7150"/>
                                  </p:stCondLst>
                                  <p:childTnLst>
                                    <p:animMotion origin="layout" path="M 0.03073 7.40741E-7 L -6.25E-7 7.40741E-7 " pathEditMode="relative" rAng="0" ptsTypes="AA">
                                      <p:cBhvr>
                                        <p:cTn id="6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74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79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84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84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5" presetClass="path" presetSubtype="0" decel="40000" fill="hold" grpId="1" nodeType="withEffect">
                                  <p:stCondLst>
                                    <p:cond delay="8450"/>
                                  </p:stCondLst>
                                  <p:childTnLst>
                                    <p:animMotion origin="layout" path="M 0.03073 1.11111E-6 L -0.15924 1.11111E-6 " pathEditMode="relative" rAng="0" ptsTypes="AA">
                                      <p:cBhvr>
                                        <p:cTn id="77" dur="10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05" y="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35" presetClass="path" presetSubtype="0" accel="40000" decel="40000" fill="hold" grpId="2" nodeType="withEffect">
                                  <p:stCondLst>
                                    <p:cond delay="9450"/>
                                  </p:stCondLst>
                                  <p:childTnLst>
                                    <p:animMotion origin="layout" path="M 0.03073 7.40741E-7 L -6.25E-7 7.40741E-7 " pathEditMode="relative" rAng="0" ptsTypes="AA">
                                      <p:cBhvr>
                                        <p:cTn id="7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nodeType="withEffect">
                                  <p:stCondLst>
                                    <p:cond delay="100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105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105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5" presetClass="path" presetSubtype="0" decel="40000" fill="hold" grpId="1" nodeType="withEffect">
                                  <p:stCondLst>
                                    <p:cond delay="10550"/>
                                  </p:stCondLst>
                                  <p:childTnLst>
                                    <p:animMotion origin="layout" path="M 0.03073 1.11111E-6 L -0.15924 1.11111E-6 " pathEditMode="relative" rAng="0" ptsTypes="AA">
                                      <p:cBhvr>
                                        <p:cTn id="93" dur="10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05" y="0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35" presetClass="path" presetSubtype="0" accel="40000" decel="40000" fill="hold" grpId="2" nodeType="withEffect">
                                  <p:stCondLst>
                                    <p:cond delay="11550"/>
                                  </p:stCondLst>
                                  <p:childTnLst>
                                    <p:animMotion origin="layout" path="M 0.03073 7.40741E-7 L -6.25E-7 7.40741E-7 " pathEditMode="relative" rAng="0" ptsTypes="AA">
                                      <p:cBhvr>
                                        <p:cTn id="9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118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1" fill="hold" nodeType="withEffect">
                                  <p:stCondLst>
                                    <p:cond delay="123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128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/>
      <p:bldP spid="15" grpId="0"/>
      <p:bldP spid="17" grpId="0"/>
      <p:bldP spid="19" grpId="0"/>
      <p:bldP spid="21" grpId="0"/>
      <p:bldP spid="23" grpId="0"/>
      <p:bldP spid="24" grpId="0" animBg="1"/>
      <p:bldP spid="24" grpId="1" animBg="1"/>
      <p:bldP spid="24" grpId="2" animBg="1"/>
      <p:bldP spid="25" grpId="0"/>
      <p:bldP spid="26" grpId="0" animBg="1"/>
      <p:bldP spid="26" grpId="1" animBg="1"/>
      <p:bldP spid="26" grpId="2" animBg="1"/>
      <p:bldP spid="27" grpId="0"/>
      <p:bldP spid="28" grpId="0" animBg="1"/>
      <p:bldP spid="28" grpId="1" animBg="1"/>
      <p:bldP spid="28" grpId="2" animBg="1"/>
      <p:bldP spid="29" grpId="0"/>
      <p:bldP spid="30" grpId="0" animBg="1"/>
      <p:bldP spid="30" grpId="1" animBg="1"/>
      <p:bldP spid="30" grpId="2" animBg="1"/>
      <p:bldP spid="31" grpId="0"/>
      <p:bldP spid="32" grpId="0" animBg="1"/>
      <p:bldP spid="32" grpId="1" animBg="1"/>
      <p:bldP spid="32" grpId="2" animBg="1"/>
      <p:bldP spid="33" grpId="0"/>
      <p:bldP spid="34" grpId="0" animBg="1"/>
      <p:bldP spid="34" grpId="1" animBg="1"/>
      <p:bldP spid="34" grpId="2" animBg="1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05395" y="351578"/>
            <a:ext cx="3897494" cy="464896"/>
            <a:chOff x="2483888" y="2268349"/>
            <a:chExt cx="5752726" cy="685788"/>
          </a:xfrm>
        </p:grpSpPr>
        <p:sp>
          <p:nvSpPr>
            <p:cNvPr id="3" name="TextBox 15"/>
            <p:cNvSpPr txBox="1"/>
            <p:nvPr/>
          </p:nvSpPr>
          <p:spPr>
            <a:xfrm>
              <a:off x="3189069" y="2320721"/>
              <a:ext cx="4395076" cy="5448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kern="0" spc="300" dirty="0">
                  <a:solidFill>
                    <a:srgbClr val="DA251D"/>
                  </a:solidFill>
                  <a:cs typeface="+mn-ea"/>
                  <a:sym typeface="+mn-lt"/>
                </a:rPr>
                <a:t>团队成员介绍</a:t>
              </a:r>
            </a:p>
          </p:txBody>
        </p:sp>
        <p:sp>
          <p:nvSpPr>
            <p:cNvPr id="4" name="Freeform 7"/>
            <p:cNvSpPr>
              <a:spLocks noEditPoints="1"/>
            </p:cNvSpPr>
            <p:nvPr/>
          </p:nvSpPr>
          <p:spPr bwMode="auto">
            <a:xfrm>
              <a:off x="2483888" y="2268349"/>
              <a:ext cx="5752726" cy="685788"/>
            </a:xfrm>
            <a:custGeom>
              <a:avLst/>
              <a:gdLst>
                <a:gd name="T0" fmla="*/ 10079 w 11041"/>
                <a:gd name="T1" fmla="*/ 1695 h 1751"/>
                <a:gd name="T2" fmla="*/ 769 w 11041"/>
                <a:gd name="T3" fmla="*/ 1713 h 1751"/>
                <a:gd name="T4" fmla="*/ 6 w 11041"/>
                <a:gd name="T5" fmla="*/ 973 h 1751"/>
                <a:gd name="T6" fmla="*/ 657 w 11041"/>
                <a:gd name="T7" fmla="*/ 166 h 1751"/>
                <a:gd name="T8" fmla="*/ 4373 w 11041"/>
                <a:gd name="T9" fmla="*/ 18 h 1751"/>
                <a:gd name="T10" fmla="*/ 10363 w 11041"/>
                <a:gd name="T11" fmla="*/ 69 h 1751"/>
                <a:gd name="T12" fmla="*/ 11026 w 11041"/>
                <a:gd name="T13" fmla="*/ 913 h 1751"/>
                <a:gd name="T14" fmla="*/ 10137 w 11041"/>
                <a:gd name="T15" fmla="*/ 1632 h 1751"/>
                <a:gd name="T16" fmla="*/ 3042 w 11041"/>
                <a:gd name="T17" fmla="*/ 1673 h 1751"/>
                <a:gd name="T18" fmla="*/ 404 w 11041"/>
                <a:gd name="T19" fmla="*/ 1388 h 1751"/>
                <a:gd name="T20" fmla="*/ 386 w 11041"/>
                <a:gd name="T21" fmla="*/ 537 h 1751"/>
                <a:gd name="T22" fmla="*/ 1582 w 11041"/>
                <a:gd name="T23" fmla="*/ 106 h 1751"/>
                <a:gd name="T24" fmla="*/ 10468 w 11041"/>
                <a:gd name="T25" fmla="*/ 248 h 1751"/>
                <a:gd name="T26" fmla="*/ 10959 w 11041"/>
                <a:gd name="T27" fmla="*/ 960 h 1751"/>
                <a:gd name="T28" fmla="*/ 10717 w 11041"/>
                <a:gd name="T29" fmla="*/ 782 h 1751"/>
                <a:gd name="T30" fmla="*/ 10643 w 11041"/>
                <a:gd name="T31" fmla="*/ 1019 h 1751"/>
                <a:gd name="T32" fmla="*/ 10759 w 11041"/>
                <a:gd name="T33" fmla="*/ 651 h 1751"/>
                <a:gd name="T34" fmla="*/ 10299 w 11041"/>
                <a:gd name="T35" fmla="*/ 1269 h 1751"/>
                <a:gd name="T36" fmla="*/ 10240 w 11041"/>
                <a:gd name="T37" fmla="*/ 668 h 1751"/>
                <a:gd name="T38" fmla="*/ 10038 w 11041"/>
                <a:gd name="T39" fmla="*/ 234 h 1751"/>
                <a:gd name="T40" fmla="*/ 10474 w 11041"/>
                <a:gd name="T41" fmla="*/ 843 h 1751"/>
                <a:gd name="T42" fmla="*/ 10286 w 11041"/>
                <a:gd name="T43" fmla="*/ 1318 h 1751"/>
                <a:gd name="T44" fmla="*/ 10312 w 11041"/>
                <a:gd name="T45" fmla="*/ 400 h 1751"/>
                <a:gd name="T46" fmla="*/ 10397 w 11041"/>
                <a:gd name="T47" fmla="*/ 600 h 1751"/>
                <a:gd name="T48" fmla="*/ 10053 w 11041"/>
                <a:gd name="T49" fmla="*/ 756 h 1751"/>
                <a:gd name="T50" fmla="*/ 10017 w 11041"/>
                <a:gd name="T51" fmla="*/ 958 h 1751"/>
                <a:gd name="T52" fmla="*/ 5568 w 11041"/>
                <a:gd name="T53" fmla="*/ 1588 h 1751"/>
                <a:gd name="T54" fmla="*/ 919 w 11041"/>
                <a:gd name="T55" fmla="*/ 1139 h 1751"/>
                <a:gd name="T56" fmla="*/ 1139 w 11041"/>
                <a:gd name="T57" fmla="*/ 749 h 1751"/>
                <a:gd name="T58" fmla="*/ 1094 w 11041"/>
                <a:gd name="T59" fmla="*/ 303 h 1751"/>
                <a:gd name="T60" fmla="*/ 3379 w 11041"/>
                <a:gd name="T61" fmla="*/ 148 h 1751"/>
                <a:gd name="T62" fmla="*/ 9975 w 11041"/>
                <a:gd name="T63" fmla="*/ 404 h 1751"/>
                <a:gd name="T64" fmla="*/ 2179 w 11041"/>
                <a:gd name="T65" fmla="*/ 1552 h 1751"/>
                <a:gd name="T66" fmla="*/ 956 w 11041"/>
                <a:gd name="T67" fmla="*/ 1163 h 1751"/>
                <a:gd name="T68" fmla="*/ 1162 w 11041"/>
                <a:gd name="T69" fmla="*/ 868 h 1751"/>
                <a:gd name="T70" fmla="*/ 1120 w 11041"/>
                <a:gd name="T71" fmla="*/ 416 h 1751"/>
                <a:gd name="T72" fmla="*/ 9861 w 11041"/>
                <a:gd name="T73" fmla="*/ 186 h 1751"/>
                <a:gd name="T74" fmla="*/ 9865 w 11041"/>
                <a:gd name="T75" fmla="*/ 744 h 1751"/>
                <a:gd name="T76" fmla="*/ 10059 w 11041"/>
                <a:gd name="T77" fmla="*/ 1148 h 1751"/>
                <a:gd name="T78" fmla="*/ 1179 w 11041"/>
                <a:gd name="T79" fmla="*/ 1327 h 1751"/>
                <a:gd name="T80" fmla="*/ 1456 w 11041"/>
                <a:gd name="T81" fmla="*/ 791 h 1751"/>
                <a:gd name="T82" fmla="*/ 1314 w 11041"/>
                <a:gd name="T83" fmla="*/ 284 h 1751"/>
                <a:gd name="T84" fmla="*/ 9638 w 11041"/>
                <a:gd name="T85" fmla="*/ 243 h 1751"/>
                <a:gd name="T86" fmla="*/ 9749 w 11041"/>
                <a:gd name="T87" fmla="*/ 707 h 1751"/>
                <a:gd name="T88" fmla="*/ 9955 w 11041"/>
                <a:gd name="T89" fmla="*/ 1177 h 1751"/>
                <a:gd name="T90" fmla="*/ 9818 w 11041"/>
                <a:gd name="T91" fmla="*/ 1121 h 1751"/>
                <a:gd name="T92" fmla="*/ 1637 w 11041"/>
                <a:gd name="T93" fmla="*/ 1462 h 1751"/>
                <a:gd name="T94" fmla="*/ 1398 w 11041"/>
                <a:gd name="T95" fmla="*/ 742 h 1751"/>
                <a:gd name="T96" fmla="*/ 9028 w 11041"/>
                <a:gd name="T97" fmla="*/ 279 h 1751"/>
                <a:gd name="T98" fmla="*/ 9802 w 11041"/>
                <a:gd name="T99" fmla="*/ 890 h 1751"/>
                <a:gd name="T100" fmla="*/ 1263 w 11041"/>
                <a:gd name="T101" fmla="*/ 875 h 1751"/>
                <a:gd name="T102" fmla="*/ 1390 w 11041"/>
                <a:gd name="T103" fmla="*/ 942 h 1751"/>
                <a:gd name="T104" fmla="*/ 797 w 11041"/>
                <a:gd name="T105" fmla="*/ 837 h 1751"/>
                <a:gd name="T106" fmla="*/ 839 w 11041"/>
                <a:gd name="T107" fmla="*/ 1417 h 1751"/>
                <a:gd name="T108" fmla="*/ 556 w 11041"/>
                <a:gd name="T109" fmla="*/ 1259 h 1751"/>
                <a:gd name="T110" fmla="*/ 722 w 11041"/>
                <a:gd name="T111" fmla="*/ 287 h 1751"/>
                <a:gd name="T112" fmla="*/ 747 w 11041"/>
                <a:gd name="T113" fmla="*/ 568 h 1751"/>
                <a:gd name="T114" fmla="*/ 722 w 11041"/>
                <a:gd name="T115" fmla="*/ 1381 h 1751"/>
                <a:gd name="T116" fmla="*/ 618 w 11041"/>
                <a:gd name="T117" fmla="*/ 1343 h 1751"/>
                <a:gd name="T118" fmla="*/ 840 w 11041"/>
                <a:gd name="T119" fmla="*/ 264 h 1751"/>
                <a:gd name="T120" fmla="*/ 446 w 11041"/>
                <a:gd name="T121" fmla="*/ 1115 h 1751"/>
                <a:gd name="T122" fmla="*/ 490 w 11041"/>
                <a:gd name="T123" fmla="*/ 749 h 1751"/>
                <a:gd name="T124" fmla="*/ 254 w 11041"/>
                <a:gd name="T125" fmla="*/ 1039 h 1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041" h="1751">
                  <a:moveTo>
                    <a:pt x="10931" y="1086"/>
                  </a:moveTo>
                  <a:lnTo>
                    <a:pt x="10909" y="1111"/>
                  </a:lnTo>
                  <a:lnTo>
                    <a:pt x="10887" y="1135"/>
                  </a:lnTo>
                  <a:lnTo>
                    <a:pt x="10877" y="1148"/>
                  </a:lnTo>
                  <a:lnTo>
                    <a:pt x="10866" y="1160"/>
                  </a:lnTo>
                  <a:lnTo>
                    <a:pt x="10853" y="1170"/>
                  </a:lnTo>
                  <a:lnTo>
                    <a:pt x="10841" y="1180"/>
                  </a:lnTo>
                  <a:lnTo>
                    <a:pt x="10831" y="1180"/>
                  </a:lnTo>
                  <a:lnTo>
                    <a:pt x="10822" y="1182"/>
                  </a:lnTo>
                  <a:lnTo>
                    <a:pt x="10814" y="1184"/>
                  </a:lnTo>
                  <a:lnTo>
                    <a:pt x="10805" y="1186"/>
                  </a:lnTo>
                  <a:lnTo>
                    <a:pt x="10798" y="1190"/>
                  </a:lnTo>
                  <a:lnTo>
                    <a:pt x="10792" y="1193"/>
                  </a:lnTo>
                  <a:lnTo>
                    <a:pt x="10786" y="1199"/>
                  </a:lnTo>
                  <a:lnTo>
                    <a:pt x="10781" y="1204"/>
                  </a:lnTo>
                  <a:lnTo>
                    <a:pt x="10776" y="1209"/>
                  </a:lnTo>
                  <a:lnTo>
                    <a:pt x="10772" y="1215"/>
                  </a:lnTo>
                  <a:lnTo>
                    <a:pt x="10768" y="1221"/>
                  </a:lnTo>
                  <a:lnTo>
                    <a:pt x="10764" y="1227"/>
                  </a:lnTo>
                  <a:lnTo>
                    <a:pt x="10757" y="1242"/>
                  </a:lnTo>
                  <a:lnTo>
                    <a:pt x="10751" y="1257"/>
                  </a:lnTo>
                  <a:lnTo>
                    <a:pt x="10746" y="1272"/>
                  </a:lnTo>
                  <a:lnTo>
                    <a:pt x="10740" y="1288"/>
                  </a:lnTo>
                  <a:lnTo>
                    <a:pt x="10734" y="1302"/>
                  </a:lnTo>
                  <a:lnTo>
                    <a:pt x="10727" y="1316"/>
                  </a:lnTo>
                  <a:lnTo>
                    <a:pt x="10723" y="1323"/>
                  </a:lnTo>
                  <a:lnTo>
                    <a:pt x="10719" y="1329"/>
                  </a:lnTo>
                  <a:lnTo>
                    <a:pt x="10713" y="1336"/>
                  </a:lnTo>
                  <a:lnTo>
                    <a:pt x="10708" y="1342"/>
                  </a:lnTo>
                  <a:lnTo>
                    <a:pt x="10703" y="1347"/>
                  </a:lnTo>
                  <a:lnTo>
                    <a:pt x="10696" y="1352"/>
                  </a:lnTo>
                  <a:lnTo>
                    <a:pt x="10689" y="1357"/>
                  </a:lnTo>
                  <a:lnTo>
                    <a:pt x="10682" y="1360"/>
                  </a:lnTo>
                  <a:lnTo>
                    <a:pt x="10673" y="1361"/>
                  </a:lnTo>
                  <a:lnTo>
                    <a:pt x="10664" y="1362"/>
                  </a:lnTo>
                  <a:lnTo>
                    <a:pt x="10657" y="1363"/>
                  </a:lnTo>
                  <a:lnTo>
                    <a:pt x="10649" y="1365"/>
                  </a:lnTo>
                  <a:lnTo>
                    <a:pt x="10642" y="1367"/>
                  </a:lnTo>
                  <a:lnTo>
                    <a:pt x="10636" y="1370"/>
                  </a:lnTo>
                  <a:lnTo>
                    <a:pt x="10630" y="1374"/>
                  </a:lnTo>
                  <a:lnTo>
                    <a:pt x="10623" y="1377"/>
                  </a:lnTo>
                  <a:lnTo>
                    <a:pt x="10612" y="1387"/>
                  </a:lnTo>
                  <a:lnTo>
                    <a:pt x="10602" y="1397"/>
                  </a:lnTo>
                  <a:lnTo>
                    <a:pt x="10593" y="1407"/>
                  </a:lnTo>
                  <a:lnTo>
                    <a:pt x="10584" y="1419"/>
                  </a:lnTo>
                  <a:lnTo>
                    <a:pt x="10567" y="1445"/>
                  </a:lnTo>
                  <a:lnTo>
                    <a:pt x="10551" y="1471"/>
                  </a:lnTo>
                  <a:lnTo>
                    <a:pt x="10543" y="1484"/>
                  </a:lnTo>
                  <a:lnTo>
                    <a:pt x="10535" y="1496"/>
                  </a:lnTo>
                  <a:lnTo>
                    <a:pt x="10525" y="1508"/>
                  </a:lnTo>
                  <a:lnTo>
                    <a:pt x="10515" y="1520"/>
                  </a:lnTo>
                  <a:lnTo>
                    <a:pt x="10505" y="1534"/>
                  </a:lnTo>
                  <a:lnTo>
                    <a:pt x="10493" y="1548"/>
                  </a:lnTo>
                  <a:lnTo>
                    <a:pt x="10480" y="1561"/>
                  </a:lnTo>
                  <a:lnTo>
                    <a:pt x="10468" y="1575"/>
                  </a:lnTo>
                  <a:lnTo>
                    <a:pt x="10455" y="1587"/>
                  </a:lnTo>
                  <a:lnTo>
                    <a:pt x="10441" y="1599"/>
                  </a:lnTo>
                  <a:lnTo>
                    <a:pt x="10425" y="1610"/>
                  </a:lnTo>
                  <a:lnTo>
                    <a:pt x="10411" y="1621"/>
                  </a:lnTo>
                  <a:lnTo>
                    <a:pt x="10395" y="1631"/>
                  </a:lnTo>
                  <a:lnTo>
                    <a:pt x="10378" y="1640"/>
                  </a:lnTo>
                  <a:lnTo>
                    <a:pt x="10362" y="1649"/>
                  </a:lnTo>
                  <a:lnTo>
                    <a:pt x="10345" y="1656"/>
                  </a:lnTo>
                  <a:lnTo>
                    <a:pt x="10328" y="1664"/>
                  </a:lnTo>
                  <a:lnTo>
                    <a:pt x="10311" y="1670"/>
                  </a:lnTo>
                  <a:lnTo>
                    <a:pt x="10293" y="1675"/>
                  </a:lnTo>
                  <a:lnTo>
                    <a:pt x="10275" y="1679"/>
                  </a:lnTo>
                  <a:lnTo>
                    <a:pt x="10246" y="1680"/>
                  </a:lnTo>
                  <a:lnTo>
                    <a:pt x="10219" y="1682"/>
                  </a:lnTo>
                  <a:lnTo>
                    <a:pt x="10204" y="1684"/>
                  </a:lnTo>
                  <a:lnTo>
                    <a:pt x="10190" y="1686"/>
                  </a:lnTo>
                  <a:lnTo>
                    <a:pt x="10176" y="1690"/>
                  </a:lnTo>
                  <a:lnTo>
                    <a:pt x="10161" y="1696"/>
                  </a:lnTo>
                  <a:lnTo>
                    <a:pt x="10079" y="1695"/>
                  </a:lnTo>
                  <a:lnTo>
                    <a:pt x="10000" y="1695"/>
                  </a:lnTo>
                  <a:lnTo>
                    <a:pt x="9925" y="1696"/>
                  </a:lnTo>
                  <a:lnTo>
                    <a:pt x="9852" y="1696"/>
                  </a:lnTo>
                  <a:lnTo>
                    <a:pt x="9778" y="1698"/>
                  </a:lnTo>
                  <a:lnTo>
                    <a:pt x="9703" y="1700"/>
                  </a:lnTo>
                  <a:lnTo>
                    <a:pt x="9627" y="1705"/>
                  </a:lnTo>
                  <a:lnTo>
                    <a:pt x="9546" y="1710"/>
                  </a:lnTo>
                  <a:lnTo>
                    <a:pt x="9533" y="1705"/>
                  </a:lnTo>
                  <a:lnTo>
                    <a:pt x="9522" y="1702"/>
                  </a:lnTo>
                  <a:lnTo>
                    <a:pt x="9515" y="1701"/>
                  </a:lnTo>
                  <a:lnTo>
                    <a:pt x="9509" y="1702"/>
                  </a:lnTo>
                  <a:lnTo>
                    <a:pt x="9503" y="1704"/>
                  </a:lnTo>
                  <a:lnTo>
                    <a:pt x="9497" y="1707"/>
                  </a:lnTo>
                  <a:lnTo>
                    <a:pt x="9473" y="1706"/>
                  </a:lnTo>
                  <a:lnTo>
                    <a:pt x="9449" y="1705"/>
                  </a:lnTo>
                  <a:lnTo>
                    <a:pt x="9423" y="1705"/>
                  </a:lnTo>
                  <a:lnTo>
                    <a:pt x="9398" y="1705"/>
                  </a:lnTo>
                  <a:lnTo>
                    <a:pt x="9371" y="1706"/>
                  </a:lnTo>
                  <a:lnTo>
                    <a:pt x="9345" y="1707"/>
                  </a:lnTo>
                  <a:lnTo>
                    <a:pt x="9319" y="1708"/>
                  </a:lnTo>
                  <a:lnTo>
                    <a:pt x="9294" y="1709"/>
                  </a:lnTo>
                  <a:lnTo>
                    <a:pt x="9146" y="1711"/>
                  </a:lnTo>
                  <a:lnTo>
                    <a:pt x="8901" y="1712"/>
                  </a:lnTo>
                  <a:lnTo>
                    <a:pt x="8571" y="1713"/>
                  </a:lnTo>
                  <a:lnTo>
                    <a:pt x="8171" y="1714"/>
                  </a:lnTo>
                  <a:lnTo>
                    <a:pt x="7714" y="1715"/>
                  </a:lnTo>
                  <a:lnTo>
                    <a:pt x="7215" y="1716"/>
                  </a:lnTo>
                  <a:lnTo>
                    <a:pt x="6688" y="1717"/>
                  </a:lnTo>
                  <a:lnTo>
                    <a:pt x="6147" y="1718"/>
                  </a:lnTo>
                  <a:lnTo>
                    <a:pt x="5605" y="1718"/>
                  </a:lnTo>
                  <a:lnTo>
                    <a:pt x="5078" y="1720"/>
                  </a:lnTo>
                  <a:lnTo>
                    <a:pt x="4579" y="1721"/>
                  </a:lnTo>
                  <a:lnTo>
                    <a:pt x="4122" y="1723"/>
                  </a:lnTo>
                  <a:lnTo>
                    <a:pt x="3721" y="1724"/>
                  </a:lnTo>
                  <a:lnTo>
                    <a:pt x="3391" y="1727"/>
                  </a:lnTo>
                  <a:lnTo>
                    <a:pt x="3145" y="1729"/>
                  </a:lnTo>
                  <a:lnTo>
                    <a:pt x="2998" y="1732"/>
                  </a:lnTo>
                  <a:lnTo>
                    <a:pt x="2953" y="1732"/>
                  </a:lnTo>
                  <a:lnTo>
                    <a:pt x="2908" y="1733"/>
                  </a:lnTo>
                  <a:lnTo>
                    <a:pt x="2862" y="1733"/>
                  </a:lnTo>
                  <a:lnTo>
                    <a:pt x="2817" y="1733"/>
                  </a:lnTo>
                  <a:lnTo>
                    <a:pt x="2771" y="1734"/>
                  </a:lnTo>
                  <a:lnTo>
                    <a:pt x="2725" y="1734"/>
                  </a:lnTo>
                  <a:lnTo>
                    <a:pt x="2679" y="1735"/>
                  </a:lnTo>
                  <a:lnTo>
                    <a:pt x="2633" y="1735"/>
                  </a:lnTo>
                  <a:lnTo>
                    <a:pt x="2586" y="1736"/>
                  </a:lnTo>
                  <a:lnTo>
                    <a:pt x="2540" y="1737"/>
                  </a:lnTo>
                  <a:lnTo>
                    <a:pt x="2494" y="1738"/>
                  </a:lnTo>
                  <a:lnTo>
                    <a:pt x="2448" y="1738"/>
                  </a:lnTo>
                  <a:lnTo>
                    <a:pt x="2401" y="1739"/>
                  </a:lnTo>
                  <a:lnTo>
                    <a:pt x="2355" y="1740"/>
                  </a:lnTo>
                  <a:lnTo>
                    <a:pt x="2309" y="1740"/>
                  </a:lnTo>
                  <a:lnTo>
                    <a:pt x="2263" y="1741"/>
                  </a:lnTo>
                  <a:lnTo>
                    <a:pt x="1203" y="1747"/>
                  </a:lnTo>
                  <a:lnTo>
                    <a:pt x="1171" y="1748"/>
                  </a:lnTo>
                  <a:lnTo>
                    <a:pt x="1137" y="1749"/>
                  </a:lnTo>
                  <a:lnTo>
                    <a:pt x="1102" y="1749"/>
                  </a:lnTo>
                  <a:lnTo>
                    <a:pt x="1065" y="1749"/>
                  </a:lnTo>
                  <a:lnTo>
                    <a:pt x="1030" y="1748"/>
                  </a:lnTo>
                  <a:lnTo>
                    <a:pt x="994" y="1749"/>
                  </a:lnTo>
                  <a:lnTo>
                    <a:pt x="959" y="1749"/>
                  </a:lnTo>
                  <a:lnTo>
                    <a:pt x="926" y="1751"/>
                  </a:lnTo>
                  <a:lnTo>
                    <a:pt x="918" y="1745"/>
                  </a:lnTo>
                  <a:lnTo>
                    <a:pt x="909" y="1740"/>
                  </a:lnTo>
                  <a:lnTo>
                    <a:pt x="900" y="1737"/>
                  </a:lnTo>
                  <a:lnTo>
                    <a:pt x="890" y="1735"/>
                  </a:lnTo>
                  <a:lnTo>
                    <a:pt x="869" y="1732"/>
                  </a:lnTo>
                  <a:lnTo>
                    <a:pt x="848" y="1730"/>
                  </a:lnTo>
                  <a:lnTo>
                    <a:pt x="826" y="1729"/>
                  </a:lnTo>
                  <a:lnTo>
                    <a:pt x="806" y="1727"/>
                  </a:lnTo>
                  <a:lnTo>
                    <a:pt x="796" y="1725"/>
                  </a:lnTo>
                  <a:lnTo>
                    <a:pt x="786" y="1722"/>
                  </a:lnTo>
                  <a:lnTo>
                    <a:pt x="777" y="1718"/>
                  </a:lnTo>
                  <a:lnTo>
                    <a:pt x="769" y="1713"/>
                  </a:lnTo>
                  <a:lnTo>
                    <a:pt x="753" y="1709"/>
                  </a:lnTo>
                  <a:lnTo>
                    <a:pt x="736" y="1704"/>
                  </a:lnTo>
                  <a:lnTo>
                    <a:pt x="720" y="1698"/>
                  </a:lnTo>
                  <a:lnTo>
                    <a:pt x="704" y="1692"/>
                  </a:lnTo>
                  <a:lnTo>
                    <a:pt x="687" y="1685"/>
                  </a:lnTo>
                  <a:lnTo>
                    <a:pt x="671" y="1678"/>
                  </a:lnTo>
                  <a:lnTo>
                    <a:pt x="656" y="1670"/>
                  </a:lnTo>
                  <a:lnTo>
                    <a:pt x="640" y="1662"/>
                  </a:lnTo>
                  <a:lnTo>
                    <a:pt x="626" y="1652"/>
                  </a:lnTo>
                  <a:lnTo>
                    <a:pt x="611" y="1643"/>
                  </a:lnTo>
                  <a:lnTo>
                    <a:pt x="596" y="1633"/>
                  </a:lnTo>
                  <a:lnTo>
                    <a:pt x="583" y="1622"/>
                  </a:lnTo>
                  <a:lnTo>
                    <a:pt x="570" y="1610"/>
                  </a:lnTo>
                  <a:lnTo>
                    <a:pt x="556" y="1599"/>
                  </a:lnTo>
                  <a:lnTo>
                    <a:pt x="544" y="1587"/>
                  </a:lnTo>
                  <a:lnTo>
                    <a:pt x="532" y="1574"/>
                  </a:lnTo>
                  <a:lnTo>
                    <a:pt x="522" y="1560"/>
                  </a:lnTo>
                  <a:lnTo>
                    <a:pt x="511" y="1547"/>
                  </a:lnTo>
                  <a:lnTo>
                    <a:pt x="502" y="1533"/>
                  </a:lnTo>
                  <a:lnTo>
                    <a:pt x="494" y="1516"/>
                  </a:lnTo>
                  <a:lnTo>
                    <a:pt x="487" y="1501"/>
                  </a:lnTo>
                  <a:lnTo>
                    <a:pt x="481" y="1484"/>
                  </a:lnTo>
                  <a:lnTo>
                    <a:pt x="477" y="1466"/>
                  </a:lnTo>
                  <a:lnTo>
                    <a:pt x="474" y="1448"/>
                  </a:lnTo>
                  <a:lnTo>
                    <a:pt x="471" y="1445"/>
                  </a:lnTo>
                  <a:lnTo>
                    <a:pt x="466" y="1443"/>
                  </a:lnTo>
                  <a:lnTo>
                    <a:pt x="462" y="1441"/>
                  </a:lnTo>
                  <a:lnTo>
                    <a:pt x="457" y="1440"/>
                  </a:lnTo>
                  <a:lnTo>
                    <a:pt x="448" y="1438"/>
                  </a:lnTo>
                  <a:lnTo>
                    <a:pt x="438" y="1437"/>
                  </a:lnTo>
                  <a:lnTo>
                    <a:pt x="428" y="1437"/>
                  </a:lnTo>
                  <a:lnTo>
                    <a:pt x="418" y="1436"/>
                  </a:lnTo>
                  <a:lnTo>
                    <a:pt x="408" y="1435"/>
                  </a:lnTo>
                  <a:lnTo>
                    <a:pt x="400" y="1431"/>
                  </a:lnTo>
                  <a:lnTo>
                    <a:pt x="390" y="1429"/>
                  </a:lnTo>
                  <a:lnTo>
                    <a:pt x="381" y="1426"/>
                  </a:lnTo>
                  <a:lnTo>
                    <a:pt x="372" y="1421"/>
                  </a:lnTo>
                  <a:lnTo>
                    <a:pt x="365" y="1416"/>
                  </a:lnTo>
                  <a:lnTo>
                    <a:pt x="358" y="1410"/>
                  </a:lnTo>
                  <a:lnTo>
                    <a:pt x="352" y="1403"/>
                  </a:lnTo>
                  <a:lnTo>
                    <a:pt x="346" y="1396"/>
                  </a:lnTo>
                  <a:lnTo>
                    <a:pt x="341" y="1389"/>
                  </a:lnTo>
                  <a:lnTo>
                    <a:pt x="331" y="1371"/>
                  </a:lnTo>
                  <a:lnTo>
                    <a:pt x="324" y="1354"/>
                  </a:lnTo>
                  <a:lnTo>
                    <a:pt x="318" y="1336"/>
                  </a:lnTo>
                  <a:lnTo>
                    <a:pt x="314" y="1318"/>
                  </a:lnTo>
                  <a:lnTo>
                    <a:pt x="315" y="1314"/>
                  </a:lnTo>
                  <a:lnTo>
                    <a:pt x="315" y="1311"/>
                  </a:lnTo>
                  <a:lnTo>
                    <a:pt x="315" y="1308"/>
                  </a:lnTo>
                  <a:lnTo>
                    <a:pt x="314" y="1305"/>
                  </a:lnTo>
                  <a:lnTo>
                    <a:pt x="311" y="1301"/>
                  </a:lnTo>
                  <a:lnTo>
                    <a:pt x="306" y="1297"/>
                  </a:lnTo>
                  <a:lnTo>
                    <a:pt x="295" y="1292"/>
                  </a:lnTo>
                  <a:lnTo>
                    <a:pt x="283" y="1288"/>
                  </a:lnTo>
                  <a:lnTo>
                    <a:pt x="270" y="1283"/>
                  </a:lnTo>
                  <a:lnTo>
                    <a:pt x="257" y="1279"/>
                  </a:lnTo>
                  <a:lnTo>
                    <a:pt x="244" y="1274"/>
                  </a:lnTo>
                  <a:lnTo>
                    <a:pt x="231" y="1269"/>
                  </a:lnTo>
                  <a:lnTo>
                    <a:pt x="207" y="1257"/>
                  </a:lnTo>
                  <a:lnTo>
                    <a:pt x="184" y="1244"/>
                  </a:lnTo>
                  <a:lnTo>
                    <a:pt x="162" y="1228"/>
                  </a:lnTo>
                  <a:lnTo>
                    <a:pt x="140" y="1211"/>
                  </a:lnTo>
                  <a:lnTo>
                    <a:pt x="121" y="1193"/>
                  </a:lnTo>
                  <a:lnTo>
                    <a:pt x="102" y="1173"/>
                  </a:lnTo>
                  <a:lnTo>
                    <a:pt x="85" y="1153"/>
                  </a:lnTo>
                  <a:lnTo>
                    <a:pt x="70" y="1130"/>
                  </a:lnTo>
                  <a:lnTo>
                    <a:pt x="55" y="1108"/>
                  </a:lnTo>
                  <a:lnTo>
                    <a:pt x="43" y="1083"/>
                  </a:lnTo>
                  <a:lnTo>
                    <a:pt x="33" y="1059"/>
                  </a:lnTo>
                  <a:lnTo>
                    <a:pt x="24" y="1033"/>
                  </a:lnTo>
                  <a:lnTo>
                    <a:pt x="17" y="1006"/>
                  </a:lnTo>
                  <a:lnTo>
                    <a:pt x="13" y="980"/>
                  </a:lnTo>
                  <a:lnTo>
                    <a:pt x="8" y="976"/>
                  </a:lnTo>
                  <a:lnTo>
                    <a:pt x="6" y="973"/>
                  </a:lnTo>
                  <a:lnTo>
                    <a:pt x="4" y="968"/>
                  </a:lnTo>
                  <a:lnTo>
                    <a:pt x="2" y="964"/>
                  </a:lnTo>
                  <a:lnTo>
                    <a:pt x="0" y="954"/>
                  </a:lnTo>
                  <a:lnTo>
                    <a:pt x="0" y="944"/>
                  </a:lnTo>
                  <a:lnTo>
                    <a:pt x="1" y="934"/>
                  </a:lnTo>
                  <a:lnTo>
                    <a:pt x="3" y="924"/>
                  </a:lnTo>
                  <a:lnTo>
                    <a:pt x="5" y="914"/>
                  </a:lnTo>
                  <a:lnTo>
                    <a:pt x="9" y="906"/>
                  </a:lnTo>
                  <a:lnTo>
                    <a:pt x="65" y="761"/>
                  </a:lnTo>
                  <a:lnTo>
                    <a:pt x="83" y="733"/>
                  </a:lnTo>
                  <a:lnTo>
                    <a:pt x="104" y="705"/>
                  </a:lnTo>
                  <a:lnTo>
                    <a:pt x="125" y="678"/>
                  </a:lnTo>
                  <a:lnTo>
                    <a:pt x="147" y="653"/>
                  </a:lnTo>
                  <a:lnTo>
                    <a:pt x="160" y="641"/>
                  </a:lnTo>
                  <a:lnTo>
                    <a:pt x="172" y="628"/>
                  </a:lnTo>
                  <a:lnTo>
                    <a:pt x="184" y="617"/>
                  </a:lnTo>
                  <a:lnTo>
                    <a:pt x="198" y="606"/>
                  </a:lnTo>
                  <a:lnTo>
                    <a:pt x="211" y="596"/>
                  </a:lnTo>
                  <a:lnTo>
                    <a:pt x="224" y="585"/>
                  </a:lnTo>
                  <a:lnTo>
                    <a:pt x="237" y="576"/>
                  </a:lnTo>
                  <a:lnTo>
                    <a:pt x="252" y="568"/>
                  </a:lnTo>
                  <a:lnTo>
                    <a:pt x="258" y="565"/>
                  </a:lnTo>
                  <a:lnTo>
                    <a:pt x="263" y="562"/>
                  </a:lnTo>
                  <a:lnTo>
                    <a:pt x="270" y="560"/>
                  </a:lnTo>
                  <a:lnTo>
                    <a:pt x="276" y="558"/>
                  </a:lnTo>
                  <a:lnTo>
                    <a:pt x="290" y="555"/>
                  </a:lnTo>
                  <a:lnTo>
                    <a:pt x="303" y="552"/>
                  </a:lnTo>
                  <a:lnTo>
                    <a:pt x="309" y="550"/>
                  </a:lnTo>
                  <a:lnTo>
                    <a:pt x="315" y="548"/>
                  </a:lnTo>
                  <a:lnTo>
                    <a:pt x="321" y="544"/>
                  </a:lnTo>
                  <a:lnTo>
                    <a:pt x="326" y="540"/>
                  </a:lnTo>
                  <a:lnTo>
                    <a:pt x="331" y="536"/>
                  </a:lnTo>
                  <a:lnTo>
                    <a:pt x="336" y="531"/>
                  </a:lnTo>
                  <a:lnTo>
                    <a:pt x="339" y="525"/>
                  </a:lnTo>
                  <a:lnTo>
                    <a:pt x="342" y="518"/>
                  </a:lnTo>
                  <a:lnTo>
                    <a:pt x="348" y="502"/>
                  </a:lnTo>
                  <a:lnTo>
                    <a:pt x="355" y="485"/>
                  </a:lnTo>
                  <a:lnTo>
                    <a:pt x="360" y="477"/>
                  </a:lnTo>
                  <a:lnTo>
                    <a:pt x="364" y="470"/>
                  </a:lnTo>
                  <a:lnTo>
                    <a:pt x="369" y="463"/>
                  </a:lnTo>
                  <a:lnTo>
                    <a:pt x="375" y="456"/>
                  </a:lnTo>
                  <a:lnTo>
                    <a:pt x="382" y="449"/>
                  </a:lnTo>
                  <a:lnTo>
                    <a:pt x="388" y="443"/>
                  </a:lnTo>
                  <a:lnTo>
                    <a:pt x="395" y="438"/>
                  </a:lnTo>
                  <a:lnTo>
                    <a:pt x="402" y="434"/>
                  </a:lnTo>
                  <a:lnTo>
                    <a:pt x="410" y="430"/>
                  </a:lnTo>
                  <a:lnTo>
                    <a:pt x="418" y="427"/>
                  </a:lnTo>
                  <a:lnTo>
                    <a:pt x="428" y="425"/>
                  </a:lnTo>
                  <a:lnTo>
                    <a:pt x="437" y="424"/>
                  </a:lnTo>
                  <a:lnTo>
                    <a:pt x="448" y="425"/>
                  </a:lnTo>
                  <a:lnTo>
                    <a:pt x="457" y="424"/>
                  </a:lnTo>
                  <a:lnTo>
                    <a:pt x="465" y="422"/>
                  </a:lnTo>
                  <a:lnTo>
                    <a:pt x="473" y="418"/>
                  </a:lnTo>
                  <a:lnTo>
                    <a:pt x="479" y="412"/>
                  </a:lnTo>
                  <a:lnTo>
                    <a:pt x="483" y="405"/>
                  </a:lnTo>
                  <a:lnTo>
                    <a:pt x="487" y="398"/>
                  </a:lnTo>
                  <a:lnTo>
                    <a:pt x="490" y="389"/>
                  </a:lnTo>
                  <a:lnTo>
                    <a:pt x="496" y="371"/>
                  </a:lnTo>
                  <a:lnTo>
                    <a:pt x="500" y="352"/>
                  </a:lnTo>
                  <a:lnTo>
                    <a:pt x="503" y="343"/>
                  </a:lnTo>
                  <a:lnTo>
                    <a:pt x="506" y="334"/>
                  </a:lnTo>
                  <a:lnTo>
                    <a:pt x="509" y="326"/>
                  </a:lnTo>
                  <a:lnTo>
                    <a:pt x="513" y="319"/>
                  </a:lnTo>
                  <a:lnTo>
                    <a:pt x="519" y="307"/>
                  </a:lnTo>
                  <a:lnTo>
                    <a:pt x="524" y="296"/>
                  </a:lnTo>
                  <a:lnTo>
                    <a:pt x="530" y="286"/>
                  </a:lnTo>
                  <a:lnTo>
                    <a:pt x="536" y="276"/>
                  </a:lnTo>
                  <a:lnTo>
                    <a:pt x="549" y="257"/>
                  </a:lnTo>
                  <a:lnTo>
                    <a:pt x="565" y="239"/>
                  </a:lnTo>
                  <a:lnTo>
                    <a:pt x="581" y="223"/>
                  </a:lnTo>
                  <a:lnTo>
                    <a:pt x="598" y="207"/>
                  </a:lnTo>
                  <a:lnTo>
                    <a:pt x="617" y="193"/>
                  </a:lnTo>
                  <a:lnTo>
                    <a:pt x="636" y="179"/>
                  </a:lnTo>
                  <a:lnTo>
                    <a:pt x="657" y="166"/>
                  </a:lnTo>
                  <a:lnTo>
                    <a:pt x="677" y="154"/>
                  </a:lnTo>
                  <a:lnTo>
                    <a:pt x="698" y="144"/>
                  </a:lnTo>
                  <a:lnTo>
                    <a:pt x="719" y="133"/>
                  </a:lnTo>
                  <a:lnTo>
                    <a:pt x="762" y="114"/>
                  </a:lnTo>
                  <a:lnTo>
                    <a:pt x="803" y="97"/>
                  </a:lnTo>
                  <a:lnTo>
                    <a:pt x="822" y="95"/>
                  </a:lnTo>
                  <a:lnTo>
                    <a:pt x="842" y="91"/>
                  </a:lnTo>
                  <a:lnTo>
                    <a:pt x="860" y="87"/>
                  </a:lnTo>
                  <a:lnTo>
                    <a:pt x="877" y="83"/>
                  </a:lnTo>
                  <a:lnTo>
                    <a:pt x="896" y="77"/>
                  </a:lnTo>
                  <a:lnTo>
                    <a:pt x="913" y="74"/>
                  </a:lnTo>
                  <a:lnTo>
                    <a:pt x="931" y="71"/>
                  </a:lnTo>
                  <a:lnTo>
                    <a:pt x="948" y="70"/>
                  </a:lnTo>
                  <a:lnTo>
                    <a:pt x="973" y="66"/>
                  </a:lnTo>
                  <a:lnTo>
                    <a:pt x="1000" y="62"/>
                  </a:lnTo>
                  <a:lnTo>
                    <a:pt x="1026" y="59"/>
                  </a:lnTo>
                  <a:lnTo>
                    <a:pt x="1052" y="57"/>
                  </a:lnTo>
                  <a:lnTo>
                    <a:pt x="1079" y="56"/>
                  </a:lnTo>
                  <a:lnTo>
                    <a:pt x="1105" y="55"/>
                  </a:lnTo>
                  <a:lnTo>
                    <a:pt x="1132" y="55"/>
                  </a:lnTo>
                  <a:lnTo>
                    <a:pt x="1157" y="55"/>
                  </a:lnTo>
                  <a:lnTo>
                    <a:pt x="1754" y="49"/>
                  </a:lnTo>
                  <a:lnTo>
                    <a:pt x="1835" y="49"/>
                  </a:lnTo>
                  <a:lnTo>
                    <a:pt x="1915" y="48"/>
                  </a:lnTo>
                  <a:lnTo>
                    <a:pt x="1993" y="48"/>
                  </a:lnTo>
                  <a:lnTo>
                    <a:pt x="2071" y="47"/>
                  </a:lnTo>
                  <a:lnTo>
                    <a:pt x="2148" y="46"/>
                  </a:lnTo>
                  <a:lnTo>
                    <a:pt x="2227" y="45"/>
                  </a:lnTo>
                  <a:lnTo>
                    <a:pt x="2305" y="43"/>
                  </a:lnTo>
                  <a:lnTo>
                    <a:pt x="2385" y="41"/>
                  </a:lnTo>
                  <a:lnTo>
                    <a:pt x="2442" y="43"/>
                  </a:lnTo>
                  <a:lnTo>
                    <a:pt x="2499" y="43"/>
                  </a:lnTo>
                  <a:lnTo>
                    <a:pt x="2555" y="43"/>
                  </a:lnTo>
                  <a:lnTo>
                    <a:pt x="2610" y="43"/>
                  </a:lnTo>
                  <a:lnTo>
                    <a:pt x="2665" y="42"/>
                  </a:lnTo>
                  <a:lnTo>
                    <a:pt x="2719" y="41"/>
                  </a:lnTo>
                  <a:lnTo>
                    <a:pt x="2775" y="40"/>
                  </a:lnTo>
                  <a:lnTo>
                    <a:pt x="2829" y="38"/>
                  </a:lnTo>
                  <a:lnTo>
                    <a:pt x="2882" y="37"/>
                  </a:lnTo>
                  <a:lnTo>
                    <a:pt x="2936" y="36"/>
                  </a:lnTo>
                  <a:lnTo>
                    <a:pt x="2989" y="33"/>
                  </a:lnTo>
                  <a:lnTo>
                    <a:pt x="3042" y="32"/>
                  </a:lnTo>
                  <a:lnTo>
                    <a:pt x="3096" y="31"/>
                  </a:lnTo>
                  <a:lnTo>
                    <a:pt x="3148" y="30"/>
                  </a:lnTo>
                  <a:lnTo>
                    <a:pt x="3201" y="30"/>
                  </a:lnTo>
                  <a:lnTo>
                    <a:pt x="3253" y="30"/>
                  </a:lnTo>
                  <a:lnTo>
                    <a:pt x="3275" y="29"/>
                  </a:lnTo>
                  <a:lnTo>
                    <a:pt x="3298" y="29"/>
                  </a:lnTo>
                  <a:lnTo>
                    <a:pt x="3322" y="29"/>
                  </a:lnTo>
                  <a:lnTo>
                    <a:pt x="3345" y="29"/>
                  </a:lnTo>
                  <a:lnTo>
                    <a:pt x="3370" y="30"/>
                  </a:lnTo>
                  <a:lnTo>
                    <a:pt x="3393" y="30"/>
                  </a:lnTo>
                  <a:lnTo>
                    <a:pt x="3417" y="29"/>
                  </a:lnTo>
                  <a:lnTo>
                    <a:pt x="3438" y="28"/>
                  </a:lnTo>
                  <a:lnTo>
                    <a:pt x="3485" y="27"/>
                  </a:lnTo>
                  <a:lnTo>
                    <a:pt x="3531" y="26"/>
                  </a:lnTo>
                  <a:lnTo>
                    <a:pt x="3578" y="25"/>
                  </a:lnTo>
                  <a:lnTo>
                    <a:pt x="3624" y="23"/>
                  </a:lnTo>
                  <a:lnTo>
                    <a:pt x="3669" y="22"/>
                  </a:lnTo>
                  <a:lnTo>
                    <a:pt x="3715" y="21"/>
                  </a:lnTo>
                  <a:lnTo>
                    <a:pt x="3761" y="21"/>
                  </a:lnTo>
                  <a:lnTo>
                    <a:pt x="3807" y="21"/>
                  </a:lnTo>
                  <a:lnTo>
                    <a:pt x="3847" y="21"/>
                  </a:lnTo>
                  <a:lnTo>
                    <a:pt x="3887" y="21"/>
                  </a:lnTo>
                  <a:lnTo>
                    <a:pt x="3926" y="20"/>
                  </a:lnTo>
                  <a:lnTo>
                    <a:pt x="3965" y="19"/>
                  </a:lnTo>
                  <a:lnTo>
                    <a:pt x="4003" y="18"/>
                  </a:lnTo>
                  <a:lnTo>
                    <a:pt x="4042" y="19"/>
                  </a:lnTo>
                  <a:lnTo>
                    <a:pt x="4080" y="20"/>
                  </a:lnTo>
                  <a:lnTo>
                    <a:pt x="4118" y="23"/>
                  </a:lnTo>
                  <a:lnTo>
                    <a:pt x="4144" y="22"/>
                  </a:lnTo>
                  <a:lnTo>
                    <a:pt x="4197" y="21"/>
                  </a:lnTo>
                  <a:lnTo>
                    <a:pt x="4273" y="19"/>
                  </a:lnTo>
                  <a:lnTo>
                    <a:pt x="4373" y="18"/>
                  </a:lnTo>
                  <a:lnTo>
                    <a:pt x="4635" y="17"/>
                  </a:lnTo>
                  <a:lnTo>
                    <a:pt x="4968" y="15"/>
                  </a:lnTo>
                  <a:lnTo>
                    <a:pt x="5357" y="14"/>
                  </a:lnTo>
                  <a:lnTo>
                    <a:pt x="5788" y="14"/>
                  </a:lnTo>
                  <a:lnTo>
                    <a:pt x="6247" y="13"/>
                  </a:lnTo>
                  <a:lnTo>
                    <a:pt x="6722" y="13"/>
                  </a:lnTo>
                  <a:lnTo>
                    <a:pt x="7195" y="13"/>
                  </a:lnTo>
                  <a:lnTo>
                    <a:pt x="7654" y="12"/>
                  </a:lnTo>
                  <a:lnTo>
                    <a:pt x="8085" y="12"/>
                  </a:lnTo>
                  <a:lnTo>
                    <a:pt x="8475" y="12"/>
                  </a:lnTo>
                  <a:lnTo>
                    <a:pt x="8807" y="11"/>
                  </a:lnTo>
                  <a:lnTo>
                    <a:pt x="9069" y="10"/>
                  </a:lnTo>
                  <a:lnTo>
                    <a:pt x="9245" y="9"/>
                  </a:lnTo>
                  <a:lnTo>
                    <a:pt x="9324" y="7"/>
                  </a:lnTo>
                  <a:lnTo>
                    <a:pt x="9328" y="9"/>
                  </a:lnTo>
                  <a:lnTo>
                    <a:pt x="9332" y="10"/>
                  </a:lnTo>
                  <a:lnTo>
                    <a:pt x="9335" y="11"/>
                  </a:lnTo>
                  <a:lnTo>
                    <a:pt x="9340" y="11"/>
                  </a:lnTo>
                  <a:lnTo>
                    <a:pt x="9347" y="10"/>
                  </a:lnTo>
                  <a:lnTo>
                    <a:pt x="9354" y="8"/>
                  </a:lnTo>
                  <a:lnTo>
                    <a:pt x="9360" y="6"/>
                  </a:lnTo>
                  <a:lnTo>
                    <a:pt x="9367" y="4"/>
                  </a:lnTo>
                  <a:lnTo>
                    <a:pt x="9371" y="4"/>
                  </a:lnTo>
                  <a:lnTo>
                    <a:pt x="9375" y="4"/>
                  </a:lnTo>
                  <a:lnTo>
                    <a:pt x="9378" y="5"/>
                  </a:lnTo>
                  <a:lnTo>
                    <a:pt x="9382" y="6"/>
                  </a:lnTo>
                  <a:lnTo>
                    <a:pt x="9420" y="8"/>
                  </a:lnTo>
                  <a:lnTo>
                    <a:pt x="9456" y="10"/>
                  </a:lnTo>
                  <a:lnTo>
                    <a:pt x="9492" y="12"/>
                  </a:lnTo>
                  <a:lnTo>
                    <a:pt x="9528" y="14"/>
                  </a:lnTo>
                  <a:lnTo>
                    <a:pt x="9563" y="16"/>
                  </a:lnTo>
                  <a:lnTo>
                    <a:pt x="9599" y="17"/>
                  </a:lnTo>
                  <a:lnTo>
                    <a:pt x="9637" y="17"/>
                  </a:lnTo>
                  <a:lnTo>
                    <a:pt x="9675" y="15"/>
                  </a:lnTo>
                  <a:lnTo>
                    <a:pt x="9682" y="18"/>
                  </a:lnTo>
                  <a:lnTo>
                    <a:pt x="9687" y="19"/>
                  </a:lnTo>
                  <a:lnTo>
                    <a:pt x="9693" y="18"/>
                  </a:lnTo>
                  <a:lnTo>
                    <a:pt x="9699" y="15"/>
                  </a:lnTo>
                  <a:lnTo>
                    <a:pt x="9734" y="9"/>
                  </a:lnTo>
                  <a:lnTo>
                    <a:pt x="9771" y="2"/>
                  </a:lnTo>
                  <a:lnTo>
                    <a:pt x="9780" y="1"/>
                  </a:lnTo>
                  <a:lnTo>
                    <a:pt x="9789" y="0"/>
                  </a:lnTo>
                  <a:lnTo>
                    <a:pt x="9799" y="0"/>
                  </a:lnTo>
                  <a:lnTo>
                    <a:pt x="9807" y="0"/>
                  </a:lnTo>
                  <a:lnTo>
                    <a:pt x="9816" y="1"/>
                  </a:lnTo>
                  <a:lnTo>
                    <a:pt x="9825" y="3"/>
                  </a:lnTo>
                  <a:lnTo>
                    <a:pt x="9833" y="6"/>
                  </a:lnTo>
                  <a:lnTo>
                    <a:pt x="9841" y="10"/>
                  </a:lnTo>
                  <a:lnTo>
                    <a:pt x="9854" y="12"/>
                  </a:lnTo>
                  <a:lnTo>
                    <a:pt x="9865" y="13"/>
                  </a:lnTo>
                  <a:lnTo>
                    <a:pt x="9877" y="13"/>
                  </a:lnTo>
                  <a:lnTo>
                    <a:pt x="9888" y="13"/>
                  </a:lnTo>
                  <a:lnTo>
                    <a:pt x="9911" y="12"/>
                  </a:lnTo>
                  <a:lnTo>
                    <a:pt x="9934" y="11"/>
                  </a:lnTo>
                  <a:lnTo>
                    <a:pt x="9957" y="9"/>
                  </a:lnTo>
                  <a:lnTo>
                    <a:pt x="9980" y="8"/>
                  </a:lnTo>
                  <a:lnTo>
                    <a:pt x="9992" y="8"/>
                  </a:lnTo>
                  <a:lnTo>
                    <a:pt x="10004" y="8"/>
                  </a:lnTo>
                  <a:lnTo>
                    <a:pt x="10016" y="9"/>
                  </a:lnTo>
                  <a:lnTo>
                    <a:pt x="10030" y="11"/>
                  </a:lnTo>
                  <a:lnTo>
                    <a:pt x="10063" y="14"/>
                  </a:lnTo>
                  <a:lnTo>
                    <a:pt x="10099" y="15"/>
                  </a:lnTo>
                  <a:lnTo>
                    <a:pt x="10136" y="16"/>
                  </a:lnTo>
                  <a:lnTo>
                    <a:pt x="10174" y="17"/>
                  </a:lnTo>
                  <a:lnTo>
                    <a:pt x="10192" y="18"/>
                  </a:lnTo>
                  <a:lnTo>
                    <a:pt x="10211" y="20"/>
                  </a:lnTo>
                  <a:lnTo>
                    <a:pt x="10229" y="22"/>
                  </a:lnTo>
                  <a:lnTo>
                    <a:pt x="10247" y="24"/>
                  </a:lnTo>
                  <a:lnTo>
                    <a:pt x="10265" y="28"/>
                  </a:lnTo>
                  <a:lnTo>
                    <a:pt x="10282" y="32"/>
                  </a:lnTo>
                  <a:lnTo>
                    <a:pt x="10299" y="38"/>
                  </a:lnTo>
                  <a:lnTo>
                    <a:pt x="10316" y="45"/>
                  </a:lnTo>
                  <a:lnTo>
                    <a:pt x="10339" y="56"/>
                  </a:lnTo>
                  <a:lnTo>
                    <a:pt x="10363" y="69"/>
                  </a:lnTo>
                  <a:lnTo>
                    <a:pt x="10385" y="84"/>
                  </a:lnTo>
                  <a:lnTo>
                    <a:pt x="10408" y="100"/>
                  </a:lnTo>
                  <a:lnTo>
                    <a:pt x="10429" y="117"/>
                  </a:lnTo>
                  <a:lnTo>
                    <a:pt x="10451" y="135"/>
                  </a:lnTo>
                  <a:lnTo>
                    <a:pt x="10471" y="153"/>
                  </a:lnTo>
                  <a:lnTo>
                    <a:pt x="10491" y="171"/>
                  </a:lnTo>
                  <a:lnTo>
                    <a:pt x="10499" y="184"/>
                  </a:lnTo>
                  <a:lnTo>
                    <a:pt x="10506" y="198"/>
                  </a:lnTo>
                  <a:lnTo>
                    <a:pt x="10513" y="211"/>
                  </a:lnTo>
                  <a:lnTo>
                    <a:pt x="10519" y="226"/>
                  </a:lnTo>
                  <a:lnTo>
                    <a:pt x="10523" y="232"/>
                  </a:lnTo>
                  <a:lnTo>
                    <a:pt x="10527" y="239"/>
                  </a:lnTo>
                  <a:lnTo>
                    <a:pt x="10533" y="244"/>
                  </a:lnTo>
                  <a:lnTo>
                    <a:pt x="10538" y="249"/>
                  </a:lnTo>
                  <a:lnTo>
                    <a:pt x="10543" y="254"/>
                  </a:lnTo>
                  <a:lnTo>
                    <a:pt x="10549" y="258"/>
                  </a:lnTo>
                  <a:lnTo>
                    <a:pt x="10556" y="261"/>
                  </a:lnTo>
                  <a:lnTo>
                    <a:pt x="10564" y="263"/>
                  </a:lnTo>
                  <a:lnTo>
                    <a:pt x="10583" y="263"/>
                  </a:lnTo>
                  <a:lnTo>
                    <a:pt x="10600" y="264"/>
                  </a:lnTo>
                  <a:lnTo>
                    <a:pt x="10616" y="268"/>
                  </a:lnTo>
                  <a:lnTo>
                    <a:pt x="10633" y="271"/>
                  </a:lnTo>
                  <a:lnTo>
                    <a:pt x="10648" y="276"/>
                  </a:lnTo>
                  <a:lnTo>
                    <a:pt x="10662" y="283"/>
                  </a:lnTo>
                  <a:lnTo>
                    <a:pt x="10677" y="291"/>
                  </a:lnTo>
                  <a:lnTo>
                    <a:pt x="10691" y="301"/>
                  </a:lnTo>
                  <a:lnTo>
                    <a:pt x="10699" y="307"/>
                  </a:lnTo>
                  <a:lnTo>
                    <a:pt x="10706" y="314"/>
                  </a:lnTo>
                  <a:lnTo>
                    <a:pt x="10712" y="321"/>
                  </a:lnTo>
                  <a:lnTo>
                    <a:pt x="10720" y="328"/>
                  </a:lnTo>
                  <a:lnTo>
                    <a:pt x="10731" y="342"/>
                  </a:lnTo>
                  <a:lnTo>
                    <a:pt x="10741" y="358"/>
                  </a:lnTo>
                  <a:lnTo>
                    <a:pt x="10749" y="375"/>
                  </a:lnTo>
                  <a:lnTo>
                    <a:pt x="10756" y="392"/>
                  </a:lnTo>
                  <a:lnTo>
                    <a:pt x="10763" y="410"/>
                  </a:lnTo>
                  <a:lnTo>
                    <a:pt x="10768" y="427"/>
                  </a:lnTo>
                  <a:lnTo>
                    <a:pt x="10776" y="433"/>
                  </a:lnTo>
                  <a:lnTo>
                    <a:pt x="10785" y="438"/>
                  </a:lnTo>
                  <a:lnTo>
                    <a:pt x="10794" y="443"/>
                  </a:lnTo>
                  <a:lnTo>
                    <a:pt x="10804" y="446"/>
                  </a:lnTo>
                  <a:lnTo>
                    <a:pt x="10824" y="454"/>
                  </a:lnTo>
                  <a:lnTo>
                    <a:pt x="10844" y="460"/>
                  </a:lnTo>
                  <a:lnTo>
                    <a:pt x="10855" y="463"/>
                  </a:lnTo>
                  <a:lnTo>
                    <a:pt x="10864" y="467"/>
                  </a:lnTo>
                  <a:lnTo>
                    <a:pt x="10873" y="471"/>
                  </a:lnTo>
                  <a:lnTo>
                    <a:pt x="10882" y="476"/>
                  </a:lnTo>
                  <a:lnTo>
                    <a:pt x="10889" y="482"/>
                  </a:lnTo>
                  <a:lnTo>
                    <a:pt x="10897" y="489"/>
                  </a:lnTo>
                  <a:lnTo>
                    <a:pt x="10904" y="498"/>
                  </a:lnTo>
                  <a:lnTo>
                    <a:pt x="10910" y="509"/>
                  </a:lnTo>
                  <a:lnTo>
                    <a:pt x="10919" y="521"/>
                  </a:lnTo>
                  <a:lnTo>
                    <a:pt x="10929" y="534"/>
                  </a:lnTo>
                  <a:lnTo>
                    <a:pt x="10937" y="549"/>
                  </a:lnTo>
                  <a:lnTo>
                    <a:pt x="10945" y="563"/>
                  </a:lnTo>
                  <a:lnTo>
                    <a:pt x="10960" y="593"/>
                  </a:lnTo>
                  <a:lnTo>
                    <a:pt x="10972" y="623"/>
                  </a:lnTo>
                  <a:lnTo>
                    <a:pt x="10983" y="654"/>
                  </a:lnTo>
                  <a:lnTo>
                    <a:pt x="10994" y="686"/>
                  </a:lnTo>
                  <a:lnTo>
                    <a:pt x="11004" y="717"/>
                  </a:lnTo>
                  <a:lnTo>
                    <a:pt x="11014" y="747"/>
                  </a:lnTo>
                  <a:lnTo>
                    <a:pt x="11014" y="758"/>
                  </a:lnTo>
                  <a:lnTo>
                    <a:pt x="11015" y="768"/>
                  </a:lnTo>
                  <a:lnTo>
                    <a:pt x="11017" y="780"/>
                  </a:lnTo>
                  <a:lnTo>
                    <a:pt x="11020" y="790"/>
                  </a:lnTo>
                  <a:lnTo>
                    <a:pt x="11027" y="810"/>
                  </a:lnTo>
                  <a:lnTo>
                    <a:pt x="11034" y="832"/>
                  </a:lnTo>
                  <a:lnTo>
                    <a:pt x="11038" y="841"/>
                  </a:lnTo>
                  <a:lnTo>
                    <a:pt x="11040" y="851"/>
                  </a:lnTo>
                  <a:lnTo>
                    <a:pt x="11041" y="861"/>
                  </a:lnTo>
                  <a:lnTo>
                    <a:pt x="11041" y="872"/>
                  </a:lnTo>
                  <a:lnTo>
                    <a:pt x="11040" y="882"/>
                  </a:lnTo>
                  <a:lnTo>
                    <a:pt x="11038" y="892"/>
                  </a:lnTo>
                  <a:lnTo>
                    <a:pt x="11032" y="903"/>
                  </a:lnTo>
                  <a:lnTo>
                    <a:pt x="11026" y="913"/>
                  </a:lnTo>
                  <a:lnTo>
                    <a:pt x="10931" y="1086"/>
                  </a:lnTo>
                  <a:close/>
                  <a:moveTo>
                    <a:pt x="10885" y="1081"/>
                  </a:moveTo>
                  <a:lnTo>
                    <a:pt x="10878" y="1092"/>
                  </a:lnTo>
                  <a:lnTo>
                    <a:pt x="10871" y="1104"/>
                  </a:lnTo>
                  <a:lnTo>
                    <a:pt x="10862" y="1113"/>
                  </a:lnTo>
                  <a:lnTo>
                    <a:pt x="10853" y="1121"/>
                  </a:lnTo>
                  <a:lnTo>
                    <a:pt x="10843" y="1129"/>
                  </a:lnTo>
                  <a:lnTo>
                    <a:pt x="10833" y="1135"/>
                  </a:lnTo>
                  <a:lnTo>
                    <a:pt x="10823" y="1141"/>
                  </a:lnTo>
                  <a:lnTo>
                    <a:pt x="10812" y="1146"/>
                  </a:lnTo>
                  <a:lnTo>
                    <a:pt x="10800" y="1151"/>
                  </a:lnTo>
                  <a:lnTo>
                    <a:pt x="10789" y="1155"/>
                  </a:lnTo>
                  <a:lnTo>
                    <a:pt x="10778" y="1158"/>
                  </a:lnTo>
                  <a:lnTo>
                    <a:pt x="10766" y="1161"/>
                  </a:lnTo>
                  <a:lnTo>
                    <a:pt x="10742" y="1164"/>
                  </a:lnTo>
                  <a:lnTo>
                    <a:pt x="10719" y="1166"/>
                  </a:lnTo>
                  <a:lnTo>
                    <a:pt x="10714" y="1170"/>
                  </a:lnTo>
                  <a:lnTo>
                    <a:pt x="10711" y="1173"/>
                  </a:lnTo>
                  <a:lnTo>
                    <a:pt x="10709" y="1177"/>
                  </a:lnTo>
                  <a:lnTo>
                    <a:pt x="10708" y="1181"/>
                  </a:lnTo>
                  <a:lnTo>
                    <a:pt x="10708" y="1189"/>
                  </a:lnTo>
                  <a:lnTo>
                    <a:pt x="10710" y="1198"/>
                  </a:lnTo>
                  <a:lnTo>
                    <a:pt x="10712" y="1206"/>
                  </a:lnTo>
                  <a:lnTo>
                    <a:pt x="10715" y="1214"/>
                  </a:lnTo>
                  <a:lnTo>
                    <a:pt x="10715" y="1218"/>
                  </a:lnTo>
                  <a:lnTo>
                    <a:pt x="10717" y="1222"/>
                  </a:lnTo>
                  <a:lnTo>
                    <a:pt x="10717" y="1226"/>
                  </a:lnTo>
                  <a:lnTo>
                    <a:pt x="10715" y="1230"/>
                  </a:lnTo>
                  <a:lnTo>
                    <a:pt x="10712" y="1246"/>
                  </a:lnTo>
                  <a:lnTo>
                    <a:pt x="10709" y="1261"/>
                  </a:lnTo>
                  <a:lnTo>
                    <a:pt x="10705" y="1275"/>
                  </a:lnTo>
                  <a:lnTo>
                    <a:pt x="10699" y="1289"/>
                  </a:lnTo>
                  <a:lnTo>
                    <a:pt x="10692" y="1302"/>
                  </a:lnTo>
                  <a:lnTo>
                    <a:pt x="10684" y="1313"/>
                  </a:lnTo>
                  <a:lnTo>
                    <a:pt x="10679" y="1319"/>
                  </a:lnTo>
                  <a:lnTo>
                    <a:pt x="10673" y="1324"/>
                  </a:lnTo>
                  <a:lnTo>
                    <a:pt x="10666" y="1328"/>
                  </a:lnTo>
                  <a:lnTo>
                    <a:pt x="10660" y="1332"/>
                  </a:lnTo>
                  <a:lnTo>
                    <a:pt x="10654" y="1337"/>
                  </a:lnTo>
                  <a:lnTo>
                    <a:pt x="10647" y="1340"/>
                  </a:lnTo>
                  <a:lnTo>
                    <a:pt x="10641" y="1342"/>
                  </a:lnTo>
                  <a:lnTo>
                    <a:pt x="10634" y="1342"/>
                  </a:lnTo>
                  <a:lnTo>
                    <a:pt x="10620" y="1342"/>
                  </a:lnTo>
                  <a:lnTo>
                    <a:pt x="10607" y="1339"/>
                  </a:lnTo>
                  <a:lnTo>
                    <a:pt x="10595" y="1337"/>
                  </a:lnTo>
                  <a:lnTo>
                    <a:pt x="10583" y="1335"/>
                  </a:lnTo>
                  <a:lnTo>
                    <a:pt x="10576" y="1335"/>
                  </a:lnTo>
                  <a:lnTo>
                    <a:pt x="10571" y="1336"/>
                  </a:lnTo>
                  <a:lnTo>
                    <a:pt x="10566" y="1338"/>
                  </a:lnTo>
                  <a:lnTo>
                    <a:pt x="10561" y="1341"/>
                  </a:lnTo>
                  <a:lnTo>
                    <a:pt x="10555" y="1363"/>
                  </a:lnTo>
                  <a:lnTo>
                    <a:pt x="10548" y="1386"/>
                  </a:lnTo>
                  <a:lnTo>
                    <a:pt x="10539" y="1407"/>
                  </a:lnTo>
                  <a:lnTo>
                    <a:pt x="10528" y="1429"/>
                  </a:lnTo>
                  <a:lnTo>
                    <a:pt x="10518" y="1450"/>
                  </a:lnTo>
                  <a:lnTo>
                    <a:pt x="10505" y="1470"/>
                  </a:lnTo>
                  <a:lnTo>
                    <a:pt x="10492" y="1491"/>
                  </a:lnTo>
                  <a:lnTo>
                    <a:pt x="10477" y="1510"/>
                  </a:lnTo>
                  <a:lnTo>
                    <a:pt x="10462" y="1529"/>
                  </a:lnTo>
                  <a:lnTo>
                    <a:pt x="10445" y="1546"/>
                  </a:lnTo>
                  <a:lnTo>
                    <a:pt x="10427" y="1562"/>
                  </a:lnTo>
                  <a:lnTo>
                    <a:pt x="10408" y="1577"/>
                  </a:lnTo>
                  <a:lnTo>
                    <a:pt x="10388" y="1591"/>
                  </a:lnTo>
                  <a:lnTo>
                    <a:pt x="10367" y="1603"/>
                  </a:lnTo>
                  <a:lnTo>
                    <a:pt x="10344" y="1614"/>
                  </a:lnTo>
                  <a:lnTo>
                    <a:pt x="10322" y="1623"/>
                  </a:lnTo>
                  <a:lnTo>
                    <a:pt x="10298" y="1631"/>
                  </a:lnTo>
                  <a:lnTo>
                    <a:pt x="10276" y="1636"/>
                  </a:lnTo>
                  <a:lnTo>
                    <a:pt x="10253" y="1639"/>
                  </a:lnTo>
                  <a:lnTo>
                    <a:pt x="10230" y="1641"/>
                  </a:lnTo>
                  <a:lnTo>
                    <a:pt x="10207" y="1641"/>
                  </a:lnTo>
                  <a:lnTo>
                    <a:pt x="10184" y="1639"/>
                  </a:lnTo>
                  <a:lnTo>
                    <a:pt x="10160" y="1636"/>
                  </a:lnTo>
                  <a:lnTo>
                    <a:pt x="10137" y="1632"/>
                  </a:lnTo>
                  <a:lnTo>
                    <a:pt x="10117" y="1635"/>
                  </a:lnTo>
                  <a:lnTo>
                    <a:pt x="10098" y="1637"/>
                  </a:lnTo>
                  <a:lnTo>
                    <a:pt x="10079" y="1638"/>
                  </a:lnTo>
                  <a:lnTo>
                    <a:pt x="10059" y="1639"/>
                  </a:lnTo>
                  <a:lnTo>
                    <a:pt x="10021" y="1639"/>
                  </a:lnTo>
                  <a:lnTo>
                    <a:pt x="9983" y="1638"/>
                  </a:lnTo>
                  <a:lnTo>
                    <a:pt x="9944" y="1637"/>
                  </a:lnTo>
                  <a:lnTo>
                    <a:pt x="9905" y="1637"/>
                  </a:lnTo>
                  <a:lnTo>
                    <a:pt x="9885" y="1637"/>
                  </a:lnTo>
                  <a:lnTo>
                    <a:pt x="9866" y="1639"/>
                  </a:lnTo>
                  <a:lnTo>
                    <a:pt x="9846" y="1641"/>
                  </a:lnTo>
                  <a:lnTo>
                    <a:pt x="9826" y="1644"/>
                  </a:lnTo>
                  <a:lnTo>
                    <a:pt x="9804" y="1644"/>
                  </a:lnTo>
                  <a:lnTo>
                    <a:pt x="9781" y="1644"/>
                  </a:lnTo>
                  <a:lnTo>
                    <a:pt x="9759" y="1644"/>
                  </a:lnTo>
                  <a:lnTo>
                    <a:pt x="9737" y="1645"/>
                  </a:lnTo>
                  <a:lnTo>
                    <a:pt x="9715" y="1645"/>
                  </a:lnTo>
                  <a:lnTo>
                    <a:pt x="9692" y="1645"/>
                  </a:lnTo>
                  <a:lnTo>
                    <a:pt x="9671" y="1645"/>
                  </a:lnTo>
                  <a:lnTo>
                    <a:pt x="9647" y="1643"/>
                  </a:lnTo>
                  <a:lnTo>
                    <a:pt x="9638" y="1645"/>
                  </a:lnTo>
                  <a:lnTo>
                    <a:pt x="9629" y="1647"/>
                  </a:lnTo>
                  <a:lnTo>
                    <a:pt x="9620" y="1647"/>
                  </a:lnTo>
                  <a:lnTo>
                    <a:pt x="9611" y="1648"/>
                  </a:lnTo>
                  <a:lnTo>
                    <a:pt x="9593" y="1648"/>
                  </a:lnTo>
                  <a:lnTo>
                    <a:pt x="9575" y="1647"/>
                  </a:lnTo>
                  <a:lnTo>
                    <a:pt x="9556" y="1646"/>
                  </a:lnTo>
                  <a:lnTo>
                    <a:pt x="9538" y="1645"/>
                  </a:lnTo>
                  <a:lnTo>
                    <a:pt x="9519" y="1645"/>
                  </a:lnTo>
                  <a:lnTo>
                    <a:pt x="9500" y="1648"/>
                  </a:lnTo>
                  <a:lnTo>
                    <a:pt x="9394" y="1649"/>
                  </a:lnTo>
                  <a:lnTo>
                    <a:pt x="9188" y="1649"/>
                  </a:lnTo>
                  <a:lnTo>
                    <a:pt x="8898" y="1650"/>
                  </a:lnTo>
                  <a:lnTo>
                    <a:pt x="8536" y="1651"/>
                  </a:lnTo>
                  <a:lnTo>
                    <a:pt x="8118" y="1652"/>
                  </a:lnTo>
                  <a:lnTo>
                    <a:pt x="7657" y="1652"/>
                  </a:lnTo>
                  <a:lnTo>
                    <a:pt x="7168" y="1653"/>
                  </a:lnTo>
                  <a:lnTo>
                    <a:pt x="6665" y="1654"/>
                  </a:lnTo>
                  <a:lnTo>
                    <a:pt x="6161" y="1655"/>
                  </a:lnTo>
                  <a:lnTo>
                    <a:pt x="5673" y="1656"/>
                  </a:lnTo>
                  <a:lnTo>
                    <a:pt x="5212" y="1658"/>
                  </a:lnTo>
                  <a:lnTo>
                    <a:pt x="4793" y="1659"/>
                  </a:lnTo>
                  <a:lnTo>
                    <a:pt x="4431" y="1660"/>
                  </a:lnTo>
                  <a:lnTo>
                    <a:pt x="4139" y="1660"/>
                  </a:lnTo>
                  <a:lnTo>
                    <a:pt x="3933" y="1661"/>
                  </a:lnTo>
                  <a:lnTo>
                    <a:pt x="3826" y="1662"/>
                  </a:lnTo>
                  <a:lnTo>
                    <a:pt x="3805" y="1660"/>
                  </a:lnTo>
                  <a:lnTo>
                    <a:pt x="3784" y="1659"/>
                  </a:lnTo>
                  <a:lnTo>
                    <a:pt x="3763" y="1659"/>
                  </a:lnTo>
                  <a:lnTo>
                    <a:pt x="3743" y="1659"/>
                  </a:lnTo>
                  <a:lnTo>
                    <a:pt x="3701" y="1661"/>
                  </a:lnTo>
                  <a:lnTo>
                    <a:pt x="3659" y="1664"/>
                  </a:lnTo>
                  <a:lnTo>
                    <a:pt x="3616" y="1666"/>
                  </a:lnTo>
                  <a:lnTo>
                    <a:pt x="3574" y="1668"/>
                  </a:lnTo>
                  <a:lnTo>
                    <a:pt x="3553" y="1668"/>
                  </a:lnTo>
                  <a:lnTo>
                    <a:pt x="3531" y="1668"/>
                  </a:lnTo>
                  <a:lnTo>
                    <a:pt x="3509" y="1667"/>
                  </a:lnTo>
                  <a:lnTo>
                    <a:pt x="3487" y="1666"/>
                  </a:lnTo>
                  <a:lnTo>
                    <a:pt x="3463" y="1666"/>
                  </a:lnTo>
                  <a:lnTo>
                    <a:pt x="3438" y="1666"/>
                  </a:lnTo>
                  <a:lnTo>
                    <a:pt x="3414" y="1666"/>
                  </a:lnTo>
                  <a:lnTo>
                    <a:pt x="3388" y="1666"/>
                  </a:lnTo>
                  <a:lnTo>
                    <a:pt x="3363" y="1666"/>
                  </a:lnTo>
                  <a:lnTo>
                    <a:pt x="3338" y="1666"/>
                  </a:lnTo>
                  <a:lnTo>
                    <a:pt x="3312" y="1667"/>
                  </a:lnTo>
                  <a:lnTo>
                    <a:pt x="3287" y="1668"/>
                  </a:lnTo>
                  <a:lnTo>
                    <a:pt x="3252" y="1668"/>
                  </a:lnTo>
                  <a:lnTo>
                    <a:pt x="3217" y="1668"/>
                  </a:lnTo>
                  <a:lnTo>
                    <a:pt x="3201" y="1668"/>
                  </a:lnTo>
                  <a:lnTo>
                    <a:pt x="3185" y="1669"/>
                  </a:lnTo>
                  <a:lnTo>
                    <a:pt x="3169" y="1670"/>
                  </a:lnTo>
                  <a:lnTo>
                    <a:pt x="3155" y="1672"/>
                  </a:lnTo>
                  <a:lnTo>
                    <a:pt x="3099" y="1673"/>
                  </a:lnTo>
                  <a:lnTo>
                    <a:pt x="3042" y="1673"/>
                  </a:lnTo>
                  <a:lnTo>
                    <a:pt x="2986" y="1673"/>
                  </a:lnTo>
                  <a:lnTo>
                    <a:pt x="2931" y="1674"/>
                  </a:lnTo>
                  <a:lnTo>
                    <a:pt x="2876" y="1674"/>
                  </a:lnTo>
                  <a:lnTo>
                    <a:pt x="2821" y="1675"/>
                  </a:lnTo>
                  <a:lnTo>
                    <a:pt x="2766" y="1675"/>
                  </a:lnTo>
                  <a:lnTo>
                    <a:pt x="2711" y="1676"/>
                  </a:lnTo>
                  <a:lnTo>
                    <a:pt x="2657" y="1677"/>
                  </a:lnTo>
                  <a:lnTo>
                    <a:pt x="2603" y="1677"/>
                  </a:lnTo>
                  <a:lnTo>
                    <a:pt x="2549" y="1678"/>
                  </a:lnTo>
                  <a:lnTo>
                    <a:pt x="2495" y="1678"/>
                  </a:lnTo>
                  <a:lnTo>
                    <a:pt x="2440" y="1679"/>
                  </a:lnTo>
                  <a:lnTo>
                    <a:pt x="2386" y="1679"/>
                  </a:lnTo>
                  <a:lnTo>
                    <a:pt x="2332" y="1679"/>
                  </a:lnTo>
                  <a:lnTo>
                    <a:pt x="2278" y="1679"/>
                  </a:lnTo>
                  <a:lnTo>
                    <a:pt x="2197" y="1680"/>
                  </a:lnTo>
                  <a:lnTo>
                    <a:pt x="2118" y="1680"/>
                  </a:lnTo>
                  <a:lnTo>
                    <a:pt x="2041" y="1681"/>
                  </a:lnTo>
                  <a:lnTo>
                    <a:pt x="1965" y="1682"/>
                  </a:lnTo>
                  <a:lnTo>
                    <a:pt x="1888" y="1683"/>
                  </a:lnTo>
                  <a:lnTo>
                    <a:pt x="1811" y="1684"/>
                  </a:lnTo>
                  <a:lnTo>
                    <a:pt x="1731" y="1686"/>
                  </a:lnTo>
                  <a:lnTo>
                    <a:pt x="1649" y="1687"/>
                  </a:lnTo>
                  <a:lnTo>
                    <a:pt x="1564" y="1687"/>
                  </a:lnTo>
                  <a:lnTo>
                    <a:pt x="1478" y="1687"/>
                  </a:lnTo>
                  <a:lnTo>
                    <a:pt x="1392" y="1687"/>
                  </a:lnTo>
                  <a:lnTo>
                    <a:pt x="1306" y="1688"/>
                  </a:lnTo>
                  <a:lnTo>
                    <a:pt x="1219" y="1688"/>
                  </a:lnTo>
                  <a:lnTo>
                    <a:pt x="1132" y="1688"/>
                  </a:lnTo>
                  <a:lnTo>
                    <a:pt x="1045" y="1689"/>
                  </a:lnTo>
                  <a:lnTo>
                    <a:pt x="957" y="1689"/>
                  </a:lnTo>
                  <a:lnTo>
                    <a:pt x="929" y="1690"/>
                  </a:lnTo>
                  <a:lnTo>
                    <a:pt x="902" y="1689"/>
                  </a:lnTo>
                  <a:lnTo>
                    <a:pt x="874" y="1688"/>
                  </a:lnTo>
                  <a:lnTo>
                    <a:pt x="848" y="1685"/>
                  </a:lnTo>
                  <a:lnTo>
                    <a:pt x="821" y="1681"/>
                  </a:lnTo>
                  <a:lnTo>
                    <a:pt x="796" y="1676"/>
                  </a:lnTo>
                  <a:lnTo>
                    <a:pt x="769" y="1670"/>
                  </a:lnTo>
                  <a:lnTo>
                    <a:pt x="744" y="1662"/>
                  </a:lnTo>
                  <a:lnTo>
                    <a:pt x="720" y="1653"/>
                  </a:lnTo>
                  <a:lnTo>
                    <a:pt x="695" y="1643"/>
                  </a:lnTo>
                  <a:lnTo>
                    <a:pt x="672" y="1631"/>
                  </a:lnTo>
                  <a:lnTo>
                    <a:pt x="649" y="1618"/>
                  </a:lnTo>
                  <a:lnTo>
                    <a:pt x="627" y="1603"/>
                  </a:lnTo>
                  <a:lnTo>
                    <a:pt x="606" y="1588"/>
                  </a:lnTo>
                  <a:lnTo>
                    <a:pt x="586" y="1571"/>
                  </a:lnTo>
                  <a:lnTo>
                    <a:pt x="567" y="1552"/>
                  </a:lnTo>
                  <a:lnTo>
                    <a:pt x="553" y="1536"/>
                  </a:lnTo>
                  <a:lnTo>
                    <a:pt x="541" y="1519"/>
                  </a:lnTo>
                  <a:lnTo>
                    <a:pt x="531" y="1500"/>
                  </a:lnTo>
                  <a:lnTo>
                    <a:pt x="522" y="1481"/>
                  </a:lnTo>
                  <a:lnTo>
                    <a:pt x="518" y="1470"/>
                  </a:lnTo>
                  <a:lnTo>
                    <a:pt x="514" y="1461"/>
                  </a:lnTo>
                  <a:lnTo>
                    <a:pt x="511" y="1451"/>
                  </a:lnTo>
                  <a:lnTo>
                    <a:pt x="509" y="1440"/>
                  </a:lnTo>
                  <a:lnTo>
                    <a:pt x="507" y="1430"/>
                  </a:lnTo>
                  <a:lnTo>
                    <a:pt x="505" y="1418"/>
                  </a:lnTo>
                  <a:lnTo>
                    <a:pt x="505" y="1407"/>
                  </a:lnTo>
                  <a:lnTo>
                    <a:pt x="504" y="1396"/>
                  </a:lnTo>
                  <a:lnTo>
                    <a:pt x="501" y="1392"/>
                  </a:lnTo>
                  <a:lnTo>
                    <a:pt x="499" y="1390"/>
                  </a:lnTo>
                  <a:lnTo>
                    <a:pt x="496" y="1389"/>
                  </a:lnTo>
                  <a:lnTo>
                    <a:pt x="493" y="1388"/>
                  </a:lnTo>
                  <a:lnTo>
                    <a:pt x="486" y="1388"/>
                  </a:lnTo>
                  <a:lnTo>
                    <a:pt x="480" y="1390"/>
                  </a:lnTo>
                  <a:lnTo>
                    <a:pt x="473" y="1393"/>
                  </a:lnTo>
                  <a:lnTo>
                    <a:pt x="466" y="1395"/>
                  </a:lnTo>
                  <a:lnTo>
                    <a:pt x="462" y="1395"/>
                  </a:lnTo>
                  <a:lnTo>
                    <a:pt x="459" y="1395"/>
                  </a:lnTo>
                  <a:lnTo>
                    <a:pt x="456" y="1395"/>
                  </a:lnTo>
                  <a:lnTo>
                    <a:pt x="452" y="1393"/>
                  </a:lnTo>
                  <a:lnTo>
                    <a:pt x="440" y="1395"/>
                  </a:lnTo>
                  <a:lnTo>
                    <a:pt x="428" y="1394"/>
                  </a:lnTo>
                  <a:lnTo>
                    <a:pt x="415" y="1392"/>
                  </a:lnTo>
                  <a:lnTo>
                    <a:pt x="404" y="1388"/>
                  </a:lnTo>
                  <a:lnTo>
                    <a:pt x="393" y="1383"/>
                  </a:lnTo>
                  <a:lnTo>
                    <a:pt x="383" y="1375"/>
                  </a:lnTo>
                  <a:lnTo>
                    <a:pt x="372" y="1367"/>
                  </a:lnTo>
                  <a:lnTo>
                    <a:pt x="363" y="1357"/>
                  </a:lnTo>
                  <a:lnTo>
                    <a:pt x="359" y="1352"/>
                  </a:lnTo>
                  <a:lnTo>
                    <a:pt x="356" y="1346"/>
                  </a:lnTo>
                  <a:lnTo>
                    <a:pt x="354" y="1340"/>
                  </a:lnTo>
                  <a:lnTo>
                    <a:pt x="353" y="1334"/>
                  </a:lnTo>
                  <a:lnTo>
                    <a:pt x="351" y="1320"/>
                  </a:lnTo>
                  <a:lnTo>
                    <a:pt x="350" y="1306"/>
                  </a:lnTo>
                  <a:lnTo>
                    <a:pt x="350" y="1293"/>
                  </a:lnTo>
                  <a:lnTo>
                    <a:pt x="350" y="1278"/>
                  </a:lnTo>
                  <a:lnTo>
                    <a:pt x="348" y="1265"/>
                  </a:lnTo>
                  <a:lnTo>
                    <a:pt x="345" y="1253"/>
                  </a:lnTo>
                  <a:lnTo>
                    <a:pt x="327" y="1249"/>
                  </a:lnTo>
                  <a:lnTo>
                    <a:pt x="309" y="1246"/>
                  </a:lnTo>
                  <a:lnTo>
                    <a:pt x="290" y="1244"/>
                  </a:lnTo>
                  <a:lnTo>
                    <a:pt x="270" y="1242"/>
                  </a:lnTo>
                  <a:lnTo>
                    <a:pt x="248" y="1232"/>
                  </a:lnTo>
                  <a:lnTo>
                    <a:pt x="224" y="1221"/>
                  </a:lnTo>
                  <a:lnTo>
                    <a:pt x="202" y="1210"/>
                  </a:lnTo>
                  <a:lnTo>
                    <a:pt x="178" y="1197"/>
                  </a:lnTo>
                  <a:lnTo>
                    <a:pt x="174" y="1190"/>
                  </a:lnTo>
                  <a:lnTo>
                    <a:pt x="169" y="1185"/>
                  </a:lnTo>
                  <a:lnTo>
                    <a:pt x="164" y="1180"/>
                  </a:lnTo>
                  <a:lnTo>
                    <a:pt x="158" y="1175"/>
                  </a:lnTo>
                  <a:lnTo>
                    <a:pt x="145" y="1165"/>
                  </a:lnTo>
                  <a:lnTo>
                    <a:pt x="135" y="1154"/>
                  </a:lnTo>
                  <a:lnTo>
                    <a:pt x="124" y="1140"/>
                  </a:lnTo>
                  <a:lnTo>
                    <a:pt x="113" y="1126"/>
                  </a:lnTo>
                  <a:lnTo>
                    <a:pt x="102" y="1112"/>
                  </a:lnTo>
                  <a:lnTo>
                    <a:pt x="92" y="1097"/>
                  </a:lnTo>
                  <a:lnTo>
                    <a:pt x="84" y="1082"/>
                  </a:lnTo>
                  <a:lnTo>
                    <a:pt x="76" y="1067"/>
                  </a:lnTo>
                  <a:lnTo>
                    <a:pt x="70" y="1051"/>
                  </a:lnTo>
                  <a:lnTo>
                    <a:pt x="64" y="1035"/>
                  </a:lnTo>
                  <a:lnTo>
                    <a:pt x="59" y="1019"/>
                  </a:lnTo>
                  <a:lnTo>
                    <a:pt x="53" y="1002"/>
                  </a:lnTo>
                  <a:lnTo>
                    <a:pt x="50" y="985"/>
                  </a:lnTo>
                  <a:lnTo>
                    <a:pt x="48" y="969"/>
                  </a:lnTo>
                  <a:lnTo>
                    <a:pt x="47" y="951"/>
                  </a:lnTo>
                  <a:lnTo>
                    <a:pt x="46" y="934"/>
                  </a:lnTo>
                  <a:lnTo>
                    <a:pt x="47" y="917"/>
                  </a:lnTo>
                  <a:lnTo>
                    <a:pt x="49" y="899"/>
                  </a:lnTo>
                  <a:lnTo>
                    <a:pt x="54" y="879"/>
                  </a:lnTo>
                  <a:lnTo>
                    <a:pt x="61" y="858"/>
                  </a:lnTo>
                  <a:lnTo>
                    <a:pt x="68" y="839"/>
                  </a:lnTo>
                  <a:lnTo>
                    <a:pt x="77" y="819"/>
                  </a:lnTo>
                  <a:lnTo>
                    <a:pt x="86" y="800"/>
                  </a:lnTo>
                  <a:lnTo>
                    <a:pt x="96" y="782"/>
                  </a:lnTo>
                  <a:lnTo>
                    <a:pt x="108" y="764"/>
                  </a:lnTo>
                  <a:lnTo>
                    <a:pt x="120" y="746"/>
                  </a:lnTo>
                  <a:lnTo>
                    <a:pt x="132" y="729"/>
                  </a:lnTo>
                  <a:lnTo>
                    <a:pt x="146" y="712"/>
                  </a:lnTo>
                  <a:lnTo>
                    <a:pt x="160" y="696"/>
                  </a:lnTo>
                  <a:lnTo>
                    <a:pt x="174" y="679"/>
                  </a:lnTo>
                  <a:lnTo>
                    <a:pt x="189" y="664"/>
                  </a:lnTo>
                  <a:lnTo>
                    <a:pt x="205" y="649"/>
                  </a:lnTo>
                  <a:lnTo>
                    <a:pt x="221" y="634"/>
                  </a:lnTo>
                  <a:lnTo>
                    <a:pt x="236" y="620"/>
                  </a:lnTo>
                  <a:lnTo>
                    <a:pt x="245" y="614"/>
                  </a:lnTo>
                  <a:lnTo>
                    <a:pt x="252" y="609"/>
                  </a:lnTo>
                  <a:lnTo>
                    <a:pt x="260" y="605"/>
                  </a:lnTo>
                  <a:lnTo>
                    <a:pt x="268" y="602"/>
                  </a:lnTo>
                  <a:lnTo>
                    <a:pt x="285" y="597"/>
                  </a:lnTo>
                  <a:lnTo>
                    <a:pt x="303" y="593"/>
                  </a:lnTo>
                  <a:lnTo>
                    <a:pt x="339" y="588"/>
                  </a:lnTo>
                  <a:lnTo>
                    <a:pt x="375" y="581"/>
                  </a:lnTo>
                  <a:lnTo>
                    <a:pt x="380" y="577"/>
                  </a:lnTo>
                  <a:lnTo>
                    <a:pt x="383" y="572"/>
                  </a:lnTo>
                  <a:lnTo>
                    <a:pt x="385" y="567"/>
                  </a:lnTo>
                  <a:lnTo>
                    <a:pt x="386" y="562"/>
                  </a:lnTo>
                  <a:lnTo>
                    <a:pt x="386" y="551"/>
                  </a:lnTo>
                  <a:lnTo>
                    <a:pt x="386" y="537"/>
                  </a:lnTo>
                  <a:lnTo>
                    <a:pt x="385" y="525"/>
                  </a:lnTo>
                  <a:lnTo>
                    <a:pt x="384" y="513"/>
                  </a:lnTo>
                  <a:lnTo>
                    <a:pt x="385" y="507"/>
                  </a:lnTo>
                  <a:lnTo>
                    <a:pt x="386" y="501"/>
                  </a:lnTo>
                  <a:lnTo>
                    <a:pt x="388" y="494"/>
                  </a:lnTo>
                  <a:lnTo>
                    <a:pt x="391" y="489"/>
                  </a:lnTo>
                  <a:lnTo>
                    <a:pt x="396" y="484"/>
                  </a:lnTo>
                  <a:lnTo>
                    <a:pt x="400" y="479"/>
                  </a:lnTo>
                  <a:lnTo>
                    <a:pt x="406" y="475"/>
                  </a:lnTo>
                  <a:lnTo>
                    <a:pt x="411" y="472"/>
                  </a:lnTo>
                  <a:lnTo>
                    <a:pt x="422" y="467"/>
                  </a:lnTo>
                  <a:lnTo>
                    <a:pt x="434" y="464"/>
                  </a:lnTo>
                  <a:lnTo>
                    <a:pt x="439" y="467"/>
                  </a:lnTo>
                  <a:lnTo>
                    <a:pt x="444" y="469"/>
                  </a:lnTo>
                  <a:lnTo>
                    <a:pt x="449" y="470"/>
                  </a:lnTo>
                  <a:lnTo>
                    <a:pt x="454" y="471"/>
                  </a:lnTo>
                  <a:lnTo>
                    <a:pt x="463" y="471"/>
                  </a:lnTo>
                  <a:lnTo>
                    <a:pt x="474" y="469"/>
                  </a:lnTo>
                  <a:lnTo>
                    <a:pt x="483" y="466"/>
                  </a:lnTo>
                  <a:lnTo>
                    <a:pt x="492" y="462"/>
                  </a:lnTo>
                  <a:lnTo>
                    <a:pt x="501" y="457"/>
                  </a:lnTo>
                  <a:lnTo>
                    <a:pt x="510" y="450"/>
                  </a:lnTo>
                  <a:lnTo>
                    <a:pt x="515" y="442"/>
                  </a:lnTo>
                  <a:lnTo>
                    <a:pt x="520" y="432"/>
                  </a:lnTo>
                  <a:lnTo>
                    <a:pt x="523" y="422"/>
                  </a:lnTo>
                  <a:lnTo>
                    <a:pt x="526" y="412"/>
                  </a:lnTo>
                  <a:lnTo>
                    <a:pt x="530" y="389"/>
                  </a:lnTo>
                  <a:lnTo>
                    <a:pt x="535" y="368"/>
                  </a:lnTo>
                  <a:lnTo>
                    <a:pt x="541" y="353"/>
                  </a:lnTo>
                  <a:lnTo>
                    <a:pt x="546" y="339"/>
                  </a:lnTo>
                  <a:lnTo>
                    <a:pt x="553" y="326"/>
                  </a:lnTo>
                  <a:lnTo>
                    <a:pt x="560" y="312"/>
                  </a:lnTo>
                  <a:lnTo>
                    <a:pt x="568" y="300"/>
                  </a:lnTo>
                  <a:lnTo>
                    <a:pt x="576" y="288"/>
                  </a:lnTo>
                  <a:lnTo>
                    <a:pt x="585" y="276"/>
                  </a:lnTo>
                  <a:lnTo>
                    <a:pt x="594" y="264"/>
                  </a:lnTo>
                  <a:lnTo>
                    <a:pt x="604" y="253"/>
                  </a:lnTo>
                  <a:lnTo>
                    <a:pt x="615" y="242"/>
                  </a:lnTo>
                  <a:lnTo>
                    <a:pt x="626" y="232"/>
                  </a:lnTo>
                  <a:lnTo>
                    <a:pt x="636" y="223"/>
                  </a:lnTo>
                  <a:lnTo>
                    <a:pt x="648" y="213"/>
                  </a:lnTo>
                  <a:lnTo>
                    <a:pt x="660" y="204"/>
                  </a:lnTo>
                  <a:lnTo>
                    <a:pt x="672" y="195"/>
                  </a:lnTo>
                  <a:lnTo>
                    <a:pt x="685" y="187"/>
                  </a:lnTo>
                  <a:lnTo>
                    <a:pt x="711" y="172"/>
                  </a:lnTo>
                  <a:lnTo>
                    <a:pt x="738" y="159"/>
                  </a:lnTo>
                  <a:lnTo>
                    <a:pt x="766" y="147"/>
                  </a:lnTo>
                  <a:lnTo>
                    <a:pt x="795" y="138"/>
                  </a:lnTo>
                  <a:lnTo>
                    <a:pt x="823" y="130"/>
                  </a:lnTo>
                  <a:lnTo>
                    <a:pt x="853" y="123"/>
                  </a:lnTo>
                  <a:lnTo>
                    <a:pt x="881" y="119"/>
                  </a:lnTo>
                  <a:lnTo>
                    <a:pt x="911" y="117"/>
                  </a:lnTo>
                  <a:lnTo>
                    <a:pt x="917" y="115"/>
                  </a:lnTo>
                  <a:lnTo>
                    <a:pt x="924" y="113"/>
                  </a:lnTo>
                  <a:lnTo>
                    <a:pt x="931" y="113"/>
                  </a:lnTo>
                  <a:lnTo>
                    <a:pt x="938" y="113"/>
                  </a:lnTo>
                  <a:lnTo>
                    <a:pt x="952" y="113"/>
                  </a:lnTo>
                  <a:lnTo>
                    <a:pt x="966" y="114"/>
                  </a:lnTo>
                  <a:lnTo>
                    <a:pt x="980" y="115"/>
                  </a:lnTo>
                  <a:lnTo>
                    <a:pt x="994" y="114"/>
                  </a:lnTo>
                  <a:lnTo>
                    <a:pt x="1000" y="112"/>
                  </a:lnTo>
                  <a:lnTo>
                    <a:pt x="1006" y="110"/>
                  </a:lnTo>
                  <a:lnTo>
                    <a:pt x="1012" y="107"/>
                  </a:lnTo>
                  <a:lnTo>
                    <a:pt x="1018" y="103"/>
                  </a:lnTo>
                  <a:lnTo>
                    <a:pt x="1055" y="106"/>
                  </a:lnTo>
                  <a:lnTo>
                    <a:pt x="1092" y="108"/>
                  </a:lnTo>
                  <a:lnTo>
                    <a:pt x="1128" y="109"/>
                  </a:lnTo>
                  <a:lnTo>
                    <a:pt x="1165" y="109"/>
                  </a:lnTo>
                  <a:lnTo>
                    <a:pt x="1235" y="109"/>
                  </a:lnTo>
                  <a:lnTo>
                    <a:pt x="1306" y="108"/>
                  </a:lnTo>
                  <a:lnTo>
                    <a:pt x="1376" y="106"/>
                  </a:lnTo>
                  <a:lnTo>
                    <a:pt x="1445" y="105"/>
                  </a:lnTo>
                  <a:lnTo>
                    <a:pt x="1513" y="104"/>
                  </a:lnTo>
                  <a:lnTo>
                    <a:pt x="1582" y="106"/>
                  </a:lnTo>
                  <a:lnTo>
                    <a:pt x="1647" y="103"/>
                  </a:lnTo>
                  <a:lnTo>
                    <a:pt x="1714" y="102"/>
                  </a:lnTo>
                  <a:lnTo>
                    <a:pt x="1782" y="101"/>
                  </a:lnTo>
                  <a:lnTo>
                    <a:pt x="1850" y="101"/>
                  </a:lnTo>
                  <a:lnTo>
                    <a:pt x="1918" y="101"/>
                  </a:lnTo>
                  <a:lnTo>
                    <a:pt x="1986" y="100"/>
                  </a:lnTo>
                  <a:lnTo>
                    <a:pt x="2054" y="99"/>
                  </a:lnTo>
                  <a:lnTo>
                    <a:pt x="2120" y="97"/>
                  </a:lnTo>
                  <a:lnTo>
                    <a:pt x="2205" y="96"/>
                  </a:lnTo>
                  <a:lnTo>
                    <a:pt x="2291" y="95"/>
                  </a:lnTo>
                  <a:lnTo>
                    <a:pt x="2379" y="93"/>
                  </a:lnTo>
                  <a:lnTo>
                    <a:pt x="2467" y="91"/>
                  </a:lnTo>
                  <a:lnTo>
                    <a:pt x="2555" y="90"/>
                  </a:lnTo>
                  <a:lnTo>
                    <a:pt x="2641" y="88"/>
                  </a:lnTo>
                  <a:lnTo>
                    <a:pt x="2726" y="88"/>
                  </a:lnTo>
                  <a:lnTo>
                    <a:pt x="2807" y="89"/>
                  </a:lnTo>
                  <a:lnTo>
                    <a:pt x="2957" y="88"/>
                  </a:lnTo>
                  <a:lnTo>
                    <a:pt x="3205" y="87"/>
                  </a:lnTo>
                  <a:lnTo>
                    <a:pt x="3539" y="86"/>
                  </a:lnTo>
                  <a:lnTo>
                    <a:pt x="3944" y="85"/>
                  </a:lnTo>
                  <a:lnTo>
                    <a:pt x="4405" y="84"/>
                  </a:lnTo>
                  <a:lnTo>
                    <a:pt x="4909" y="81"/>
                  </a:lnTo>
                  <a:lnTo>
                    <a:pt x="5442" y="80"/>
                  </a:lnTo>
                  <a:lnTo>
                    <a:pt x="5989" y="78"/>
                  </a:lnTo>
                  <a:lnTo>
                    <a:pt x="6536" y="77"/>
                  </a:lnTo>
                  <a:lnTo>
                    <a:pt x="7068" y="75"/>
                  </a:lnTo>
                  <a:lnTo>
                    <a:pt x="7572" y="74"/>
                  </a:lnTo>
                  <a:lnTo>
                    <a:pt x="8034" y="72"/>
                  </a:lnTo>
                  <a:lnTo>
                    <a:pt x="8440" y="71"/>
                  </a:lnTo>
                  <a:lnTo>
                    <a:pt x="8775" y="69"/>
                  </a:lnTo>
                  <a:lnTo>
                    <a:pt x="9026" y="68"/>
                  </a:lnTo>
                  <a:lnTo>
                    <a:pt x="9177" y="67"/>
                  </a:lnTo>
                  <a:lnTo>
                    <a:pt x="9264" y="64"/>
                  </a:lnTo>
                  <a:lnTo>
                    <a:pt x="9352" y="62"/>
                  </a:lnTo>
                  <a:lnTo>
                    <a:pt x="9441" y="61"/>
                  </a:lnTo>
                  <a:lnTo>
                    <a:pt x="9530" y="61"/>
                  </a:lnTo>
                  <a:lnTo>
                    <a:pt x="9619" y="61"/>
                  </a:lnTo>
                  <a:lnTo>
                    <a:pt x="9708" y="61"/>
                  </a:lnTo>
                  <a:lnTo>
                    <a:pt x="9796" y="62"/>
                  </a:lnTo>
                  <a:lnTo>
                    <a:pt x="9884" y="62"/>
                  </a:lnTo>
                  <a:lnTo>
                    <a:pt x="9917" y="64"/>
                  </a:lnTo>
                  <a:lnTo>
                    <a:pt x="9949" y="67"/>
                  </a:lnTo>
                  <a:lnTo>
                    <a:pt x="9965" y="69"/>
                  </a:lnTo>
                  <a:lnTo>
                    <a:pt x="9982" y="70"/>
                  </a:lnTo>
                  <a:lnTo>
                    <a:pt x="9998" y="69"/>
                  </a:lnTo>
                  <a:lnTo>
                    <a:pt x="10014" y="66"/>
                  </a:lnTo>
                  <a:lnTo>
                    <a:pt x="10031" y="70"/>
                  </a:lnTo>
                  <a:lnTo>
                    <a:pt x="10048" y="72"/>
                  </a:lnTo>
                  <a:lnTo>
                    <a:pt x="10065" y="73"/>
                  </a:lnTo>
                  <a:lnTo>
                    <a:pt x="10083" y="73"/>
                  </a:lnTo>
                  <a:lnTo>
                    <a:pt x="10117" y="72"/>
                  </a:lnTo>
                  <a:lnTo>
                    <a:pt x="10151" y="70"/>
                  </a:lnTo>
                  <a:lnTo>
                    <a:pt x="10168" y="69"/>
                  </a:lnTo>
                  <a:lnTo>
                    <a:pt x="10184" y="69"/>
                  </a:lnTo>
                  <a:lnTo>
                    <a:pt x="10200" y="69"/>
                  </a:lnTo>
                  <a:lnTo>
                    <a:pt x="10217" y="71"/>
                  </a:lnTo>
                  <a:lnTo>
                    <a:pt x="10232" y="74"/>
                  </a:lnTo>
                  <a:lnTo>
                    <a:pt x="10248" y="79"/>
                  </a:lnTo>
                  <a:lnTo>
                    <a:pt x="10264" y="86"/>
                  </a:lnTo>
                  <a:lnTo>
                    <a:pt x="10278" y="94"/>
                  </a:lnTo>
                  <a:lnTo>
                    <a:pt x="10294" y="101"/>
                  </a:lnTo>
                  <a:lnTo>
                    <a:pt x="10310" y="109"/>
                  </a:lnTo>
                  <a:lnTo>
                    <a:pt x="10325" y="117"/>
                  </a:lnTo>
                  <a:lnTo>
                    <a:pt x="10340" y="126"/>
                  </a:lnTo>
                  <a:lnTo>
                    <a:pt x="10356" y="136"/>
                  </a:lnTo>
                  <a:lnTo>
                    <a:pt x="10370" y="146"/>
                  </a:lnTo>
                  <a:lnTo>
                    <a:pt x="10385" y="157"/>
                  </a:lnTo>
                  <a:lnTo>
                    <a:pt x="10399" y="168"/>
                  </a:lnTo>
                  <a:lnTo>
                    <a:pt x="10412" y="180"/>
                  </a:lnTo>
                  <a:lnTo>
                    <a:pt x="10425" y="193"/>
                  </a:lnTo>
                  <a:lnTo>
                    <a:pt x="10437" y="206"/>
                  </a:lnTo>
                  <a:lnTo>
                    <a:pt x="10449" y="219"/>
                  </a:lnTo>
                  <a:lnTo>
                    <a:pt x="10459" y="234"/>
                  </a:lnTo>
                  <a:lnTo>
                    <a:pt x="10468" y="248"/>
                  </a:lnTo>
                  <a:lnTo>
                    <a:pt x="10477" y="263"/>
                  </a:lnTo>
                  <a:lnTo>
                    <a:pt x="10484" y="280"/>
                  </a:lnTo>
                  <a:lnTo>
                    <a:pt x="10493" y="284"/>
                  </a:lnTo>
                  <a:lnTo>
                    <a:pt x="10500" y="289"/>
                  </a:lnTo>
                  <a:lnTo>
                    <a:pt x="10506" y="295"/>
                  </a:lnTo>
                  <a:lnTo>
                    <a:pt x="10511" y="301"/>
                  </a:lnTo>
                  <a:lnTo>
                    <a:pt x="10517" y="307"/>
                  </a:lnTo>
                  <a:lnTo>
                    <a:pt x="10523" y="312"/>
                  </a:lnTo>
                  <a:lnTo>
                    <a:pt x="10526" y="315"/>
                  </a:lnTo>
                  <a:lnTo>
                    <a:pt x="10530" y="317"/>
                  </a:lnTo>
                  <a:lnTo>
                    <a:pt x="10536" y="318"/>
                  </a:lnTo>
                  <a:lnTo>
                    <a:pt x="10540" y="319"/>
                  </a:lnTo>
                  <a:lnTo>
                    <a:pt x="10547" y="317"/>
                  </a:lnTo>
                  <a:lnTo>
                    <a:pt x="10553" y="316"/>
                  </a:lnTo>
                  <a:lnTo>
                    <a:pt x="10558" y="316"/>
                  </a:lnTo>
                  <a:lnTo>
                    <a:pt x="10564" y="316"/>
                  </a:lnTo>
                  <a:lnTo>
                    <a:pt x="10576" y="318"/>
                  </a:lnTo>
                  <a:lnTo>
                    <a:pt x="10588" y="322"/>
                  </a:lnTo>
                  <a:lnTo>
                    <a:pt x="10599" y="326"/>
                  </a:lnTo>
                  <a:lnTo>
                    <a:pt x="10610" y="329"/>
                  </a:lnTo>
                  <a:lnTo>
                    <a:pt x="10621" y="332"/>
                  </a:lnTo>
                  <a:lnTo>
                    <a:pt x="10633" y="333"/>
                  </a:lnTo>
                  <a:lnTo>
                    <a:pt x="10640" y="333"/>
                  </a:lnTo>
                  <a:lnTo>
                    <a:pt x="10647" y="334"/>
                  </a:lnTo>
                  <a:lnTo>
                    <a:pt x="10653" y="335"/>
                  </a:lnTo>
                  <a:lnTo>
                    <a:pt x="10659" y="337"/>
                  </a:lnTo>
                  <a:lnTo>
                    <a:pt x="10665" y="339"/>
                  </a:lnTo>
                  <a:lnTo>
                    <a:pt x="10672" y="343"/>
                  </a:lnTo>
                  <a:lnTo>
                    <a:pt x="10677" y="346"/>
                  </a:lnTo>
                  <a:lnTo>
                    <a:pt x="10682" y="350"/>
                  </a:lnTo>
                  <a:lnTo>
                    <a:pt x="10691" y="361"/>
                  </a:lnTo>
                  <a:lnTo>
                    <a:pt x="10699" y="371"/>
                  </a:lnTo>
                  <a:lnTo>
                    <a:pt x="10706" y="382"/>
                  </a:lnTo>
                  <a:lnTo>
                    <a:pt x="10712" y="393"/>
                  </a:lnTo>
                  <a:lnTo>
                    <a:pt x="10715" y="403"/>
                  </a:lnTo>
                  <a:lnTo>
                    <a:pt x="10718" y="414"/>
                  </a:lnTo>
                  <a:lnTo>
                    <a:pt x="10719" y="425"/>
                  </a:lnTo>
                  <a:lnTo>
                    <a:pt x="10720" y="435"/>
                  </a:lnTo>
                  <a:lnTo>
                    <a:pt x="10721" y="440"/>
                  </a:lnTo>
                  <a:lnTo>
                    <a:pt x="10722" y="445"/>
                  </a:lnTo>
                  <a:lnTo>
                    <a:pt x="10724" y="449"/>
                  </a:lnTo>
                  <a:lnTo>
                    <a:pt x="10726" y="455"/>
                  </a:lnTo>
                  <a:lnTo>
                    <a:pt x="10729" y="459"/>
                  </a:lnTo>
                  <a:lnTo>
                    <a:pt x="10733" y="462"/>
                  </a:lnTo>
                  <a:lnTo>
                    <a:pt x="10737" y="465"/>
                  </a:lnTo>
                  <a:lnTo>
                    <a:pt x="10743" y="467"/>
                  </a:lnTo>
                  <a:lnTo>
                    <a:pt x="10784" y="481"/>
                  </a:lnTo>
                  <a:lnTo>
                    <a:pt x="10826" y="495"/>
                  </a:lnTo>
                  <a:lnTo>
                    <a:pt x="10836" y="500"/>
                  </a:lnTo>
                  <a:lnTo>
                    <a:pt x="10846" y="505"/>
                  </a:lnTo>
                  <a:lnTo>
                    <a:pt x="10855" y="511"/>
                  </a:lnTo>
                  <a:lnTo>
                    <a:pt x="10864" y="517"/>
                  </a:lnTo>
                  <a:lnTo>
                    <a:pt x="10872" y="524"/>
                  </a:lnTo>
                  <a:lnTo>
                    <a:pt x="10879" y="532"/>
                  </a:lnTo>
                  <a:lnTo>
                    <a:pt x="10885" y="541"/>
                  </a:lnTo>
                  <a:lnTo>
                    <a:pt x="10891" y="552"/>
                  </a:lnTo>
                  <a:lnTo>
                    <a:pt x="10903" y="568"/>
                  </a:lnTo>
                  <a:lnTo>
                    <a:pt x="10913" y="584"/>
                  </a:lnTo>
                  <a:lnTo>
                    <a:pt x="10922" y="601"/>
                  </a:lnTo>
                  <a:lnTo>
                    <a:pt x="10930" y="619"/>
                  </a:lnTo>
                  <a:lnTo>
                    <a:pt x="10943" y="656"/>
                  </a:lnTo>
                  <a:lnTo>
                    <a:pt x="10956" y="693"/>
                  </a:lnTo>
                  <a:lnTo>
                    <a:pt x="10967" y="731"/>
                  </a:lnTo>
                  <a:lnTo>
                    <a:pt x="10981" y="767"/>
                  </a:lnTo>
                  <a:lnTo>
                    <a:pt x="10989" y="786"/>
                  </a:lnTo>
                  <a:lnTo>
                    <a:pt x="10998" y="803"/>
                  </a:lnTo>
                  <a:lnTo>
                    <a:pt x="11008" y="820"/>
                  </a:lnTo>
                  <a:lnTo>
                    <a:pt x="11020" y="837"/>
                  </a:lnTo>
                  <a:lnTo>
                    <a:pt x="11014" y="852"/>
                  </a:lnTo>
                  <a:lnTo>
                    <a:pt x="11008" y="868"/>
                  </a:lnTo>
                  <a:lnTo>
                    <a:pt x="11001" y="884"/>
                  </a:lnTo>
                  <a:lnTo>
                    <a:pt x="10993" y="900"/>
                  </a:lnTo>
                  <a:lnTo>
                    <a:pt x="10976" y="931"/>
                  </a:lnTo>
                  <a:lnTo>
                    <a:pt x="10959" y="960"/>
                  </a:lnTo>
                  <a:lnTo>
                    <a:pt x="10939" y="991"/>
                  </a:lnTo>
                  <a:lnTo>
                    <a:pt x="10921" y="1021"/>
                  </a:lnTo>
                  <a:lnTo>
                    <a:pt x="10903" y="1051"/>
                  </a:lnTo>
                  <a:lnTo>
                    <a:pt x="10885" y="1081"/>
                  </a:lnTo>
                  <a:close/>
                  <a:moveTo>
                    <a:pt x="10879" y="859"/>
                  </a:moveTo>
                  <a:lnTo>
                    <a:pt x="10877" y="877"/>
                  </a:lnTo>
                  <a:lnTo>
                    <a:pt x="10874" y="894"/>
                  </a:lnTo>
                  <a:lnTo>
                    <a:pt x="10870" y="911"/>
                  </a:lnTo>
                  <a:lnTo>
                    <a:pt x="10865" y="929"/>
                  </a:lnTo>
                  <a:lnTo>
                    <a:pt x="10859" y="945"/>
                  </a:lnTo>
                  <a:lnTo>
                    <a:pt x="10851" y="961"/>
                  </a:lnTo>
                  <a:lnTo>
                    <a:pt x="10844" y="978"/>
                  </a:lnTo>
                  <a:lnTo>
                    <a:pt x="10835" y="993"/>
                  </a:lnTo>
                  <a:lnTo>
                    <a:pt x="10825" y="1007"/>
                  </a:lnTo>
                  <a:lnTo>
                    <a:pt x="10814" y="1021"/>
                  </a:lnTo>
                  <a:lnTo>
                    <a:pt x="10802" y="1034"/>
                  </a:lnTo>
                  <a:lnTo>
                    <a:pt x="10789" y="1046"/>
                  </a:lnTo>
                  <a:lnTo>
                    <a:pt x="10776" y="1058"/>
                  </a:lnTo>
                  <a:lnTo>
                    <a:pt x="10761" y="1067"/>
                  </a:lnTo>
                  <a:lnTo>
                    <a:pt x="10747" y="1076"/>
                  </a:lnTo>
                  <a:lnTo>
                    <a:pt x="10731" y="1083"/>
                  </a:lnTo>
                  <a:lnTo>
                    <a:pt x="10723" y="1085"/>
                  </a:lnTo>
                  <a:lnTo>
                    <a:pt x="10713" y="1087"/>
                  </a:lnTo>
                  <a:lnTo>
                    <a:pt x="10704" y="1089"/>
                  </a:lnTo>
                  <a:lnTo>
                    <a:pt x="10695" y="1090"/>
                  </a:lnTo>
                  <a:lnTo>
                    <a:pt x="10687" y="1090"/>
                  </a:lnTo>
                  <a:lnTo>
                    <a:pt x="10678" y="1090"/>
                  </a:lnTo>
                  <a:lnTo>
                    <a:pt x="10668" y="1089"/>
                  </a:lnTo>
                  <a:lnTo>
                    <a:pt x="10660" y="1088"/>
                  </a:lnTo>
                  <a:lnTo>
                    <a:pt x="10651" y="1086"/>
                  </a:lnTo>
                  <a:lnTo>
                    <a:pt x="10643" y="1084"/>
                  </a:lnTo>
                  <a:lnTo>
                    <a:pt x="10635" y="1081"/>
                  </a:lnTo>
                  <a:lnTo>
                    <a:pt x="10627" y="1077"/>
                  </a:lnTo>
                  <a:lnTo>
                    <a:pt x="10619" y="1073"/>
                  </a:lnTo>
                  <a:lnTo>
                    <a:pt x="10612" y="1068"/>
                  </a:lnTo>
                  <a:lnTo>
                    <a:pt x="10605" y="1063"/>
                  </a:lnTo>
                  <a:lnTo>
                    <a:pt x="10599" y="1057"/>
                  </a:lnTo>
                  <a:lnTo>
                    <a:pt x="10594" y="1050"/>
                  </a:lnTo>
                  <a:lnTo>
                    <a:pt x="10589" y="1044"/>
                  </a:lnTo>
                  <a:lnTo>
                    <a:pt x="10585" y="1037"/>
                  </a:lnTo>
                  <a:lnTo>
                    <a:pt x="10582" y="1030"/>
                  </a:lnTo>
                  <a:lnTo>
                    <a:pt x="10579" y="1023"/>
                  </a:lnTo>
                  <a:lnTo>
                    <a:pt x="10575" y="1016"/>
                  </a:lnTo>
                  <a:lnTo>
                    <a:pt x="10573" y="1007"/>
                  </a:lnTo>
                  <a:lnTo>
                    <a:pt x="10572" y="999"/>
                  </a:lnTo>
                  <a:lnTo>
                    <a:pt x="10571" y="991"/>
                  </a:lnTo>
                  <a:lnTo>
                    <a:pt x="10571" y="983"/>
                  </a:lnTo>
                  <a:lnTo>
                    <a:pt x="10571" y="975"/>
                  </a:lnTo>
                  <a:lnTo>
                    <a:pt x="10572" y="967"/>
                  </a:lnTo>
                  <a:lnTo>
                    <a:pt x="10574" y="959"/>
                  </a:lnTo>
                  <a:lnTo>
                    <a:pt x="10576" y="951"/>
                  </a:lnTo>
                  <a:lnTo>
                    <a:pt x="10580" y="944"/>
                  </a:lnTo>
                  <a:lnTo>
                    <a:pt x="10584" y="937"/>
                  </a:lnTo>
                  <a:lnTo>
                    <a:pt x="10590" y="928"/>
                  </a:lnTo>
                  <a:lnTo>
                    <a:pt x="10598" y="922"/>
                  </a:lnTo>
                  <a:lnTo>
                    <a:pt x="10606" y="917"/>
                  </a:lnTo>
                  <a:lnTo>
                    <a:pt x="10614" y="913"/>
                  </a:lnTo>
                  <a:lnTo>
                    <a:pt x="10634" y="909"/>
                  </a:lnTo>
                  <a:lnTo>
                    <a:pt x="10653" y="908"/>
                  </a:lnTo>
                  <a:lnTo>
                    <a:pt x="10662" y="907"/>
                  </a:lnTo>
                  <a:lnTo>
                    <a:pt x="10672" y="905"/>
                  </a:lnTo>
                  <a:lnTo>
                    <a:pt x="10681" y="903"/>
                  </a:lnTo>
                  <a:lnTo>
                    <a:pt x="10689" y="900"/>
                  </a:lnTo>
                  <a:lnTo>
                    <a:pt x="10697" y="895"/>
                  </a:lnTo>
                  <a:lnTo>
                    <a:pt x="10704" y="888"/>
                  </a:lnTo>
                  <a:lnTo>
                    <a:pt x="10707" y="884"/>
                  </a:lnTo>
                  <a:lnTo>
                    <a:pt x="10710" y="879"/>
                  </a:lnTo>
                  <a:lnTo>
                    <a:pt x="10713" y="874"/>
                  </a:lnTo>
                  <a:lnTo>
                    <a:pt x="10715" y="867"/>
                  </a:lnTo>
                  <a:lnTo>
                    <a:pt x="10718" y="849"/>
                  </a:lnTo>
                  <a:lnTo>
                    <a:pt x="10719" y="830"/>
                  </a:lnTo>
                  <a:lnTo>
                    <a:pt x="10720" y="810"/>
                  </a:lnTo>
                  <a:lnTo>
                    <a:pt x="10718" y="791"/>
                  </a:lnTo>
                  <a:lnTo>
                    <a:pt x="10717" y="782"/>
                  </a:lnTo>
                  <a:lnTo>
                    <a:pt x="10714" y="772"/>
                  </a:lnTo>
                  <a:lnTo>
                    <a:pt x="10711" y="763"/>
                  </a:lnTo>
                  <a:lnTo>
                    <a:pt x="10708" y="754"/>
                  </a:lnTo>
                  <a:lnTo>
                    <a:pt x="10704" y="746"/>
                  </a:lnTo>
                  <a:lnTo>
                    <a:pt x="10700" y="738"/>
                  </a:lnTo>
                  <a:lnTo>
                    <a:pt x="10694" y="731"/>
                  </a:lnTo>
                  <a:lnTo>
                    <a:pt x="10688" y="723"/>
                  </a:lnTo>
                  <a:lnTo>
                    <a:pt x="10682" y="721"/>
                  </a:lnTo>
                  <a:lnTo>
                    <a:pt x="10675" y="719"/>
                  </a:lnTo>
                  <a:lnTo>
                    <a:pt x="10668" y="717"/>
                  </a:lnTo>
                  <a:lnTo>
                    <a:pt x="10661" y="716"/>
                  </a:lnTo>
                  <a:lnTo>
                    <a:pt x="10647" y="715"/>
                  </a:lnTo>
                  <a:lnTo>
                    <a:pt x="10634" y="715"/>
                  </a:lnTo>
                  <a:lnTo>
                    <a:pt x="10620" y="713"/>
                  </a:lnTo>
                  <a:lnTo>
                    <a:pt x="10608" y="710"/>
                  </a:lnTo>
                  <a:lnTo>
                    <a:pt x="10602" y="708"/>
                  </a:lnTo>
                  <a:lnTo>
                    <a:pt x="10596" y="705"/>
                  </a:lnTo>
                  <a:lnTo>
                    <a:pt x="10591" y="702"/>
                  </a:lnTo>
                  <a:lnTo>
                    <a:pt x="10587" y="697"/>
                  </a:lnTo>
                  <a:lnTo>
                    <a:pt x="10581" y="688"/>
                  </a:lnTo>
                  <a:lnTo>
                    <a:pt x="10576" y="677"/>
                  </a:lnTo>
                  <a:lnTo>
                    <a:pt x="10572" y="667"/>
                  </a:lnTo>
                  <a:lnTo>
                    <a:pt x="10569" y="656"/>
                  </a:lnTo>
                  <a:lnTo>
                    <a:pt x="10567" y="645"/>
                  </a:lnTo>
                  <a:lnTo>
                    <a:pt x="10567" y="633"/>
                  </a:lnTo>
                  <a:lnTo>
                    <a:pt x="10568" y="622"/>
                  </a:lnTo>
                  <a:lnTo>
                    <a:pt x="10570" y="611"/>
                  </a:lnTo>
                  <a:lnTo>
                    <a:pt x="10573" y="605"/>
                  </a:lnTo>
                  <a:lnTo>
                    <a:pt x="10575" y="600"/>
                  </a:lnTo>
                  <a:lnTo>
                    <a:pt x="10579" y="595"/>
                  </a:lnTo>
                  <a:lnTo>
                    <a:pt x="10583" y="589"/>
                  </a:lnTo>
                  <a:lnTo>
                    <a:pt x="10592" y="581"/>
                  </a:lnTo>
                  <a:lnTo>
                    <a:pt x="10602" y="575"/>
                  </a:lnTo>
                  <a:lnTo>
                    <a:pt x="10626" y="565"/>
                  </a:lnTo>
                  <a:lnTo>
                    <a:pt x="10648" y="558"/>
                  </a:lnTo>
                  <a:lnTo>
                    <a:pt x="10658" y="558"/>
                  </a:lnTo>
                  <a:lnTo>
                    <a:pt x="10669" y="559"/>
                  </a:lnTo>
                  <a:lnTo>
                    <a:pt x="10680" y="561"/>
                  </a:lnTo>
                  <a:lnTo>
                    <a:pt x="10690" y="563"/>
                  </a:lnTo>
                  <a:lnTo>
                    <a:pt x="10700" y="566"/>
                  </a:lnTo>
                  <a:lnTo>
                    <a:pt x="10709" y="570"/>
                  </a:lnTo>
                  <a:lnTo>
                    <a:pt x="10719" y="574"/>
                  </a:lnTo>
                  <a:lnTo>
                    <a:pt x="10728" y="578"/>
                  </a:lnTo>
                  <a:lnTo>
                    <a:pt x="10746" y="589"/>
                  </a:lnTo>
                  <a:lnTo>
                    <a:pt x="10763" y="602"/>
                  </a:lnTo>
                  <a:lnTo>
                    <a:pt x="10778" y="615"/>
                  </a:lnTo>
                  <a:lnTo>
                    <a:pt x="10792" y="629"/>
                  </a:lnTo>
                  <a:lnTo>
                    <a:pt x="10803" y="643"/>
                  </a:lnTo>
                  <a:lnTo>
                    <a:pt x="10815" y="657"/>
                  </a:lnTo>
                  <a:lnTo>
                    <a:pt x="10825" y="670"/>
                  </a:lnTo>
                  <a:lnTo>
                    <a:pt x="10835" y="686"/>
                  </a:lnTo>
                  <a:lnTo>
                    <a:pt x="10853" y="715"/>
                  </a:lnTo>
                  <a:lnTo>
                    <a:pt x="10873" y="746"/>
                  </a:lnTo>
                  <a:lnTo>
                    <a:pt x="10881" y="769"/>
                  </a:lnTo>
                  <a:lnTo>
                    <a:pt x="10890" y="794"/>
                  </a:lnTo>
                  <a:lnTo>
                    <a:pt x="10893" y="807"/>
                  </a:lnTo>
                  <a:lnTo>
                    <a:pt x="10894" y="819"/>
                  </a:lnTo>
                  <a:lnTo>
                    <a:pt x="10894" y="827"/>
                  </a:lnTo>
                  <a:lnTo>
                    <a:pt x="10894" y="834"/>
                  </a:lnTo>
                  <a:lnTo>
                    <a:pt x="10893" y="840"/>
                  </a:lnTo>
                  <a:lnTo>
                    <a:pt x="10891" y="847"/>
                  </a:lnTo>
                  <a:lnTo>
                    <a:pt x="10879" y="859"/>
                  </a:lnTo>
                  <a:close/>
                  <a:moveTo>
                    <a:pt x="10728" y="1046"/>
                  </a:moveTo>
                  <a:lnTo>
                    <a:pt x="10721" y="1049"/>
                  </a:lnTo>
                  <a:lnTo>
                    <a:pt x="10714" y="1050"/>
                  </a:lnTo>
                  <a:lnTo>
                    <a:pt x="10708" y="1051"/>
                  </a:lnTo>
                  <a:lnTo>
                    <a:pt x="10701" y="1052"/>
                  </a:lnTo>
                  <a:lnTo>
                    <a:pt x="10689" y="1050"/>
                  </a:lnTo>
                  <a:lnTo>
                    <a:pt x="10676" y="1046"/>
                  </a:lnTo>
                  <a:lnTo>
                    <a:pt x="10668" y="1042"/>
                  </a:lnTo>
                  <a:lnTo>
                    <a:pt x="10661" y="1037"/>
                  </a:lnTo>
                  <a:lnTo>
                    <a:pt x="10655" y="1031"/>
                  </a:lnTo>
                  <a:lnTo>
                    <a:pt x="10649" y="1025"/>
                  </a:lnTo>
                  <a:lnTo>
                    <a:pt x="10643" y="1019"/>
                  </a:lnTo>
                  <a:lnTo>
                    <a:pt x="10639" y="1012"/>
                  </a:lnTo>
                  <a:lnTo>
                    <a:pt x="10637" y="1003"/>
                  </a:lnTo>
                  <a:lnTo>
                    <a:pt x="10636" y="995"/>
                  </a:lnTo>
                  <a:lnTo>
                    <a:pt x="10636" y="988"/>
                  </a:lnTo>
                  <a:lnTo>
                    <a:pt x="10637" y="982"/>
                  </a:lnTo>
                  <a:lnTo>
                    <a:pt x="10638" y="975"/>
                  </a:lnTo>
                  <a:lnTo>
                    <a:pt x="10640" y="968"/>
                  </a:lnTo>
                  <a:lnTo>
                    <a:pt x="10643" y="961"/>
                  </a:lnTo>
                  <a:lnTo>
                    <a:pt x="10647" y="956"/>
                  </a:lnTo>
                  <a:lnTo>
                    <a:pt x="10650" y="954"/>
                  </a:lnTo>
                  <a:lnTo>
                    <a:pt x="10653" y="952"/>
                  </a:lnTo>
                  <a:lnTo>
                    <a:pt x="10656" y="951"/>
                  </a:lnTo>
                  <a:lnTo>
                    <a:pt x="10660" y="951"/>
                  </a:lnTo>
                  <a:lnTo>
                    <a:pt x="10672" y="956"/>
                  </a:lnTo>
                  <a:lnTo>
                    <a:pt x="10683" y="961"/>
                  </a:lnTo>
                  <a:lnTo>
                    <a:pt x="10688" y="964"/>
                  </a:lnTo>
                  <a:lnTo>
                    <a:pt x="10695" y="965"/>
                  </a:lnTo>
                  <a:lnTo>
                    <a:pt x="10701" y="965"/>
                  </a:lnTo>
                  <a:lnTo>
                    <a:pt x="10709" y="964"/>
                  </a:lnTo>
                  <a:lnTo>
                    <a:pt x="10717" y="947"/>
                  </a:lnTo>
                  <a:lnTo>
                    <a:pt x="10722" y="931"/>
                  </a:lnTo>
                  <a:lnTo>
                    <a:pt x="10726" y="923"/>
                  </a:lnTo>
                  <a:lnTo>
                    <a:pt x="10731" y="917"/>
                  </a:lnTo>
                  <a:lnTo>
                    <a:pt x="10734" y="913"/>
                  </a:lnTo>
                  <a:lnTo>
                    <a:pt x="10737" y="910"/>
                  </a:lnTo>
                  <a:lnTo>
                    <a:pt x="10741" y="908"/>
                  </a:lnTo>
                  <a:lnTo>
                    <a:pt x="10746" y="907"/>
                  </a:lnTo>
                  <a:lnTo>
                    <a:pt x="10751" y="893"/>
                  </a:lnTo>
                  <a:lnTo>
                    <a:pt x="10754" y="878"/>
                  </a:lnTo>
                  <a:lnTo>
                    <a:pt x="10757" y="862"/>
                  </a:lnTo>
                  <a:lnTo>
                    <a:pt x="10759" y="848"/>
                  </a:lnTo>
                  <a:lnTo>
                    <a:pt x="10760" y="833"/>
                  </a:lnTo>
                  <a:lnTo>
                    <a:pt x="10760" y="817"/>
                  </a:lnTo>
                  <a:lnTo>
                    <a:pt x="10759" y="802"/>
                  </a:lnTo>
                  <a:lnTo>
                    <a:pt x="10758" y="787"/>
                  </a:lnTo>
                  <a:lnTo>
                    <a:pt x="10755" y="772"/>
                  </a:lnTo>
                  <a:lnTo>
                    <a:pt x="10752" y="757"/>
                  </a:lnTo>
                  <a:lnTo>
                    <a:pt x="10747" y="743"/>
                  </a:lnTo>
                  <a:lnTo>
                    <a:pt x="10742" y="729"/>
                  </a:lnTo>
                  <a:lnTo>
                    <a:pt x="10736" y="715"/>
                  </a:lnTo>
                  <a:lnTo>
                    <a:pt x="10729" y="702"/>
                  </a:lnTo>
                  <a:lnTo>
                    <a:pt x="10722" y="690"/>
                  </a:lnTo>
                  <a:lnTo>
                    <a:pt x="10712" y="677"/>
                  </a:lnTo>
                  <a:lnTo>
                    <a:pt x="10707" y="673"/>
                  </a:lnTo>
                  <a:lnTo>
                    <a:pt x="10701" y="672"/>
                  </a:lnTo>
                  <a:lnTo>
                    <a:pt x="10695" y="671"/>
                  </a:lnTo>
                  <a:lnTo>
                    <a:pt x="10688" y="671"/>
                  </a:lnTo>
                  <a:lnTo>
                    <a:pt x="10675" y="673"/>
                  </a:lnTo>
                  <a:lnTo>
                    <a:pt x="10660" y="676"/>
                  </a:lnTo>
                  <a:lnTo>
                    <a:pt x="10653" y="677"/>
                  </a:lnTo>
                  <a:lnTo>
                    <a:pt x="10647" y="677"/>
                  </a:lnTo>
                  <a:lnTo>
                    <a:pt x="10641" y="676"/>
                  </a:lnTo>
                  <a:lnTo>
                    <a:pt x="10635" y="674"/>
                  </a:lnTo>
                  <a:lnTo>
                    <a:pt x="10630" y="671"/>
                  </a:lnTo>
                  <a:lnTo>
                    <a:pt x="10625" y="666"/>
                  </a:lnTo>
                  <a:lnTo>
                    <a:pt x="10620" y="659"/>
                  </a:lnTo>
                  <a:lnTo>
                    <a:pt x="10617" y="651"/>
                  </a:lnTo>
                  <a:lnTo>
                    <a:pt x="10615" y="644"/>
                  </a:lnTo>
                  <a:lnTo>
                    <a:pt x="10616" y="636"/>
                  </a:lnTo>
                  <a:lnTo>
                    <a:pt x="10618" y="630"/>
                  </a:lnTo>
                  <a:lnTo>
                    <a:pt x="10621" y="623"/>
                  </a:lnTo>
                  <a:lnTo>
                    <a:pt x="10626" y="618"/>
                  </a:lnTo>
                  <a:lnTo>
                    <a:pt x="10631" y="613"/>
                  </a:lnTo>
                  <a:lnTo>
                    <a:pt x="10636" y="608"/>
                  </a:lnTo>
                  <a:lnTo>
                    <a:pt x="10642" y="604"/>
                  </a:lnTo>
                  <a:lnTo>
                    <a:pt x="10655" y="603"/>
                  </a:lnTo>
                  <a:lnTo>
                    <a:pt x="10668" y="603"/>
                  </a:lnTo>
                  <a:lnTo>
                    <a:pt x="10681" y="605"/>
                  </a:lnTo>
                  <a:lnTo>
                    <a:pt x="10693" y="608"/>
                  </a:lnTo>
                  <a:lnTo>
                    <a:pt x="10705" y="612"/>
                  </a:lnTo>
                  <a:lnTo>
                    <a:pt x="10717" y="618"/>
                  </a:lnTo>
                  <a:lnTo>
                    <a:pt x="10729" y="624"/>
                  </a:lnTo>
                  <a:lnTo>
                    <a:pt x="10740" y="630"/>
                  </a:lnTo>
                  <a:lnTo>
                    <a:pt x="10759" y="651"/>
                  </a:lnTo>
                  <a:lnTo>
                    <a:pt x="10777" y="671"/>
                  </a:lnTo>
                  <a:lnTo>
                    <a:pt x="10794" y="694"/>
                  </a:lnTo>
                  <a:lnTo>
                    <a:pt x="10809" y="717"/>
                  </a:lnTo>
                  <a:lnTo>
                    <a:pt x="10816" y="728"/>
                  </a:lnTo>
                  <a:lnTo>
                    <a:pt x="10822" y="741"/>
                  </a:lnTo>
                  <a:lnTo>
                    <a:pt x="10827" y="754"/>
                  </a:lnTo>
                  <a:lnTo>
                    <a:pt x="10832" y="766"/>
                  </a:lnTo>
                  <a:lnTo>
                    <a:pt x="10836" y="780"/>
                  </a:lnTo>
                  <a:lnTo>
                    <a:pt x="10840" y="793"/>
                  </a:lnTo>
                  <a:lnTo>
                    <a:pt x="10842" y="806"/>
                  </a:lnTo>
                  <a:lnTo>
                    <a:pt x="10844" y="819"/>
                  </a:lnTo>
                  <a:lnTo>
                    <a:pt x="10843" y="836"/>
                  </a:lnTo>
                  <a:lnTo>
                    <a:pt x="10841" y="852"/>
                  </a:lnTo>
                  <a:lnTo>
                    <a:pt x="10839" y="870"/>
                  </a:lnTo>
                  <a:lnTo>
                    <a:pt x="10836" y="886"/>
                  </a:lnTo>
                  <a:lnTo>
                    <a:pt x="10832" y="901"/>
                  </a:lnTo>
                  <a:lnTo>
                    <a:pt x="10828" y="918"/>
                  </a:lnTo>
                  <a:lnTo>
                    <a:pt x="10823" y="934"/>
                  </a:lnTo>
                  <a:lnTo>
                    <a:pt x="10817" y="949"/>
                  </a:lnTo>
                  <a:lnTo>
                    <a:pt x="10810" y="964"/>
                  </a:lnTo>
                  <a:lnTo>
                    <a:pt x="10801" y="978"/>
                  </a:lnTo>
                  <a:lnTo>
                    <a:pt x="10792" y="991"/>
                  </a:lnTo>
                  <a:lnTo>
                    <a:pt x="10782" y="1004"/>
                  </a:lnTo>
                  <a:lnTo>
                    <a:pt x="10770" y="1016"/>
                  </a:lnTo>
                  <a:lnTo>
                    <a:pt x="10757" y="1027"/>
                  </a:lnTo>
                  <a:lnTo>
                    <a:pt x="10743" y="1037"/>
                  </a:lnTo>
                  <a:lnTo>
                    <a:pt x="10728" y="1046"/>
                  </a:lnTo>
                  <a:close/>
                  <a:moveTo>
                    <a:pt x="10426" y="1382"/>
                  </a:moveTo>
                  <a:lnTo>
                    <a:pt x="10359" y="1441"/>
                  </a:lnTo>
                  <a:lnTo>
                    <a:pt x="10336" y="1449"/>
                  </a:lnTo>
                  <a:lnTo>
                    <a:pt x="10315" y="1458"/>
                  </a:lnTo>
                  <a:lnTo>
                    <a:pt x="10292" y="1466"/>
                  </a:lnTo>
                  <a:lnTo>
                    <a:pt x="10270" y="1474"/>
                  </a:lnTo>
                  <a:lnTo>
                    <a:pt x="10259" y="1477"/>
                  </a:lnTo>
                  <a:lnTo>
                    <a:pt x="10246" y="1480"/>
                  </a:lnTo>
                  <a:lnTo>
                    <a:pt x="10235" y="1481"/>
                  </a:lnTo>
                  <a:lnTo>
                    <a:pt x="10223" y="1482"/>
                  </a:lnTo>
                  <a:lnTo>
                    <a:pt x="10211" y="1482"/>
                  </a:lnTo>
                  <a:lnTo>
                    <a:pt x="10199" y="1481"/>
                  </a:lnTo>
                  <a:lnTo>
                    <a:pt x="10186" y="1478"/>
                  </a:lnTo>
                  <a:lnTo>
                    <a:pt x="10174" y="1475"/>
                  </a:lnTo>
                  <a:lnTo>
                    <a:pt x="10149" y="1460"/>
                  </a:lnTo>
                  <a:lnTo>
                    <a:pt x="10123" y="1446"/>
                  </a:lnTo>
                  <a:lnTo>
                    <a:pt x="10117" y="1441"/>
                  </a:lnTo>
                  <a:lnTo>
                    <a:pt x="10111" y="1437"/>
                  </a:lnTo>
                  <a:lnTo>
                    <a:pt x="10106" y="1432"/>
                  </a:lnTo>
                  <a:lnTo>
                    <a:pt x="10102" y="1426"/>
                  </a:lnTo>
                  <a:lnTo>
                    <a:pt x="10098" y="1419"/>
                  </a:lnTo>
                  <a:lnTo>
                    <a:pt x="10095" y="1413"/>
                  </a:lnTo>
                  <a:lnTo>
                    <a:pt x="10092" y="1406"/>
                  </a:lnTo>
                  <a:lnTo>
                    <a:pt x="10091" y="1398"/>
                  </a:lnTo>
                  <a:lnTo>
                    <a:pt x="10088" y="1386"/>
                  </a:lnTo>
                  <a:lnTo>
                    <a:pt x="10087" y="1374"/>
                  </a:lnTo>
                  <a:lnTo>
                    <a:pt x="10088" y="1362"/>
                  </a:lnTo>
                  <a:lnTo>
                    <a:pt x="10090" y="1352"/>
                  </a:lnTo>
                  <a:lnTo>
                    <a:pt x="10093" y="1342"/>
                  </a:lnTo>
                  <a:lnTo>
                    <a:pt x="10097" y="1331"/>
                  </a:lnTo>
                  <a:lnTo>
                    <a:pt x="10102" y="1322"/>
                  </a:lnTo>
                  <a:lnTo>
                    <a:pt x="10108" y="1313"/>
                  </a:lnTo>
                  <a:lnTo>
                    <a:pt x="10114" y="1304"/>
                  </a:lnTo>
                  <a:lnTo>
                    <a:pt x="10123" y="1296"/>
                  </a:lnTo>
                  <a:lnTo>
                    <a:pt x="10131" y="1288"/>
                  </a:lnTo>
                  <a:lnTo>
                    <a:pt x="10139" y="1280"/>
                  </a:lnTo>
                  <a:lnTo>
                    <a:pt x="10156" y="1266"/>
                  </a:lnTo>
                  <a:lnTo>
                    <a:pt x="10174" y="1253"/>
                  </a:lnTo>
                  <a:lnTo>
                    <a:pt x="10182" y="1250"/>
                  </a:lnTo>
                  <a:lnTo>
                    <a:pt x="10190" y="1249"/>
                  </a:lnTo>
                  <a:lnTo>
                    <a:pt x="10197" y="1248"/>
                  </a:lnTo>
                  <a:lnTo>
                    <a:pt x="10205" y="1248"/>
                  </a:lnTo>
                  <a:lnTo>
                    <a:pt x="10221" y="1250"/>
                  </a:lnTo>
                  <a:lnTo>
                    <a:pt x="10236" y="1254"/>
                  </a:lnTo>
                  <a:lnTo>
                    <a:pt x="10266" y="1264"/>
                  </a:lnTo>
                  <a:lnTo>
                    <a:pt x="10294" y="1272"/>
                  </a:lnTo>
                  <a:lnTo>
                    <a:pt x="10299" y="1269"/>
                  </a:lnTo>
                  <a:lnTo>
                    <a:pt x="10305" y="1265"/>
                  </a:lnTo>
                  <a:lnTo>
                    <a:pt x="10309" y="1261"/>
                  </a:lnTo>
                  <a:lnTo>
                    <a:pt x="10312" y="1256"/>
                  </a:lnTo>
                  <a:lnTo>
                    <a:pt x="10315" y="1251"/>
                  </a:lnTo>
                  <a:lnTo>
                    <a:pt x="10316" y="1245"/>
                  </a:lnTo>
                  <a:lnTo>
                    <a:pt x="10318" y="1238"/>
                  </a:lnTo>
                  <a:lnTo>
                    <a:pt x="10318" y="1232"/>
                  </a:lnTo>
                  <a:lnTo>
                    <a:pt x="10318" y="1219"/>
                  </a:lnTo>
                  <a:lnTo>
                    <a:pt x="10317" y="1207"/>
                  </a:lnTo>
                  <a:lnTo>
                    <a:pt x="10315" y="1195"/>
                  </a:lnTo>
                  <a:lnTo>
                    <a:pt x="10313" y="1183"/>
                  </a:lnTo>
                  <a:lnTo>
                    <a:pt x="10304" y="1171"/>
                  </a:lnTo>
                  <a:lnTo>
                    <a:pt x="10294" y="1158"/>
                  </a:lnTo>
                  <a:lnTo>
                    <a:pt x="10289" y="1152"/>
                  </a:lnTo>
                  <a:lnTo>
                    <a:pt x="10283" y="1146"/>
                  </a:lnTo>
                  <a:lnTo>
                    <a:pt x="10277" y="1142"/>
                  </a:lnTo>
                  <a:lnTo>
                    <a:pt x="10269" y="1140"/>
                  </a:lnTo>
                  <a:lnTo>
                    <a:pt x="10249" y="1143"/>
                  </a:lnTo>
                  <a:lnTo>
                    <a:pt x="10229" y="1144"/>
                  </a:lnTo>
                  <a:lnTo>
                    <a:pt x="10219" y="1143"/>
                  </a:lnTo>
                  <a:lnTo>
                    <a:pt x="10209" y="1140"/>
                  </a:lnTo>
                  <a:lnTo>
                    <a:pt x="10205" y="1138"/>
                  </a:lnTo>
                  <a:lnTo>
                    <a:pt x="10202" y="1136"/>
                  </a:lnTo>
                  <a:lnTo>
                    <a:pt x="10198" y="1133"/>
                  </a:lnTo>
                  <a:lnTo>
                    <a:pt x="10195" y="1129"/>
                  </a:lnTo>
                  <a:lnTo>
                    <a:pt x="10197" y="1118"/>
                  </a:lnTo>
                  <a:lnTo>
                    <a:pt x="10200" y="1108"/>
                  </a:lnTo>
                  <a:lnTo>
                    <a:pt x="10204" y="1097"/>
                  </a:lnTo>
                  <a:lnTo>
                    <a:pt x="10209" y="1088"/>
                  </a:lnTo>
                  <a:lnTo>
                    <a:pt x="10222" y="1071"/>
                  </a:lnTo>
                  <a:lnTo>
                    <a:pt x="10235" y="1054"/>
                  </a:lnTo>
                  <a:lnTo>
                    <a:pt x="10240" y="1041"/>
                  </a:lnTo>
                  <a:lnTo>
                    <a:pt x="10243" y="1028"/>
                  </a:lnTo>
                  <a:lnTo>
                    <a:pt x="10245" y="1016"/>
                  </a:lnTo>
                  <a:lnTo>
                    <a:pt x="10246" y="1002"/>
                  </a:lnTo>
                  <a:lnTo>
                    <a:pt x="10245" y="990"/>
                  </a:lnTo>
                  <a:lnTo>
                    <a:pt x="10244" y="977"/>
                  </a:lnTo>
                  <a:lnTo>
                    <a:pt x="10242" y="965"/>
                  </a:lnTo>
                  <a:lnTo>
                    <a:pt x="10239" y="952"/>
                  </a:lnTo>
                  <a:lnTo>
                    <a:pt x="10235" y="940"/>
                  </a:lnTo>
                  <a:lnTo>
                    <a:pt x="10230" y="929"/>
                  </a:lnTo>
                  <a:lnTo>
                    <a:pt x="10225" y="918"/>
                  </a:lnTo>
                  <a:lnTo>
                    <a:pt x="10219" y="906"/>
                  </a:lnTo>
                  <a:lnTo>
                    <a:pt x="10212" y="895"/>
                  </a:lnTo>
                  <a:lnTo>
                    <a:pt x="10204" y="885"/>
                  </a:lnTo>
                  <a:lnTo>
                    <a:pt x="10197" y="875"/>
                  </a:lnTo>
                  <a:lnTo>
                    <a:pt x="10189" y="864"/>
                  </a:lnTo>
                  <a:lnTo>
                    <a:pt x="10175" y="855"/>
                  </a:lnTo>
                  <a:lnTo>
                    <a:pt x="10158" y="843"/>
                  </a:lnTo>
                  <a:lnTo>
                    <a:pt x="10154" y="840"/>
                  </a:lnTo>
                  <a:lnTo>
                    <a:pt x="10152" y="836"/>
                  </a:lnTo>
                  <a:lnTo>
                    <a:pt x="10149" y="833"/>
                  </a:lnTo>
                  <a:lnTo>
                    <a:pt x="10148" y="829"/>
                  </a:lnTo>
                  <a:lnTo>
                    <a:pt x="10147" y="825"/>
                  </a:lnTo>
                  <a:lnTo>
                    <a:pt x="10148" y="819"/>
                  </a:lnTo>
                  <a:lnTo>
                    <a:pt x="10149" y="814"/>
                  </a:lnTo>
                  <a:lnTo>
                    <a:pt x="10152" y="809"/>
                  </a:lnTo>
                  <a:lnTo>
                    <a:pt x="10164" y="804"/>
                  </a:lnTo>
                  <a:lnTo>
                    <a:pt x="10178" y="797"/>
                  </a:lnTo>
                  <a:lnTo>
                    <a:pt x="10189" y="789"/>
                  </a:lnTo>
                  <a:lnTo>
                    <a:pt x="10200" y="780"/>
                  </a:lnTo>
                  <a:lnTo>
                    <a:pt x="10211" y="768"/>
                  </a:lnTo>
                  <a:lnTo>
                    <a:pt x="10220" y="756"/>
                  </a:lnTo>
                  <a:lnTo>
                    <a:pt x="10223" y="750"/>
                  </a:lnTo>
                  <a:lnTo>
                    <a:pt x="10227" y="743"/>
                  </a:lnTo>
                  <a:lnTo>
                    <a:pt x="10230" y="736"/>
                  </a:lnTo>
                  <a:lnTo>
                    <a:pt x="10232" y="728"/>
                  </a:lnTo>
                  <a:lnTo>
                    <a:pt x="10236" y="720"/>
                  </a:lnTo>
                  <a:lnTo>
                    <a:pt x="10239" y="711"/>
                  </a:lnTo>
                  <a:lnTo>
                    <a:pt x="10241" y="703"/>
                  </a:lnTo>
                  <a:lnTo>
                    <a:pt x="10242" y="694"/>
                  </a:lnTo>
                  <a:lnTo>
                    <a:pt x="10242" y="686"/>
                  </a:lnTo>
                  <a:lnTo>
                    <a:pt x="10241" y="676"/>
                  </a:lnTo>
                  <a:lnTo>
                    <a:pt x="10240" y="668"/>
                  </a:lnTo>
                  <a:lnTo>
                    <a:pt x="10238" y="659"/>
                  </a:lnTo>
                  <a:lnTo>
                    <a:pt x="10235" y="642"/>
                  </a:lnTo>
                  <a:lnTo>
                    <a:pt x="10231" y="625"/>
                  </a:lnTo>
                  <a:lnTo>
                    <a:pt x="10228" y="608"/>
                  </a:lnTo>
                  <a:lnTo>
                    <a:pt x="10226" y="590"/>
                  </a:lnTo>
                  <a:lnTo>
                    <a:pt x="10220" y="581"/>
                  </a:lnTo>
                  <a:lnTo>
                    <a:pt x="10215" y="571"/>
                  </a:lnTo>
                  <a:lnTo>
                    <a:pt x="10208" y="562"/>
                  </a:lnTo>
                  <a:lnTo>
                    <a:pt x="10204" y="552"/>
                  </a:lnTo>
                  <a:lnTo>
                    <a:pt x="10202" y="547"/>
                  </a:lnTo>
                  <a:lnTo>
                    <a:pt x="10201" y="541"/>
                  </a:lnTo>
                  <a:lnTo>
                    <a:pt x="10200" y="536"/>
                  </a:lnTo>
                  <a:lnTo>
                    <a:pt x="10200" y="531"/>
                  </a:lnTo>
                  <a:lnTo>
                    <a:pt x="10201" y="526"/>
                  </a:lnTo>
                  <a:lnTo>
                    <a:pt x="10202" y="521"/>
                  </a:lnTo>
                  <a:lnTo>
                    <a:pt x="10204" y="516"/>
                  </a:lnTo>
                  <a:lnTo>
                    <a:pt x="10207" y="511"/>
                  </a:lnTo>
                  <a:lnTo>
                    <a:pt x="10218" y="506"/>
                  </a:lnTo>
                  <a:lnTo>
                    <a:pt x="10228" y="501"/>
                  </a:lnTo>
                  <a:lnTo>
                    <a:pt x="10237" y="493"/>
                  </a:lnTo>
                  <a:lnTo>
                    <a:pt x="10245" y="485"/>
                  </a:lnTo>
                  <a:lnTo>
                    <a:pt x="10253" y="476"/>
                  </a:lnTo>
                  <a:lnTo>
                    <a:pt x="10260" y="467"/>
                  </a:lnTo>
                  <a:lnTo>
                    <a:pt x="10265" y="458"/>
                  </a:lnTo>
                  <a:lnTo>
                    <a:pt x="10269" y="448"/>
                  </a:lnTo>
                  <a:lnTo>
                    <a:pt x="10273" y="439"/>
                  </a:lnTo>
                  <a:lnTo>
                    <a:pt x="10275" y="429"/>
                  </a:lnTo>
                  <a:lnTo>
                    <a:pt x="10275" y="420"/>
                  </a:lnTo>
                  <a:lnTo>
                    <a:pt x="10274" y="411"/>
                  </a:lnTo>
                  <a:lnTo>
                    <a:pt x="10272" y="401"/>
                  </a:lnTo>
                  <a:lnTo>
                    <a:pt x="10270" y="393"/>
                  </a:lnTo>
                  <a:lnTo>
                    <a:pt x="10267" y="385"/>
                  </a:lnTo>
                  <a:lnTo>
                    <a:pt x="10263" y="378"/>
                  </a:lnTo>
                  <a:lnTo>
                    <a:pt x="10259" y="370"/>
                  </a:lnTo>
                  <a:lnTo>
                    <a:pt x="10252" y="364"/>
                  </a:lnTo>
                  <a:lnTo>
                    <a:pt x="10246" y="359"/>
                  </a:lnTo>
                  <a:lnTo>
                    <a:pt x="10240" y="357"/>
                  </a:lnTo>
                  <a:lnTo>
                    <a:pt x="10234" y="356"/>
                  </a:lnTo>
                  <a:lnTo>
                    <a:pt x="10226" y="357"/>
                  </a:lnTo>
                  <a:lnTo>
                    <a:pt x="10219" y="359"/>
                  </a:lnTo>
                  <a:lnTo>
                    <a:pt x="10211" y="363"/>
                  </a:lnTo>
                  <a:lnTo>
                    <a:pt x="10205" y="365"/>
                  </a:lnTo>
                  <a:lnTo>
                    <a:pt x="10200" y="368"/>
                  </a:lnTo>
                  <a:lnTo>
                    <a:pt x="10195" y="372"/>
                  </a:lnTo>
                  <a:lnTo>
                    <a:pt x="10190" y="376"/>
                  </a:lnTo>
                  <a:lnTo>
                    <a:pt x="10181" y="385"/>
                  </a:lnTo>
                  <a:lnTo>
                    <a:pt x="10173" y="394"/>
                  </a:lnTo>
                  <a:lnTo>
                    <a:pt x="10168" y="399"/>
                  </a:lnTo>
                  <a:lnTo>
                    <a:pt x="10162" y="402"/>
                  </a:lnTo>
                  <a:lnTo>
                    <a:pt x="10157" y="405"/>
                  </a:lnTo>
                  <a:lnTo>
                    <a:pt x="10152" y="408"/>
                  </a:lnTo>
                  <a:lnTo>
                    <a:pt x="10146" y="409"/>
                  </a:lnTo>
                  <a:lnTo>
                    <a:pt x="10139" y="409"/>
                  </a:lnTo>
                  <a:lnTo>
                    <a:pt x="10132" y="407"/>
                  </a:lnTo>
                  <a:lnTo>
                    <a:pt x="10125" y="403"/>
                  </a:lnTo>
                  <a:lnTo>
                    <a:pt x="10109" y="399"/>
                  </a:lnTo>
                  <a:lnTo>
                    <a:pt x="10095" y="393"/>
                  </a:lnTo>
                  <a:lnTo>
                    <a:pt x="10081" y="384"/>
                  </a:lnTo>
                  <a:lnTo>
                    <a:pt x="10066" y="375"/>
                  </a:lnTo>
                  <a:lnTo>
                    <a:pt x="10060" y="369"/>
                  </a:lnTo>
                  <a:lnTo>
                    <a:pt x="10055" y="363"/>
                  </a:lnTo>
                  <a:lnTo>
                    <a:pt x="10050" y="356"/>
                  </a:lnTo>
                  <a:lnTo>
                    <a:pt x="10045" y="350"/>
                  </a:lnTo>
                  <a:lnTo>
                    <a:pt x="10041" y="343"/>
                  </a:lnTo>
                  <a:lnTo>
                    <a:pt x="10037" y="336"/>
                  </a:lnTo>
                  <a:lnTo>
                    <a:pt x="10035" y="329"/>
                  </a:lnTo>
                  <a:lnTo>
                    <a:pt x="10033" y="322"/>
                  </a:lnTo>
                  <a:lnTo>
                    <a:pt x="10029" y="309"/>
                  </a:lnTo>
                  <a:lnTo>
                    <a:pt x="10025" y="296"/>
                  </a:lnTo>
                  <a:lnTo>
                    <a:pt x="10025" y="283"/>
                  </a:lnTo>
                  <a:lnTo>
                    <a:pt x="10025" y="271"/>
                  </a:lnTo>
                  <a:lnTo>
                    <a:pt x="10028" y="257"/>
                  </a:lnTo>
                  <a:lnTo>
                    <a:pt x="10032" y="246"/>
                  </a:lnTo>
                  <a:lnTo>
                    <a:pt x="10038" y="234"/>
                  </a:lnTo>
                  <a:lnTo>
                    <a:pt x="10045" y="224"/>
                  </a:lnTo>
                  <a:lnTo>
                    <a:pt x="10052" y="214"/>
                  </a:lnTo>
                  <a:lnTo>
                    <a:pt x="10061" y="206"/>
                  </a:lnTo>
                  <a:lnTo>
                    <a:pt x="10069" y="198"/>
                  </a:lnTo>
                  <a:lnTo>
                    <a:pt x="10079" y="192"/>
                  </a:lnTo>
                  <a:lnTo>
                    <a:pt x="10089" y="186"/>
                  </a:lnTo>
                  <a:lnTo>
                    <a:pt x="10099" y="181"/>
                  </a:lnTo>
                  <a:lnTo>
                    <a:pt x="10110" y="177"/>
                  </a:lnTo>
                  <a:lnTo>
                    <a:pt x="10121" y="172"/>
                  </a:lnTo>
                  <a:lnTo>
                    <a:pt x="10132" y="169"/>
                  </a:lnTo>
                  <a:lnTo>
                    <a:pt x="10143" y="168"/>
                  </a:lnTo>
                  <a:lnTo>
                    <a:pt x="10154" y="167"/>
                  </a:lnTo>
                  <a:lnTo>
                    <a:pt x="10166" y="166"/>
                  </a:lnTo>
                  <a:lnTo>
                    <a:pt x="10177" y="167"/>
                  </a:lnTo>
                  <a:lnTo>
                    <a:pt x="10188" y="169"/>
                  </a:lnTo>
                  <a:lnTo>
                    <a:pt x="10199" y="171"/>
                  </a:lnTo>
                  <a:lnTo>
                    <a:pt x="10211" y="175"/>
                  </a:lnTo>
                  <a:lnTo>
                    <a:pt x="10227" y="179"/>
                  </a:lnTo>
                  <a:lnTo>
                    <a:pt x="10243" y="185"/>
                  </a:lnTo>
                  <a:lnTo>
                    <a:pt x="10259" y="191"/>
                  </a:lnTo>
                  <a:lnTo>
                    <a:pt x="10274" y="199"/>
                  </a:lnTo>
                  <a:lnTo>
                    <a:pt x="10288" y="208"/>
                  </a:lnTo>
                  <a:lnTo>
                    <a:pt x="10301" y="218"/>
                  </a:lnTo>
                  <a:lnTo>
                    <a:pt x="10315" y="230"/>
                  </a:lnTo>
                  <a:lnTo>
                    <a:pt x="10327" y="242"/>
                  </a:lnTo>
                  <a:lnTo>
                    <a:pt x="10338" y="254"/>
                  </a:lnTo>
                  <a:lnTo>
                    <a:pt x="10349" y="268"/>
                  </a:lnTo>
                  <a:lnTo>
                    <a:pt x="10359" y="282"/>
                  </a:lnTo>
                  <a:lnTo>
                    <a:pt x="10367" y="296"/>
                  </a:lnTo>
                  <a:lnTo>
                    <a:pt x="10375" y="311"/>
                  </a:lnTo>
                  <a:lnTo>
                    <a:pt x="10382" y="327"/>
                  </a:lnTo>
                  <a:lnTo>
                    <a:pt x="10387" y="342"/>
                  </a:lnTo>
                  <a:lnTo>
                    <a:pt x="10392" y="357"/>
                  </a:lnTo>
                  <a:lnTo>
                    <a:pt x="10411" y="380"/>
                  </a:lnTo>
                  <a:lnTo>
                    <a:pt x="10429" y="401"/>
                  </a:lnTo>
                  <a:lnTo>
                    <a:pt x="10441" y="411"/>
                  </a:lnTo>
                  <a:lnTo>
                    <a:pt x="10452" y="418"/>
                  </a:lnTo>
                  <a:lnTo>
                    <a:pt x="10464" y="425"/>
                  </a:lnTo>
                  <a:lnTo>
                    <a:pt x="10478" y="430"/>
                  </a:lnTo>
                  <a:lnTo>
                    <a:pt x="10481" y="435"/>
                  </a:lnTo>
                  <a:lnTo>
                    <a:pt x="10484" y="440"/>
                  </a:lnTo>
                  <a:lnTo>
                    <a:pt x="10485" y="445"/>
                  </a:lnTo>
                  <a:lnTo>
                    <a:pt x="10485" y="450"/>
                  </a:lnTo>
                  <a:lnTo>
                    <a:pt x="10484" y="455"/>
                  </a:lnTo>
                  <a:lnTo>
                    <a:pt x="10482" y="460"/>
                  </a:lnTo>
                  <a:lnTo>
                    <a:pt x="10480" y="464"/>
                  </a:lnTo>
                  <a:lnTo>
                    <a:pt x="10478" y="469"/>
                  </a:lnTo>
                  <a:lnTo>
                    <a:pt x="10472" y="477"/>
                  </a:lnTo>
                  <a:lnTo>
                    <a:pt x="10466" y="486"/>
                  </a:lnTo>
                  <a:lnTo>
                    <a:pt x="10461" y="495"/>
                  </a:lnTo>
                  <a:lnTo>
                    <a:pt x="10457" y="505"/>
                  </a:lnTo>
                  <a:lnTo>
                    <a:pt x="10449" y="525"/>
                  </a:lnTo>
                  <a:lnTo>
                    <a:pt x="10443" y="547"/>
                  </a:lnTo>
                  <a:lnTo>
                    <a:pt x="10438" y="568"/>
                  </a:lnTo>
                  <a:lnTo>
                    <a:pt x="10435" y="589"/>
                  </a:lnTo>
                  <a:lnTo>
                    <a:pt x="10434" y="612"/>
                  </a:lnTo>
                  <a:lnTo>
                    <a:pt x="10435" y="633"/>
                  </a:lnTo>
                  <a:lnTo>
                    <a:pt x="10437" y="655"/>
                  </a:lnTo>
                  <a:lnTo>
                    <a:pt x="10442" y="677"/>
                  </a:lnTo>
                  <a:lnTo>
                    <a:pt x="10444" y="685"/>
                  </a:lnTo>
                  <a:lnTo>
                    <a:pt x="10446" y="692"/>
                  </a:lnTo>
                  <a:lnTo>
                    <a:pt x="10450" y="699"/>
                  </a:lnTo>
                  <a:lnTo>
                    <a:pt x="10454" y="705"/>
                  </a:lnTo>
                  <a:lnTo>
                    <a:pt x="10465" y="716"/>
                  </a:lnTo>
                  <a:lnTo>
                    <a:pt x="10476" y="727"/>
                  </a:lnTo>
                  <a:lnTo>
                    <a:pt x="10487" y="739"/>
                  </a:lnTo>
                  <a:lnTo>
                    <a:pt x="10496" y="750"/>
                  </a:lnTo>
                  <a:lnTo>
                    <a:pt x="10499" y="756"/>
                  </a:lnTo>
                  <a:lnTo>
                    <a:pt x="10502" y="763"/>
                  </a:lnTo>
                  <a:lnTo>
                    <a:pt x="10503" y="770"/>
                  </a:lnTo>
                  <a:lnTo>
                    <a:pt x="10503" y="778"/>
                  </a:lnTo>
                  <a:lnTo>
                    <a:pt x="10494" y="800"/>
                  </a:lnTo>
                  <a:lnTo>
                    <a:pt x="10483" y="821"/>
                  </a:lnTo>
                  <a:lnTo>
                    <a:pt x="10474" y="843"/>
                  </a:lnTo>
                  <a:lnTo>
                    <a:pt x="10466" y="864"/>
                  </a:lnTo>
                  <a:lnTo>
                    <a:pt x="10463" y="876"/>
                  </a:lnTo>
                  <a:lnTo>
                    <a:pt x="10460" y="887"/>
                  </a:lnTo>
                  <a:lnTo>
                    <a:pt x="10457" y="898"/>
                  </a:lnTo>
                  <a:lnTo>
                    <a:pt x="10456" y="910"/>
                  </a:lnTo>
                  <a:lnTo>
                    <a:pt x="10455" y="922"/>
                  </a:lnTo>
                  <a:lnTo>
                    <a:pt x="10455" y="934"/>
                  </a:lnTo>
                  <a:lnTo>
                    <a:pt x="10455" y="947"/>
                  </a:lnTo>
                  <a:lnTo>
                    <a:pt x="10457" y="959"/>
                  </a:lnTo>
                  <a:lnTo>
                    <a:pt x="10462" y="975"/>
                  </a:lnTo>
                  <a:lnTo>
                    <a:pt x="10468" y="989"/>
                  </a:lnTo>
                  <a:lnTo>
                    <a:pt x="10475" y="1003"/>
                  </a:lnTo>
                  <a:lnTo>
                    <a:pt x="10482" y="1018"/>
                  </a:lnTo>
                  <a:lnTo>
                    <a:pt x="10499" y="1045"/>
                  </a:lnTo>
                  <a:lnTo>
                    <a:pt x="10515" y="1073"/>
                  </a:lnTo>
                  <a:lnTo>
                    <a:pt x="10527" y="1137"/>
                  </a:lnTo>
                  <a:lnTo>
                    <a:pt x="10520" y="1153"/>
                  </a:lnTo>
                  <a:lnTo>
                    <a:pt x="10513" y="1168"/>
                  </a:lnTo>
                  <a:lnTo>
                    <a:pt x="10507" y="1183"/>
                  </a:lnTo>
                  <a:lnTo>
                    <a:pt x="10502" y="1199"/>
                  </a:lnTo>
                  <a:lnTo>
                    <a:pt x="10494" y="1231"/>
                  </a:lnTo>
                  <a:lnTo>
                    <a:pt x="10485" y="1263"/>
                  </a:lnTo>
                  <a:lnTo>
                    <a:pt x="10480" y="1279"/>
                  </a:lnTo>
                  <a:lnTo>
                    <a:pt x="10476" y="1295"/>
                  </a:lnTo>
                  <a:lnTo>
                    <a:pt x="10470" y="1310"/>
                  </a:lnTo>
                  <a:lnTo>
                    <a:pt x="10464" y="1325"/>
                  </a:lnTo>
                  <a:lnTo>
                    <a:pt x="10457" y="1341"/>
                  </a:lnTo>
                  <a:lnTo>
                    <a:pt x="10448" y="1355"/>
                  </a:lnTo>
                  <a:lnTo>
                    <a:pt x="10438" y="1368"/>
                  </a:lnTo>
                  <a:lnTo>
                    <a:pt x="10426" y="1382"/>
                  </a:lnTo>
                  <a:close/>
                  <a:moveTo>
                    <a:pt x="10423" y="1299"/>
                  </a:moveTo>
                  <a:lnTo>
                    <a:pt x="10386" y="1373"/>
                  </a:lnTo>
                  <a:lnTo>
                    <a:pt x="10377" y="1383"/>
                  </a:lnTo>
                  <a:lnTo>
                    <a:pt x="10368" y="1392"/>
                  </a:lnTo>
                  <a:lnTo>
                    <a:pt x="10358" y="1400"/>
                  </a:lnTo>
                  <a:lnTo>
                    <a:pt x="10347" y="1408"/>
                  </a:lnTo>
                  <a:lnTo>
                    <a:pt x="10337" y="1415"/>
                  </a:lnTo>
                  <a:lnTo>
                    <a:pt x="10326" y="1421"/>
                  </a:lnTo>
                  <a:lnTo>
                    <a:pt x="10315" y="1428"/>
                  </a:lnTo>
                  <a:lnTo>
                    <a:pt x="10304" y="1433"/>
                  </a:lnTo>
                  <a:lnTo>
                    <a:pt x="10291" y="1437"/>
                  </a:lnTo>
                  <a:lnTo>
                    <a:pt x="10279" y="1441"/>
                  </a:lnTo>
                  <a:lnTo>
                    <a:pt x="10267" y="1444"/>
                  </a:lnTo>
                  <a:lnTo>
                    <a:pt x="10253" y="1446"/>
                  </a:lnTo>
                  <a:lnTo>
                    <a:pt x="10241" y="1447"/>
                  </a:lnTo>
                  <a:lnTo>
                    <a:pt x="10228" y="1448"/>
                  </a:lnTo>
                  <a:lnTo>
                    <a:pt x="10215" y="1447"/>
                  </a:lnTo>
                  <a:lnTo>
                    <a:pt x="10201" y="1446"/>
                  </a:lnTo>
                  <a:lnTo>
                    <a:pt x="10193" y="1443"/>
                  </a:lnTo>
                  <a:lnTo>
                    <a:pt x="10185" y="1440"/>
                  </a:lnTo>
                  <a:lnTo>
                    <a:pt x="10177" y="1435"/>
                  </a:lnTo>
                  <a:lnTo>
                    <a:pt x="10170" y="1430"/>
                  </a:lnTo>
                  <a:lnTo>
                    <a:pt x="10156" y="1417"/>
                  </a:lnTo>
                  <a:lnTo>
                    <a:pt x="10143" y="1404"/>
                  </a:lnTo>
                  <a:lnTo>
                    <a:pt x="10139" y="1392"/>
                  </a:lnTo>
                  <a:lnTo>
                    <a:pt x="10137" y="1378"/>
                  </a:lnTo>
                  <a:lnTo>
                    <a:pt x="10136" y="1365"/>
                  </a:lnTo>
                  <a:lnTo>
                    <a:pt x="10137" y="1352"/>
                  </a:lnTo>
                  <a:lnTo>
                    <a:pt x="10149" y="1339"/>
                  </a:lnTo>
                  <a:lnTo>
                    <a:pt x="10162" y="1328"/>
                  </a:lnTo>
                  <a:lnTo>
                    <a:pt x="10170" y="1323"/>
                  </a:lnTo>
                  <a:lnTo>
                    <a:pt x="10177" y="1318"/>
                  </a:lnTo>
                  <a:lnTo>
                    <a:pt x="10185" y="1314"/>
                  </a:lnTo>
                  <a:lnTo>
                    <a:pt x="10192" y="1311"/>
                  </a:lnTo>
                  <a:lnTo>
                    <a:pt x="10200" y="1308"/>
                  </a:lnTo>
                  <a:lnTo>
                    <a:pt x="10208" y="1306"/>
                  </a:lnTo>
                  <a:lnTo>
                    <a:pt x="10217" y="1305"/>
                  </a:lnTo>
                  <a:lnTo>
                    <a:pt x="10224" y="1304"/>
                  </a:lnTo>
                  <a:lnTo>
                    <a:pt x="10232" y="1304"/>
                  </a:lnTo>
                  <a:lnTo>
                    <a:pt x="10240" y="1305"/>
                  </a:lnTo>
                  <a:lnTo>
                    <a:pt x="10248" y="1307"/>
                  </a:lnTo>
                  <a:lnTo>
                    <a:pt x="10257" y="1310"/>
                  </a:lnTo>
                  <a:lnTo>
                    <a:pt x="10271" y="1315"/>
                  </a:lnTo>
                  <a:lnTo>
                    <a:pt x="10286" y="1318"/>
                  </a:lnTo>
                  <a:lnTo>
                    <a:pt x="10294" y="1319"/>
                  </a:lnTo>
                  <a:lnTo>
                    <a:pt x="10303" y="1319"/>
                  </a:lnTo>
                  <a:lnTo>
                    <a:pt x="10311" y="1318"/>
                  </a:lnTo>
                  <a:lnTo>
                    <a:pt x="10319" y="1315"/>
                  </a:lnTo>
                  <a:lnTo>
                    <a:pt x="10328" y="1305"/>
                  </a:lnTo>
                  <a:lnTo>
                    <a:pt x="10336" y="1294"/>
                  </a:lnTo>
                  <a:lnTo>
                    <a:pt x="10342" y="1282"/>
                  </a:lnTo>
                  <a:lnTo>
                    <a:pt x="10347" y="1270"/>
                  </a:lnTo>
                  <a:lnTo>
                    <a:pt x="10352" y="1258"/>
                  </a:lnTo>
                  <a:lnTo>
                    <a:pt x="10355" y="1245"/>
                  </a:lnTo>
                  <a:lnTo>
                    <a:pt x="10357" y="1231"/>
                  </a:lnTo>
                  <a:lnTo>
                    <a:pt x="10359" y="1217"/>
                  </a:lnTo>
                  <a:lnTo>
                    <a:pt x="10357" y="1207"/>
                  </a:lnTo>
                  <a:lnTo>
                    <a:pt x="10355" y="1199"/>
                  </a:lnTo>
                  <a:lnTo>
                    <a:pt x="10353" y="1189"/>
                  </a:lnTo>
                  <a:lnTo>
                    <a:pt x="10349" y="1180"/>
                  </a:lnTo>
                  <a:lnTo>
                    <a:pt x="10345" y="1171"/>
                  </a:lnTo>
                  <a:lnTo>
                    <a:pt x="10340" y="1163"/>
                  </a:lnTo>
                  <a:lnTo>
                    <a:pt x="10336" y="1155"/>
                  </a:lnTo>
                  <a:lnTo>
                    <a:pt x="10330" y="1146"/>
                  </a:lnTo>
                  <a:lnTo>
                    <a:pt x="10325" y="1138"/>
                  </a:lnTo>
                  <a:lnTo>
                    <a:pt x="10318" y="1131"/>
                  </a:lnTo>
                  <a:lnTo>
                    <a:pt x="10312" y="1124"/>
                  </a:lnTo>
                  <a:lnTo>
                    <a:pt x="10305" y="1117"/>
                  </a:lnTo>
                  <a:lnTo>
                    <a:pt x="10296" y="1111"/>
                  </a:lnTo>
                  <a:lnTo>
                    <a:pt x="10289" y="1105"/>
                  </a:lnTo>
                  <a:lnTo>
                    <a:pt x="10281" y="1099"/>
                  </a:lnTo>
                  <a:lnTo>
                    <a:pt x="10272" y="1094"/>
                  </a:lnTo>
                  <a:lnTo>
                    <a:pt x="10279" y="1060"/>
                  </a:lnTo>
                  <a:lnTo>
                    <a:pt x="10285" y="1023"/>
                  </a:lnTo>
                  <a:lnTo>
                    <a:pt x="10286" y="1004"/>
                  </a:lnTo>
                  <a:lnTo>
                    <a:pt x="10286" y="986"/>
                  </a:lnTo>
                  <a:lnTo>
                    <a:pt x="10285" y="968"/>
                  </a:lnTo>
                  <a:lnTo>
                    <a:pt x="10281" y="949"/>
                  </a:lnTo>
                  <a:lnTo>
                    <a:pt x="10275" y="933"/>
                  </a:lnTo>
                  <a:lnTo>
                    <a:pt x="10268" y="917"/>
                  </a:lnTo>
                  <a:lnTo>
                    <a:pt x="10260" y="901"/>
                  </a:lnTo>
                  <a:lnTo>
                    <a:pt x="10251" y="885"/>
                  </a:lnTo>
                  <a:lnTo>
                    <a:pt x="10243" y="870"/>
                  </a:lnTo>
                  <a:lnTo>
                    <a:pt x="10236" y="853"/>
                  </a:lnTo>
                  <a:lnTo>
                    <a:pt x="10231" y="836"/>
                  </a:lnTo>
                  <a:lnTo>
                    <a:pt x="10226" y="818"/>
                  </a:lnTo>
                  <a:lnTo>
                    <a:pt x="10238" y="805"/>
                  </a:lnTo>
                  <a:lnTo>
                    <a:pt x="10248" y="791"/>
                  </a:lnTo>
                  <a:lnTo>
                    <a:pt x="10257" y="775"/>
                  </a:lnTo>
                  <a:lnTo>
                    <a:pt x="10265" y="760"/>
                  </a:lnTo>
                  <a:lnTo>
                    <a:pt x="10270" y="744"/>
                  </a:lnTo>
                  <a:lnTo>
                    <a:pt x="10275" y="727"/>
                  </a:lnTo>
                  <a:lnTo>
                    <a:pt x="10278" y="711"/>
                  </a:lnTo>
                  <a:lnTo>
                    <a:pt x="10280" y="694"/>
                  </a:lnTo>
                  <a:lnTo>
                    <a:pt x="10280" y="676"/>
                  </a:lnTo>
                  <a:lnTo>
                    <a:pt x="10280" y="659"/>
                  </a:lnTo>
                  <a:lnTo>
                    <a:pt x="10278" y="642"/>
                  </a:lnTo>
                  <a:lnTo>
                    <a:pt x="10276" y="625"/>
                  </a:lnTo>
                  <a:lnTo>
                    <a:pt x="10273" y="608"/>
                  </a:lnTo>
                  <a:lnTo>
                    <a:pt x="10268" y="592"/>
                  </a:lnTo>
                  <a:lnTo>
                    <a:pt x="10263" y="575"/>
                  </a:lnTo>
                  <a:lnTo>
                    <a:pt x="10257" y="559"/>
                  </a:lnTo>
                  <a:lnTo>
                    <a:pt x="10259" y="549"/>
                  </a:lnTo>
                  <a:lnTo>
                    <a:pt x="10262" y="539"/>
                  </a:lnTo>
                  <a:lnTo>
                    <a:pt x="10265" y="530"/>
                  </a:lnTo>
                  <a:lnTo>
                    <a:pt x="10270" y="522"/>
                  </a:lnTo>
                  <a:lnTo>
                    <a:pt x="10280" y="506"/>
                  </a:lnTo>
                  <a:lnTo>
                    <a:pt x="10290" y="489"/>
                  </a:lnTo>
                  <a:lnTo>
                    <a:pt x="10295" y="481"/>
                  </a:lnTo>
                  <a:lnTo>
                    <a:pt x="10300" y="473"/>
                  </a:lnTo>
                  <a:lnTo>
                    <a:pt x="10305" y="465"/>
                  </a:lnTo>
                  <a:lnTo>
                    <a:pt x="10309" y="456"/>
                  </a:lnTo>
                  <a:lnTo>
                    <a:pt x="10311" y="447"/>
                  </a:lnTo>
                  <a:lnTo>
                    <a:pt x="10313" y="437"/>
                  </a:lnTo>
                  <a:lnTo>
                    <a:pt x="10314" y="428"/>
                  </a:lnTo>
                  <a:lnTo>
                    <a:pt x="10313" y="417"/>
                  </a:lnTo>
                  <a:lnTo>
                    <a:pt x="10313" y="409"/>
                  </a:lnTo>
                  <a:lnTo>
                    <a:pt x="10312" y="400"/>
                  </a:lnTo>
                  <a:lnTo>
                    <a:pt x="10310" y="392"/>
                  </a:lnTo>
                  <a:lnTo>
                    <a:pt x="10308" y="384"/>
                  </a:lnTo>
                  <a:lnTo>
                    <a:pt x="10305" y="377"/>
                  </a:lnTo>
                  <a:lnTo>
                    <a:pt x="10301" y="369"/>
                  </a:lnTo>
                  <a:lnTo>
                    <a:pt x="10297" y="363"/>
                  </a:lnTo>
                  <a:lnTo>
                    <a:pt x="10292" y="355"/>
                  </a:lnTo>
                  <a:lnTo>
                    <a:pt x="10282" y="342"/>
                  </a:lnTo>
                  <a:lnTo>
                    <a:pt x="10271" y="331"/>
                  </a:lnTo>
                  <a:lnTo>
                    <a:pt x="10260" y="320"/>
                  </a:lnTo>
                  <a:lnTo>
                    <a:pt x="10247" y="310"/>
                  </a:lnTo>
                  <a:lnTo>
                    <a:pt x="10231" y="314"/>
                  </a:lnTo>
                  <a:lnTo>
                    <a:pt x="10215" y="319"/>
                  </a:lnTo>
                  <a:lnTo>
                    <a:pt x="10198" y="323"/>
                  </a:lnTo>
                  <a:lnTo>
                    <a:pt x="10183" y="329"/>
                  </a:lnTo>
                  <a:lnTo>
                    <a:pt x="10167" y="336"/>
                  </a:lnTo>
                  <a:lnTo>
                    <a:pt x="10152" y="345"/>
                  </a:lnTo>
                  <a:lnTo>
                    <a:pt x="10138" y="355"/>
                  </a:lnTo>
                  <a:lnTo>
                    <a:pt x="10125" y="367"/>
                  </a:lnTo>
                  <a:lnTo>
                    <a:pt x="10112" y="359"/>
                  </a:lnTo>
                  <a:lnTo>
                    <a:pt x="10101" y="350"/>
                  </a:lnTo>
                  <a:lnTo>
                    <a:pt x="10091" y="340"/>
                  </a:lnTo>
                  <a:lnTo>
                    <a:pt x="10083" y="330"/>
                  </a:lnTo>
                  <a:lnTo>
                    <a:pt x="10080" y="324"/>
                  </a:lnTo>
                  <a:lnTo>
                    <a:pt x="10077" y="318"/>
                  </a:lnTo>
                  <a:lnTo>
                    <a:pt x="10074" y="311"/>
                  </a:lnTo>
                  <a:lnTo>
                    <a:pt x="10071" y="305"/>
                  </a:lnTo>
                  <a:lnTo>
                    <a:pt x="10070" y="298"/>
                  </a:lnTo>
                  <a:lnTo>
                    <a:pt x="10069" y="292"/>
                  </a:lnTo>
                  <a:lnTo>
                    <a:pt x="10068" y="285"/>
                  </a:lnTo>
                  <a:lnTo>
                    <a:pt x="10069" y="278"/>
                  </a:lnTo>
                  <a:lnTo>
                    <a:pt x="10071" y="269"/>
                  </a:lnTo>
                  <a:lnTo>
                    <a:pt x="10076" y="259"/>
                  </a:lnTo>
                  <a:lnTo>
                    <a:pt x="10080" y="250"/>
                  </a:lnTo>
                  <a:lnTo>
                    <a:pt x="10086" y="242"/>
                  </a:lnTo>
                  <a:lnTo>
                    <a:pt x="10092" y="234"/>
                  </a:lnTo>
                  <a:lnTo>
                    <a:pt x="10100" y="228"/>
                  </a:lnTo>
                  <a:lnTo>
                    <a:pt x="10108" y="223"/>
                  </a:lnTo>
                  <a:lnTo>
                    <a:pt x="10118" y="219"/>
                  </a:lnTo>
                  <a:lnTo>
                    <a:pt x="10132" y="216"/>
                  </a:lnTo>
                  <a:lnTo>
                    <a:pt x="10145" y="214"/>
                  </a:lnTo>
                  <a:lnTo>
                    <a:pt x="10158" y="212"/>
                  </a:lnTo>
                  <a:lnTo>
                    <a:pt x="10172" y="212"/>
                  </a:lnTo>
                  <a:lnTo>
                    <a:pt x="10185" y="213"/>
                  </a:lnTo>
                  <a:lnTo>
                    <a:pt x="10197" y="215"/>
                  </a:lnTo>
                  <a:lnTo>
                    <a:pt x="10211" y="217"/>
                  </a:lnTo>
                  <a:lnTo>
                    <a:pt x="10223" y="220"/>
                  </a:lnTo>
                  <a:lnTo>
                    <a:pt x="10235" y="226"/>
                  </a:lnTo>
                  <a:lnTo>
                    <a:pt x="10247" y="231"/>
                  </a:lnTo>
                  <a:lnTo>
                    <a:pt x="10259" y="237"/>
                  </a:lnTo>
                  <a:lnTo>
                    <a:pt x="10270" y="243"/>
                  </a:lnTo>
                  <a:lnTo>
                    <a:pt x="10281" y="251"/>
                  </a:lnTo>
                  <a:lnTo>
                    <a:pt x="10290" y="259"/>
                  </a:lnTo>
                  <a:lnTo>
                    <a:pt x="10300" y="269"/>
                  </a:lnTo>
                  <a:lnTo>
                    <a:pt x="10310" y="279"/>
                  </a:lnTo>
                  <a:lnTo>
                    <a:pt x="10316" y="289"/>
                  </a:lnTo>
                  <a:lnTo>
                    <a:pt x="10323" y="300"/>
                  </a:lnTo>
                  <a:lnTo>
                    <a:pt x="10328" y="311"/>
                  </a:lnTo>
                  <a:lnTo>
                    <a:pt x="10333" y="324"/>
                  </a:lnTo>
                  <a:lnTo>
                    <a:pt x="10343" y="347"/>
                  </a:lnTo>
                  <a:lnTo>
                    <a:pt x="10354" y="371"/>
                  </a:lnTo>
                  <a:lnTo>
                    <a:pt x="10360" y="382"/>
                  </a:lnTo>
                  <a:lnTo>
                    <a:pt x="10366" y="393"/>
                  </a:lnTo>
                  <a:lnTo>
                    <a:pt x="10373" y="403"/>
                  </a:lnTo>
                  <a:lnTo>
                    <a:pt x="10381" y="414"/>
                  </a:lnTo>
                  <a:lnTo>
                    <a:pt x="10390" y="423"/>
                  </a:lnTo>
                  <a:lnTo>
                    <a:pt x="10401" y="432"/>
                  </a:lnTo>
                  <a:lnTo>
                    <a:pt x="10413" y="439"/>
                  </a:lnTo>
                  <a:lnTo>
                    <a:pt x="10426" y="446"/>
                  </a:lnTo>
                  <a:lnTo>
                    <a:pt x="10432" y="459"/>
                  </a:lnTo>
                  <a:lnTo>
                    <a:pt x="10420" y="496"/>
                  </a:lnTo>
                  <a:lnTo>
                    <a:pt x="10409" y="536"/>
                  </a:lnTo>
                  <a:lnTo>
                    <a:pt x="10405" y="557"/>
                  </a:lnTo>
                  <a:lnTo>
                    <a:pt x="10401" y="578"/>
                  </a:lnTo>
                  <a:lnTo>
                    <a:pt x="10397" y="600"/>
                  </a:lnTo>
                  <a:lnTo>
                    <a:pt x="10395" y="620"/>
                  </a:lnTo>
                  <a:lnTo>
                    <a:pt x="10395" y="641"/>
                  </a:lnTo>
                  <a:lnTo>
                    <a:pt x="10396" y="661"/>
                  </a:lnTo>
                  <a:lnTo>
                    <a:pt x="10397" y="671"/>
                  </a:lnTo>
                  <a:lnTo>
                    <a:pt x="10399" y="681"/>
                  </a:lnTo>
                  <a:lnTo>
                    <a:pt x="10401" y="692"/>
                  </a:lnTo>
                  <a:lnTo>
                    <a:pt x="10404" y="701"/>
                  </a:lnTo>
                  <a:lnTo>
                    <a:pt x="10407" y="710"/>
                  </a:lnTo>
                  <a:lnTo>
                    <a:pt x="10411" y="719"/>
                  </a:lnTo>
                  <a:lnTo>
                    <a:pt x="10415" y="728"/>
                  </a:lnTo>
                  <a:lnTo>
                    <a:pt x="10420" y="737"/>
                  </a:lnTo>
                  <a:lnTo>
                    <a:pt x="10426" y="746"/>
                  </a:lnTo>
                  <a:lnTo>
                    <a:pt x="10432" y="754"/>
                  </a:lnTo>
                  <a:lnTo>
                    <a:pt x="10439" y="761"/>
                  </a:lnTo>
                  <a:lnTo>
                    <a:pt x="10448" y="769"/>
                  </a:lnTo>
                  <a:lnTo>
                    <a:pt x="10450" y="775"/>
                  </a:lnTo>
                  <a:lnTo>
                    <a:pt x="10451" y="782"/>
                  </a:lnTo>
                  <a:lnTo>
                    <a:pt x="10451" y="787"/>
                  </a:lnTo>
                  <a:lnTo>
                    <a:pt x="10450" y="792"/>
                  </a:lnTo>
                  <a:lnTo>
                    <a:pt x="10447" y="802"/>
                  </a:lnTo>
                  <a:lnTo>
                    <a:pt x="10442" y="812"/>
                  </a:lnTo>
                  <a:lnTo>
                    <a:pt x="10436" y="821"/>
                  </a:lnTo>
                  <a:lnTo>
                    <a:pt x="10431" y="832"/>
                  </a:lnTo>
                  <a:lnTo>
                    <a:pt x="10429" y="837"/>
                  </a:lnTo>
                  <a:lnTo>
                    <a:pt x="10427" y="842"/>
                  </a:lnTo>
                  <a:lnTo>
                    <a:pt x="10426" y="847"/>
                  </a:lnTo>
                  <a:lnTo>
                    <a:pt x="10426" y="852"/>
                  </a:lnTo>
                  <a:lnTo>
                    <a:pt x="10422" y="868"/>
                  </a:lnTo>
                  <a:lnTo>
                    <a:pt x="10419" y="884"/>
                  </a:lnTo>
                  <a:lnTo>
                    <a:pt x="10416" y="899"/>
                  </a:lnTo>
                  <a:lnTo>
                    <a:pt x="10414" y="914"/>
                  </a:lnTo>
                  <a:lnTo>
                    <a:pt x="10414" y="930"/>
                  </a:lnTo>
                  <a:lnTo>
                    <a:pt x="10414" y="945"/>
                  </a:lnTo>
                  <a:lnTo>
                    <a:pt x="10415" y="960"/>
                  </a:lnTo>
                  <a:lnTo>
                    <a:pt x="10417" y="975"/>
                  </a:lnTo>
                  <a:lnTo>
                    <a:pt x="10419" y="989"/>
                  </a:lnTo>
                  <a:lnTo>
                    <a:pt x="10423" y="1003"/>
                  </a:lnTo>
                  <a:lnTo>
                    <a:pt x="10428" y="1018"/>
                  </a:lnTo>
                  <a:lnTo>
                    <a:pt x="10434" y="1032"/>
                  </a:lnTo>
                  <a:lnTo>
                    <a:pt x="10442" y="1045"/>
                  </a:lnTo>
                  <a:lnTo>
                    <a:pt x="10450" y="1058"/>
                  </a:lnTo>
                  <a:lnTo>
                    <a:pt x="10459" y="1071"/>
                  </a:lnTo>
                  <a:lnTo>
                    <a:pt x="10469" y="1083"/>
                  </a:lnTo>
                  <a:lnTo>
                    <a:pt x="10471" y="1089"/>
                  </a:lnTo>
                  <a:lnTo>
                    <a:pt x="10473" y="1095"/>
                  </a:lnTo>
                  <a:lnTo>
                    <a:pt x="10473" y="1102"/>
                  </a:lnTo>
                  <a:lnTo>
                    <a:pt x="10473" y="1108"/>
                  </a:lnTo>
                  <a:lnTo>
                    <a:pt x="10470" y="1119"/>
                  </a:lnTo>
                  <a:lnTo>
                    <a:pt x="10465" y="1130"/>
                  </a:lnTo>
                  <a:lnTo>
                    <a:pt x="10459" y="1142"/>
                  </a:lnTo>
                  <a:lnTo>
                    <a:pt x="10453" y="1154"/>
                  </a:lnTo>
                  <a:lnTo>
                    <a:pt x="10448" y="1166"/>
                  </a:lnTo>
                  <a:lnTo>
                    <a:pt x="10445" y="1178"/>
                  </a:lnTo>
                  <a:lnTo>
                    <a:pt x="10441" y="1208"/>
                  </a:lnTo>
                  <a:lnTo>
                    <a:pt x="10436" y="1238"/>
                  </a:lnTo>
                  <a:lnTo>
                    <a:pt x="10433" y="1254"/>
                  </a:lnTo>
                  <a:lnTo>
                    <a:pt x="10431" y="1269"/>
                  </a:lnTo>
                  <a:lnTo>
                    <a:pt x="10427" y="1284"/>
                  </a:lnTo>
                  <a:lnTo>
                    <a:pt x="10423" y="1299"/>
                  </a:lnTo>
                  <a:close/>
                  <a:moveTo>
                    <a:pt x="10152" y="699"/>
                  </a:moveTo>
                  <a:lnTo>
                    <a:pt x="10139" y="719"/>
                  </a:lnTo>
                  <a:lnTo>
                    <a:pt x="10124" y="739"/>
                  </a:lnTo>
                  <a:lnTo>
                    <a:pt x="10120" y="743"/>
                  </a:lnTo>
                  <a:lnTo>
                    <a:pt x="10114" y="747"/>
                  </a:lnTo>
                  <a:lnTo>
                    <a:pt x="10109" y="750"/>
                  </a:lnTo>
                  <a:lnTo>
                    <a:pt x="10104" y="752"/>
                  </a:lnTo>
                  <a:lnTo>
                    <a:pt x="10098" y="754"/>
                  </a:lnTo>
                  <a:lnTo>
                    <a:pt x="10092" y="755"/>
                  </a:lnTo>
                  <a:lnTo>
                    <a:pt x="10086" y="756"/>
                  </a:lnTo>
                  <a:lnTo>
                    <a:pt x="10079" y="755"/>
                  </a:lnTo>
                  <a:lnTo>
                    <a:pt x="10071" y="756"/>
                  </a:lnTo>
                  <a:lnTo>
                    <a:pt x="10065" y="757"/>
                  </a:lnTo>
                  <a:lnTo>
                    <a:pt x="10059" y="757"/>
                  </a:lnTo>
                  <a:lnTo>
                    <a:pt x="10053" y="756"/>
                  </a:lnTo>
                  <a:lnTo>
                    <a:pt x="10047" y="755"/>
                  </a:lnTo>
                  <a:lnTo>
                    <a:pt x="10042" y="753"/>
                  </a:lnTo>
                  <a:lnTo>
                    <a:pt x="10037" y="750"/>
                  </a:lnTo>
                  <a:lnTo>
                    <a:pt x="10032" y="748"/>
                  </a:lnTo>
                  <a:lnTo>
                    <a:pt x="10022" y="741"/>
                  </a:lnTo>
                  <a:lnTo>
                    <a:pt x="10013" y="733"/>
                  </a:lnTo>
                  <a:lnTo>
                    <a:pt x="10004" y="724"/>
                  </a:lnTo>
                  <a:lnTo>
                    <a:pt x="9996" y="716"/>
                  </a:lnTo>
                  <a:lnTo>
                    <a:pt x="9987" y="708"/>
                  </a:lnTo>
                  <a:lnTo>
                    <a:pt x="9978" y="700"/>
                  </a:lnTo>
                  <a:lnTo>
                    <a:pt x="9969" y="695"/>
                  </a:lnTo>
                  <a:lnTo>
                    <a:pt x="9960" y="691"/>
                  </a:lnTo>
                  <a:lnTo>
                    <a:pt x="9955" y="689"/>
                  </a:lnTo>
                  <a:lnTo>
                    <a:pt x="9950" y="689"/>
                  </a:lnTo>
                  <a:lnTo>
                    <a:pt x="9945" y="689"/>
                  </a:lnTo>
                  <a:lnTo>
                    <a:pt x="9940" y="690"/>
                  </a:lnTo>
                  <a:lnTo>
                    <a:pt x="9933" y="691"/>
                  </a:lnTo>
                  <a:lnTo>
                    <a:pt x="9928" y="694"/>
                  </a:lnTo>
                  <a:lnTo>
                    <a:pt x="9922" y="697"/>
                  </a:lnTo>
                  <a:lnTo>
                    <a:pt x="9915" y="702"/>
                  </a:lnTo>
                  <a:lnTo>
                    <a:pt x="9910" y="708"/>
                  </a:lnTo>
                  <a:lnTo>
                    <a:pt x="9907" y="715"/>
                  </a:lnTo>
                  <a:lnTo>
                    <a:pt x="9905" y="723"/>
                  </a:lnTo>
                  <a:lnTo>
                    <a:pt x="9904" y="732"/>
                  </a:lnTo>
                  <a:lnTo>
                    <a:pt x="9904" y="749"/>
                  </a:lnTo>
                  <a:lnTo>
                    <a:pt x="9906" y="766"/>
                  </a:lnTo>
                  <a:lnTo>
                    <a:pt x="9907" y="775"/>
                  </a:lnTo>
                  <a:lnTo>
                    <a:pt x="9909" y="784"/>
                  </a:lnTo>
                  <a:lnTo>
                    <a:pt x="9913" y="791"/>
                  </a:lnTo>
                  <a:lnTo>
                    <a:pt x="9918" y="797"/>
                  </a:lnTo>
                  <a:lnTo>
                    <a:pt x="9929" y="807"/>
                  </a:lnTo>
                  <a:lnTo>
                    <a:pt x="9943" y="816"/>
                  </a:lnTo>
                  <a:lnTo>
                    <a:pt x="9950" y="821"/>
                  </a:lnTo>
                  <a:lnTo>
                    <a:pt x="9956" y="826"/>
                  </a:lnTo>
                  <a:lnTo>
                    <a:pt x="9961" y="831"/>
                  </a:lnTo>
                  <a:lnTo>
                    <a:pt x="9966" y="837"/>
                  </a:lnTo>
                  <a:lnTo>
                    <a:pt x="9969" y="843"/>
                  </a:lnTo>
                  <a:lnTo>
                    <a:pt x="9971" y="850"/>
                  </a:lnTo>
                  <a:lnTo>
                    <a:pt x="9972" y="858"/>
                  </a:lnTo>
                  <a:lnTo>
                    <a:pt x="9970" y="867"/>
                  </a:lnTo>
                  <a:lnTo>
                    <a:pt x="9959" y="873"/>
                  </a:lnTo>
                  <a:lnTo>
                    <a:pt x="9948" y="880"/>
                  </a:lnTo>
                  <a:lnTo>
                    <a:pt x="9937" y="887"/>
                  </a:lnTo>
                  <a:lnTo>
                    <a:pt x="9925" y="896"/>
                  </a:lnTo>
                  <a:lnTo>
                    <a:pt x="9916" y="906"/>
                  </a:lnTo>
                  <a:lnTo>
                    <a:pt x="9908" y="917"/>
                  </a:lnTo>
                  <a:lnTo>
                    <a:pt x="9902" y="928"/>
                  </a:lnTo>
                  <a:lnTo>
                    <a:pt x="9897" y="939"/>
                  </a:lnTo>
                  <a:lnTo>
                    <a:pt x="9895" y="946"/>
                  </a:lnTo>
                  <a:lnTo>
                    <a:pt x="9894" y="952"/>
                  </a:lnTo>
                  <a:lnTo>
                    <a:pt x="9893" y="959"/>
                  </a:lnTo>
                  <a:lnTo>
                    <a:pt x="9893" y="966"/>
                  </a:lnTo>
                  <a:lnTo>
                    <a:pt x="9894" y="978"/>
                  </a:lnTo>
                  <a:lnTo>
                    <a:pt x="9897" y="990"/>
                  </a:lnTo>
                  <a:lnTo>
                    <a:pt x="9901" y="1001"/>
                  </a:lnTo>
                  <a:lnTo>
                    <a:pt x="9907" y="1013"/>
                  </a:lnTo>
                  <a:lnTo>
                    <a:pt x="9914" y="1024"/>
                  </a:lnTo>
                  <a:lnTo>
                    <a:pt x="9921" y="1034"/>
                  </a:lnTo>
                  <a:lnTo>
                    <a:pt x="9930" y="1038"/>
                  </a:lnTo>
                  <a:lnTo>
                    <a:pt x="9941" y="1043"/>
                  </a:lnTo>
                  <a:lnTo>
                    <a:pt x="9946" y="1045"/>
                  </a:lnTo>
                  <a:lnTo>
                    <a:pt x="9951" y="1045"/>
                  </a:lnTo>
                  <a:lnTo>
                    <a:pt x="9956" y="1045"/>
                  </a:lnTo>
                  <a:lnTo>
                    <a:pt x="9961" y="1042"/>
                  </a:lnTo>
                  <a:lnTo>
                    <a:pt x="9968" y="1037"/>
                  </a:lnTo>
                  <a:lnTo>
                    <a:pt x="9974" y="1031"/>
                  </a:lnTo>
                  <a:lnTo>
                    <a:pt x="9979" y="1024"/>
                  </a:lnTo>
                  <a:lnTo>
                    <a:pt x="9984" y="1016"/>
                  </a:lnTo>
                  <a:lnTo>
                    <a:pt x="9992" y="1000"/>
                  </a:lnTo>
                  <a:lnTo>
                    <a:pt x="9999" y="985"/>
                  </a:lnTo>
                  <a:lnTo>
                    <a:pt x="10003" y="977"/>
                  </a:lnTo>
                  <a:lnTo>
                    <a:pt x="10007" y="971"/>
                  </a:lnTo>
                  <a:lnTo>
                    <a:pt x="10012" y="965"/>
                  </a:lnTo>
                  <a:lnTo>
                    <a:pt x="10017" y="958"/>
                  </a:lnTo>
                  <a:lnTo>
                    <a:pt x="10024" y="954"/>
                  </a:lnTo>
                  <a:lnTo>
                    <a:pt x="10032" y="951"/>
                  </a:lnTo>
                  <a:lnTo>
                    <a:pt x="10041" y="949"/>
                  </a:lnTo>
                  <a:lnTo>
                    <a:pt x="10051" y="949"/>
                  </a:lnTo>
                  <a:lnTo>
                    <a:pt x="10058" y="948"/>
                  </a:lnTo>
                  <a:lnTo>
                    <a:pt x="10065" y="948"/>
                  </a:lnTo>
                  <a:lnTo>
                    <a:pt x="10071" y="949"/>
                  </a:lnTo>
                  <a:lnTo>
                    <a:pt x="10078" y="950"/>
                  </a:lnTo>
                  <a:lnTo>
                    <a:pt x="10084" y="952"/>
                  </a:lnTo>
                  <a:lnTo>
                    <a:pt x="10090" y="955"/>
                  </a:lnTo>
                  <a:lnTo>
                    <a:pt x="10095" y="958"/>
                  </a:lnTo>
                  <a:lnTo>
                    <a:pt x="10100" y="963"/>
                  </a:lnTo>
                  <a:lnTo>
                    <a:pt x="10110" y="971"/>
                  </a:lnTo>
                  <a:lnTo>
                    <a:pt x="10118" y="980"/>
                  </a:lnTo>
                  <a:lnTo>
                    <a:pt x="10127" y="990"/>
                  </a:lnTo>
                  <a:lnTo>
                    <a:pt x="10134" y="1000"/>
                  </a:lnTo>
                  <a:lnTo>
                    <a:pt x="10139" y="1010"/>
                  </a:lnTo>
                  <a:lnTo>
                    <a:pt x="10142" y="1020"/>
                  </a:lnTo>
                  <a:lnTo>
                    <a:pt x="10145" y="1029"/>
                  </a:lnTo>
                  <a:lnTo>
                    <a:pt x="10146" y="1038"/>
                  </a:lnTo>
                  <a:lnTo>
                    <a:pt x="10146" y="1048"/>
                  </a:lnTo>
                  <a:lnTo>
                    <a:pt x="10145" y="1058"/>
                  </a:lnTo>
                  <a:lnTo>
                    <a:pt x="10143" y="1068"/>
                  </a:lnTo>
                  <a:lnTo>
                    <a:pt x="10141" y="1077"/>
                  </a:lnTo>
                  <a:lnTo>
                    <a:pt x="10135" y="1096"/>
                  </a:lnTo>
                  <a:lnTo>
                    <a:pt x="10127" y="1116"/>
                  </a:lnTo>
                  <a:lnTo>
                    <a:pt x="10117" y="1134"/>
                  </a:lnTo>
                  <a:lnTo>
                    <a:pt x="10109" y="1152"/>
                  </a:lnTo>
                  <a:lnTo>
                    <a:pt x="10083" y="1178"/>
                  </a:lnTo>
                  <a:lnTo>
                    <a:pt x="10056" y="1206"/>
                  </a:lnTo>
                  <a:lnTo>
                    <a:pt x="10044" y="1220"/>
                  </a:lnTo>
                  <a:lnTo>
                    <a:pt x="10032" y="1235"/>
                  </a:lnTo>
                  <a:lnTo>
                    <a:pt x="10020" y="1251"/>
                  </a:lnTo>
                  <a:lnTo>
                    <a:pt x="10009" y="1266"/>
                  </a:lnTo>
                  <a:lnTo>
                    <a:pt x="9999" y="1281"/>
                  </a:lnTo>
                  <a:lnTo>
                    <a:pt x="9990" y="1298"/>
                  </a:lnTo>
                  <a:lnTo>
                    <a:pt x="9982" y="1315"/>
                  </a:lnTo>
                  <a:lnTo>
                    <a:pt x="9974" y="1331"/>
                  </a:lnTo>
                  <a:lnTo>
                    <a:pt x="9968" y="1349"/>
                  </a:lnTo>
                  <a:lnTo>
                    <a:pt x="9964" y="1366"/>
                  </a:lnTo>
                  <a:lnTo>
                    <a:pt x="9960" y="1385"/>
                  </a:lnTo>
                  <a:lnTo>
                    <a:pt x="9958" y="1403"/>
                  </a:lnTo>
                  <a:lnTo>
                    <a:pt x="9961" y="1437"/>
                  </a:lnTo>
                  <a:lnTo>
                    <a:pt x="9963" y="1474"/>
                  </a:lnTo>
                  <a:lnTo>
                    <a:pt x="9964" y="1492"/>
                  </a:lnTo>
                  <a:lnTo>
                    <a:pt x="9967" y="1510"/>
                  </a:lnTo>
                  <a:lnTo>
                    <a:pt x="9969" y="1519"/>
                  </a:lnTo>
                  <a:lnTo>
                    <a:pt x="9971" y="1528"/>
                  </a:lnTo>
                  <a:lnTo>
                    <a:pt x="9973" y="1536"/>
                  </a:lnTo>
                  <a:lnTo>
                    <a:pt x="9976" y="1544"/>
                  </a:lnTo>
                  <a:lnTo>
                    <a:pt x="9970" y="1554"/>
                  </a:lnTo>
                  <a:lnTo>
                    <a:pt x="9963" y="1561"/>
                  </a:lnTo>
                  <a:lnTo>
                    <a:pt x="9955" y="1568"/>
                  </a:lnTo>
                  <a:lnTo>
                    <a:pt x="9947" y="1572"/>
                  </a:lnTo>
                  <a:lnTo>
                    <a:pt x="9939" y="1575"/>
                  </a:lnTo>
                  <a:lnTo>
                    <a:pt x="9930" y="1576"/>
                  </a:lnTo>
                  <a:lnTo>
                    <a:pt x="9921" y="1577"/>
                  </a:lnTo>
                  <a:lnTo>
                    <a:pt x="9911" y="1576"/>
                  </a:lnTo>
                  <a:lnTo>
                    <a:pt x="9892" y="1574"/>
                  </a:lnTo>
                  <a:lnTo>
                    <a:pt x="9872" y="1572"/>
                  </a:lnTo>
                  <a:lnTo>
                    <a:pt x="9862" y="1571"/>
                  </a:lnTo>
                  <a:lnTo>
                    <a:pt x="9852" y="1571"/>
                  </a:lnTo>
                  <a:lnTo>
                    <a:pt x="9842" y="1572"/>
                  </a:lnTo>
                  <a:lnTo>
                    <a:pt x="9832" y="1574"/>
                  </a:lnTo>
                  <a:lnTo>
                    <a:pt x="9682" y="1575"/>
                  </a:lnTo>
                  <a:lnTo>
                    <a:pt x="9433" y="1577"/>
                  </a:lnTo>
                  <a:lnTo>
                    <a:pt x="9098" y="1579"/>
                  </a:lnTo>
                  <a:lnTo>
                    <a:pt x="8693" y="1580"/>
                  </a:lnTo>
                  <a:lnTo>
                    <a:pt x="8231" y="1581"/>
                  </a:lnTo>
                  <a:lnTo>
                    <a:pt x="7727" y="1583"/>
                  </a:lnTo>
                  <a:lnTo>
                    <a:pt x="7195" y="1584"/>
                  </a:lnTo>
                  <a:lnTo>
                    <a:pt x="6648" y="1585"/>
                  </a:lnTo>
                  <a:lnTo>
                    <a:pt x="6101" y="1587"/>
                  </a:lnTo>
                  <a:lnTo>
                    <a:pt x="5568" y="1588"/>
                  </a:lnTo>
                  <a:lnTo>
                    <a:pt x="5064" y="1589"/>
                  </a:lnTo>
                  <a:lnTo>
                    <a:pt x="4602" y="1590"/>
                  </a:lnTo>
                  <a:lnTo>
                    <a:pt x="4198" y="1591"/>
                  </a:lnTo>
                  <a:lnTo>
                    <a:pt x="3864" y="1592"/>
                  </a:lnTo>
                  <a:lnTo>
                    <a:pt x="3615" y="1593"/>
                  </a:lnTo>
                  <a:lnTo>
                    <a:pt x="3466" y="1595"/>
                  </a:lnTo>
                  <a:lnTo>
                    <a:pt x="3433" y="1595"/>
                  </a:lnTo>
                  <a:lnTo>
                    <a:pt x="3400" y="1597"/>
                  </a:lnTo>
                  <a:lnTo>
                    <a:pt x="3368" y="1598"/>
                  </a:lnTo>
                  <a:lnTo>
                    <a:pt x="3334" y="1600"/>
                  </a:lnTo>
                  <a:lnTo>
                    <a:pt x="3300" y="1601"/>
                  </a:lnTo>
                  <a:lnTo>
                    <a:pt x="3266" y="1602"/>
                  </a:lnTo>
                  <a:lnTo>
                    <a:pt x="3233" y="1602"/>
                  </a:lnTo>
                  <a:lnTo>
                    <a:pt x="3198" y="1601"/>
                  </a:lnTo>
                  <a:lnTo>
                    <a:pt x="3081" y="1601"/>
                  </a:lnTo>
                  <a:lnTo>
                    <a:pt x="2966" y="1602"/>
                  </a:lnTo>
                  <a:lnTo>
                    <a:pt x="2849" y="1603"/>
                  </a:lnTo>
                  <a:lnTo>
                    <a:pt x="2732" y="1605"/>
                  </a:lnTo>
                  <a:lnTo>
                    <a:pt x="2615" y="1606"/>
                  </a:lnTo>
                  <a:lnTo>
                    <a:pt x="2499" y="1607"/>
                  </a:lnTo>
                  <a:lnTo>
                    <a:pt x="2381" y="1609"/>
                  </a:lnTo>
                  <a:lnTo>
                    <a:pt x="2264" y="1610"/>
                  </a:lnTo>
                  <a:lnTo>
                    <a:pt x="2147" y="1613"/>
                  </a:lnTo>
                  <a:lnTo>
                    <a:pt x="2029" y="1614"/>
                  </a:lnTo>
                  <a:lnTo>
                    <a:pt x="1912" y="1616"/>
                  </a:lnTo>
                  <a:lnTo>
                    <a:pt x="1794" y="1617"/>
                  </a:lnTo>
                  <a:lnTo>
                    <a:pt x="1677" y="1619"/>
                  </a:lnTo>
                  <a:lnTo>
                    <a:pt x="1559" y="1620"/>
                  </a:lnTo>
                  <a:lnTo>
                    <a:pt x="1441" y="1622"/>
                  </a:lnTo>
                  <a:lnTo>
                    <a:pt x="1323" y="1623"/>
                  </a:lnTo>
                  <a:lnTo>
                    <a:pt x="1296" y="1624"/>
                  </a:lnTo>
                  <a:lnTo>
                    <a:pt x="1269" y="1625"/>
                  </a:lnTo>
                  <a:lnTo>
                    <a:pt x="1240" y="1625"/>
                  </a:lnTo>
                  <a:lnTo>
                    <a:pt x="1213" y="1625"/>
                  </a:lnTo>
                  <a:lnTo>
                    <a:pt x="1184" y="1625"/>
                  </a:lnTo>
                  <a:lnTo>
                    <a:pt x="1156" y="1626"/>
                  </a:lnTo>
                  <a:lnTo>
                    <a:pt x="1129" y="1627"/>
                  </a:lnTo>
                  <a:lnTo>
                    <a:pt x="1101" y="1629"/>
                  </a:lnTo>
                  <a:lnTo>
                    <a:pt x="1097" y="1623"/>
                  </a:lnTo>
                  <a:lnTo>
                    <a:pt x="1093" y="1618"/>
                  </a:lnTo>
                  <a:lnTo>
                    <a:pt x="1090" y="1612"/>
                  </a:lnTo>
                  <a:lnTo>
                    <a:pt x="1088" y="1606"/>
                  </a:lnTo>
                  <a:lnTo>
                    <a:pt x="1084" y="1594"/>
                  </a:lnTo>
                  <a:lnTo>
                    <a:pt x="1083" y="1582"/>
                  </a:lnTo>
                  <a:lnTo>
                    <a:pt x="1083" y="1569"/>
                  </a:lnTo>
                  <a:lnTo>
                    <a:pt x="1084" y="1555"/>
                  </a:lnTo>
                  <a:lnTo>
                    <a:pt x="1086" y="1542"/>
                  </a:lnTo>
                  <a:lnTo>
                    <a:pt x="1089" y="1529"/>
                  </a:lnTo>
                  <a:lnTo>
                    <a:pt x="1094" y="1500"/>
                  </a:lnTo>
                  <a:lnTo>
                    <a:pt x="1098" y="1473"/>
                  </a:lnTo>
                  <a:lnTo>
                    <a:pt x="1098" y="1458"/>
                  </a:lnTo>
                  <a:lnTo>
                    <a:pt x="1097" y="1444"/>
                  </a:lnTo>
                  <a:lnTo>
                    <a:pt x="1096" y="1438"/>
                  </a:lnTo>
                  <a:lnTo>
                    <a:pt x="1094" y="1431"/>
                  </a:lnTo>
                  <a:lnTo>
                    <a:pt x="1092" y="1423"/>
                  </a:lnTo>
                  <a:lnTo>
                    <a:pt x="1089" y="1416"/>
                  </a:lnTo>
                  <a:lnTo>
                    <a:pt x="1086" y="1402"/>
                  </a:lnTo>
                  <a:lnTo>
                    <a:pt x="1081" y="1388"/>
                  </a:lnTo>
                  <a:lnTo>
                    <a:pt x="1076" y="1374"/>
                  </a:lnTo>
                  <a:lnTo>
                    <a:pt x="1069" y="1361"/>
                  </a:lnTo>
                  <a:lnTo>
                    <a:pt x="1060" y="1349"/>
                  </a:lnTo>
                  <a:lnTo>
                    <a:pt x="1052" y="1338"/>
                  </a:lnTo>
                  <a:lnTo>
                    <a:pt x="1043" y="1326"/>
                  </a:lnTo>
                  <a:lnTo>
                    <a:pt x="1033" y="1315"/>
                  </a:lnTo>
                  <a:lnTo>
                    <a:pt x="1012" y="1295"/>
                  </a:lnTo>
                  <a:lnTo>
                    <a:pt x="990" y="1275"/>
                  </a:lnTo>
                  <a:lnTo>
                    <a:pt x="967" y="1257"/>
                  </a:lnTo>
                  <a:lnTo>
                    <a:pt x="945" y="1239"/>
                  </a:lnTo>
                  <a:lnTo>
                    <a:pt x="936" y="1215"/>
                  </a:lnTo>
                  <a:lnTo>
                    <a:pt x="928" y="1190"/>
                  </a:lnTo>
                  <a:lnTo>
                    <a:pt x="924" y="1177"/>
                  </a:lnTo>
                  <a:lnTo>
                    <a:pt x="922" y="1165"/>
                  </a:lnTo>
                  <a:lnTo>
                    <a:pt x="920" y="1153"/>
                  </a:lnTo>
                  <a:lnTo>
                    <a:pt x="919" y="1139"/>
                  </a:lnTo>
                  <a:lnTo>
                    <a:pt x="919" y="1127"/>
                  </a:lnTo>
                  <a:lnTo>
                    <a:pt x="920" y="1115"/>
                  </a:lnTo>
                  <a:lnTo>
                    <a:pt x="922" y="1103"/>
                  </a:lnTo>
                  <a:lnTo>
                    <a:pt x="925" y="1090"/>
                  </a:lnTo>
                  <a:lnTo>
                    <a:pt x="931" y="1079"/>
                  </a:lnTo>
                  <a:lnTo>
                    <a:pt x="937" y="1068"/>
                  </a:lnTo>
                  <a:lnTo>
                    <a:pt x="945" y="1057"/>
                  </a:lnTo>
                  <a:lnTo>
                    <a:pt x="954" y="1045"/>
                  </a:lnTo>
                  <a:lnTo>
                    <a:pt x="958" y="1040"/>
                  </a:lnTo>
                  <a:lnTo>
                    <a:pt x="962" y="1036"/>
                  </a:lnTo>
                  <a:lnTo>
                    <a:pt x="967" y="1033"/>
                  </a:lnTo>
                  <a:lnTo>
                    <a:pt x="972" y="1030"/>
                  </a:lnTo>
                  <a:lnTo>
                    <a:pt x="983" y="1027"/>
                  </a:lnTo>
                  <a:lnTo>
                    <a:pt x="993" y="1026"/>
                  </a:lnTo>
                  <a:lnTo>
                    <a:pt x="1003" y="1026"/>
                  </a:lnTo>
                  <a:lnTo>
                    <a:pt x="1014" y="1025"/>
                  </a:lnTo>
                  <a:lnTo>
                    <a:pt x="1025" y="1024"/>
                  </a:lnTo>
                  <a:lnTo>
                    <a:pt x="1034" y="1020"/>
                  </a:lnTo>
                  <a:lnTo>
                    <a:pt x="1041" y="1022"/>
                  </a:lnTo>
                  <a:lnTo>
                    <a:pt x="1047" y="1024"/>
                  </a:lnTo>
                  <a:lnTo>
                    <a:pt x="1052" y="1027"/>
                  </a:lnTo>
                  <a:lnTo>
                    <a:pt x="1057" y="1031"/>
                  </a:lnTo>
                  <a:lnTo>
                    <a:pt x="1061" y="1036"/>
                  </a:lnTo>
                  <a:lnTo>
                    <a:pt x="1065" y="1041"/>
                  </a:lnTo>
                  <a:lnTo>
                    <a:pt x="1069" y="1047"/>
                  </a:lnTo>
                  <a:lnTo>
                    <a:pt x="1071" y="1053"/>
                  </a:lnTo>
                  <a:lnTo>
                    <a:pt x="1072" y="1073"/>
                  </a:lnTo>
                  <a:lnTo>
                    <a:pt x="1072" y="1091"/>
                  </a:lnTo>
                  <a:lnTo>
                    <a:pt x="1072" y="1102"/>
                  </a:lnTo>
                  <a:lnTo>
                    <a:pt x="1074" y="1110"/>
                  </a:lnTo>
                  <a:lnTo>
                    <a:pt x="1076" y="1115"/>
                  </a:lnTo>
                  <a:lnTo>
                    <a:pt x="1078" y="1119"/>
                  </a:lnTo>
                  <a:lnTo>
                    <a:pt x="1080" y="1123"/>
                  </a:lnTo>
                  <a:lnTo>
                    <a:pt x="1083" y="1127"/>
                  </a:lnTo>
                  <a:lnTo>
                    <a:pt x="1089" y="1128"/>
                  </a:lnTo>
                  <a:lnTo>
                    <a:pt x="1094" y="1128"/>
                  </a:lnTo>
                  <a:lnTo>
                    <a:pt x="1099" y="1127"/>
                  </a:lnTo>
                  <a:lnTo>
                    <a:pt x="1104" y="1124"/>
                  </a:lnTo>
                  <a:lnTo>
                    <a:pt x="1113" y="1119"/>
                  </a:lnTo>
                  <a:lnTo>
                    <a:pt x="1124" y="1115"/>
                  </a:lnTo>
                  <a:lnTo>
                    <a:pt x="1127" y="1109"/>
                  </a:lnTo>
                  <a:lnTo>
                    <a:pt x="1130" y="1103"/>
                  </a:lnTo>
                  <a:lnTo>
                    <a:pt x="1132" y="1095"/>
                  </a:lnTo>
                  <a:lnTo>
                    <a:pt x="1134" y="1089"/>
                  </a:lnTo>
                  <a:lnTo>
                    <a:pt x="1136" y="1075"/>
                  </a:lnTo>
                  <a:lnTo>
                    <a:pt x="1137" y="1061"/>
                  </a:lnTo>
                  <a:lnTo>
                    <a:pt x="1135" y="1031"/>
                  </a:lnTo>
                  <a:lnTo>
                    <a:pt x="1133" y="1000"/>
                  </a:lnTo>
                  <a:lnTo>
                    <a:pt x="1132" y="993"/>
                  </a:lnTo>
                  <a:lnTo>
                    <a:pt x="1130" y="987"/>
                  </a:lnTo>
                  <a:lnTo>
                    <a:pt x="1127" y="981"/>
                  </a:lnTo>
                  <a:lnTo>
                    <a:pt x="1123" y="976"/>
                  </a:lnTo>
                  <a:lnTo>
                    <a:pt x="1113" y="967"/>
                  </a:lnTo>
                  <a:lnTo>
                    <a:pt x="1102" y="958"/>
                  </a:lnTo>
                  <a:lnTo>
                    <a:pt x="1097" y="953"/>
                  </a:lnTo>
                  <a:lnTo>
                    <a:pt x="1093" y="949"/>
                  </a:lnTo>
                  <a:lnTo>
                    <a:pt x="1089" y="944"/>
                  </a:lnTo>
                  <a:lnTo>
                    <a:pt x="1086" y="938"/>
                  </a:lnTo>
                  <a:lnTo>
                    <a:pt x="1084" y="932"/>
                  </a:lnTo>
                  <a:lnTo>
                    <a:pt x="1083" y="926"/>
                  </a:lnTo>
                  <a:lnTo>
                    <a:pt x="1084" y="918"/>
                  </a:lnTo>
                  <a:lnTo>
                    <a:pt x="1086" y="908"/>
                  </a:lnTo>
                  <a:lnTo>
                    <a:pt x="1100" y="888"/>
                  </a:lnTo>
                  <a:lnTo>
                    <a:pt x="1113" y="867"/>
                  </a:lnTo>
                  <a:lnTo>
                    <a:pt x="1120" y="856"/>
                  </a:lnTo>
                  <a:lnTo>
                    <a:pt x="1125" y="845"/>
                  </a:lnTo>
                  <a:lnTo>
                    <a:pt x="1130" y="834"/>
                  </a:lnTo>
                  <a:lnTo>
                    <a:pt x="1134" y="821"/>
                  </a:lnTo>
                  <a:lnTo>
                    <a:pt x="1138" y="810"/>
                  </a:lnTo>
                  <a:lnTo>
                    <a:pt x="1140" y="798"/>
                  </a:lnTo>
                  <a:lnTo>
                    <a:pt x="1142" y="786"/>
                  </a:lnTo>
                  <a:lnTo>
                    <a:pt x="1142" y="773"/>
                  </a:lnTo>
                  <a:lnTo>
                    <a:pt x="1141" y="761"/>
                  </a:lnTo>
                  <a:lnTo>
                    <a:pt x="1139" y="749"/>
                  </a:lnTo>
                  <a:lnTo>
                    <a:pt x="1135" y="737"/>
                  </a:lnTo>
                  <a:lnTo>
                    <a:pt x="1130" y="723"/>
                  </a:lnTo>
                  <a:lnTo>
                    <a:pt x="1120" y="706"/>
                  </a:lnTo>
                  <a:lnTo>
                    <a:pt x="1108" y="688"/>
                  </a:lnTo>
                  <a:lnTo>
                    <a:pt x="1104" y="683"/>
                  </a:lnTo>
                  <a:lnTo>
                    <a:pt x="1101" y="679"/>
                  </a:lnTo>
                  <a:lnTo>
                    <a:pt x="1097" y="676"/>
                  </a:lnTo>
                  <a:lnTo>
                    <a:pt x="1093" y="674"/>
                  </a:lnTo>
                  <a:lnTo>
                    <a:pt x="1088" y="672"/>
                  </a:lnTo>
                  <a:lnTo>
                    <a:pt x="1083" y="671"/>
                  </a:lnTo>
                  <a:lnTo>
                    <a:pt x="1077" y="671"/>
                  </a:lnTo>
                  <a:lnTo>
                    <a:pt x="1071" y="672"/>
                  </a:lnTo>
                  <a:lnTo>
                    <a:pt x="1063" y="676"/>
                  </a:lnTo>
                  <a:lnTo>
                    <a:pt x="1056" y="681"/>
                  </a:lnTo>
                  <a:lnTo>
                    <a:pt x="1051" y="688"/>
                  </a:lnTo>
                  <a:lnTo>
                    <a:pt x="1047" y="694"/>
                  </a:lnTo>
                  <a:lnTo>
                    <a:pt x="1044" y="701"/>
                  </a:lnTo>
                  <a:lnTo>
                    <a:pt x="1042" y="709"/>
                  </a:lnTo>
                  <a:lnTo>
                    <a:pt x="1040" y="717"/>
                  </a:lnTo>
                  <a:lnTo>
                    <a:pt x="1038" y="725"/>
                  </a:lnTo>
                  <a:lnTo>
                    <a:pt x="1034" y="743"/>
                  </a:lnTo>
                  <a:lnTo>
                    <a:pt x="1030" y="759"/>
                  </a:lnTo>
                  <a:lnTo>
                    <a:pt x="1026" y="767"/>
                  </a:lnTo>
                  <a:lnTo>
                    <a:pt x="1021" y="774"/>
                  </a:lnTo>
                  <a:lnTo>
                    <a:pt x="1016" y="781"/>
                  </a:lnTo>
                  <a:lnTo>
                    <a:pt x="1009" y="787"/>
                  </a:lnTo>
                  <a:lnTo>
                    <a:pt x="1004" y="791"/>
                  </a:lnTo>
                  <a:lnTo>
                    <a:pt x="1000" y="795"/>
                  </a:lnTo>
                  <a:lnTo>
                    <a:pt x="994" y="798"/>
                  </a:lnTo>
                  <a:lnTo>
                    <a:pt x="989" y="801"/>
                  </a:lnTo>
                  <a:lnTo>
                    <a:pt x="978" y="805"/>
                  </a:lnTo>
                  <a:lnTo>
                    <a:pt x="965" y="807"/>
                  </a:lnTo>
                  <a:lnTo>
                    <a:pt x="953" y="808"/>
                  </a:lnTo>
                  <a:lnTo>
                    <a:pt x="940" y="808"/>
                  </a:lnTo>
                  <a:lnTo>
                    <a:pt x="926" y="806"/>
                  </a:lnTo>
                  <a:lnTo>
                    <a:pt x="914" y="803"/>
                  </a:lnTo>
                  <a:lnTo>
                    <a:pt x="901" y="782"/>
                  </a:lnTo>
                  <a:lnTo>
                    <a:pt x="888" y="759"/>
                  </a:lnTo>
                  <a:lnTo>
                    <a:pt x="882" y="747"/>
                  </a:lnTo>
                  <a:lnTo>
                    <a:pt x="879" y="735"/>
                  </a:lnTo>
                  <a:lnTo>
                    <a:pt x="878" y="728"/>
                  </a:lnTo>
                  <a:lnTo>
                    <a:pt x="878" y="721"/>
                  </a:lnTo>
                  <a:lnTo>
                    <a:pt x="878" y="715"/>
                  </a:lnTo>
                  <a:lnTo>
                    <a:pt x="880" y="708"/>
                  </a:lnTo>
                  <a:lnTo>
                    <a:pt x="886" y="706"/>
                  </a:lnTo>
                  <a:lnTo>
                    <a:pt x="892" y="703"/>
                  </a:lnTo>
                  <a:lnTo>
                    <a:pt x="894" y="701"/>
                  </a:lnTo>
                  <a:lnTo>
                    <a:pt x="895" y="699"/>
                  </a:lnTo>
                  <a:lnTo>
                    <a:pt x="896" y="696"/>
                  </a:lnTo>
                  <a:lnTo>
                    <a:pt x="896" y="693"/>
                  </a:lnTo>
                  <a:lnTo>
                    <a:pt x="883" y="687"/>
                  </a:lnTo>
                  <a:lnTo>
                    <a:pt x="888" y="674"/>
                  </a:lnTo>
                  <a:lnTo>
                    <a:pt x="893" y="663"/>
                  </a:lnTo>
                  <a:lnTo>
                    <a:pt x="898" y="651"/>
                  </a:lnTo>
                  <a:lnTo>
                    <a:pt x="904" y="640"/>
                  </a:lnTo>
                  <a:lnTo>
                    <a:pt x="917" y="618"/>
                  </a:lnTo>
                  <a:lnTo>
                    <a:pt x="933" y="597"/>
                  </a:lnTo>
                  <a:lnTo>
                    <a:pt x="966" y="556"/>
                  </a:lnTo>
                  <a:lnTo>
                    <a:pt x="1000" y="516"/>
                  </a:lnTo>
                  <a:lnTo>
                    <a:pt x="1017" y="495"/>
                  </a:lnTo>
                  <a:lnTo>
                    <a:pt x="1034" y="475"/>
                  </a:lnTo>
                  <a:lnTo>
                    <a:pt x="1048" y="455"/>
                  </a:lnTo>
                  <a:lnTo>
                    <a:pt x="1062" y="432"/>
                  </a:lnTo>
                  <a:lnTo>
                    <a:pt x="1067" y="422"/>
                  </a:lnTo>
                  <a:lnTo>
                    <a:pt x="1074" y="410"/>
                  </a:lnTo>
                  <a:lnTo>
                    <a:pt x="1079" y="398"/>
                  </a:lnTo>
                  <a:lnTo>
                    <a:pt x="1083" y="387"/>
                  </a:lnTo>
                  <a:lnTo>
                    <a:pt x="1086" y="375"/>
                  </a:lnTo>
                  <a:lnTo>
                    <a:pt x="1089" y="363"/>
                  </a:lnTo>
                  <a:lnTo>
                    <a:pt x="1091" y="349"/>
                  </a:lnTo>
                  <a:lnTo>
                    <a:pt x="1092" y="336"/>
                  </a:lnTo>
                  <a:lnTo>
                    <a:pt x="1095" y="325"/>
                  </a:lnTo>
                  <a:lnTo>
                    <a:pt x="1095" y="315"/>
                  </a:lnTo>
                  <a:lnTo>
                    <a:pt x="1094" y="303"/>
                  </a:lnTo>
                  <a:lnTo>
                    <a:pt x="1091" y="293"/>
                  </a:lnTo>
                  <a:lnTo>
                    <a:pt x="1089" y="284"/>
                  </a:lnTo>
                  <a:lnTo>
                    <a:pt x="1086" y="274"/>
                  </a:lnTo>
                  <a:lnTo>
                    <a:pt x="1084" y="263"/>
                  </a:lnTo>
                  <a:lnTo>
                    <a:pt x="1083" y="253"/>
                  </a:lnTo>
                  <a:lnTo>
                    <a:pt x="1088" y="249"/>
                  </a:lnTo>
                  <a:lnTo>
                    <a:pt x="1091" y="245"/>
                  </a:lnTo>
                  <a:lnTo>
                    <a:pt x="1093" y="240"/>
                  </a:lnTo>
                  <a:lnTo>
                    <a:pt x="1095" y="235"/>
                  </a:lnTo>
                  <a:lnTo>
                    <a:pt x="1097" y="224"/>
                  </a:lnTo>
                  <a:lnTo>
                    <a:pt x="1098" y="211"/>
                  </a:lnTo>
                  <a:lnTo>
                    <a:pt x="1098" y="205"/>
                  </a:lnTo>
                  <a:lnTo>
                    <a:pt x="1099" y="200"/>
                  </a:lnTo>
                  <a:lnTo>
                    <a:pt x="1101" y="194"/>
                  </a:lnTo>
                  <a:lnTo>
                    <a:pt x="1104" y="190"/>
                  </a:lnTo>
                  <a:lnTo>
                    <a:pt x="1107" y="185"/>
                  </a:lnTo>
                  <a:lnTo>
                    <a:pt x="1112" y="182"/>
                  </a:lnTo>
                  <a:lnTo>
                    <a:pt x="1119" y="179"/>
                  </a:lnTo>
                  <a:lnTo>
                    <a:pt x="1127" y="176"/>
                  </a:lnTo>
                  <a:lnTo>
                    <a:pt x="1176" y="175"/>
                  </a:lnTo>
                  <a:lnTo>
                    <a:pt x="1226" y="173"/>
                  </a:lnTo>
                  <a:lnTo>
                    <a:pt x="1277" y="173"/>
                  </a:lnTo>
                  <a:lnTo>
                    <a:pt x="1327" y="172"/>
                  </a:lnTo>
                  <a:lnTo>
                    <a:pt x="1378" y="172"/>
                  </a:lnTo>
                  <a:lnTo>
                    <a:pt x="1428" y="171"/>
                  </a:lnTo>
                  <a:lnTo>
                    <a:pt x="1479" y="171"/>
                  </a:lnTo>
                  <a:lnTo>
                    <a:pt x="1531" y="171"/>
                  </a:lnTo>
                  <a:lnTo>
                    <a:pt x="1582" y="170"/>
                  </a:lnTo>
                  <a:lnTo>
                    <a:pt x="1633" y="170"/>
                  </a:lnTo>
                  <a:lnTo>
                    <a:pt x="1683" y="170"/>
                  </a:lnTo>
                  <a:lnTo>
                    <a:pt x="1734" y="169"/>
                  </a:lnTo>
                  <a:lnTo>
                    <a:pt x="1784" y="169"/>
                  </a:lnTo>
                  <a:lnTo>
                    <a:pt x="1834" y="168"/>
                  </a:lnTo>
                  <a:lnTo>
                    <a:pt x="1883" y="167"/>
                  </a:lnTo>
                  <a:lnTo>
                    <a:pt x="1932" y="166"/>
                  </a:lnTo>
                  <a:lnTo>
                    <a:pt x="1962" y="167"/>
                  </a:lnTo>
                  <a:lnTo>
                    <a:pt x="1991" y="167"/>
                  </a:lnTo>
                  <a:lnTo>
                    <a:pt x="2018" y="168"/>
                  </a:lnTo>
                  <a:lnTo>
                    <a:pt x="2046" y="168"/>
                  </a:lnTo>
                  <a:lnTo>
                    <a:pt x="2072" y="167"/>
                  </a:lnTo>
                  <a:lnTo>
                    <a:pt x="2100" y="166"/>
                  </a:lnTo>
                  <a:lnTo>
                    <a:pt x="2127" y="164"/>
                  </a:lnTo>
                  <a:lnTo>
                    <a:pt x="2154" y="160"/>
                  </a:lnTo>
                  <a:lnTo>
                    <a:pt x="2202" y="163"/>
                  </a:lnTo>
                  <a:lnTo>
                    <a:pt x="2250" y="164"/>
                  </a:lnTo>
                  <a:lnTo>
                    <a:pt x="2298" y="164"/>
                  </a:lnTo>
                  <a:lnTo>
                    <a:pt x="2346" y="162"/>
                  </a:lnTo>
                  <a:lnTo>
                    <a:pt x="2393" y="161"/>
                  </a:lnTo>
                  <a:lnTo>
                    <a:pt x="2440" y="160"/>
                  </a:lnTo>
                  <a:lnTo>
                    <a:pt x="2486" y="160"/>
                  </a:lnTo>
                  <a:lnTo>
                    <a:pt x="2533" y="162"/>
                  </a:lnTo>
                  <a:lnTo>
                    <a:pt x="2570" y="159"/>
                  </a:lnTo>
                  <a:lnTo>
                    <a:pt x="2608" y="157"/>
                  </a:lnTo>
                  <a:lnTo>
                    <a:pt x="2627" y="156"/>
                  </a:lnTo>
                  <a:lnTo>
                    <a:pt x="2646" y="157"/>
                  </a:lnTo>
                  <a:lnTo>
                    <a:pt x="2665" y="158"/>
                  </a:lnTo>
                  <a:lnTo>
                    <a:pt x="2684" y="160"/>
                  </a:lnTo>
                  <a:lnTo>
                    <a:pt x="2695" y="158"/>
                  </a:lnTo>
                  <a:lnTo>
                    <a:pt x="2707" y="157"/>
                  </a:lnTo>
                  <a:lnTo>
                    <a:pt x="2719" y="156"/>
                  </a:lnTo>
                  <a:lnTo>
                    <a:pt x="2732" y="156"/>
                  </a:lnTo>
                  <a:lnTo>
                    <a:pt x="2756" y="156"/>
                  </a:lnTo>
                  <a:lnTo>
                    <a:pt x="2781" y="157"/>
                  </a:lnTo>
                  <a:lnTo>
                    <a:pt x="2804" y="158"/>
                  </a:lnTo>
                  <a:lnTo>
                    <a:pt x="2829" y="158"/>
                  </a:lnTo>
                  <a:lnTo>
                    <a:pt x="2852" y="158"/>
                  </a:lnTo>
                  <a:lnTo>
                    <a:pt x="2875" y="155"/>
                  </a:lnTo>
                  <a:lnTo>
                    <a:pt x="3087" y="153"/>
                  </a:lnTo>
                  <a:lnTo>
                    <a:pt x="3138" y="150"/>
                  </a:lnTo>
                  <a:lnTo>
                    <a:pt x="3188" y="149"/>
                  </a:lnTo>
                  <a:lnTo>
                    <a:pt x="3236" y="149"/>
                  </a:lnTo>
                  <a:lnTo>
                    <a:pt x="3284" y="149"/>
                  </a:lnTo>
                  <a:lnTo>
                    <a:pt x="3331" y="149"/>
                  </a:lnTo>
                  <a:lnTo>
                    <a:pt x="3379" y="148"/>
                  </a:lnTo>
                  <a:lnTo>
                    <a:pt x="3428" y="147"/>
                  </a:lnTo>
                  <a:lnTo>
                    <a:pt x="3478" y="145"/>
                  </a:lnTo>
                  <a:lnTo>
                    <a:pt x="3536" y="144"/>
                  </a:lnTo>
                  <a:lnTo>
                    <a:pt x="3594" y="144"/>
                  </a:lnTo>
                  <a:lnTo>
                    <a:pt x="3654" y="145"/>
                  </a:lnTo>
                  <a:lnTo>
                    <a:pt x="3713" y="146"/>
                  </a:lnTo>
                  <a:lnTo>
                    <a:pt x="3772" y="146"/>
                  </a:lnTo>
                  <a:lnTo>
                    <a:pt x="3831" y="146"/>
                  </a:lnTo>
                  <a:lnTo>
                    <a:pt x="3859" y="145"/>
                  </a:lnTo>
                  <a:lnTo>
                    <a:pt x="3889" y="144"/>
                  </a:lnTo>
                  <a:lnTo>
                    <a:pt x="3918" y="142"/>
                  </a:lnTo>
                  <a:lnTo>
                    <a:pt x="3946" y="140"/>
                  </a:lnTo>
                  <a:lnTo>
                    <a:pt x="3968" y="142"/>
                  </a:lnTo>
                  <a:lnTo>
                    <a:pt x="3990" y="143"/>
                  </a:lnTo>
                  <a:lnTo>
                    <a:pt x="4013" y="143"/>
                  </a:lnTo>
                  <a:lnTo>
                    <a:pt x="4035" y="142"/>
                  </a:lnTo>
                  <a:lnTo>
                    <a:pt x="4057" y="141"/>
                  </a:lnTo>
                  <a:lnTo>
                    <a:pt x="4079" y="140"/>
                  </a:lnTo>
                  <a:lnTo>
                    <a:pt x="4101" y="138"/>
                  </a:lnTo>
                  <a:lnTo>
                    <a:pt x="4121" y="138"/>
                  </a:lnTo>
                  <a:lnTo>
                    <a:pt x="4186" y="139"/>
                  </a:lnTo>
                  <a:lnTo>
                    <a:pt x="4351" y="140"/>
                  </a:lnTo>
                  <a:lnTo>
                    <a:pt x="4600" y="140"/>
                  </a:lnTo>
                  <a:lnTo>
                    <a:pt x="4920" y="141"/>
                  </a:lnTo>
                  <a:lnTo>
                    <a:pt x="5298" y="141"/>
                  </a:lnTo>
                  <a:lnTo>
                    <a:pt x="5716" y="140"/>
                  </a:lnTo>
                  <a:lnTo>
                    <a:pt x="6163" y="140"/>
                  </a:lnTo>
                  <a:lnTo>
                    <a:pt x="6624" y="139"/>
                  </a:lnTo>
                  <a:lnTo>
                    <a:pt x="7085" y="139"/>
                  </a:lnTo>
                  <a:lnTo>
                    <a:pt x="7532" y="138"/>
                  </a:lnTo>
                  <a:lnTo>
                    <a:pt x="7951" y="138"/>
                  </a:lnTo>
                  <a:lnTo>
                    <a:pt x="8328" y="138"/>
                  </a:lnTo>
                  <a:lnTo>
                    <a:pt x="8647" y="137"/>
                  </a:lnTo>
                  <a:lnTo>
                    <a:pt x="8897" y="138"/>
                  </a:lnTo>
                  <a:lnTo>
                    <a:pt x="9061" y="138"/>
                  </a:lnTo>
                  <a:lnTo>
                    <a:pt x="9127" y="139"/>
                  </a:lnTo>
                  <a:lnTo>
                    <a:pt x="9177" y="138"/>
                  </a:lnTo>
                  <a:lnTo>
                    <a:pt x="9226" y="137"/>
                  </a:lnTo>
                  <a:lnTo>
                    <a:pt x="9274" y="135"/>
                  </a:lnTo>
                  <a:lnTo>
                    <a:pt x="9322" y="134"/>
                  </a:lnTo>
                  <a:lnTo>
                    <a:pt x="9370" y="133"/>
                  </a:lnTo>
                  <a:lnTo>
                    <a:pt x="9417" y="133"/>
                  </a:lnTo>
                  <a:lnTo>
                    <a:pt x="9466" y="133"/>
                  </a:lnTo>
                  <a:lnTo>
                    <a:pt x="9515" y="134"/>
                  </a:lnTo>
                  <a:lnTo>
                    <a:pt x="9538" y="132"/>
                  </a:lnTo>
                  <a:lnTo>
                    <a:pt x="9561" y="131"/>
                  </a:lnTo>
                  <a:lnTo>
                    <a:pt x="9586" y="130"/>
                  </a:lnTo>
                  <a:lnTo>
                    <a:pt x="9610" y="129"/>
                  </a:lnTo>
                  <a:lnTo>
                    <a:pt x="9636" y="127"/>
                  </a:lnTo>
                  <a:lnTo>
                    <a:pt x="9661" y="126"/>
                  </a:lnTo>
                  <a:lnTo>
                    <a:pt x="9685" y="124"/>
                  </a:lnTo>
                  <a:lnTo>
                    <a:pt x="9709" y="122"/>
                  </a:lnTo>
                  <a:lnTo>
                    <a:pt x="9891" y="114"/>
                  </a:lnTo>
                  <a:lnTo>
                    <a:pt x="9900" y="118"/>
                  </a:lnTo>
                  <a:lnTo>
                    <a:pt x="9908" y="122"/>
                  </a:lnTo>
                  <a:lnTo>
                    <a:pt x="9916" y="127"/>
                  </a:lnTo>
                  <a:lnTo>
                    <a:pt x="9923" y="134"/>
                  </a:lnTo>
                  <a:lnTo>
                    <a:pt x="9930" y="141"/>
                  </a:lnTo>
                  <a:lnTo>
                    <a:pt x="9936" y="149"/>
                  </a:lnTo>
                  <a:lnTo>
                    <a:pt x="9940" y="157"/>
                  </a:lnTo>
                  <a:lnTo>
                    <a:pt x="9943" y="166"/>
                  </a:lnTo>
                  <a:lnTo>
                    <a:pt x="9941" y="184"/>
                  </a:lnTo>
                  <a:lnTo>
                    <a:pt x="9940" y="201"/>
                  </a:lnTo>
                  <a:lnTo>
                    <a:pt x="9938" y="218"/>
                  </a:lnTo>
                  <a:lnTo>
                    <a:pt x="9938" y="237"/>
                  </a:lnTo>
                  <a:lnTo>
                    <a:pt x="9938" y="254"/>
                  </a:lnTo>
                  <a:lnTo>
                    <a:pt x="9940" y="273"/>
                  </a:lnTo>
                  <a:lnTo>
                    <a:pt x="9942" y="290"/>
                  </a:lnTo>
                  <a:lnTo>
                    <a:pt x="9946" y="307"/>
                  </a:lnTo>
                  <a:lnTo>
                    <a:pt x="9950" y="328"/>
                  </a:lnTo>
                  <a:lnTo>
                    <a:pt x="9954" y="347"/>
                  </a:lnTo>
                  <a:lnTo>
                    <a:pt x="9960" y="367"/>
                  </a:lnTo>
                  <a:lnTo>
                    <a:pt x="9967" y="385"/>
                  </a:lnTo>
                  <a:lnTo>
                    <a:pt x="9975" y="404"/>
                  </a:lnTo>
                  <a:lnTo>
                    <a:pt x="9985" y="422"/>
                  </a:lnTo>
                  <a:lnTo>
                    <a:pt x="9995" y="440"/>
                  </a:lnTo>
                  <a:lnTo>
                    <a:pt x="10006" y="458"/>
                  </a:lnTo>
                  <a:lnTo>
                    <a:pt x="10017" y="474"/>
                  </a:lnTo>
                  <a:lnTo>
                    <a:pt x="10030" y="491"/>
                  </a:lnTo>
                  <a:lnTo>
                    <a:pt x="10043" y="507"/>
                  </a:lnTo>
                  <a:lnTo>
                    <a:pt x="10057" y="522"/>
                  </a:lnTo>
                  <a:lnTo>
                    <a:pt x="10071" y="537"/>
                  </a:lnTo>
                  <a:lnTo>
                    <a:pt x="10087" y="552"/>
                  </a:lnTo>
                  <a:lnTo>
                    <a:pt x="10102" y="566"/>
                  </a:lnTo>
                  <a:lnTo>
                    <a:pt x="10118" y="579"/>
                  </a:lnTo>
                  <a:lnTo>
                    <a:pt x="10128" y="593"/>
                  </a:lnTo>
                  <a:lnTo>
                    <a:pt x="10135" y="606"/>
                  </a:lnTo>
                  <a:lnTo>
                    <a:pt x="10141" y="620"/>
                  </a:lnTo>
                  <a:lnTo>
                    <a:pt x="10146" y="634"/>
                  </a:lnTo>
                  <a:lnTo>
                    <a:pt x="10149" y="650"/>
                  </a:lnTo>
                  <a:lnTo>
                    <a:pt x="10151" y="665"/>
                  </a:lnTo>
                  <a:lnTo>
                    <a:pt x="10152" y="681"/>
                  </a:lnTo>
                  <a:lnTo>
                    <a:pt x="10152" y="699"/>
                  </a:lnTo>
                  <a:close/>
                  <a:moveTo>
                    <a:pt x="9921" y="1369"/>
                  </a:moveTo>
                  <a:lnTo>
                    <a:pt x="9919" y="1378"/>
                  </a:lnTo>
                  <a:lnTo>
                    <a:pt x="9918" y="1388"/>
                  </a:lnTo>
                  <a:lnTo>
                    <a:pt x="9917" y="1397"/>
                  </a:lnTo>
                  <a:lnTo>
                    <a:pt x="9917" y="1406"/>
                  </a:lnTo>
                  <a:lnTo>
                    <a:pt x="9918" y="1424"/>
                  </a:lnTo>
                  <a:lnTo>
                    <a:pt x="9919" y="1443"/>
                  </a:lnTo>
                  <a:lnTo>
                    <a:pt x="9921" y="1461"/>
                  </a:lnTo>
                  <a:lnTo>
                    <a:pt x="9921" y="1479"/>
                  </a:lnTo>
                  <a:lnTo>
                    <a:pt x="9920" y="1488"/>
                  </a:lnTo>
                  <a:lnTo>
                    <a:pt x="9919" y="1497"/>
                  </a:lnTo>
                  <a:lnTo>
                    <a:pt x="9918" y="1505"/>
                  </a:lnTo>
                  <a:lnTo>
                    <a:pt x="9915" y="1514"/>
                  </a:lnTo>
                  <a:lnTo>
                    <a:pt x="9798" y="1516"/>
                  </a:lnTo>
                  <a:lnTo>
                    <a:pt x="9581" y="1519"/>
                  </a:lnTo>
                  <a:lnTo>
                    <a:pt x="9279" y="1520"/>
                  </a:lnTo>
                  <a:lnTo>
                    <a:pt x="8906" y="1521"/>
                  </a:lnTo>
                  <a:lnTo>
                    <a:pt x="8477" y="1523"/>
                  </a:lnTo>
                  <a:lnTo>
                    <a:pt x="8004" y="1523"/>
                  </a:lnTo>
                  <a:lnTo>
                    <a:pt x="7504" y="1524"/>
                  </a:lnTo>
                  <a:lnTo>
                    <a:pt x="6989" y="1525"/>
                  </a:lnTo>
                  <a:lnTo>
                    <a:pt x="6474" y="1525"/>
                  </a:lnTo>
                  <a:lnTo>
                    <a:pt x="5974" y="1526"/>
                  </a:lnTo>
                  <a:lnTo>
                    <a:pt x="5503" y="1527"/>
                  </a:lnTo>
                  <a:lnTo>
                    <a:pt x="5074" y="1527"/>
                  </a:lnTo>
                  <a:lnTo>
                    <a:pt x="4703" y="1528"/>
                  </a:lnTo>
                  <a:lnTo>
                    <a:pt x="4402" y="1529"/>
                  </a:lnTo>
                  <a:lnTo>
                    <a:pt x="4187" y="1531"/>
                  </a:lnTo>
                  <a:lnTo>
                    <a:pt x="4072" y="1532"/>
                  </a:lnTo>
                  <a:lnTo>
                    <a:pt x="3995" y="1534"/>
                  </a:lnTo>
                  <a:lnTo>
                    <a:pt x="3918" y="1535"/>
                  </a:lnTo>
                  <a:lnTo>
                    <a:pt x="3841" y="1536"/>
                  </a:lnTo>
                  <a:lnTo>
                    <a:pt x="3765" y="1537"/>
                  </a:lnTo>
                  <a:lnTo>
                    <a:pt x="3689" y="1538"/>
                  </a:lnTo>
                  <a:lnTo>
                    <a:pt x="3613" y="1539"/>
                  </a:lnTo>
                  <a:lnTo>
                    <a:pt x="3537" y="1540"/>
                  </a:lnTo>
                  <a:lnTo>
                    <a:pt x="3462" y="1541"/>
                  </a:lnTo>
                  <a:lnTo>
                    <a:pt x="3386" y="1542"/>
                  </a:lnTo>
                  <a:lnTo>
                    <a:pt x="3310" y="1543"/>
                  </a:lnTo>
                  <a:lnTo>
                    <a:pt x="3235" y="1544"/>
                  </a:lnTo>
                  <a:lnTo>
                    <a:pt x="3159" y="1545"/>
                  </a:lnTo>
                  <a:lnTo>
                    <a:pt x="3083" y="1546"/>
                  </a:lnTo>
                  <a:lnTo>
                    <a:pt x="3008" y="1547"/>
                  </a:lnTo>
                  <a:lnTo>
                    <a:pt x="2932" y="1548"/>
                  </a:lnTo>
                  <a:lnTo>
                    <a:pt x="2856" y="1549"/>
                  </a:lnTo>
                  <a:lnTo>
                    <a:pt x="2789" y="1550"/>
                  </a:lnTo>
                  <a:lnTo>
                    <a:pt x="2720" y="1551"/>
                  </a:lnTo>
                  <a:lnTo>
                    <a:pt x="2653" y="1551"/>
                  </a:lnTo>
                  <a:lnTo>
                    <a:pt x="2586" y="1551"/>
                  </a:lnTo>
                  <a:lnTo>
                    <a:pt x="2517" y="1551"/>
                  </a:lnTo>
                  <a:lnTo>
                    <a:pt x="2450" y="1551"/>
                  </a:lnTo>
                  <a:lnTo>
                    <a:pt x="2381" y="1551"/>
                  </a:lnTo>
                  <a:lnTo>
                    <a:pt x="2314" y="1551"/>
                  </a:lnTo>
                  <a:lnTo>
                    <a:pt x="2246" y="1552"/>
                  </a:lnTo>
                  <a:lnTo>
                    <a:pt x="2179" y="1552"/>
                  </a:lnTo>
                  <a:lnTo>
                    <a:pt x="2110" y="1552"/>
                  </a:lnTo>
                  <a:lnTo>
                    <a:pt x="2044" y="1552"/>
                  </a:lnTo>
                  <a:lnTo>
                    <a:pt x="1976" y="1553"/>
                  </a:lnTo>
                  <a:lnTo>
                    <a:pt x="1909" y="1554"/>
                  </a:lnTo>
                  <a:lnTo>
                    <a:pt x="1842" y="1555"/>
                  </a:lnTo>
                  <a:lnTo>
                    <a:pt x="1776" y="1556"/>
                  </a:lnTo>
                  <a:lnTo>
                    <a:pt x="1759" y="1558"/>
                  </a:lnTo>
                  <a:lnTo>
                    <a:pt x="1740" y="1559"/>
                  </a:lnTo>
                  <a:lnTo>
                    <a:pt x="1721" y="1559"/>
                  </a:lnTo>
                  <a:lnTo>
                    <a:pt x="1702" y="1558"/>
                  </a:lnTo>
                  <a:lnTo>
                    <a:pt x="1683" y="1558"/>
                  </a:lnTo>
                  <a:lnTo>
                    <a:pt x="1664" y="1558"/>
                  </a:lnTo>
                  <a:lnTo>
                    <a:pt x="1655" y="1559"/>
                  </a:lnTo>
                  <a:lnTo>
                    <a:pt x="1646" y="1560"/>
                  </a:lnTo>
                  <a:lnTo>
                    <a:pt x="1637" y="1561"/>
                  </a:lnTo>
                  <a:lnTo>
                    <a:pt x="1628" y="1563"/>
                  </a:lnTo>
                  <a:lnTo>
                    <a:pt x="1606" y="1561"/>
                  </a:lnTo>
                  <a:lnTo>
                    <a:pt x="1584" y="1561"/>
                  </a:lnTo>
                  <a:lnTo>
                    <a:pt x="1560" y="1562"/>
                  </a:lnTo>
                  <a:lnTo>
                    <a:pt x="1538" y="1563"/>
                  </a:lnTo>
                  <a:lnTo>
                    <a:pt x="1515" y="1565"/>
                  </a:lnTo>
                  <a:lnTo>
                    <a:pt x="1493" y="1565"/>
                  </a:lnTo>
                  <a:lnTo>
                    <a:pt x="1482" y="1563"/>
                  </a:lnTo>
                  <a:lnTo>
                    <a:pt x="1470" y="1563"/>
                  </a:lnTo>
                  <a:lnTo>
                    <a:pt x="1460" y="1561"/>
                  </a:lnTo>
                  <a:lnTo>
                    <a:pt x="1450" y="1560"/>
                  </a:lnTo>
                  <a:lnTo>
                    <a:pt x="1413" y="1561"/>
                  </a:lnTo>
                  <a:lnTo>
                    <a:pt x="1377" y="1561"/>
                  </a:lnTo>
                  <a:lnTo>
                    <a:pt x="1340" y="1561"/>
                  </a:lnTo>
                  <a:lnTo>
                    <a:pt x="1303" y="1560"/>
                  </a:lnTo>
                  <a:lnTo>
                    <a:pt x="1266" y="1561"/>
                  </a:lnTo>
                  <a:lnTo>
                    <a:pt x="1228" y="1561"/>
                  </a:lnTo>
                  <a:lnTo>
                    <a:pt x="1191" y="1563"/>
                  </a:lnTo>
                  <a:lnTo>
                    <a:pt x="1154" y="1567"/>
                  </a:lnTo>
                  <a:lnTo>
                    <a:pt x="1148" y="1562"/>
                  </a:lnTo>
                  <a:lnTo>
                    <a:pt x="1144" y="1558"/>
                  </a:lnTo>
                  <a:lnTo>
                    <a:pt x="1141" y="1554"/>
                  </a:lnTo>
                  <a:lnTo>
                    <a:pt x="1139" y="1549"/>
                  </a:lnTo>
                  <a:lnTo>
                    <a:pt x="1138" y="1544"/>
                  </a:lnTo>
                  <a:lnTo>
                    <a:pt x="1138" y="1538"/>
                  </a:lnTo>
                  <a:lnTo>
                    <a:pt x="1138" y="1533"/>
                  </a:lnTo>
                  <a:lnTo>
                    <a:pt x="1139" y="1527"/>
                  </a:lnTo>
                  <a:lnTo>
                    <a:pt x="1141" y="1514"/>
                  </a:lnTo>
                  <a:lnTo>
                    <a:pt x="1144" y="1502"/>
                  </a:lnTo>
                  <a:lnTo>
                    <a:pt x="1145" y="1495"/>
                  </a:lnTo>
                  <a:lnTo>
                    <a:pt x="1145" y="1489"/>
                  </a:lnTo>
                  <a:lnTo>
                    <a:pt x="1145" y="1483"/>
                  </a:lnTo>
                  <a:lnTo>
                    <a:pt x="1145" y="1478"/>
                  </a:lnTo>
                  <a:lnTo>
                    <a:pt x="1144" y="1458"/>
                  </a:lnTo>
                  <a:lnTo>
                    <a:pt x="1141" y="1440"/>
                  </a:lnTo>
                  <a:lnTo>
                    <a:pt x="1138" y="1422"/>
                  </a:lnTo>
                  <a:lnTo>
                    <a:pt x="1134" y="1404"/>
                  </a:lnTo>
                  <a:lnTo>
                    <a:pt x="1129" y="1388"/>
                  </a:lnTo>
                  <a:lnTo>
                    <a:pt x="1123" y="1371"/>
                  </a:lnTo>
                  <a:lnTo>
                    <a:pt x="1115" y="1355"/>
                  </a:lnTo>
                  <a:lnTo>
                    <a:pt x="1106" y="1340"/>
                  </a:lnTo>
                  <a:lnTo>
                    <a:pt x="1097" y="1324"/>
                  </a:lnTo>
                  <a:lnTo>
                    <a:pt x="1087" y="1310"/>
                  </a:lnTo>
                  <a:lnTo>
                    <a:pt x="1076" y="1297"/>
                  </a:lnTo>
                  <a:lnTo>
                    <a:pt x="1063" y="1283"/>
                  </a:lnTo>
                  <a:lnTo>
                    <a:pt x="1051" y="1271"/>
                  </a:lnTo>
                  <a:lnTo>
                    <a:pt x="1037" y="1260"/>
                  </a:lnTo>
                  <a:lnTo>
                    <a:pt x="1021" y="1249"/>
                  </a:lnTo>
                  <a:lnTo>
                    <a:pt x="1006" y="1238"/>
                  </a:lnTo>
                  <a:lnTo>
                    <a:pt x="999" y="1234"/>
                  </a:lnTo>
                  <a:lnTo>
                    <a:pt x="993" y="1230"/>
                  </a:lnTo>
                  <a:lnTo>
                    <a:pt x="987" y="1224"/>
                  </a:lnTo>
                  <a:lnTo>
                    <a:pt x="982" y="1219"/>
                  </a:lnTo>
                  <a:lnTo>
                    <a:pt x="977" y="1213"/>
                  </a:lnTo>
                  <a:lnTo>
                    <a:pt x="972" y="1207"/>
                  </a:lnTo>
                  <a:lnTo>
                    <a:pt x="968" y="1200"/>
                  </a:lnTo>
                  <a:lnTo>
                    <a:pt x="965" y="1192"/>
                  </a:lnTo>
                  <a:lnTo>
                    <a:pt x="960" y="1178"/>
                  </a:lnTo>
                  <a:lnTo>
                    <a:pt x="956" y="1163"/>
                  </a:lnTo>
                  <a:lnTo>
                    <a:pt x="955" y="1148"/>
                  </a:lnTo>
                  <a:lnTo>
                    <a:pt x="954" y="1132"/>
                  </a:lnTo>
                  <a:lnTo>
                    <a:pt x="954" y="1125"/>
                  </a:lnTo>
                  <a:lnTo>
                    <a:pt x="955" y="1119"/>
                  </a:lnTo>
                  <a:lnTo>
                    <a:pt x="956" y="1113"/>
                  </a:lnTo>
                  <a:lnTo>
                    <a:pt x="958" y="1107"/>
                  </a:lnTo>
                  <a:lnTo>
                    <a:pt x="961" y="1100"/>
                  </a:lnTo>
                  <a:lnTo>
                    <a:pt x="964" y="1095"/>
                  </a:lnTo>
                  <a:lnTo>
                    <a:pt x="968" y="1090"/>
                  </a:lnTo>
                  <a:lnTo>
                    <a:pt x="972" y="1085"/>
                  </a:lnTo>
                  <a:lnTo>
                    <a:pt x="977" y="1082"/>
                  </a:lnTo>
                  <a:lnTo>
                    <a:pt x="982" y="1080"/>
                  </a:lnTo>
                  <a:lnTo>
                    <a:pt x="987" y="1079"/>
                  </a:lnTo>
                  <a:lnTo>
                    <a:pt x="993" y="1078"/>
                  </a:lnTo>
                  <a:lnTo>
                    <a:pt x="998" y="1079"/>
                  </a:lnTo>
                  <a:lnTo>
                    <a:pt x="1003" y="1080"/>
                  </a:lnTo>
                  <a:lnTo>
                    <a:pt x="1008" y="1082"/>
                  </a:lnTo>
                  <a:lnTo>
                    <a:pt x="1012" y="1085"/>
                  </a:lnTo>
                  <a:lnTo>
                    <a:pt x="1017" y="1090"/>
                  </a:lnTo>
                  <a:lnTo>
                    <a:pt x="1021" y="1096"/>
                  </a:lnTo>
                  <a:lnTo>
                    <a:pt x="1025" y="1103"/>
                  </a:lnTo>
                  <a:lnTo>
                    <a:pt x="1027" y="1109"/>
                  </a:lnTo>
                  <a:lnTo>
                    <a:pt x="1031" y="1121"/>
                  </a:lnTo>
                  <a:lnTo>
                    <a:pt x="1035" y="1134"/>
                  </a:lnTo>
                  <a:lnTo>
                    <a:pt x="1037" y="1140"/>
                  </a:lnTo>
                  <a:lnTo>
                    <a:pt x="1040" y="1146"/>
                  </a:lnTo>
                  <a:lnTo>
                    <a:pt x="1043" y="1152"/>
                  </a:lnTo>
                  <a:lnTo>
                    <a:pt x="1046" y="1158"/>
                  </a:lnTo>
                  <a:lnTo>
                    <a:pt x="1051" y="1162"/>
                  </a:lnTo>
                  <a:lnTo>
                    <a:pt x="1056" y="1167"/>
                  </a:lnTo>
                  <a:lnTo>
                    <a:pt x="1063" y="1170"/>
                  </a:lnTo>
                  <a:lnTo>
                    <a:pt x="1071" y="1173"/>
                  </a:lnTo>
                  <a:lnTo>
                    <a:pt x="1083" y="1177"/>
                  </a:lnTo>
                  <a:lnTo>
                    <a:pt x="1096" y="1179"/>
                  </a:lnTo>
                  <a:lnTo>
                    <a:pt x="1109" y="1181"/>
                  </a:lnTo>
                  <a:lnTo>
                    <a:pt x="1122" y="1181"/>
                  </a:lnTo>
                  <a:lnTo>
                    <a:pt x="1129" y="1181"/>
                  </a:lnTo>
                  <a:lnTo>
                    <a:pt x="1135" y="1179"/>
                  </a:lnTo>
                  <a:lnTo>
                    <a:pt x="1141" y="1178"/>
                  </a:lnTo>
                  <a:lnTo>
                    <a:pt x="1146" y="1175"/>
                  </a:lnTo>
                  <a:lnTo>
                    <a:pt x="1152" y="1172"/>
                  </a:lnTo>
                  <a:lnTo>
                    <a:pt x="1157" y="1168"/>
                  </a:lnTo>
                  <a:lnTo>
                    <a:pt x="1162" y="1163"/>
                  </a:lnTo>
                  <a:lnTo>
                    <a:pt x="1167" y="1157"/>
                  </a:lnTo>
                  <a:lnTo>
                    <a:pt x="1175" y="1149"/>
                  </a:lnTo>
                  <a:lnTo>
                    <a:pt x="1181" y="1139"/>
                  </a:lnTo>
                  <a:lnTo>
                    <a:pt x="1187" y="1129"/>
                  </a:lnTo>
                  <a:lnTo>
                    <a:pt x="1191" y="1119"/>
                  </a:lnTo>
                  <a:lnTo>
                    <a:pt x="1194" y="1108"/>
                  </a:lnTo>
                  <a:lnTo>
                    <a:pt x="1197" y="1096"/>
                  </a:lnTo>
                  <a:lnTo>
                    <a:pt x="1198" y="1084"/>
                  </a:lnTo>
                  <a:lnTo>
                    <a:pt x="1199" y="1073"/>
                  </a:lnTo>
                  <a:lnTo>
                    <a:pt x="1199" y="1061"/>
                  </a:lnTo>
                  <a:lnTo>
                    <a:pt x="1198" y="1048"/>
                  </a:lnTo>
                  <a:lnTo>
                    <a:pt x="1197" y="1036"/>
                  </a:lnTo>
                  <a:lnTo>
                    <a:pt x="1195" y="1025"/>
                  </a:lnTo>
                  <a:lnTo>
                    <a:pt x="1192" y="1014"/>
                  </a:lnTo>
                  <a:lnTo>
                    <a:pt x="1189" y="1002"/>
                  </a:lnTo>
                  <a:lnTo>
                    <a:pt x="1186" y="991"/>
                  </a:lnTo>
                  <a:lnTo>
                    <a:pt x="1182" y="982"/>
                  </a:lnTo>
                  <a:lnTo>
                    <a:pt x="1180" y="976"/>
                  </a:lnTo>
                  <a:lnTo>
                    <a:pt x="1177" y="971"/>
                  </a:lnTo>
                  <a:lnTo>
                    <a:pt x="1174" y="966"/>
                  </a:lnTo>
                  <a:lnTo>
                    <a:pt x="1170" y="961"/>
                  </a:lnTo>
                  <a:lnTo>
                    <a:pt x="1163" y="952"/>
                  </a:lnTo>
                  <a:lnTo>
                    <a:pt x="1154" y="944"/>
                  </a:lnTo>
                  <a:lnTo>
                    <a:pt x="1147" y="936"/>
                  </a:lnTo>
                  <a:lnTo>
                    <a:pt x="1141" y="927"/>
                  </a:lnTo>
                  <a:lnTo>
                    <a:pt x="1139" y="922"/>
                  </a:lnTo>
                  <a:lnTo>
                    <a:pt x="1138" y="917"/>
                  </a:lnTo>
                  <a:lnTo>
                    <a:pt x="1138" y="911"/>
                  </a:lnTo>
                  <a:lnTo>
                    <a:pt x="1139" y="905"/>
                  </a:lnTo>
                  <a:lnTo>
                    <a:pt x="1150" y="887"/>
                  </a:lnTo>
                  <a:lnTo>
                    <a:pt x="1162" y="868"/>
                  </a:lnTo>
                  <a:lnTo>
                    <a:pt x="1171" y="849"/>
                  </a:lnTo>
                  <a:lnTo>
                    <a:pt x="1178" y="830"/>
                  </a:lnTo>
                  <a:lnTo>
                    <a:pt x="1180" y="819"/>
                  </a:lnTo>
                  <a:lnTo>
                    <a:pt x="1182" y="809"/>
                  </a:lnTo>
                  <a:lnTo>
                    <a:pt x="1184" y="799"/>
                  </a:lnTo>
                  <a:lnTo>
                    <a:pt x="1185" y="789"/>
                  </a:lnTo>
                  <a:lnTo>
                    <a:pt x="1185" y="779"/>
                  </a:lnTo>
                  <a:lnTo>
                    <a:pt x="1185" y="768"/>
                  </a:lnTo>
                  <a:lnTo>
                    <a:pt x="1184" y="758"/>
                  </a:lnTo>
                  <a:lnTo>
                    <a:pt x="1182" y="748"/>
                  </a:lnTo>
                  <a:lnTo>
                    <a:pt x="1178" y="732"/>
                  </a:lnTo>
                  <a:lnTo>
                    <a:pt x="1174" y="715"/>
                  </a:lnTo>
                  <a:lnTo>
                    <a:pt x="1169" y="700"/>
                  </a:lnTo>
                  <a:lnTo>
                    <a:pt x="1163" y="685"/>
                  </a:lnTo>
                  <a:lnTo>
                    <a:pt x="1158" y="677"/>
                  </a:lnTo>
                  <a:lnTo>
                    <a:pt x="1154" y="670"/>
                  </a:lnTo>
                  <a:lnTo>
                    <a:pt x="1149" y="664"/>
                  </a:lnTo>
                  <a:lnTo>
                    <a:pt x="1144" y="658"/>
                  </a:lnTo>
                  <a:lnTo>
                    <a:pt x="1138" y="652"/>
                  </a:lnTo>
                  <a:lnTo>
                    <a:pt x="1132" y="647"/>
                  </a:lnTo>
                  <a:lnTo>
                    <a:pt x="1125" y="642"/>
                  </a:lnTo>
                  <a:lnTo>
                    <a:pt x="1117" y="637"/>
                  </a:lnTo>
                  <a:lnTo>
                    <a:pt x="1098" y="634"/>
                  </a:lnTo>
                  <a:lnTo>
                    <a:pt x="1078" y="632"/>
                  </a:lnTo>
                  <a:lnTo>
                    <a:pt x="1069" y="632"/>
                  </a:lnTo>
                  <a:lnTo>
                    <a:pt x="1057" y="632"/>
                  </a:lnTo>
                  <a:lnTo>
                    <a:pt x="1047" y="634"/>
                  </a:lnTo>
                  <a:lnTo>
                    <a:pt x="1037" y="639"/>
                  </a:lnTo>
                  <a:lnTo>
                    <a:pt x="1025" y="649"/>
                  </a:lnTo>
                  <a:lnTo>
                    <a:pt x="1011" y="658"/>
                  </a:lnTo>
                  <a:lnTo>
                    <a:pt x="1005" y="664"/>
                  </a:lnTo>
                  <a:lnTo>
                    <a:pt x="1001" y="669"/>
                  </a:lnTo>
                  <a:lnTo>
                    <a:pt x="999" y="673"/>
                  </a:lnTo>
                  <a:lnTo>
                    <a:pt x="998" y="676"/>
                  </a:lnTo>
                  <a:lnTo>
                    <a:pt x="997" y="680"/>
                  </a:lnTo>
                  <a:lnTo>
                    <a:pt x="997" y="686"/>
                  </a:lnTo>
                  <a:lnTo>
                    <a:pt x="999" y="694"/>
                  </a:lnTo>
                  <a:lnTo>
                    <a:pt x="999" y="702"/>
                  </a:lnTo>
                  <a:lnTo>
                    <a:pt x="999" y="710"/>
                  </a:lnTo>
                  <a:lnTo>
                    <a:pt x="998" y="718"/>
                  </a:lnTo>
                  <a:lnTo>
                    <a:pt x="996" y="726"/>
                  </a:lnTo>
                  <a:lnTo>
                    <a:pt x="993" y="735"/>
                  </a:lnTo>
                  <a:lnTo>
                    <a:pt x="989" y="743"/>
                  </a:lnTo>
                  <a:lnTo>
                    <a:pt x="985" y="750"/>
                  </a:lnTo>
                  <a:lnTo>
                    <a:pt x="979" y="754"/>
                  </a:lnTo>
                  <a:lnTo>
                    <a:pt x="972" y="758"/>
                  </a:lnTo>
                  <a:lnTo>
                    <a:pt x="965" y="761"/>
                  </a:lnTo>
                  <a:lnTo>
                    <a:pt x="958" y="763"/>
                  </a:lnTo>
                  <a:lnTo>
                    <a:pt x="952" y="764"/>
                  </a:lnTo>
                  <a:lnTo>
                    <a:pt x="945" y="764"/>
                  </a:lnTo>
                  <a:lnTo>
                    <a:pt x="939" y="762"/>
                  </a:lnTo>
                  <a:lnTo>
                    <a:pt x="933" y="760"/>
                  </a:lnTo>
                  <a:lnTo>
                    <a:pt x="927" y="751"/>
                  </a:lnTo>
                  <a:lnTo>
                    <a:pt x="923" y="743"/>
                  </a:lnTo>
                  <a:lnTo>
                    <a:pt x="921" y="734"/>
                  </a:lnTo>
                  <a:lnTo>
                    <a:pt x="919" y="723"/>
                  </a:lnTo>
                  <a:lnTo>
                    <a:pt x="919" y="714"/>
                  </a:lnTo>
                  <a:lnTo>
                    <a:pt x="920" y="704"/>
                  </a:lnTo>
                  <a:lnTo>
                    <a:pt x="921" y="694"/>
                  </a:lnTo>
                  <a:lnTo>
                    <a:pt x="923" y="682"/>
                  </a:lnTo>
                  <a:lnTo>
                    <a:pt x="934" y="663"/>
                  </a:lnTo>
                  <a:lnTo>
                    <a:pt x="946" y="645"/>
                  </a:lnTo>
                  <a:lnTo>
                    <a:pt x="959" y="626"/>
                  </a:lnTo>
                  <a:lnTo>
                    <a:pt x="973" y="609"/>
                  </a:lnTo>
                  <a:lnTo>
                    <a:pt x="1003" y="576"/>
                  </a:lnTo>
                  <a:lnTo>
                    <a:pt x="1034" y="543"/>
                  </a:lnTo>
                  <a:lnTo>
                    <a:pt x="1049" y="527"/>
                  </a:lnTo>
                  <a:lnTo>
                    <a:pt x="1063" y="510"/>
                  </a:lnTo>
                  <a:lnTo>
                    <a:pt x="1078" y="492"/>
                  </a:lnTo>
                  <a:lnTo>
                    <a:pt x="1090" y="475"/>
                  </a:lnTo>
                  <a:lnTo>
                    <a:pt x="1102" y="457"/>
                  </a:lnTo>
                  <a:lnTo>
                    <a:pt x="1111" y="437"/>
                  </a:lnTo>
                  <a:lnTo>
                    <a:pt x="1117" y="427"/>
                  </a:lnTo>
                  <a:lnTo>
                    <a:pt x="1120" y="416"/>
                  </a:lnTo>
                  <a:lnTo>
                    <a:pt x="1124" y="405"/>
                  </a:lnTo>
                  <a:lnTo>
                    <a:pt x="1127" y="394"/>
                  </a:lnTo>
                  <a:lnTo>
                    <a:pt x="1132" y="377"/>
                  </a:lnTo>
                  <a:lnTo>
                    <a:pt x="1136" y="358"/>
                  </a:lnTo>
                  <a:lnTo>
                    <a:pt x="1139" y="340"/>
                  </a:lnTo>
                  <a:lnTo>
                    <a:pt x="1140" y="322"/>
                  </a:lnTo>
                  <a:lnTo>
                    <a:pt x="1139" y="303"/>
                  </a:lnTo>
                  <a:lnTo>
                    <a:pt x="1138" y="285"/>
                  </a:lnTo>
                  <a:lnTo>
                    <a:pt x="1136" y="268"/>
                  </a:lnTo>
                  <a:lnTo>
                    <a:pt x="1133" y="249"/>
                  </a:lnTo>
                  <a:lnTo>
                    <a:pt x="1138" y="244"/>
                  </a:lnTo>
                  <a:lnTo>
                    <a:pt x="1144" y="240"/>
                  </a:lnTo>
                  <a:lnTo>
                    <a:pt x="1151" y="237"/>
                  </a:lnTo>
                  <a:lnTo>
                    <a:pt x="1157" y="235"/>
                  </a:lnTo>
                  <a:lnTo>
                    <a:pt x="1165" y="234"/>
                  </a:lnTo>
                  <a:lnTo>
                    <a:pt x="1173" y="234"/>
                  </a:lnTo>
                  <a:lnTo>
                    <a:pt x="1180" y="235"/>
                  </a:lnTo>
                  <a:lnTo>
                    <a:pt x="1188" y="237"/>
                  </a:lnTo>
                  <a:lnTo>
                    <a:pt x="1252" y="234"/>
                  </a:lnTo>
                  <a:lnTo>
                    <a:pt x="1314" y="232"/>
                  </a:lnTo>
                  <a:lnTo>
                    <a:pt x="1375" y="232"/>
                  </a:lnTo>
                  <a:lnTo>
                    <a:pt x="1437" y="232"/>
                  </a:lnTo>
                  <a:lnTo>
                    <a:pt x="1496" y="233"/>
                  </a:lnTo>
                  <a:lnTo>
                    <a:pt x="1556" y="233"/>
                  </a:lnTo>
                  <a:lnTo>
                    <a:pt x="1616" y="231"/>
                  </a:lnTo>
                  <a:lnTo>
                    <a:pt x="1677" y="228"/>
                  </a:lnTo>
                  <a:lnTo>
                    <a:pt x="1754" y="227"/>
                  </a:lnTo>
                  <a:lnTo>
                    <a:pt x="1831" y="226"/>
                  </a:lnTo>
                  <a:lnTo>
                    <a:pt x="1908" y="225"/>
                  </a:lnTo>
                  <a:lnTo>
                    <a:pt x="1985" y="224"/>
                  </a:lnTo>
                  <a:lnTo>
                    <a:pt x="2062" y="223"/>
                  </a:lnTo>
                  <a:lnTo>
                    <a:pt x="2140" y="222"/>
                  </a:lnTo>
                  <a:lnTo>
                    <a:pt x="2218" y="220"/>
                  </a:lnTo>
                  <a:lnTo>
                    <a:pt x="2294" y="219"/>
                  </a:lnTo>
                  <a:lnTo>
                    <a:pt x="2372" y="217"/>
                  </a:lnTo>
                  <a:lnTo>
                    <a:pt x="2449" y="216"/>
                  </a:lnTo>
                  <a:lnTo>
                    <a:pt x="2526" y="215"/>
                  </a:lnTo>
                  <a:lnTo>
                    <a:pt x="2604" y="214"/>
                  </a:lnTo>
                  <a:lnTo>
                    <a:pt x="2681" y="213"/>
                  </a:lnTo>
                  <a:lnTo>
                    <a:pt x="2757" y="212"/>
                  </a:lnTo>
                  <a:lnTo>
                    <a:pt x="2835" y="211"/>
                  </a:lnTo>
                  <a:lnTo>
                    <a:pt x="2912" y="210"/>
                  </a:lnTo>
                  <a:lnTo>
                    <a:pt x="2981" y="209"/>
                  </a:lnTo>
                  <a:lnTo>
                    <a:pt x="3052" y="208"/>
                  </a:lnTo>
                  <a:lnTo>
                    <a:pt x="3124" y="209"/>
                  </a:lnTo>
                  <a:lnTo>
                    <a:pt x="3197" y="209"/>
                  </a:lnTo>
                  <a:lnTo>
                    <a:pt x="3270" y="210"/>
                  </a:lnTo>
                  <a:lnTo>
                    <a:pt x="3343" y="210"/>
                  </a:lnTo>
                  <a:lnTo>
                    <a:pt x="3416" y="209"/>
                  </a:lnTo>
                  <a:lnTo>
                    <a:pt x="3487" y="206"/>
                  </a:lnTo>
                  <a:lnTo>
                    <a:pt x="3635" y="205"/>
                  </a:lnTo>
                  <a:lnTo>
                    <a:pt x="3883" y="204"/>
                  </a:lnTo>
                  <a:lnTo>
                    <a:pt x="4213" y="203"/>
                  </a:lnTo>
                  <a:lnTo>
                    <a:pt x="4615" y="201"/>
                  </a:lnTo>
                  <a:lnTo>
                    <a:pt x="5072" y="200"/>
                  </a:lnTo>
                  <a:lnTo>
                    <a:pt x="5572" y="199"/>
                  </a:lnTo>
                  <a:lnTo>
                    <a:pt x="6098" y="197"/>
                  </a:lnTo>
                  <a:lnTo>
                    <a:pt x="6640" y="196"/>
                  </a:lnTo>
                  <a:lnTo>
                    <a:pt x="7181" y="194"/>
                  </a:lnTo>
                  <a:lnTo>
                    <a:pt x="7708" y="193"/>
                  </a:lnTo>
                  <a:lnTo>
                    <a:pt x="8206" y="191"/>
                  </a:lnTo>
                  <a:lnTo>
                    <a:pt x="8663" y="190"/>
                  </a:lnTo>
                  <a:lnTo>
                    <a:pt x="9063" y="188"/>
                  </a:lnTo>
                  <a:lnTo>
                    <a:pt x="9392" y="187"/>
                  </a:lnTo>
                  <a:lnTo>
                    <a:pt x="9637" y="185"/>
                  </a:lnTo>
                  <a:lnTo>
                    <a:pt x="9783" y="183"/>
                  </a:lnTo>
                  <a:lnTo>
                    <a:pt x="9795" y="185"/>
                  </a:lnTo>
                  <a:lnTo>
                    <a:pt x="9809" y="186"/>
                  </a:lnTo>
                  <a:lnTo>
                    <a:pt x="9822" y="185"/>
                  </a:lnTo>
                  <a:lnTo>
                    <a:pt x="9836" y="184"/>
                  </a:lnTo>
                  <a:lnTo>
                    <a:pt x="9844" y="184"/>
                  </a:lnTo>
                  <a:lnTo>
                    <a:pt x="9850" y="184"/>
                  </a:lnTo>
                  <a:lnTo>
                    <a:pt x="9856" y="185"/>
                  </a:lnTo>
                  <a:lnTo>
                    <a:pt x="9861" y="186"/>
                  </a:lnTo>
                  <a:lnTo>
                    <a:pt x="9866" y="188"/>
                  </a:lnTo>
                  <a:lnTo>
                    <a:pt x="9871" y="191"/>
                  </a:lnTo>
                  <a:lnTo>
                    <a:pt x="9875" y="195"/>
                  </a:lnTo>
                  <a:lnTo>
                    <a:pt x="9878" y="200"/>
                  </a:lnTo>
                  <a:lnTo>
                    <a:pt x="9877" y="223"/>
                  </a:lnTo>
                  <a:lnTo>
                    <a:pt x="9877" y="244"/>
                  </a:lnTo>
                  <a:lnTo>
                    <a:pt x="9877" y="265"/>
                  </a:lnTo>
                  <a:lnTo>
                    <a:pt x="9879" y="287"/>
                  </a:lnTo>
                  <a:lnTo>
                    <a:pt x="9881" y="307"/>
                  </a:lnTo>
                  <a:lnTo>
                    <a:pt x="9885" y="328"/>
                  </a:lnTo>
                  <a:lnTo>
                    <a:pt x="9891" y="348"/>
                  </a:lnTo>
                  <a:lnTo>
                    <a:pt x="9897" y="369"/>
                  </a:lnTo>
                  <a:lnTo>
                    <a:pt x="9904" y="388"/>
                  </a:lnTo>
                  <a:lnTo>
                    <a:pt x="9912" y="407"/>
                  </a:lnTo>
                  <a:lnTo>
                    <a:pt x="9921" y="425"/>
                  </a:lnTo>
                  <a:lnTo>
                    <a:pt x="9931" y="443"/>
                  </a:lnTo>
                  <a:lnTo>
                    <a:pt x="9944" y="461"/>
                  </a:lnTo>
                  <a:lnTo>
                    <a:pt x="9956" y="478"/>
                  </a:lnTo>
                  <a:lnTo>
                    <a:pt x="9970" y="494"/>
                  </a:lnTo>
                  <a:lnTo>
                    <a:pt x="9986" y="510"/>
                  </a:lnTo>
                  <a:lnTo>
                    <a:pt x="9994" y="520"/>
                  </a:lnTo>
                  <a:lnTo>
                    <a:pt x="10004" y="530"/>
                  </a:lnTo>
                  <a:lnTo>
                    <a:pt x="10013" y="540"/>
                  </a:lnTo>
                  <a:lnTo>
                    <a:pt x="10024" y="550"/>
                  </a:lnTo>
                  <a:lnTo>
                    <a:pt x="10046" y="570"/>
                  </a:lnTo>
                  <a:lnTo>
                    <a:pt x="10066" y="590"/>
                  </a:lnTo>
                  <a:lnTo>
                    <a:pt x="10076" y="602"/>
                  </a:lnTo>
                  <a:lnTo>
                    <a:pt x="10084" y="613"/>
                  </a:lnTo>
                  <a:lnTo>
                    <a:pt x="10090" y="625"/>
                  </a:lnTo>
                  <a:lnTo>
                    <a:pt x="10094" y="637"/>
                  </a:lnTo>
                  <a:lnTo>
                    <a:pt x="10096" y="644"/>
                  </a:lnTo>
                  <a:lnTo>
                    <a:pt x="10097" y="650"/>
                  </a:lnTo>
                  <a:lnTo>
                    <a:pt x="10097" y="657"/>
                  </a:lnTo>
                  <a:lnTo>
                    <a:pt x="10096" y="664"/>
                  </a:lnTo>
                  <a:lnTo>
                    <a:pt x="10095" y="671"/>
                  </a:lnTo>
                  <a:lnTo>
                    <a:pt x="10094" y="678"/>
                  </a:lnTo>
                  <a:lnTo>
                    <a:pt x="10091" y="686"/>
                  </a:lnTo>
                  <a:lnTo>
                    <a:pt x="10088" y="694"/>
                  </a:lnTo>
                  <a:lnTo>
                    <a:pt x="10083" y="695"/>
                  </a:lnTo>
                  <a:lnTo>
                    <a:pt x="10078" y="697"/>
                  </a:lnTo>
                  <a:lnTo>
                    <a:pt x="10072" y="697"/>
                  </a:lnTo>
                  <a:lnTo>
                    <a:pt x="10068" y="697"/>
                  </a:lnTo>
                  <a:lnTo>
                    <a:pt x="10059" y="695"/>
                  </a:lnTo>
                  <a:lnTo>
                    <a:pt x="10051" y="692"/>
                  </a:lnTo>
                  <a:lnTo>
                    <a:pt x="10043" y="687"/>
                  </a:lnTo>
                  <a:lnTo>
                    <a:pt x="10035" y="681"/>
                  </a:lnTo>
                  <a:lnTo>
                    <a:pt x="10026" y="674"/>
                  </a:lnTo>
                  <a:lnTo>
                    <a:pt x="10019" y="667"/>
                  </a:lnTo>
                  <a:lnTo>
                    <a:pt x="10011" y="660"/>
                  </a:lnTo>
                  <a:lnTo>
                    <a:pt x="10003" y="654"/>
                  </a:lnTo>
                  <a:lnTo>
                    <a:pt x="9995" y="647"/>
                  </a:lnTo>
                  <a:lnTo>
                    <a:pt x="9987" y="642"/>
                  </a:lnTo>
                  <a:lnTo>
                    <a:pt x="9977" y="637"/>
                  </a:lnTo>
                  <a:lnTo>
                    <a:pt x="9967" y="635"/>
                  </a:lnTo>
                  <a:lnTo>
                    <a:pt x="9962" y="634"/>
                  </a:lnTo>
                  <a:lnTo>
                    <a:pt x="9957" y="634"/>
                  </a:lnTo>
                  <a:lnTo>
                    <a:pt x="9952" y="635"/>
                  </a:lnTo>
                  <a:lnTo>
                    <a:pt x="9946" y="636"/>
                  </a:lnTo>
                  <a:lnTo>
                    <a:pt x="9932" y="641"/>
                  </a:lnTo>
                  <a:lnTo>
                    <a:pt x="9920" y="646"/>
                  </a:lnTo>
                  <a:lnTo>
                    <a:pt x="9908" y="652"/>
                  </a:lnTo>
                  <a:lnTo>
                    <a:pt x="9897" y="660"/>
                  </a:lnTo>
                  <a:lnTo>
                    <a:pt x="9893" y="664"/>
                  </a:lnTo>
                  <a:lnTo>
                    <a:pt x="9887" y="668"/>
                  </a:lnTo>
                  <a:lnTo>
                    <a:pt x="9883" y="673"/>
                  </a:lnTo>
                  <a:lnTo>
                    <a:pt x="9879" y="679"/>
                  </a:lnTo>
                  <a:lnTo>
                    <a:pt x="9876" y="685"/>
                  </a:lnTo>
                  <a:lnTo>
                    <a:pt x="9873" y="692"/>
                  </a:lnTo>
                  <a:lnTo>
                    <a:pt x="9871" y="698"/>
                  </a:lnTo>
                  <a:lnTo>
                    <a:pt x="9869" y="705"/>
                  </a:lnTo>
                  <a:lnTo>
                    <a:pt x="9867" y="715"/>
                  </a:lnTo>
                  <a:lnTo>
                    <a:pt x="9865" y="724"/>
                  </a:lnTo>
                  <a:lnTo>
                    <a:pt x="9865" y="735"/>
                  </a:lnTo>
                  <a:lnTo>
                    <a:pt x="9865" y="744"/>
                  </a:lnTo>
                  <a:lnTo>
                    <a:pt x="9866" y="753"/>
                  </a:lnTo>
                  <a:lnTo>
                    <a:pt x="9868" y="762"/>
                  </a:lnTo>
                  <a:lnTo>
                    <a:pt x="9870" y="771"/>
                  </a:lnTo>
                  <a:lnTo>
                    <a:pt x="9873" y="781"/>
                  </a:lnTo>
                  <a:lnTo>
                    <a:pt x="9881" y="797"/>
                  </a:lnTo>
                  <a:lnTo>
                    <a:pt x="9891" y="813"/>
                  </a:lnTo>
                  <a:lnTo>
                    <a:pt x="9901" y="829"/>
                  </a:lnTo>
                  <a:lnTo>
                    <a:pt x="9912" y="843"/>
                  </a:lnTo>
                  <a:lnTo>
                    <a:pt x="9911" y="849"/>
                  </a:lnTo>
                  <a:lnTo>
                    <a:pt x="9910" y="854"/>
                  </a:lnTo>
                  <a:lnTo>
                    <a:pt x="9907" y="859"/>
                  </a:lnTo>
                  <a:lnTo>
                    <a:pt x="9905" y="863"/>
                  </a:lnTo>
                  <a:lnTo>
                    <a:pt x="9898" y="872"/>
                  </a:lnTo>
                  <a:lnTo>
                    <a:pt x="9890" y="880"/>
                  </a:lnTo>
                  <a:lnTo>
                    <a:pt x="9881" y="888"/>
                  </a:lnTo>
                  <a:lnTo>
                    <a:pt x="9874" y="896"/>
                  </a:lnTo>
                  <a:lnTo>
                    <a:pt x="9871" y="900"/>
                  </a:lnTo>
                  <a:lnTo>
                    <a:pt x="9868" y="905"/>
                  </a:lnTo>
                  <a:lnTo>
                    <a:pt x="9865" y="909"/>
                  </a:lnTo>
                  <a:lnTo>
                    <a:pt x="9863" y="914"/>
                  </a:lnTo>
                  <a:lnTo>
                    <a:pt x="9860" y="924"/>
                  </a:lnTo>
                  <a:lnTo>
                    <a:pt x="9857" y="934"/>
                  </a:lnTo>
                  <a:lnTo>
                    <a:pt x="9855" y="943"/>
                  </a:lnTo>
                  <a:lnTo>
                    <a:pt x="9855" y="953"/>
                  </a:lnTo>
                  <a:lnTo>
                    <a:pt x="9855" y="963"/>
                  </a:lnTo>
                  <a:lnTo>
                    <a:pt x="9855" y="973"/>
                  </a:lnTo>
                  <a:lnTo>
                    <a:pt x="9857" y="982"/>
                  </a:lnTo>
                  <a:lnTo>
                    <a:pt x="9859" y="991"/>
                  </a:lnTo>
                  <a:lnTo>
                    <a:pt x="9862" y="1001"/>
                  </a:lnTo>
                  <a:lnTo>
                    <a:pt x="9866" y="1011"/>
                  </a:lnTo>
                  <a:lnTo>
                    <a:pt x="9869" y="1019"/>
                  </a:lnTo>
                  <a:lnTo>
                    <a:pt x="9874" y="1028"/>
                  </a:lnTo>
                  <a:lnTo>
                    <a:pt x="9879" y="1036"/>
                  </a:lnTo>
                  <a:lnTo>
                    <a:pt x="9884" y="1044"/>
                  </a:lnTo>
                  <a:lnTo>
                    <a:pt x="9891" y="1051"/>
                  </a:lnTo>
                  <a:lnTo>
                    <a:pt x="9897" y="1059"/>
                  </a:lnTo>
                  <a:lnTo>
                    <a:pt x="9918" y="1068"/>
                  </a:lnTo>
                  <a:lnTo>
                    <a:pt x="9941" y="1078"/>
                  </a:lnTo>
                  <a:lnTo>
                    <a:pt x="9952" y="1081"/>
                  </a:lnTo>
                  <a:lnTo>
                    <a:pt x="9963" y="1083"/>
                  </a:lnTo>
                  <a:lnTo>
                    <a:pt x="9969" y="1082"/>
                  </a:lnTo>
                  <a:lnTo>
                    <a:pt x="9974" y="1081"/>
                  </a:lnTo>
                  <a:lnTo>
                    <a:pt x="9980" y="1079"/>
                  </a:lnTo>
                  <a:lnTo>
                    <a:pt x="9986" y="1076"/>
                  </a:lnTo>
                  <a:lnTo>
                    <a:pt x="9995" y="1070"/>
                  </a:lnTo>
                  <a:lnTo>
                    <a:pt x="10003" y="1064"/>
                  </a:lnTo>
                  <a:lnTo>
                    <a:pt x="10011" y="1056"/>
                  </a:lnTo>
                  <a:lnTo>
                    <a:pt x="10018" y="1047"/>
                  </a:lnTo>
                  <a:lnTo>
                    <a:pt x="10024" y="1038"/>
                  </a:lnTo>
                  <a:lnTo>
                    <a:pt x="10030" y="1028"/>
                  </a:lnTo>
                  <a:lnTo>
                    <a:pt x="10031" y="1023"/>
                  </a:lnTo>
                  <a:lnTo>
                    <a:pt x="10032" y="1017"/>
                  </a:lnTo>
                  <a:lnTo>
                    <a:pt x="10033" y="1012"/>
                  </a:lnTo>
                  <a:lnTo>
                    <a:pt x="10033" y="1004"/>
                  </a:lnTo>
                  <a:lnTo>
                    <a:pt x="10037" y="1001"/>
                  </a:lnTo>
                  <a:lnTo>
                    <a:pt x="10043" y="998"/>
                  </a:lnTo>
                  <a:lnTo>
                    <a:pt x="10049" y="997"/>
                  </a:lnTo>
                  <a:lnTo>
                    <a:pt x="10056" y="997"/>
                  </a:lnTo>
                  <a:lnTo>
                    <a:pt x="10062" y="998"/>
                  </a:lnTo>
                  <a:lnTo>
                    <a:pt x="10069" y="1000"/>
                  </a:lnTo>
                  <a:lnTo>
                    <a:pt x="10076" y="1003"/>
                  </a:lnTo>
                  <a:lnTo>
                    <a:pt x="10082" y="1007"/>
                  </a:lnTo>
                  <a:lnTo>
                    <a:pt x="10089" y="1016"/>
                  </a:lnTo>
                  <a:lnTo>
                    <a:pt x="10095" y="1025"/>
                  </a:lnTo>
                  <a:lnTo>
                    <a:pt x="10099" y="1035"/>
                  </a:lnTo>
                  <a:lnTo>
                    <a:pt x="10102" y="1045"/>
                  </a:lnTo>
                  <a:lnTo>
                    <a:pt x="10103" y="1056"/>
                  </a:lnTo>
                  <a:lnTo>
                    <a:pt x="10103" y="1066"/>
                  </a:lnTo>
                  <a:lnTo>
                    <a:pt x="10100" y="1077"/>
                  </a:lnTo>
                  <a:lnTo>
                    <a:pt x="10097" y="1087"/>
                  </a:lnTo>
                  <a:lnTo>
                    <a:pt x="10089" y="1104"/>
                  </a:lnTo>
                  <a:lnTo>
                    <a:pt x="10081" y="1119"/>
                  </a:lnTo>
                  <a:lnTo>
                    <a:pt x="10070" y="1133"/>
                  </a:lnTo>
                  <a:lnTo>
                    <a:pt x="10059" y="1148"/>
                  </a:lnTo>
                  <a:lnTo>
                    <a:pt x="10036" y="1174"/>
                  </a:lnTo>
                  <a:lnTo>
                    <a:pt x="10011" y="1200"/>
                  </a:lnTo>
                  <a:lnTo>
                    <a:pt x="9998" y="1213"/>
                  </a:lnTo>
                  <a:lnTo>
                    <a:pt x="9987" y="1226"/>
                  </a:lnTo>
                  <a:lnTo>
                    <a:pt x="9975" y="1239"/>
                  </a:lnTo>
                  <a:lnTo>
                    <a:pt x="9964" y="1253"/>
                  </a:lnTo>
                  <a:lnTo>
                    <a:pt x="9955" y="1268"/>
                  </a:lnTo>
                  <a:lnTo>
                    <a:pt x="9947" y="1283"/>
                  </a:lnTo>
                  <a:lnTo>
                    <a:pt x="9940" y="1300"/>
                  </a:lnTo>
                  <a:lnTo>
                    <a:pt x="9933" y="1317"/>
                  </a:lnTo>
                  <a:lnTo>
                    <a:pt x="9921" y="1369"/>
                  </a:lnTo>
                  <a:close/>
                  <a:moveTo>
                    <a:pt x="9912" y="1231"/>
                  </a:moveTo>
                  <a:lnTo>
                    <a:pt x="9905" y="1243"/>
                  </a:lnTo>
                  <a:lnTo>
                    <a:pt x="9899" y="1254"/>
                  </a:lnTo>
                  <a:lnTo>
                    <a:pt x="9893" y="1266"/>
                  </a:lnTo>
                  <a:lnTo>
                    <a:pt x="9887" y="1277"/>
                  </a:lnTo>
                  <a:lnTo>
                    <a:pt x="9878" y="1303"/>
                  </a:lnTo>
                  <a:lnTo>
                    <a:pt x="9871" y="1328"/>
                  </a:lnTo>
                  <a:lnTo>
                    <a:pt x="9864" y="1355"/>
                  </a:lnTo>
                  <a:lnTo>
                    <a:pt x="9859" y="1382"/>
                  </a:lnTo>
                  <a:lnTo>
                    <a:pt x="9853" y="1408"/>
                  </a:lnTo>
                  <a:lnTo>
                    <a:pt x="9848" y="1435"/>
                  </a:lnTo>
                  <a:lnTo>
                    <a:pt x="9829" y="1450"/>
                  </a:lnTo>
                  <a:lnTo>
                    <a:pt x="9784" y="1452"/>
                  </a:lnTo>
                  <a:lnTo>
                    <a:pt x="9739" y="1453"/>
                  </a:lnTo>
                  <a:lnTo>
                    <a:pt x="9694" y="1454"/>
                  </a:lnTo>
                  <a:lnTo>
                    <a:pt x="9649" y="1455"/>
                  </a:lnTo>
                  <a:lnTo>
                    <a:pt x="9603" y="1456"/>
                  </a:lnTo>
                  <a:lnTo>
                    <a:pt x="9558" y="1456"/>
                  </a:lnTo>
                  <a:lnTo>
                    <a:pt x="9512" y="1457"/>
                  </a:lnTo>
                  <a:lnTo>
                    <a:pt x="9467" y="1457"/>
                  </a:lnTo>
                  <a:lnTo>
                    <a:pt x="9421" y="1457"/>
                  </a:lnTo>
                  <a:lnTo>
                    <a:pt x="9376" y="1457"/>
                  </a:lnTo>
                  <a:lnTo>
                    <a:pt x="9331" y="1457"/>
                  </a:lnTo>
                  <a:lnTo>
                    <a:pt x="9286" y="1458"/>
                  </a:lnTo>
                  <a:lnTo>
                    <a:pt x="9242" y="1458"/>
                  </a:lnTo>
                  <a:lnTo>
                    <a:pt x="9198" y="1458"/>
                  </a:lnTo>
                  <a:lnTo>
                    <a:pt x="9155" y="1458"/>
                  </a:lnTo>
                  <a:lnTo>
                    <a:pt x="9112" y="1459"/>
                  </a:lnTo>
                  <a:lnTo>
                    <a:pt x="3106" y="1473"/>
                  </a:lnTo>
                  <a:lnTo>
                    <a:pt x="2985" y="1475"/>
                  </a:lnTo>
                  <a:lnTo>
                    <a:pt x="1954" y="1480"/>
                  </a:lnTo>
                  <a:lnTo>
                    <a:pt x="1906" y="1480"/>
                  </a:lnTo>
                  <a:lnTo>
                    <a:pt x="1859" y="1480"/>
                  </a:lnTo>
                  <a:lnTo>
                    <a:pt x="1812" y="1480"/>
                  </a:lnTo>
                  <a:lnTo>
                    <a:pt x="1765" y="1481"/>
                  </a:lnTo>
                  <a:lnTo>
                    <a:pt x="1719" y="1482"/>
                  </a:lnTo>
                  <a:lnTo>
                    <a:pt x="1673" y="1483"/>
                  </a:lnTo>
                  <a:lnTo>
                    <a:pt x="1627" y="1484"/>
                  </a:lnTo>
                  <a:lnTo>
                    <a:pt x="1581" y="1485"/>
                  </a:lnTo>
                  <a:lnTo>
                    <a:pt x="1536" y="1486"/>
                  </a:lnTo>
                  <a:lnTo>
                    <a:pt x="1490" y="1487"/>
                  </a:lnTo>
                  <a:lnTo>
                    <a:pt x="1445" y="1488"/>
                  </a:lnTo>
                  <a:lnTo>
                    <a:pt x="1399" y="1489"/>
                  </a:lnTo>
                  <a:lnTo>
                    <a:pt x="1353" y="1489"/>
                  </a:lnTo>
                  <a:lnTo>
                    <a:pt x="1307" y="1489"/>
                  </a:lnTo>
                  <a:lnTo>
                    <a:pt x="1260" y="1489"/>
                  </a:lnTo>
                  <a:lnTo>
                    <a:pt x="1213" y="1489"/>
                  </a:lnTo>
                  <a:lnTo>
                    <a:pt x="1209" y="1484"/>
                  </a:lnTo>
                  <a:lnTo>
                    <a:pt x="1207" y="1480"/>
                  </a:lnTo>
                  <a:lnTo>
                    <a:pt x="1204" y="1475"/>
                  </a:lnTo>
                  <a:lnTo>
                    <a:pt x="1203" y="1469"/>
                  </a:lnTo>
                  <a:lnTo>
                    <a:pt x="1203" y="1458"/>
                  </a:lnTo>
                  <a:lnTo>
                    <a:pt x="1204" y="1447"/>
                  </a:lnTo>
                  <a:lnTo>
                    <a:pt x="1205" y="1436"/>
                  </a:lnTo>
                  <a:lnTo>
                    <a:pt x="1205" y="1424"/>
                  </a:lnTo>
                  <a:lnTo>
                    <a:pt x="1205" y="1419"/>
                  </a:lnTo>
                  <a:lnTo>
                    <a:pt x="1204" y="1413"/>
                  </a:lnTo>
                  <a:lnTo>
                    <a:pt x="1202" y="1408"/>
                  </a:lnTo>
                  <a:lnTo>
                    <a:pt x="1200" y="1403"/>
                  </a:lnTo>
                  <a:lnTo>
                    <a:pt x="1196" y="1384"/>
                  </a:lnTo>
                  <a:lnTo>
                    <a:pt x="1191" y="1364"/>
                  </a:lnTo>
                  <a:lnTo>
                    <a:pt x="1186" y="1346"/>
                  </a:lnTo>
                  <a:lnTo>
                    <a:pt x="1179" y="1327"/>
                  </a:lnTo>
                  <a:lnTo>
                    <a:pt x="1171" y="1310"/>
                  </a:lnTo>
                  <a:lnTo>
                    <a:pt x="1162" y="1294"/>
                  </a:lnTo>
                  <a:lnTo>
                    <a:pt x="1150" y="1277"/>
                  </a:lnTo>
                  <a:lnTo>
                    <a:pt x="1139" y="1262"/>
                  </a:lnTo>
                  <a:lnTo>
                    <a:pt x="1139" y="1257"/>
                  </a:lnTo>
                  <a:lnTo>
                    <a:pt x="1140" y="1253"/>
                  </a:lnTo>
                  <a:lnTo>
                    <a:pt x="1142" y="1249"/>
                  </a:lnTo>
                  <a:lnTo>
                    <a:pt x="1144" y="1246"/>
                  </a:lnTo>
                  <a:lnTo>
                    <a:pt x="1151" y="1242"/>
                  </a:lnTo>
                  <a:lnTo>
                    <a:pt x="1158" y="1238"/>
                  </a:lnTo>
                  <a:lnTo>
                    <a:pt x="1167" y="1235"/>
                  </a:lnTo>
                  <a:lnTo>
                    <a:pt x="1175" y="1232"/>
                  </a:lnTo>
                  <a:lnTo>
                    <a:pt x="1179" y="1230"/>
                  </a:lnTo>
                  <a:lnTo>
                    <a:pt x="1182" y="1228"/>
                  </a:lnTo>
                  <a:lnTo>
                    <a:pt x="1185" y="1225"/>
                  </a:lnTo>
                  <a:lnTo>
                    <a:pt x="1188" y="1221"/>
                  </a:lnTo>
                  <a:lnTo>
                    <a:pt x="1196" y="1215"/>
                  </a:lnTo>
                  <a:lnTo>
                    <a:pt x="1202" y="1208"/>
                  </a:lnTo>
                  <a:lnTo>
                    <a:pt x="1209" y="1201"/>
                  </a:lnTo>
                  <a:lnTo>
                    <a:pt x="1214" y="1192"/>
                  </a:lnTo>
                  <a:lnTo>
                    <a:pt x="1218" y="1184"/>
                  </a:lnTo>
                  <a:lnTo>
                    <a:pt x="1222" y="1176"/>
                  </a:lnTo>
                  <a:lnTo>
                    <a:pt x="1225" y="1168"/>
                  </a:lnTo>
                  <a:lnTo>
                    <a:pt x="1227" y="1160"/>
                  </a:lnTo>
                  <a:lnTo>
                    <a:pt x="1234" y="1124"/>
                  </a:lnTo>
                  <a:lnTo>
                    <a:pt x="1243" y="1088"/>
                  </a:lnTo>
                  <a:lnTo>
                    <a:pt x="1248" y="1084"/>
                  </a:lnTo>
                  <a:lnTo>
                    <a:pt x="1254" y="1081"/>
                  </a:lnTo>
                  <a:lnTo>
                    <a:pt x="1259" y="1079"/>
                  </a:lnTo>
                  <a:lnTo>
                    <a:pt x="1264" y="1077"/>
                  </a:lnTo>
                  <a:lnTo>
                    <a:pt x="1276" y="1075"/>
                  </a:lnTo>
                  <a:lnTo>
                    <a:pt x="1288" y="1075"/>
                  </a:lnTo>
                  <a:lnTo>
                    <a:pt x="1300" y="1075"/>
                  </a:lnTo>
                  <a:lnTo>
                    <a:pt x="1312" y="1074"/>
                  </a:lnTo>
                  <a:lnTo>
                    <a:pt x="1317" y="1073"/>
                  </a:lnTo>
                  <a:lnTo>
                    <a:pt x="1323" y="1071"/>
                  </a:lnTo>
                  <a:lnTo>
                    <a:pt x="1328" y="1069"/>
                  </a:lnTo>
                  <a:lnTo>
                    <a:pt x="1332" y="1066"/>
                  </a:lnTo>
                  <a:lnTo>
                    <a:pt x="1340" y="1068"/>
                  </a:lnTo>
                  <a:lnTo>
                    <a:pt x="1348" y="1068"/>
                  </a:lnTo>
                  <a:lnTo>
                    <a:pt x="1355" y="1068"/>
                  </a:lnTo>
                  <a:lnTo>
                    <a:pt x="1361" y="1067"/>
                  </a:lnTo>
                  <a:lnTo>
                    <a:pt x="1373" y="1062"/>
                  </a:lnTo>
                  <a:lnTo>
                    <a:pt x="1384" y="1056"/>
                  </a:lnTo>
                  <a:lnTo>
                    <a:pt x="1395" y="1048"/>
                  </a:lnTo>
                  <a:lnTo>
                    <a:pt x="1406" y="1042"/>
                  </a:lnTo>
                  <a:lnTo>
                    <a:pt x="1412" y="1039"/>
                  </a:lnTo>
                  <a:lnTo>
                    <a:pt x="1418" y="1037"/>
                  </a:lnTo>
                  <a:lnTo>
                    <a:pt x="1424" y="1035"/>
                  </a:lnTo>
                  <a:lnTo>
                    <a:pt x="1431" y="1034"/>
                  </a:lnTo>
                  <a:lnTo>
                    <a:pt x="1439" y="1030"/>
                  </a:lnTo>
                  <a:lnTo>
                    <a:pt x="1446" y="1025"/>
                  </a:lnTo>
                  <a:lnTo>
                    <a:pt x="1452" y="1020"/>
                  </a:lnTo>
                  <a:lnTo>
                    <a:pt x="1458" y="1014"/>
                  </a:lnTo>
                  <a:lnTo>
                    <a:pt x="1468" y="1001"/>
                  </a:lnTo>
                  <a:lnTo>
                    <a:pt x="1476" y="988"/>
                  </a:lnTo>
                  <a:lnTo>
                    <a:pt x="1492" y="960"/>
                  </a:lnTo>
                  <a:lnTo>
                    <a:pt x="1508" y="932"/>
                  </a:lnTo>
                  <a:lnTo>
                    <a:pt x="1509" y="922"/>
                  </a:lnTo>
                  <a:lnTo>
                    <a:pt x="1509" y="912"/>
                  </a:lnTo>
                  <a:lnTo>
                    <a:pt x="1509" y="902"/>
                  </a:lnTo>
                  <a:lnTo>
                    <a:pt x="1508" y="893"/>
                  </a:lnTo>
                  <a:lnTo>
                    <a:pt x="1507" y="884"/>
                  </a:lnTo>
                  <a:lnTo>
                    <a:pt x="1505" y="875"/>
                  </a:lnTo>
                  <a:lnTo>
                    <a:pt x="1502" y="865"/>
                  </a:lnTo>
                  <a:lnTo>
                    <a:pt x="1499" y="856"/>
                  </a:lnTo>
                  <a:lnTo>
                    <a:pt x="1496" y="847"/>
                  </a:lnTo>
                  <a:lnTo>
                    <a:pt x="1492" y="839"/>
                  </a:lnTo>
                  <a:lnTo>
                    <a:pt x="1487" y="831"/>
                  </a:lnTo>
                  <a:lnTo>
                    <a:pt x="1482" y="821"/>
                  </a:lnTo>
                  <a:lnTo>
                    <a:pt x="1475" y="813"/>
                  </a:lnTo>
                  <a:lnTo>
                    <a:pt x="1469" y="806"/>
                  </a:lnTo>
                  <a:lnTo>
                    <a:pt x="1463" y="798"/>
                  </a:lnTo>
                  <a:lnTo>
                    <a:pt x="1456" y="791"/>
                  </a:lnTo>
                  <a:lnTo>
                    <a:pt x="1438" y="783"/>
                  </a:lnTo>
                  <a:lnTo>
                    <a:pt x="1417" y="774"/>
                  </a:lnTo>
                  <a:lnTo>
                    <a:pt x="1407" y="770"/>
                  </a:lnTo>
                  <a:lnTo>
                    <a:pt x="1396" y="767"/>
                  </a:lnTo>
                  <a:lnTo>
                    <a:pt x="1384" y="764"/>
                  </a:lnTo>
                  <a:lnTo>
                    <a:pt x="1374" y="762"/>
                  </a:lnTo>
                  <a:lnTo>
                    <a:pt x="1363" y="761"/>
                  </a:lnTo>
                  <a:lnTo>
                    <a:pt x="1352" y="761"/>
                  </a:lnTo>
                  <a:lnTo>
                    <a:pt x="1340" y="761"/>
                  </a:lnTo>
                  <a:lnTo>
                    <a:pt x="1329" y="763"/>
                  </a:lnTo>
                  <a:lnTo>
                    <a:pt x="1319" y="766"/>
                  </a:lnTo>
                  <a:lnTo>
                    <a:pt x="1309" y="770"/>
                  </a:lnTo>
                  <a:lnTo>
                    <a:pt x="1299" y="775"/>
                  </a:lnTo>
                  <a:lnTo>
                    <a:pt x="1289" y="784"/>
                  </a:lnTo>
                  <a:lnTo>
                    <a:pt x="1286" y="782"/>
                  </a:lnTo>
                  <a:lnTo>
                    <a:pt x="1283" y="781"/>
                  </a:lnTo>
                  <a:lnTo>
                    <a:pt x="1280" y="780"/>
                  </a:lnTo>
                  <a:lnTo>
                    <a:pt x="1277" y="780"/>
                  </a:lnTo>
                  <a:lnTo>
                    <a:pt x="1271" y="780"/>
                  </a:lnTo>
                  <a:lnTo>
                    <a:pt x="1265" y="781"/>
                  </a:lnTo>
                  <a:lnTo>
                    <a:pt x="1259" y="781"/>
                  </a:lnTo>
                  <a:lnTo>
                    <a:pt x="1254" y="780"/>
                  </a:lnTo>
                  <a:lnTo>
                    <a:pt x="1252" y="778"/>
                  </a:lnTo>
                  <a:lnTo>
                    <a:pt x="1249" y="775"/>
                  </a:lnTo>
                  <a:lnTo>
                    <a:pt x="1247" y="772"/>
                  </a:lnTo>
                  <a:lnTo>
                    <a:pt x="1246" y="768"/>
                  </a:lnTo>
                  <a:lnTo>
                    <a:pt x="1247" y="760"/>
                  </a:lnTo>
                  <a:lnTo>
                    <a:pt x="1247" y="752"/>
                  </a:lnTo>
                  <a:lnTo>
                    <a:pt x="1247" y="744"/>
                  </a:lnTo>
                  <a:lnTo>
                    <a:pt x="1246" y="737"/>
                  </a:lnTo>
                  <a:lnTo>
                    <a:pt x="1243" y="721"/>
                  </a:lnTo>
                  <a:lnTo>
                    <a:pt x="1238" y="708"/>
                  </a:lnTo>
                  <a:lnTo>
                    <a:pt x="1231" y="694"/>
                  </a:lnTo>
                  <a:lnTo>
                    <a:pt x="1223" y="681"/>
                  </a:lnTo>
                  <a:lnTo>
                    <a:pt x="1214" y="669"/>
                  </a:lnTo>
                  <a:lnTo>
                    <a:pt x="1203" y="658"/>
                  </a:lnTo>
                  <a:lnTo>
                    <a:pt x="1192" y="647"/>
                  </a:lnTo>
                  <a:lnTo>
                    <a:pt x="1180" y="636"/>
                  </a:lnTo>
                  <a:lnTo>
                    <a:pt x="1168" y="626"/>
                  </a:lnTo>
                  <a:lnTo>
                    <a:pt x="1154" y="617"/>
                  </a:lnTo>
                  <a:lnTo>
                    <a:pt x="1129" y="599"/>
                  </a:lnTo>
                  <a:lnTo>
                    <a:pt x="1104" y="582"/>
                  </a:lnTo>
                  <a:lnTo>
                    <a:pt x="1102" y="573"/>
                  </a:lnTo>
                  <a:lnTo>
                    <a:pt x="1101" y="565"/>
                  </a:lnTo>
                  <a:lnTo>
                    <a:pt x="1102" y="557"/>
                  </a:lnTo>
                  <a:lnTo>
                    <a:pt x="1104" y="550"/>
                  </a:lnTo>
                  <a:lnTo>
                    <a:pt x="1107" y="542"/>
                  </a:lnTo>
                  <a:lnTo>
                    <a:pt x="1111" y="536"/>
                  </a:lnTo>
                  <a:lnTo>
                    <a:pt x="1116" y="529"/>
                  </a:lnTo>
                  <a:lnTo>
                    <a:pt x="1122" y="523"/>
                  </a:lnTo>
                  <a:lnTo>
                    <a:pt x="1133" y="511"/>
                  </a:lnTo>
                  <a:lnTo>
                    <a:pt x="1145" y="498"/>
                  </a:lnTo>
                  <a:lnTo>
                    <a:pt x="1150" y="491"/>
                  </a:lnTo>
                  <a:lnTo>
                    <a:pt x="1155" y="485"/>
                  </a:lnTo>
                  <a:lnTo>
                    <a:pt x="1159" y="478"/>
                  </a:lnTo>
                  <a:lnTo>
                    <a:pt x="1164" y="471"/>
                  </a:lnTo>
                  <a:lnTo>
                    <a:pt x="1171" y="449"/>
                  </a:lnTo>
                  <a:lnTo>
                    <a:pt x="1178" y="429"/>
                  </a:lnTo>
                  <a:lnTo>
                    <a:pt x="1184" y="408"/>
                  </a:lnTo>
                  <a:lnTo>
                    <a:pt x="1189" y="387"/>
                  </a:lnTo>
                  <a:lnTo>
                    <a:pt x="1193" y="365"/>
                  </a:lnTo>
                  <a:lnTo>
                    <a:pt x="1196" y="343"/>
                  </a:lnTo>
                  <a:lnTo>
                    <a:pt x="1197" y="321"/>
                  </a:lnTo>
                  <a:lnTo>
                    <a:pt x="1197" y="298"/>
                  </a:lnTo>
                  <a:lnTo>
                    <a:pt x="1199" y="294"/>
                  </a:lnTo>
                  <a:lnTo>
                    <a:pt x="1201" y="291"/>
                  </a:lnTo>
                  <a:lnTo>
                    <a:pt x="1204" y="289"/>
                  </a:lnTo>
                  <a:lnTo>
                    <a:pt x="1208" y="286"/>
                  </a:lnTo>
                  <a:lnTo>
                    <a:pt x="1214" y="284"/>
                  </a:lnTo>
                  <a:lnTo>
                    <a:pt x="1221" y="282"/>
                  </a:lnTo>
                  <a:lnTo>
                    <a:pt x="1237" y="280"/>
                  </a:lnTo>
                  <a:lnTo>
                    <a:pt x="1253" y="279"/>
                  </a:lnTo>
                  <a:lnTo>
                    <a:pt x="1283" y="282"/>
                  </a:lnTo>
                  <a:lnTo>
                    <a:pt x="1314" y="284"/>
                  </a:lnTo>
                  <a:lnTo>
                    <a:pt x="1344" y="285"/>
                  </a:lnTo>
                  <a:lnTo>
                    <a:pt x="1374" y="286"/>
                  </a:lnTo>
                  <a:lnTo>
                    <a:pt x="1432" y="286"/>
                  </a:lnTo>
                  <a:lnTo>
                    <a:pt x="1491" y="284"/>
                  </a:lnTo>
                  <a:lnTo>
                    <a:pt x="1549" y="283"/>
                  </a:lnTo>
                  <a:lnTo>
                    <a:pt x="1607" y="281"/>
                  </a:lnTo>
                  <a:lnTo>
                    <a:pt x="1667" y="281"/>
                  </a:lnTo>
                  <a:lnTo>
                    <a:pt x="1727" y="283"/>
                  </a:lnTo>
                  <a:lnTo>
                    <a:pt x="1768" y="282"/>
                  </a:lnTo>
                  <a:lnTo>
                    <a:pt x="1809" y="281"/>
                  </a:lnTo>
                  <a:lnTo>
                    <a:pt x="1851" y="279"/>
                  </a:lnTo>
                  <a:lnTo>
                    <a:pt x="1890" y="277"/>
                  </a:lnTo>
                  <a:lnTo>
                    <a:pt x="1931" y="276"/>
                  </a:lnTo>
                  <a:lnTo>
                    <a:pt x="1972" y="276"/>
                  </a:lnTo>
                  <a:lnTo>
                    <a:pt x="2012" y="277"/>
                  </a:lnTo>
                  <a:lnTo>
                    <a:pt x="2053" y="279"/>
                  </a:lnTo>
                  <a:lnTo>
                    <a:pt x="2130" y="277"/>
                  </a:lnTo>
                  <a:lnTo>
                    <a:pt x="2207" y="276"/>
                  </a:lnTo>
                  <a:lnTo>
                    <a:pt x="2284" y="274"/>
                  </a:lnTo>
                  <a:lnTo>
                    <a:pt x="2361" y="273"/>
                  </a:lnTo>
                  <a:lnTo>
                    <a:pt x="2437" y="273"/>
                  </a:lnTo>
                  <a:lnTo>
                    <a:pt x="2514" y="272"/>
                  </a:lnTo>
                  <a:lnTo>
                    <a:pt x="2591" y="271"/>
                  </a:lnTo>
                  <a:lnTo>
                    <a:pt x="2667" y="271"/>
                  </a:lnTo>
                  <a:lnTo>
                    <a:pt x="2744" y="270"/>
                  </a:lnTo>
                  <a:lnTo>
                    <a:pt x="2821" y="270"/>
                  </a:lnTo>
                  <a:lnTo>
                    <a:pt x="2897" y="269"/>
                  </a:lnTo>
                  <a:lnTo>
                    <a:pt x="2974" y="269"/>
                  </a:lnTo>
                  <a:lnTo>
                    <a:pt x="3052" y="268"/>
                  </a:lnTo>
                  <a:lnTo>
                    <a:pt x="3128" y="266"/>
                  </a:lnTo>
                  <a:lnTo>
                    <a:pt x="3206" y="265"/>
                  </a:lnTo>
                  <a:lnTo>
                    <a:pt x="3284" y="264"/>
                  </a:lnTo>
                  <a:lnTo>
                    <a:pt x="3333" y="261"/>
                  </a:lnTo>
                  <a:lnTo>
                    <a:pt x="3381" y="260"/>
                  </a:lnTo>
                  <a:lnTo>
                    <a:pt x="3430" y="260"/>
                  </a:lnTo>
                  <a:lnTo>
                    <a:pt x="3479" y="261"/>
                  </a:lnTo>
                  <a:lnTo>
                    <a:pt x="3528" y="262"/>
                  </a:lnTo>
                  <a:lnTo>
                    <a:pt x="3577" y="262"/>
                  </a:lnTo>
                  <a:lnTo>
                    <a:pt x="3603" y="261"/>
                  </a:lnTo>
                  <a:lnTo>
                    <a:pt x="3627" y="260"/>
                  </a:lnTo>
                  <a:lnTo>
                    <a:pt x="3653" y="258"/>
                  </a:lnTo>
                  <a:lnTo>
                    <a:pt x="3678" y="256"/>
                  </a:lnTo>
                  <a:lnTo>
                    <a:pt x="3689" y="258"/>
                  </a:lnTo>
                  <a:lnTo>
                    <a:pt x="3699" y="259"/>
                  </a:lnTo>
                  <a:lnTo>
                    <a:pt x="3709" y="260"/>
                  </a:lnTo>
                  <a:lnTo>
                    <a:pt x="3720" y="260"/>
                  </a:lnTo>
                  <a:lnTo>
                    <a:pt x="3742" y="260"/>
                  </a:lnTo>
                  <a:lnTo>
                    <a:pt x="3763" y="259"/>
                  </a:lnTo>
                  <a:lnTo>
                    <a:pt x="3785" y="257"/>
                  </a:lnTo>
                  <a:lnTo>
                    <a:pt x="3806" y="255"/>
                  </a:lnTo>
                  <a:lnTo>
                    <a:pt x="3829" y="254"/>
                  </a:lnTo>
                  <a:lnTo>
                    <a:pt x="3850" y="254"/>
                  </a:lnTo>
                  <a:lnTo>
                    <a:pt x="3948" y="254"/>
                  </a:lnTo>
                  <a:lnTo>
                    <a:pt x="4145" y="254"/>
                  </a:lnTo>
                  <a:lnTo>
                    <a:pt x="4428" y="254"/>
                  </a:lnTo>
                  <a:lnTo>
                    <a:pt x="4781" y="254"/>
                  </a:lnTo>
                  <a:lnTo>
                    <a:pt x="5191" y="253"/>
                  </a:lnTo>
                  <a:lnTo>
                    <a:pt x="5643" y="253"/>
                  </a:lnTo>
                  <a:lnTo>
                    <a:pt x="6125" y="252"/>
                  </a:lnTo>
                  <a:lnTo>
                    <a:pt x="6619" y="251"/>
                  </a:lnTo>
                  <a:lnTo>
                    <a:pt x="7114" y="251"/>
                  </a:lnTo>
                  <a:lnTo>
                    <a:pt x="7596" y="250"/>
                  </a:lnTo>
                  <a:lnTo>
                    <a:pt x="8048" y="249"/>
                  </a:lnTo>
                  <a:lnTo>
                    <a:pt x="8459" y="249"/>
                  </a:lnTo>
                  <a:lnTo>
                    <a:pt x="8813" y="248"/>
                  </a:lnTo>
                  <a:lnTo>
                    <a:pt x="9096" y="247"/>
                  </a:lnTo>
                  <a:lnTo>
                    <a:pt x="9296" y="247"/>
                  </a:lnTo>
                  <a:lnTo>
                    <a:pt x="9395" y="246"/>
                  </a:lnTo>
                  <a:lnTo>
                    <a:pt x="9434" y="247"/>
                  </a:lnTo>
                  <a:lnTo>
                    <a:pt x="9474" y="247"/>
                  </a:lnTo>
                  <a:lnTo>
                    <a:pt x="9515" y="246"/>
                  </a:lnTo>
                  <a:lnTo>
                    <a:pt x="9556" y="245"/>
                  </a:lnTo>
                  <a:lnTo>
                    <a:pt x="9597" y="243"/>
                  </a:lnTo>
                  <a:lnTo>
                    <a:pt x="9638" y="243"/>
                  </a:lnTo>
                  <a:lnTo>
                    <a:pt x="9677" y="243"/>
                  </a:lnTo>
                  <a:lnTo>
                    <a:pt x="9715" y="245"/>
                  </a:lnTo>
                  <a:lnTo>
                    <a:pt x="9735" y="244"/>
                  </a:lnTo>
                  <a:lnTo>
                    <a:pt x="9754" y="243"/>
                  </a:lnTo>
                  <a:lnTo>
                    <a:pt x="9772" y="243"/>
                  </a:lnTo>
                  <a:lnTo>
                    <a:pt x="9792" y="242"/>
                  </a:lnTo>
                  <a:lnTo>
                    <a:pt x="9800" y="251"/>
                  </a:lnTo>
                  <a:lnTo>
                    <a:pt x="9806" y="261"/>
                  </a:lnTo>
                  <a:lnTo>
                    <a:pt x="9811" y="274"/>
                  </a:lnTo>
                  <a:lnTo>
                    <a:pt x="9815" y="286"/>
                  </a:lnTo>
                  <a:lnTo>
                    <a:pt x="9822" y="310"/>
                  </a:lnTo>
                  <a:lnTo>
                    <a:pt x="9829" y="336"/>
                  </a:lnTo>
                  <a:lnTo>
                    <a:pt x="9832" y="350"/>
                  </a:lnTo>
                  <a:lnTo>
                    <a:pt x="9836" y="364"/>
                  </a:lnTo>
                  <a:lnTo>
                    <a:pt x="9841" y="377"/>
                  </a:lnTo>
                  <a:lnTo>
                    <a:pt x="9847" y="389"/>
                  </a:lnTo>
                  <a:lnTo>
                    <a:pt x="9860" y="415"/>
                  </a:lnTo>
                  <a:lnTo>
                    <a:pt x="9874" y="439"/>
                  </a:lnTo>
                  <a:lnTo>
                    <a:pt x="9890" y="464"/>
                  </a:lnTo>
                  <a:lnTo>
                    <a:pt x="9905" y="487"/>
                  </a:lnTo>
                  <a:lnTo>
                    <a:pt x="9921" y="511"/>
                  </a:lnTo>
                  <a:lnTo>
                    <a:pt x="9937" y="535"/>
                  </a:lnTo>
                  <a:lnTo>
                    <a:pt x="9945" y="539"/>
                  </a:lnTo>
                  <a:lnTo>
                    <a:pt x="9953" y="543"/>
                  </a:lnTo>
                  <a:lnTo>
                    <a:pt x="9957" y="547"/>
                  </a:lnTo>
                  <a:lnTo>
                    <a:pt x="9959" y="550"/>
                  </a:lnTo>
                  <a:lnTo>
                    <a:pt x="9960" y="555"/>
                  </a:lnTo>
                  <a:lnTo>
                    <a:pt x="9958" y="560"/>
                  </a:lnTo>
                  <a:lnTo>
                    <a:pt x="9957" y="566"/>
                  </a:lnTo>
                  <a:lnTo>
                    <a:pt x="9955" y="571"/>
                  </a:lnTo>
                  <a:lnTo>
                    <a:pt x="9952" y="575"/>
                  </a:lnTo>
                  <a:lnTo>
                    <a:pt x="9948" y="577"/>
                  </a:lnTo>
                  <a:lnTo>
                    <a:pt x="9944" y="578"/>
                  </a:lnTo>
                  <a:lnTo>
                    <a:pt x="9940" y="579"/>
                  </a:lnTo>
                  <a:lnTo>
                    <a:pt x="9934" y="579"/>
                  </a:lnTo>
                  <a:lnTo>
                    <a:pt x="9929" y="578"/>
                  </a:lnTo>
                  <a:lnTo>
                    <a:pt x="9919" y="576"/>
                  </a:lnTo>
                  <a:lnTo>
                    <a:pt x="9908" y="573"/>
                  </a:lnTo>
                  <a:lnTo>
                    <a:pt x="9903" y="573"/>
                  </a:lnTo>
                  <a:lnTo>
                    <a:pt x="9898" y="573"/>
                  </a:lnTo>
                  <a:lnTo>
                    <a:pt x="9893" y="574"/>
                  </a:lnTo>
                  <a:lnTo>
                    <a:pt x="9887" y="576"/>
                  </a:lnTo>
                  <a:lnTo>
                    <a:pt x="9877" y="580"/>
                  </a:lnTo>
                  <a:lnTo>
                    <a:pt x="9868" y="585"/>
                  </a:lnTo>
                  <a:lnTo>
                    <a:pt x="9859" y="592"/>
                  </a:lnTo>
                  <a:lnTo>
                    <a:pt x="9852" y="598"/>
                  </a:lnTo>
                  <a:lnTo>
                    <a:pt x="9844" y="605"/>
                  </a:lnTo>
                  <a:lnTo>
                    <a:pt x="9837" y="613"/>
                  </a:lnTo>
                  <a:lnTo>
                    <a:pt x="9831" y="621"/>
                  </a:lnTo>
                  <a:lnTo>
                    <a:pt x="9825" y="629"/>
                  </a:lnTo>
                  <a:lnTo>
                    <a:pt x="9820" y="639"/>
                  </a:lnTo>
                  <a:lnTo>
                    <a:pt x="9816" y="648"/>
                  </a:lnTo>
                  <a:lnTo>
                    <a:pt x="9813" y="657"/>
                  </a:lnTo>
                  <a:lnTo>
                    <a:pt x="9810" y="667"/>
                  </a:lnTo>
                  <a:lnTo>
                    <a:pt x="9808" y="676"/>
                  </a:lnTo>
                  <a:lnTo>
                    <a:pt x="9806" y="687"/>
                  </a:lnTo>
                  <a:lnTo>
                    <a:pt x="9805" y="696"/>
                  </a:lnTo>
                  <a:lnTo>
                    <a:pt x="9805" y="706"/>
                  </a:lnTo>
                  <a:lnTo>
                    <a:pt x="9807" y="711"/>
                  </a:lnTo>
                  <a:lnTo>
                    <a:pt x="9808" y="718"/>
                  </a:lnTo>
                  <a:lnTo>
                    <a:pt x="9807" y="721"/>
                  </a:lnTo>
                  <a:lnTo>
                    <a:pt x="9806" y="723"/>
                  </a:lnTo>
                  <a:lnTo>
                    <a:pt x="9805" y="726"/>
                  </a:lnTo>
                  <a:lnTo>
                    <a:pt x="9802" y="727"/>
                  </a:lnTo>
                  <a:lnTo>
                    <a:pt x="9798" y="729"/>
                  </a:lnTo>
                  <a:lnTo>
                    <a:pt x="9793" y="729"/>
                  </a:lnTo>
                  <a:lnTo>
                    <a:pt x="9790" y="729"/>
                  </a:lnTo>
                  <a:lnTo>
                    <a:pt x="9786" y="729"/>
                  </a:lnTo>
                  <a:lnTo>
                    <a:pt x="9780" y="726"/>
                  </a:lnTo>
                  <a:lnTo>
                    <a:pt x="9774" y="723"/>
                  </a:lnTo>
                  <a:lnTo>
                    <a:pt x="9768" y="718"/>
                  </a:lnTo>
                  <a:lnTo>
                    <a:pt x="9762" y="714"/>
                  </a:lnTo>
                  <a:lnTo>
                    <a:pt x="9756" y="710"/>
                  </a:lnTo>
                  <a:lnTo>
                    <a:pt x="9749" y="707"/>
                  </a:lnTo>
                  <a:lnTo>
                    <a:pt x="9737" y="706"/>
                  </a:lnTo>
                  <a:lnTo>
                    <a:pt x="9726" y="706"/>
                  </a:lnTo>
                  <a:lnTo>
                    <a:pt x="9715" y="707"/>
                  </a:lnTo>
                  <a:lnTo>
                    <a:pt x="9703" y="708"/>
                  </a:lnTo>
                  <a:lnTo>
                    <a:pt x="9693" y="711"/>
                  </a:lnTo>
                  <a:lnTo>
                    <a:pt x="9682" y="713"/>
                  </a:lnTo>
                  <a:lnTo>
                    <a:pt x="9672" y="717"/>
                  </a:lnTo>
                  <a:lnTo>
                    <a:pt x="9663" y="721"/>
                  </a:lnTo>
                  <a:lnTo>
                    <a:pt x="9652" y="726"/>
                  </a:lnTo>
                  <a:lnTo>
                    <a:pt x="9643" y="733"/>
                  </a:lnTo>
                  <a:lnTo>
                    <a:pt x="9634" y="739"/>
                  </a:lnTo>
                  <a:lnTo>
                    <a:pt x="9626" y="746"/>
                  </a:lnTo>
                  <a:lnTo>
                    <a:pt x="9619" y="754"/>
                  </a:lnTo>
                  <a:lnTo>
                    <a:pt x="9611" y="763"/>
                  </a:lnTo>
                  <a:lnTo>
                    <a:pt x="9604" y="772"/>
                  </a:lnTo>
                  <a:lnTo>
                    <a:pt x="9598" y="783"/>
                  </a:lnTo>
                  <a:lnTo>
                    <a:pt x="9594" y="803"/>
                  </a:lnTo>
                  <a:lnTo>
                    <a:pt x="9591" y="824"/>
                  </a:lnTo>
                  <a:lnTo>
                    <a:pt x="9590" y="843"/>
                  </a:lnTo>
                  <a:lnTo>
                    <a:pt x="9591" y="863"/>
                  </a:lnTo>
                  <a:lnTo>
                    <a:pt x="9593" y="883"/>
                  </a:lnTo>
                  <a:lnTo>
                    <a:pt x="9596" y="902"/>
                  </a:lnTo>
                  <a:lnTo>
                    <a:pt x="9599" y="911"/>
                  </a:lnTo>
                  <a:lnTo>
                    <a:pt x="9602" y="921"/>
                  </a:lnTo>
                  <a:lnTo>
                    <a:pt x="9606" y="930"/>
                  </a:lnTo>
                  <a:lnTo>
                    <a:pt x="9610" y="939"/>
                  </a:lnTo>
                  <a:lnTo>
                    <a:pt x="9618" y="950"/>
                  </a:lnTo>
                  <a:lnTo>
                    <a:pt x="9626" y="960"/>
                  </a:lnTo>
                  <a:lnTo>
                    <a:pt x="9635" y="969"/>
                  </a:lnTo>
                  <a:lnTo>
                    <a:pt x="9644" y="975"/>
                  </a:lnTo>
                  <a:lnTo>
                    <a:pt x="9655" y="979"/>
                  </a:lnTo>
                  <a:lnTo>
                    <a:pt x="9667" y="983"/>
                  </a:lnTo>
                  <a:lnTo>
                    <a:pt x="9678" y="985"/>
                  </a:lnTo>
                  <a:lnTo>
                    <a:pt x="9690" y="986"/>
                  </a:lnTo>
                  <a:lnTo>
                    <a:pt x="9702" y="987"/>
                  </a:lnTo>
                  <a:lnTo>
                    <a:pt x="9715" y="986"/>
                  </a:lnTo>
                  <a:lnTo>
                    <a:pt x="9728" y="986"/>
                  </a:lnTo>
                  <a:lnTo>
                    <a:pt x="9740" y="985"/>
                  </a:lnTo>
                  <a:lnTo>
                    <a:pt x="9764" y="982"/>
                  </a:lnTo>
                  <a:lnTo>
                    <a:pt x="9786" y="980"/>
                  </a:lnTo>
                  <a:lnTo>
                    <a:pt x="9790" y="983"/>
                  </a:lnTo>
                  <a:lnTo>
                    <a:pt x="9793" y="987"/>
                  </a:lnTo>
                  <a:lnTo>
                    <a:pt x="9795" y="991"/>
                  </a:lnTo>
                  <a:lnTo>
                    <a:pt x="9796" y="995"/>
                  </a:lnTo>
                  <a:lnTo>
                    <a:pt x="9798" y="1004"/>
                  </a:lnTo>
                  <a:lnTo>
                    <a:pt x="9798" y="1015"/>
                  </a:lnTo>
                  <a:lnTo>
                    <a:pt x="9796" y="1026"/>
                  </a:lnTo>
                  <a:lnTo>
                    <a:pt x="9795" y="1037"/>
                  </a:lnTo>
                  <a:lnTo>
                    <a:pt x="9796" y="1042"/>
                  </a:lnTo>
                  <a:lnTo>
                    <a:pt x="9798" y="1047"/>
                  </a:lnTo>
                  <a:lnTo>
                    <a:pt x="9799" y="1052"/>
                  </a:lnTo>
                  <a:lnTo>
                    <a:pt x="9802" y="1057"/>
                  </a:lnTo>
                  <a:lnTo>
                    <a:pt x="9808" y="1067"/>
                  </a:lnTo>
                  <a:lnTo>
                    <a:pt x="9814" y="1076"/>
                  </a:lnTo>
                  <a:lnTo>
                    <a:pt x="9821" y="1085"/>
                  </a:lnTo>
                  <a:lnTo>
                    <a:pt x="9828" y="1094"/>
                  </a:lnTo>
                  <a:lnTo>
                    <a:pt x="9836" y="1102"/>
                  </a:lnTo>
                  <a:lnTo>
                    <a:pt x="9845" y="1109"/>
                  </a:lnTo>
                  <a:lnTo>
                    <a:pt x="9854" y="1116"/>
                  </a:lnTo>
                  <a:lnTo>
                    <a:pt x="9863" y="1122"/>
                  </a:lnTo>
                  <a:lnTo>
                    <a:pt x="9873" y="1127"/>
                  </a:lnTo>
                  <a:lnTo>
                    <a:pt x="9882" y="1131"/>
                  </a:lnTo>
                  <a:lnTo>
                    <a:pt x="9894" y="1135"/>
                  </a:lnTo>
                  <a:lnTo>
                    <a:pt x="9905" y="1138"/>
                  </a:lnTo>
                  <a:lnTo>
                    <a:pt x="9916" y="1141"/>
                  </a:lnTo>
                  <a:lnTo>
                    <a:pt x="9927" y="1143"/>
                  </a:lnTo>
                  <a:lnTo>
                    <a:pt x="9940" y="1144"/>
                  </a:lnTo>
                  <a:lnTo>
                    <a:pt x="9952" y="1144"/>
                  </a:lnTo>
                  <a:lnTo>
                    <a:pt x="9957" y="1151"/>
                  </a:lnTo>
                  <a:lnTo>
                    <a:pt x="9960" y="1157"/>
                  </a:lnTo>
                  <a:lnTo>
                    <a:pt x="9961" y="1162"/>
                  </a:lnTo>
                  <a:lnTo>
                    <a:pt x="9961" y="1167"/>
                  </a:lnTo>
                  <a:lnTo>
                    <a:pt x="9959" y="1172"/>
                  </a:lnTo>
                  <a:lnTo>
                    <a:pt x="9955" y="1177"/>
                  </a:lnTo>
                  <a:lnTo>
                    <a:pt x="9951" y="1182"/>
                  </a:lnTo>
                  <a:lnTo>
                    <a:pt x="9946" y="1187"/>
                  </a:lnTo>
                  <a:lnTo>
                    <a:pt x="9936" y="1198"/>
                  </a:lnTo>
                  <a:lnTo>
                    <a:pt x="9924" y="1208"/>
                  </a:lnTo>
                  <a:lnTo>
                    <a:pt x="9920" y="1213"/>
                  </a:lnTo>
                  <a:lnTo>
                    <a:pt x="9916" y="1219"/>
                  </a:lnTo>
                  <a:lnTo>
                    <a:pt x="9913" y="1225"/>
                  </a:lnTo>
                  <a:lnTo>
                    <a:pt x="9912" y="1231"/>
                  </a:lnTo>
                  <a:close/>
                  <a:moveTo>
                    <a:pt x="9860" y="564"/>
                  </a:moveTo>
                  <a:lnTo>
                    <a:pt x="9847" y="576"/>
                  </a:lnTo>
                  <a:lnTo>
                    <a:pt x="9834" y="587"/>
                  </a:lnTo>
                  <a:lnTo>
                    <a:pt x="9823" y="601"/>
                  </a:lnTo>
                  <a:lnTo>
                    <a:pt x="9813" y="614"/>
                  </a:lnTo>
                  <a:lnTo>
                    <a:pt x="9804" y="628"/>
                  </a:lnTo>
                  <a:lnTo>
                    <a:pt x="9796" y="643"/>
                  </a:lnTo>
                  <a:lnTo>
                    <a:pt x="9790" y="659"/>
                  </a:lnTo>
                  <a:lnTo>
                    <a:pt x="9786" y="675"/>
                  </a:lnTo>
                  <a:lnTo>
                    <a:pt x="9782" y="680"/>
                  </a:lnTo>
                  <a:lnTo>
                    <a:pt x="9777" y="683"/>
                  </a:lnTo>
                  <a:lnTo>
                    <a:pt x="9772" y="686"/>
                  </a:lnTo>
                  <a:lnTo>
                    <a:pt x="9767" y="688"/>
                  </a:lnTo>
                  <a:lnTo>
                    <a:pt x="9762" y="688"/>
                  </a:lnTo>
                  <a:lnTo>
                    <a:pt x="9756" y="688"/>
                  </a:lnTo>
                  <a:lnTo>
                    <a:pt x="9749" y="688"/>
                  </a:lnTo>
                  <a:lnTo>
                    <a:pt x="9743" y="687"/>
                  </a:lnTo>
                  <a:lnTo>
                    <a:pt x="9731" y="683"/>
                  </a:lnTo>
                  <a:lnTo>
                    <a:pt x="9719" y="680"/>
                  </a:lnTo>
                  <a:lnTo>
                    <a:pt x="9708" y="677"/>
                  </a:lnTo>
                  <a:lnTo>
                    <a:pt x="9696" y="676"/>
                  </a:lnTo>
                  <a:lnTo>
                    <a:pt x="9685" y="679"/>
                  </a:lnTo>
                  <a:lnTo>
                    <a:pt x="9675" y="682"/>
                  </a:lnTo>
                  <a:lnTo>
                    <a:pt x="9664" y="688"/>
                  </a:lnTo>
                  <a:lnTo>
                    <a:pt x="9654" y="693"/>
                  </a:lnTo>
                  <a:lnTo>
                    <a:pt x="9644" y="698"/>
                  </a:lnTo>
                  <a:lnTo>
                    <a:pt x="9635" y="704"/>
                  </a:lnTo>
                  <a:lnTo>
                    <a:pt x="9627" y="711"/>
                  </a:lnTo>
                  <a:lnTo>
                    <a:pt x="9619" y="718"/>
                  </a:lnTo>
                  <a:lnTo>
                    <a:pt x="9610" y="726"/>
                  </a:lnTo>
                  <a:lnTo>
                    <a:pt x="9603" y="735"/>
                  </a:lnTo>
                  <a:lnTo>
                    <a:pt x="9597" y="743"/>
                  </a:lnTo>
                  <a:lnTo>
                    <a:pt x="9591" y="752"/>
                  </a:lnTo>
                  <a:lnTo>
                    <a:pt x="9585" y="761"/>
                  </a:lnTo>
                  <a:lnTo>
                    <a:pt x="9580" y="771"/>
                  </a:lnTo>
                  <a:lnTo>
                    <a:pt x="9575" y="782"/>
                  </a:lnTo>
                  <a:lnTo>
                    <a:pt x="9571" y="792"/>
                  </a:lnTo>
                  <a:lnTo>
                    <a:pt x="9566" y="805"/>
                  </a:lnTo>
                  <a:lnTo>
                    <a:pt x="9562" y="818"/>
                  </a:lnTo>
                  <a:lnTo>
                    <a:pt x="9559" y="834"/>
                  </a:lnTo>
                  <a:lnTo>
                    <a:pt x="9557" y="848"/>
                  </a:lnTo>
                  <a:lnTo>
                    <a:pt x="9556" y="863"/>
                  </a:lnTo>
                  <a:lnTo>
                    <a:pt x="9557" y="879"/>
                  </a:lnTo>
                  <a:lnTo>
                    <a:pt x="9559" y="894"/>
                  </a:lnTo>
                  <a:lnTo>
                    <a:pt x="9564" y="909"/>
                  </a:lnTo>
                  <a:lnTo>
                    <a:pt x="9568" y="918"/>
                  </a:lnTo>
                  <a:lnTo>
                    <a:pt x="9571" y="926"/>
                  </a:lnTo>
                  <a:lnTo>
                    <a:pt x="9575" y="933"/>
                  </a:lnTo>
                  <a:lnTo>
                    <a:pt x="9580" y="940"/>
                  </a:lnTo>
                  <a:lnTo>
                    <a:pt x="9585" y="947"/>
                  </a:lnTo>
                  <a:lnTo>
                    <a:pt x="9591" y="953"/>
                  </a:lnTo>
                  <a:lnTo>
                    <a:pt x="9598" y="960"/>
                  </a:lnTo>
                  <a:lnTo>
                    <a:pt x="9604" y="967"/>
                  </a:lnTo>
                  <a:lnTo>
                    <a:pt x="9635" y="988"/>
                  </a:lnTo>
                  <a:lnTo>
                    <a:pt x="9666" y="1010"/>
                  </a:lnTo>
                  <a:lnTo>
                    <a:pt x="9762" y="1012"/>
                  </a:lnTo>
                  <a:lnTo>
                    <a:pt x="9767" y="1027"/>
                  </a:lnTo>
                  <a:lnTo>
                    <a:pt x="9771" y="1043"/>
                  </a:lnTo>
                  <a:lnTo>
                    <a:pt x="9773" y="1051"/>
                  </a:lnTo>
                  <a:lnTo>
                    <a:pt x="9776" y="1060"/>
                  </a:lnTo>
                  <a:lnTo>
                    <a:pt x="9779" y="1068"/>
                  </a:lnTo>
                  <a:lnTo>
                    <a:pt x="9783" y="1076"/>
                  </a:lnTo>
                  <a:lnTo>
                    <a:pt x="9793" y="1091"/>
                  </a:lnTo>
                  <a:lnTo>
                    <a:pt x="9805" y="1107"/>
                  </a:lnTo>
                  <a:lnTo>
                    <a:pt x="9811" y="1114"/>
                  </a:lnTo>
                  <a:lnTo>
                    <a:pt x="9818" y="1121"/>
                  </a:lnTo>
                  <a:lnTo>
                    <a:pt x="9825" y="1127"/>
                  </a:lnTo>
                  <a:lnTo>
                    <a:pt x="9832" y="1133"/>
                  </a:lnTo>
                  <a:lnTo>
                    <a:pt x="9840" y="1138"/>
                  </a:lnTo>
                  <a:lnTo>
                    <a:pt x="9849" y="1143"/>
                  </a:lnTo>
                  <a:lnTo>
                    <a:pt x="9857" y="1149"/>
                  </a:lnTo>
                  <a:lnTo>
                    <a:pt x="9866" y="1152"/>
                  </a:lnTo>
                  <a:lnTo>
                    <a:pt x="9874" y="1156"/>
                  </a:lnTo>
                  <a:lnTo>
                    <a:pt x="9883" y="1158"/>
                  </a:lnTo>
                  <a:lnTo>
                    <a:pt x="9894" y="1160"/>
                  </a:lnTo>
                  <a:lnTo>
                    <a:pt x="9903" y="1161"/>
                  </a:lnTo>
                  <a:lnTo>
                    <a:pt x="9906" y="1166"/>
                  </a:lnTo>
                  <a:lnTo>
                    <a:pt x="9907" y="1171"/>
                  </a:lnTo>
                  <a:lnTo>
                    <a:pt x="9908" y="1177"/>
                  </a:lnTo>
                  <a:lnTo>
                    <a:pt x="9907" y="1182"/>
                  </a:lnTo>
                  <a:lnTo>
                    <a:pt x="9905" y="1187"/>
                  </a:lnTo>
                  <a:lnTo>
                    <a:pt x="9903" y="1191"/>
                  </a:lnTo>
                  <a:lnTo>
                    <a:pt x="9901" y="1197"/>
                  </a:lnTo>
                  <a:lnTo>
                    <a:pt x="9897" y="1202"/>
                  </a:lnTo>
                  <a:lnTo>
                    <a:pt x="9891" y="1211"/>
                  </a:lnTo>
                  <a:lnTo>
                    <a:pt x="9883" y="1221"/>
                  </a:lnTo>
                  <a:lnTo>
                    <a:pt x="9880" y="1225"/>
                  </a:lnTo>
                  <a:lnTo>
                    <a:pt x="9878" y="1230"/>
                  </a:lnTo>
                  <a:lnTo>
                    <a:pt x="9876" y="1235"/>
                  </a:lnTo>
                  <a:lnTo>
                    <a:pt x="9875" y="1241"/>
                  </a:lnTo>
                  <a:lnTo>
                    <a:pt x="9866" y="1262"/>
                  </a:lnTo>
                  <a:lnTo>
                    <a:pt x="9858" y="1283"/>
                  </a:lnTo>
                  <a:lnTo>
                    <a:pt x="9852" y="1305"/>
                  </a:lnTo>
                  <a:lnTo>
                    <a:pt x="9846" y="1327"/>
                  </a:lnTo>
                  <a:lnTo>
                    <a:pt x="9840" y="1350"/>
                  </a:lnTo>
                  <a:lnTo>
                    <a:pt x="9835" y="1372"/>
                  </a:lnTo>
                  <a:lnTo>
                    <a:pt x="9829" y="1395"/>
                  </a:lnTo>
                  <a:lnTo>
                    <a:pt x="9823" y="1416"/>
                  </a:lnTo>
                  <a:lnTo>
                    <a:pt x="9815" y="1420"/>
                  </a:lnTo>
                  <a:lnTo>
                    <a:pt x="9806" y="1423"/>
                  </a:lnTo>
                  <a:lnTo>
                    <a:pt x="9796" y="1426"/>
                  </a:lnTo>
                  <a:lnTo>
                    <a:pt x="9786" y="1428"/>
                  </a:lnTo>
                  <a:lnTo>
                    <a:pt x="9765" y="1430"/>
                  </a:lnTo>
                  <a:lnTo>
                    <a:pt x="9743" y="1430"/>
                  </a:lnTo>
                  <a:lnTo>
                    <a:pt x="9720" y="1430"/>
                  </a:lnTo>
                  <a:lnTo>
                    <a:pt x="9697" y="1429"/>
                  </a:lnTo>
                  <a:lnTo>
                    <a:pt x="9675" y="1430"/>
                  </a:lnTo>
                  <a:lnTo>
                    <a:pt x="9653" y="1431"/>
                  </a:lnTo>
                  <a:lnTo>
                    <a:pt x="9592" y="1430"/>
                  </a:lnTo>
                  <a:lnTo>
                    <a:pt x="9532" y="1431"/>
                  </a:lnTo>
                  <a:lnTo>
                    <a:pt x="9470" y="1431"/>
                  </a:lnTo>
                  <a:lnTo>
                    <a:pt x="9409" y="1432"/>
                  </a:lnTo>
                  <a:lnTo>
                    <a:pt x="9349" y="1433"/>
                  </a:lnTo>
                  <a:lnTo>
                    <a:pt x="9287" y="1433"/>
                  </a:lnTo>
                  <a:lnTo>
                    <a:pt x="9227" y="1433"/>
                  </a:lnTo>
                  <a:lnTo>
                    <a:pt x="9168" y="1431"/>
                  </a:lnTo>
                  <a:lnTo>
                    <a:pt x="9164" y="1433"/>
                  </a:lnTo>
                  <a:lnTo>
                    <a:pt x="9161" y="1434"/>
                  </a:lnTo>
                  <a:lnTo>
                    <a:pt x="9157" y="1435"/>
                  </a:lnTo>
                  <a:lnTo>
                    <a:pt x="9153" y="1436"/>
                  </a:lnTo>
                  <a:lnTo>
                    <a:pt x="9150" y="1435"/>
                  </a:lnTo>
                  <a:lnTo>
                    <a:pt x="9147" y="1435"/>
                  </a:lnTo>
                  <a:lnTo>
                    <a:pt x="9145" y="1433"/>
                  </a:lnTo>
                  <a:lnTo>
                    <a:pt x="9142" y="1431"/>
                  </a:lnTo>
                  <a:lnTo>
                    <a:pt x="2998" y="1449"/>
                  </a:lnTo>
                  <a:lnTo>
                    <a:pt x="2906" y="1450"/>
                  </a:lnTo>
                  <a:lnTo>
                    <a:pt x="2813" y="1450"/>
                  </a:lnTo>
                  <a:lnTo>
                    <a:pt x="2723" y="1451"/>
                  </a:lnTo>
                  <a:lnTo>
                    <a:pt x="2632" y="1451"/>
                  </a:lnTo>
                  <a:lnTo>
                    <a:pt x="2542" y="1452"/>
                  </a:lnTo>
                  <a:lnTo>
                    <a:pt x="2451" y="1453"/>
                  </a:lnTo>
                  <a:lnTo>
                    <a:pt x="2361" y="1453"/>
                  </a:lnTo>
                  <a:lnTo>
                    <a:pt x="2270" y="1454"/>
                  </a:lnTo>
                  <a:lnTo>
                    <a:pt x="2180" y="1455"/>
                  </a:lnTo>
                  <a:lnTo>
                    <a:pt x="2090" y="1456"/>
                  </a:lnTo>
                  <a:lnTo>
                    <a:pt x="2000" y="1457"/>
                  </a:lnTo>
                  <a:lnTo>
                    <a:pt x="1909" y="1458"/>
                  </a:lnTo>
                  <a:lnTo>
                    <a:pt x="1819" y="1459"/>
                  </a:lnTo>
                  <a:lnTo>
                    <a:pt x="1728" y="1460"/>
                  </a:lnTo>
                  <a:lnTo>
                    <a:pt x="1637" y="1462"/>
                  </a:lnTo>
                  <a:lnTo>
                    <a:pt x="1545" y="1463"/>
                  </a:lnTo>
                  <a:lnTo>
                    <a:pt x="1508" y="1464"/>
                  </a:lnTo>
                  <a:lnTo>
                    <a:pt x="1470" y="1463"/>
                  </a:lnTo>
                  <a:lnTo>
                    <a:pt x="1432" y="1462"/>
                  </a:lnTo>
                  <a:lnTo>
                    <a:pt x="1394" y="1461"/>
                  </a:lnTo>
                  <a:lnTo>
                    <a:pt x="1356" y="1459"/>
                  </a:lnTo>
                  <a:lnTo>
                    <a:pt x="1318" y="1459"/>
                  </a:lnTo>
                  <a:lnTo>
                    <a:pt x="1280" y="1459"/>
                  </a:lnTo>
                  <a:lnTo>
                    <a:pt x="1243" y="1461"/>
                  </a:lnTo>
                  <a:lnTo>
                    <a:pt x="1236" y="1437"/>
                  </a:lnTo>
                  <a:lnTo>
                    <a:pt x="1230" y="1411"/>
                  </a:lnTo>
                  <a:lnTo>
                    <a:pt x="1224" y="1386"/>
                  </a:lnTo>
                  <a:lnTo>
                    <a:pt x="1218" y="1361"/>
                  </a:lnTo>
                  <a:lnTo>
                    <a:pt x="1212" y="1336"/>
                  </a:lnTo>
                  <a:lnTo>
                    <a:pt x="1203" y="1312"/>
                  </a:lnTo>
                  <a:lnTo>
                    <a:pt x="1199" y="1301"/>
                  </a:lnTo>
                  <a:lnTo>
                    <a:pt x="1194" y="1290"/>
                  </a:lnTo>
                  <a:lnTo>
                    <a:pt x="1188" y="1278"/>
                  </a:lnTo>
                  <a:lnTo>
                    <a:pt x="1182" y="1268"/>
                  </a:lnTo>
                  <a:lnTo>
                    <a:pt x="1192" y="1261"/>
                  </a:lnTo>
                  <a:lnTo>
                    <a:pt x="1201" y="1254"/>
                  </a:lnTo>
                  <a:lnTo>
                    <a:pt x="1210" y="1246"/>
                  </a:lnTo>
                  <a:lnTo>
                    <a:pt x="1218" y="1237"/>
                  </a:lnTo>
                  <a:lnTo>
                    <a:pt x="1226" y="1228"/>
                  </a:lnTo>
                  <a:lnTo>
                    <a:pt x="1233" y="1219"/>
                  </a:lnTo>
                  <a:lnTo>
                    <a:pt x="1239" y="1209"/>
                  </a:lnTo>
                  <a:lnTo>
                    <a:pt x="1245" y="1199"/>
                  </a:lnTo>
                  <a:lnTo>
                    <a:pt x="1250" y="1188"/>
                  </a:lnTo>
                  <a:lnTo>
                    <a:pt x="1256" y="1177"/>
                  </a:lnTo>
                  <a:lnTo>
                    <a:pt x="1260" y="1167"/>
                  </a:lnTo>
                  <a:lnTo>
                    <a:pt x="1264" y="1156"/>
                  </a:lnTo>
                  <a:lnTo>
                    <a:pt x="1270" y="1132"/>
                  </a:lnTo>
                  <a:lnTo>
                    <a:pt x="1274" y="1110"/>
                  </a:lnTo>
                  <a:lnTo>
                    <a:pt x="1278" y="1106"/>
                  </a:lnTo>
                  <a:lnTo>
                    <a:pt x="1281" y="1104"/>
                  </a:lnTo>
                  <a:lnTo>
                    <a:pt x="1285" y="1104"/>
                  </a:lnTo>
                  <a:lnTo>
                    <a:pt x="1289" y="1104"/>
                  </a:lnTo>
                  <a:lnTo>
                    <a:pt x="1299" y="1105"/>
                  </a:lnTo>
                  <a:lnTo>
                    <a:pt x="1308" y="1107"/>
                  </a:lnTo>
                  <a:lnTo>
                    <a:pt x="1340" y="1099"/>
                  </a:lnTo>
                  <a:lnTo>
                    <a:pt x="1374" y="1091"/>
                  </a:lnTo>
                  <a:lnTo>
                    <a:pt x="1391" y="1086"/>
                  </a:lnTo>
                  <a:lnTo>
                    <a:pt x="1407" y="1080"/>
                  </a:lnTo>
                  <a:lnTo>
                    <a:pt x="1422" y="1074"/>
                  </a:lnTo>
                  <a:lnTo>
                    <a:pt x="1438" y="1067"/>
                  </a:lnTo>
                  <a:lnTo>
                    <a:pt x="1453" y="1059"/>
                  </a:lnTo>
                  <a:lnTo>
                    <a:pt x="1466" y="1048"/>
                  </a:lnTo>
                  <a:lnTo>
                    <a:pt x="1479" y="1038"/>
                  </a:lnTo>
                  <a:lnTo>
                    <a:pt x="1492" y="1027"/>
                  </a:lnTo>
                  <a:lnTo>
                    <a:pt x="1502" y="1014"/>
                  </a:lnTo>
                  <a:lnTo>
                    <a:pt x="1512" y="999"/>
                  </a:lnTo>
                  <a:lnTo>
                    <a:pt x="1516" y="991"/>
                  </a:lnTo>
                  <a:lnTo>
                    <a:pt x="1520" y="983"/>
                  </a:lnTo>
                  <a:lnTo>
                    <a:pt x="1523" y="974"/>
                  </a:lnTo>
                  <a:lnTo>
                    <a:pt x="1526" y="966"/>
                  </a:lnTo>
                  <a:lnTo>
                    <a:pt x="1531" y="942"/>
                  </a:lnTo>
                  <a:lnTo>
                    <a:pt x="1533" y="918"/>
                  </a:lnTo>
                  <a:lnTo>
                    <a:pt x="1533" y="905"/>
                  </a:lnTo>
                  <a:lnTo>
                    <a:pt x="1533" y="893"/>
                  </a:lnTo>
                  <a:lnTo>
                    <a:pt x="1532" y="881"/>
                  </a:lnTo>
                  <a:lnTo>
                    <a:pt x="1531" y="868"/>
                  </a:lnTo>
                  <a:lnTo>
                    <a:pt x="1528" y="856"/>
                  </a:lnTo>
                  <a:lnTo>
                    <a:pt x="1524" y="845"/>
                  </a:lnTo>
                  <a:lnTo>
                    <a:pt x="1520" y="833"/>
                  </a:lnTo>
                  <a:lnTo>
                    <a:pt x="1515" y="821"/>
                  </a:lnTo>
                  <a:lnTo>
                    <a:pt x="1509" y="811"/>
                  </a:lnTo>
                  <a:lnTo>
                    <a:pt x="1502" y="802"/>
                  </a:lnTo>
                  <a:lnTo>
                    <a:pt x="1493" y="793"/>
                  </a:lnTo>
                  <a:lnTo>
                    <a:pt x="1484" y="784"/>
                  </a:lnTo>
                  <a:lnTo>
                    <a:pt x="1467" y="772"/>
                  </a:lnTo>
                  <a:lnTo>
                    <a:pt x="1451" y="762"/>
                  </a:lnTo>
                  <a:lnTo>
                    <a:pt x="1433" y="754"/>
                  </a:lnTo>
                  <a:lnTo>
                    <a:pt x="1416" y="747"/>
                  </a:lnTo>
                  <a:lnTo>
                    <a:pt x="1398" y="742"/>
                  </a:lnTo>
                  <a:lnTo>
                    <a:pt x="1378" y="738"/>
                  </a:lnTo>
                  <a:lnTo>
                    <a:pt x="1359" y="735"/>
                  </a:lnTo>
                  <a:lnTo>
                    <a:pt x="1338" y="734"/>
                  </a:lnTo>
                  <a:lnTo>
                    <a:pt x="1274" y="750"/>
                  </a:lnTo>
                  <a:lnTo>
                    <a:pt x="1270" y="741"/>
                  </a:lnTo>
                  <a:lnTo>
                    <a:pt x="1267" y="732"/>
                  </a:lnTo>
                  <a:lnTo>
                    <a:pt x="1264" y="722"/>
                  </a:lnTo>
                  <a:lnTo>
                    <a:pt x="1261" y="712"/>
                  </a:lnTo>
                  <a:lnTo>
                    <a:pt x="1257" y="693"/>
                  </a:lnTo>
                  <a:lnTo>
                    <a:pt x="1253" y="673"/>
                  </a:lnTo>
                  <a:lnTo>
                    <a:pt x="1228" y="646"/>
                  </a:lnTo>
                  <a:lnTo>
                    <a:pt x="1201" y="620"/>
                  </a:lnTo>
                  <a:lnTo>
                    <a:pt x="1174" y="594"/>
                  </a:lnTo>
                  <a:lnTo>
                    <a:pt x="1148" y="566"/>
                  </a:lnTo>
                  <a:lnTo>
                    <a:pt x="1147" y="561"/>
                  </a:lnTo>
                  <a:lnTo>
                    <a:pt x="1148" y="557"/>
                  </a:lnTo>
                  <a:lnTo>
                    <a:pt x="1149" y="552"/>
                  </a:lnTo>
                  <a:lnTo>
                    <a:pt x="1150" y="547"/>
                  </a:lnTo>
                  <a:lnTo>
                    <a:pt x="1154" y="537"/>
                  </a:lnTo>
                  <a:lnTo>
                    <a:pt x="1159" y="528"/>
                  </a:lnTo>
                  <a:lnTo>
                    <a:pt x="1172" y="512"/>
                  </a:lnTo>
                  <a:lnTo>
                    <a:pt x="1185" y="495"/>
                  </a:lnTo>
                  <a:lnTo>
                    <a:pt x="1192" y="474"/>
                  </a:lnTo>
                  <a:lnTo>
                    <a:pt x="1199" y="454"/>
                  </a:lnTo>
                  <a:lnTo>
                    <a:pt x="1208" y="433"/>
                  </a:lnTo>
                  <a:lnTo>
                    <a:pt x="1215" y="413"/>
                  </a:lnTo>
                  <a:lnTo>
                    <a:pt x="1221" y="391"/>
                  </a:lnTo>
                  <a:lnTo>
                    <a:pt x="1226" y="370"/>
                  </a:lnTo>
                  <a:lnTo>
                    <a:pt x="1228" y="359"/>
                  </a:lnTo>
                  <a:lnTo>
                    <a:pt x="1230" y="348"/>
                  </a:lnTo>
                  <a:lnTo>
                    <a:pt x="1231" y="337"/>
                  </a:lnTo>
                  <a:lnTo>
                    <a:pt x="1231" y="326"/>
                  </a:lnTo>
                  <a:lnTo>
                    <a:pt x="1248" y="323"/>
                  </a:lnTo>
                  <a:lnTo>
                    <a:pt x="1266" y="321"/>
                  </a:lnTo>
                  <a:lnTo>
                    <a:pt x="1284" y="321"/>
                  </a:lnTo>
                  <a:lnTo>
                    <a:pt x="1302" y="320"/>
                  </a:lnTo>
                  <a:lnTo>
                    <a:pt x="1338" y="321"/>
                  </a:lnTo>
                  <a:lnTo>
                    <a:pt x="1375" y="322"/>
                  </a:lnTo>
                  <a:lnTo>
                    <a:pt x="1412" y="323"/>
                  </a:lnTo>
                  <a:lnTo>
                    <a:pt x="1448" y="322"/>
                  </a:lnTo>
                  <a:lnTo>
                    <a:pt x="1465" y="321"/>
                  </a:lnTo>
                  <a:lnTo>
                    <a:pt x="1484" y="318"/>
                  </a:lnTo>
                  <a:lnTo>
                    <a:pt x="1500" y="315"/>
                  </a:lnTo>
                  <a:lnTo>
                    <a:pt x="1517" y="309"/>
                  </a:lnTo>
                  <a:lnTo>
                    <a:pt x="1718" y="310"/>
                  </a:lnTo>
                  <a:lnTo>
                    <a:pt x="1842" y="308"/>
                  </a:lnTo>
                  <a:lnTo>
                    <a:pt x="1966" y="306"/>
                  </a:lnTo>
                  <a:lnTo>
                    <a:pt x="2091" y="305"/>
                  </a:lnTo>
                  <a:lnTo>
                    <a:pt x="2215" y="303"/>
                  </a:lnTo>
                  <a:lnTo>
                    <a:pt x="2340" y="302"/>
                  </a:lnTo>
                  <a:lnTo>
                    <a:pt x="2464" y="301"/>
                  </a:lnTo>
                  <a:lnTo>
                    <a:pt x="2589" y="300"/>
                  </a:lnTo>
                  <a:lnTo>
                    <a:pt x="2712" y="298"/>
                  </a:lnTo>
                  <a:lnTo>
                    <a:pt x="2837" y="297"/>
                  </a:lnTo>
                  <a:lnTo>
                    <a:pt x="2961" y="296"/>
                  </a:lnTo>
                  <a:lnTo>
                    <a:pt x="3085" y="295"/>
                  </a:lnTo>
                  <a:lnTo>
                    <a:pt x="3209" y="294"/>
                  </a:lnTo>
                  <a:lnTo>
                    <a:pt x="3334" y="292"/>
                  </a:lnTo>
                  <a:lnTo>
                    <a:pt x="3458" y="291"/>
                  </a:lnTo>
                  <a:lnTo>
                    <a:pt x="3581" y="289"/>
                  </a:lnTo>
                  <a:lnTo>
                    <a:pt x="3706" y="287"/>
                  </a:lnTo>
                  <a:lnTo>
                    <a:pt x="3831" y="286"/>
                  </a:lnTo>
                  <a:lnTo>
                    <a:pt x="4056" y="286"/>
                  </a:lnTo>
                  <a:lnTo>
                    <a:pt x="4365" y="285"/>
                  </a:lnTo>
                  <a:lnTo>
                    <a:pt x="4747" y="284"/>
                  </a:lnTo>
                  <a:lnTo>
                    <a:pt x="5184" y="284"/>
                  </a:lnTo>
                  <a:lnTo>
                    <a:pt x="5665" y="283"/>
                  </a:lnTo>
                  <a:lnTo>
                    <a:pt x="6173" y="283"/>
                  </a:lnTo>
                  <a:lnTo>
                    <a:pt x="6696" y="282"/>
                  </a:lnTo>
                  <a:lnTo>
                    <a:pt x="7218" y="281"/>
                  </a:lnTo>
                  <a:lnTo>
                    <a:pt x="7727" y="281"/>
                  </a:lnTo>
                  <a:lnTo>
                    <a:pt x="8208" y="280"/>
                  </a:lnTo>
                  <a:lnTo>
                    <a:pt x="8646" y="280"/>
                  </a:lnTo>
                  <a:lnTo>
                    <a:pt x="9028" y="279"/>
                  </a:lnTo>
                  <a:lnTo>
                    <a:pt x="9339" y="278"/>
                  </a:lnTo>
                  <a:lnTo>
                    <a:pt x="9564" y="278"/>
                  </a:lnTo>
                  <a:lnTo>
                    <a:pt x="9690" y="277"/>
                  </a:lnTo>
                  <a:lnTo>
                    <a:pt x="9780" y="273"/>
                  </a:lnTo>
                  <a:lnTo>
                    <a:pt x="9787" y="284"/>
                  </a:lnTo>
                  <a:lnTo>
                    <a:pt x="9793" y="296"/>
                  </a:lnTo>
                  <a:lnTo>
                    <a:pt x="9799" y="308"/>
                  </a:lnTo>
                  <a:lnTo>
                    <a:pt x="9803" y="322"/>
                  </a:lnTo>
                  <a:lnTo>
                    <a:pt x="9807" y="335"/>
                  </a:lnTo>
                  <a:lnTo>
                    <a:pt x="9812" y="348"/>
                  </a:lnTo>
                  <a:lnTo>
                    <a:pt x="9817" y="361"/>
                  </a:lnTo>
                  <a:lnTo>
                    <a:pt x="9823" y="374"/>
                  </a:lnTo>
                  <a:lnTo>
                    <a:pt x="9832" y="395"/>
                  </a:lnTo>
                  <a:lnTo>
                    <a:pt x="9842" y="417"/>
                  </a:lnTo>
                  <a:lnTo>
                    <a:pt x="9853" y="438"/>
                  </a:lnTo>
                  <a:lnTo>
                    <a:pt x="9864" y="460"/>
                  </a:lnTo>
                  <a:lnTo>
                    <a:pt x="9876" y="480"/>
                  </a:lnTo>
                  <a:lnTo>
                    <a:pt x="9888" y="501"/>
                  </a:lnTo>
                  <a:lnTo>
                    <a:pt x="9902" y="520"/>
                  </a:lnTo>
                  <a:lnTo>
                    <a:pt x="9915" y="538"/>
                  </a:lnTo>
                  <a:lnTo>
                    <a:pt x="9910" y="544"/>
                  </a:lnTo>
                  <a:lnTo>
                    <a:pt x="9904" y="549"/>
                  </a:lnTo>
                  <a:lnTo>
                    <a:pt x="9897" y="553"/>
                  </a:lnTo>
                  <a:lnTo>
                    <a:pt x="9890" y="555"/>
                  </a:lnTo>
                  <a:lnTo>
                    <a:pt x="9874" y="559"/>
                  </a:lnTo>
                  <a:lnTo>
                    <a:pt x="9860" y="564"/>
                  </a:lnTo>
                  <a:close/>
                  <a:moveTo>
                    <a:pt x="9765" y="925"/>
                  </a:moveTo>
                  <a:lnTo>
                    <a:pt x="9753" y="928"/>
                  </a:lnTo>
                  <a:lnTo>
                    <a:pt x="9741" y="929"/>
                  </a:lnTo>
                  <a:lnTo>
                    <a:pt x="9729" y="929"/>
                  </a:lnTo>
                  <a:lnTo>
                    <a:pt x="9717" y="928"/>
                  </a:lnTo>
                  <a:lnTo>
                    <a:pt x="9706" y="926"/>
                  </a:lnTo>
                  <a:lnTo>
                    <a:pt x="9694" y="924"/>
                  </a:lnTo>
                  <a:lnTo>
                    <a:pt x="9683" y="921"/>
                  </a:lnTo>
                  <a:lnTo>
                    <a:pt x="9672" y="917"/>
                  </a:lnTo>
                  <a:lnTo>
                    <a:pt x="9665" y="911"/>
                  </a:lnTo>
                  <a:lnTo>
                    <a:pt x="9660" y="906"/>
                  </a:lnTo>
                  <a:lnTo>
                    <a:pt x="9654" y="900"/>
                  </a:lnTo>
                  <a:lnTo>
                    <a:pt x="9650" y="894"/>
                  </a:lnTo>
                  <a:lnTo>
                    <a:pt x="9646" y="887"/>
                  </a:lnTo>
                  <a:lnTo>
                    <a:pt x="9644" y="881"/>
                  </a:lnTo>
                  <a:lnTo>
                    <a:pt x="9642" y="874"/>
                  </a:lnTo>
                  <a:lnTo>
                    <a:pt x="9641" y="866"/>
                  </a:lnTo>
                  <a:lnTo>
                    <a:pt x="9640" y="852"/>
                  </a:lnTo>
                  <a:lnTo>
                    <a:pt x="9640" y="837"/>
                  </a:lnTo>
                  <a:lnTo>
                    <a:pt x="9642" y="821"/>
                  </a:lnTo>
                  <a:lnTo>
                    <a:pt x="9644" y="806"/>
                  </a:lnTo>
                  <a:lnTo>
                    <a:pt x="9647" y="798"/>
                  </a:lnTo>
                  <a:lnTo>
                    <a:pt x="9652" y="791"/>
                  </a:lnTo>
                  <a:lnTo>
                    <a:pt x="9658" y="785"/>
                  </a:lnTo>
                  <a:lnTo>
                    <a:pt x="9666" y="780"/>
                  </a:lnTo>
                  <a:lnTo>
                    <a:pt x="9673" y="775"/>
                  </a:lnTo>
                  <a:lnTo>
                    <a:pt x="9682" y="772"/>
                  </a:lnTo>
                  <a:lnTo>
                    <a:pt x="9690" y="770"/>
                  </a:lnTo>
                  <a:lnTo>
                    <a:pt x="9699" y="768"/>
                  </a:lnTo>
                  <a:lnTo>
                    <a:pt x="9712" y="767"/>
                  </a:lnTo>
                  <a:lnTo>
                    <a:pt x="9722" y="767"/>
                  </a:lnTo>
                  <a:lnTo>
                    <a:pt x="9733" y="768"/>
                  </a:lnTo>
                  <a:lnTo>
                    <a:pt x="9743" y="771"/>
                  </a:lnTo>
                  <a:lnTo>
                    <a:pt x="9754" y="775"/>
                  </a:lnTo>
                  <a:lnTo>
                    <a:pt x="9764" y="781"/>
                  </a:lnTo>
                  <a:lnTo>
                    <a:pt x="9774" y="786"/>
                  </a:lnTo>
                  <a:lnTo>
                    <a:pt x="9783" y="793"/>
                  </a:lnTo>
                  <a:lnTo>
                    <a:pt x="9789" y="799"/>
                  </a:lnTo>
                  <a:lnTo>
                    <a:pt x="9794" y="807"/>
                  </a:lnTo>
                  <a:lnTo>
                    <a:pt x="9799" y="815"/>
                  </a:lnTo>
                  <a:lnTo>
                    <a:pt x="9803" y="824"/>
                  </a:lnTo>
                  <a:lnTo>
                    <a:pt x="9806" y="833"/>
                  </a:lnTo>
                  <a:lnTo>
                    <a:pt x="9808" y="842"/>
                  </a:lnTo>
                  <a:lnTo>
                    <a:pt x="9809" y="852"/>
                  </a:lnTo>
                  <a:lnTo>
                    <a:pt x="9809" y="861"/>
                  </a:lnTo>
                  <a:lnTo>
                    <a:pt x="9807" y="872"/>
                  </a:lnTo>
                  <a:lnTo>
                    <a:pt x="9805" y="881"/>
                  </a:lnTo>
                  <a:lnTo>
                    <a:pt x="9802" y="890"/>
                  </a:lnTo>
                  <a:lnTo>
                    <a:pt x="9796" y="898"/>
                  </a:lnTo>
                  <a:lnTo>
                    <a:pt x="9790" y="906"/>
                  </a:lnTo>
                  <a:lnTo>
                    <a:pt x="9783" y="913"/>
                  </a:lnTo>
                  <a:lnTo>
                    <a:pt x="9775" y="920"/>
                  </a:lnTo>
                  <a:lnTo>
                    <a:pt x="9765" y="925"/>
                  </a:lnTo>
                  <a:close/>
                  <a:moveTo>
                    <a:pt x="9731" y="895"/>
                  </a:moveTo>
                  <a:lnTo>
                    <a:pt x="9724" y="894"/>
                  </a:lnTo>
                  <a:lnTo>
                    <a:pt x="9717" y="893"/>
                  </a:lnTo>
                  <a:lnTo>
                    <a:pt x="9710" y="890"/>
                  </a:lnTo>
                  <a:lnTo>
                    <a:pt x="9703" y="887"/>
                  </a:lnTo>
                  <a:lnTo>
                    <a:pt x="9698" y="882"/>
                  </a:lnTo>
                  <a:lnTo>
                    <a:pt x="9694" y="877"/>
                  </a:lnTo>
                  <a:lnTo>
                    <a:pt x="9691" y="871"/>
                  </a:lnTo>
                  <a:lnTo>
                    <a:pt x="9690" y="864"/>
                  </a:lnTo>
                  <a:lnTo>
                    <a:pt x="9691" y="850"/>
                  </a:lnTo>
                  <a:lnTo>
                    <a:pt x="9693" y="836"/>
                  </a:lnTo>
                  <a:lnTo>
                    <a:pt x="9696" y="830"/>
                  </a:lnTo>
                  <a:lnTo>
                    <a:pt x="9699" y="824"/>
                  </a:lnTo>
                  <a:lnTo>
                    <a:pt x="9702" y="821"/>
                  </a:lnTo>
                  <a:lnTo>
                    <a:pt x="9704" y="820"/>
                  </a:lnTo>
                  <a:lnTo>
                    <a:pt x="9709" y="818"/>
                  </a:lnTo>
                  <a:lnTo>
                    <a:pt x="9712" y="817"/>
                  </a:lnTo>
                  <a:lnTo>
                    <a:pt x="9719" y="819"/>
                  </a:lnTo>
                  <a:lnTo>
                    <a:pt x="9726" y="821"/>
                  </a:lnTo>
                  <a:lnTo>
                    <a:pt x="9733" y="825"/>
                  </a:lnTo>
                  <a:lnTo>
                    <a:pt x="9739" y="828"/>
                  </a:lnTo>
                  <a:lnTo>
                    <a:pt x="9745" y="832"/>
                  </a:lnTo>
                  <a:lnTo>
                    <a:pt x="9749" y="838"/>
                  </a:lnTo>
                  <a:lnTo>
                    <a:pt x="9754" y="844"/>
                  </a:lnTo>
                  <a:lnTo>
                    <a:pt x="9756" y="851"/>
                  </a:lnTo>
                  <a:lnTo>
                    <a:pt x="9756" y="857"/>
                  </a:lnTo>
                  <a:lnTo>
                    <a:pt x="9756" y="864"/>
                  </a:lnTo>
                  <a:lnTo>
                    <a:pt x="9755" y="871"/>
                  </a:lnTo>
                  <a:lnTo>
                    <a:pt x="9753" y="878"/>
                  </a:lnTo>
                  <a:lnTo>
                    <a:pt x="9748" y="884"/>
                  </a:lnTo>
                  <a:lnTo>
                    <a:pt x="9744" y="889"/>
                  </a:lnTo>
                  <a:lnTo>
                    <a:pt x="9741" y="891"/>
                  </a:lnTo>
                  <a:lnTo>
                    <a:pt x="9738" y="892"/>
                  </a:lnTo>
                  <a:lnTo>
                    <a:pt x="9734" y="894"/>
                  </a:lnTo>
                  <a:lnTo>
                    <a:pt x="9731" y="895"/>
                  </a:lnTo>
                  <a:close/>
                  <a:moveTo>
                    <a:pt x="3305" y="1689"/>
                  </a:moveTo>
                  <a:lnTo>
                    <a:pt x="3299" y="1686"/>
                  </a:lnTo>
                  <a:lnTo>
                    <a:pt x="3305" y="1674"/>
                  </a:lnTo>
                  <a:lnTo>
                    <a:pt x="3307" y="1674"/>
                  </a:lnTo>
                  <a:lnTo>
                    <a:pt x="3309" y="1676"/>
                  </a:lnTo>
                  <a:lnTo>
                    <a:pt x="3310" y="1678"/>
                  </a:lnTo>
                  <a:lnTo>
                    <a:pt x="3310" y="1680"/>
                  </a:lnTo>
                  <a:lnTo>
                    <a:pt x="3310" y="1683"/>
                  </a:lnTo>
                  <a:lnTo>
                    <a:pt x="3309" y="1685"/>
                  </a:lnTo>
                  <a:lnTo>
                    <a:pt x="3307" y="1687"/>
                  </a:lnTo>
                  <a:lnTo>
                    <a:pt x="3305" y="1689"/>
                  </a:lnTo>
                  <a:close/>
                  <a:moveTo>
                    <a:pt x="1372" y="1016"/>
                  </a:moveTo>
                  <a:lnTo>
                    <a:pt x="1367" y="1019"/>
                  </a:lnTo>
                  <a:lnTo>
                    <a:pt x="1362" y="1021"/>
                  </a:lnTo>
                  <a:lnTo>
                    <a:pt x="1356" y="1023"/>
                  </a:lnTo>
                  <a:lnTo>
                    <a:pt x="1350" y="1024"/>
                  </a:lnTo>
                  <a:lnTo>
                    <a:pt x="1337" y="1024"/>
                  </a:lnTo>
                  <a:lnTo>
                    <a:pt x="1325" y="1023"/>
                  </a:lnTo>
                  <a:lnTo>
                    <a:pt x="1314" y="1021"/>
                  </a:lnTo>
                  <a:lnTo>
                    <a:pt x="1303" y="1017"/>
                  </a:lnTo>
                  <a:lnTo>
                    <a:pt x="1292" y="1012"/>
                  </a:lnTo>
                  <a:lnTo>
                    <a:pt x="1283" y="1004"/>
                  </a:lnTo>
                  <a:lnTo>
                    <a:pt x="1278" y="1000"/>
                  </a:lnTo>
                  <a:lnTo>
                    <a:pt x="1273" y="996"/>
                  </a:lnTo>
                  <a:lnTo>
                    <a:pt x="1269" y="991"/>
                  </a:lnTo>
                  <a:lnTo>
                    <a:pt x="1266" y="986"/>
                  </a:lnTo>
                  <a:lnTo>
                    <a:pt x="1260" y="976"/>
                  </a:lnTo>
                  <a:lnTo>
                    <a:pt x="1256" y="964"/>
                  </a:lnTo>
                  <a:lnTo>
                    <a:pt x="1252" y="940"/>
                  </a:lnTo>
                  <a:lnTo>
                    <a:pt x="1249" y="917"/>
                  </a:lnTo>
                  <a:lnTo>
                    <a:pt x="1255" y="906"/>
                  </a:lnTo>
                  <a:lnTo>
                    <a:pt x="1258" y="896"/>
                  </a:lnTo>
                  <a:lnTo>
                    <a:pt x="1261" y="885"/>
                  </a:lnTo>
                  <a:lnTo>
                    <a:pt x="1263" y="875"/>
                  </a:lnTo>
                  <a:lnTo>
                    <a:pt x="1265" y="863"/>
                  </a:lnTo>
                  <a:lnTo>
                    <a:pt x="1267" y="853"/>
                  </a:lnTo>
                  <a:lnTo>
                    <a:pt x="1270" y="842"/>
                  </a:lnTo>
                  <a:lnTo>
                    <a:pt x="1274" y="833"/>
                  </a:lnTo>
                  <a:lnTo>
                    <a:pt x="1283" y="829"/>
                  </a:lnTo>
                  <a:lnTo>
                    <a:pt x="1293" y="825"/>
                  </a:lnTo>
                  <a:lnTo>
                    <a:pt x="1303" y="820"/>
                  </a:lnTo>
                  <a:lnTo>
                    <a:pt x="1313" y="817"/>
                  </a:lnTo>
                  <a:lnTo>
                    <a:pt x="1323" y="815"/>
                  </a:lnTo>
                  <a:lnTo>
                    <a:pt x="1333" y="813"/>
                  </a:lnTo>
                  <a:lnTo>
                    <a:pt x="1344" y="812"/>
                  </a:lnTo>
                  <a:lnTo>
                    <a:pt x="1354" y="812"/>
                  </a:lnTo>
                  <a:lnTo>
                    <a:pt x="1364" y="812"/>
                  </a:lnTo>
                  <a:lnTo>
                    <a:pt x="1374" y="813"/>
                  </a:lnTo>
                  <a:lnTo>
                    <a:pt x="1384" y="815"/>
                  </a:lnTo>
                  <a:lnTo>
                    <a:pt x="1394" y="818"/>
                  </a:lnTo>
                  <a:lnTo>
                    <a:pt x="1404" y="822"/>
                  </a:lnTo>
                  <a:lnTo>
                    <a:pt x="1413" y="828"/>
                  </a:lnTo>
                  <a:lnTo>
                    <a:pt x="1422" y="833"/>
                  </a:lnTo>
                  <a:lnTo>
                    <a:pt x="1431" y="840"/>
                  </a:lnTo>
                  <a:lnTo>
                    <a:pt x="1436" y="845"/>
                  </a:lnTo>
                  <a:lnTo>
                    <a:pt x="1439" y="851"/>
                  </a:lnTo>
                  <a:lnTo>
                    <a:pt x="1442" y="857"/>
                  </a:lnTo>
                  <a:lnTo>
                    <a:pt x="1444" y="863"/>
                  </a:lnTo>
                  <a:lnTo>
                    <a:pt x="1447" y="877"/>
                  </a:lnTo>
                  <a:lnTo>
                    <a:pt x="1449" y="890"/>
                  </a:lnTo>
                  <a:lnTo>
                    <a:pt x="1448" y="904"/>
                  </a:lnTo>
                  <a:lnTo>
                    <a:pt x="1446" y="918"/>
                  </a:lnTo>
                  <a:lnTo>
                    <a:pt x="1444" y="932"/>
                  </a:lnTo>
                  <a:lnTo>
                    <a:pt x="1441" y="944"/>
                  </a:lnTo>
                  <a:lnTo>
                    <a:pt x="1434" y="955"/>
                  </a:lnTo>
                  <a:lnTo>
                    <a:pt x="1427" y="967"/>
                  </a:lnTo>
                  <a:lnTo>
                    <a:pt x="1420" y="976"/>
                  </a:lnTo>
                  <a:lnTo>
                    <a:pt x="1412" y="985"/>
                  </a:lnTo>
                  <a:lnTo>
                    <a:pt x="1404" y="993"/>
                  </a:lnTo>
                  <a:lnTo>
                    <a:pt x="1394" y="1001"/>
                  </a:lnTo>
                  <a:lnTo>
                    <a:pt x="1383" y="1009"/>
                  </a:lnTo>
                  <a:lnTo>
                    <a:pt x="1372" y="1016"/>
                  </a:lnTo>
                  <a:close/>
                  <a:moveTo>
                    <a:pt x="1366" y="967"/>
                  </a:moveTo>
                  <a:lnTo>
                    <a:pt x="1359" y="970"/>
                  </a:lnTo>
                  <a:lnTo>
                    <a:pt x="1352" y="973"/>
                  </a:lnTo>
                  <a:lnTo>
                    <a:pt x="1344" y="974"/>
                  </a:lnTo>
                  <a:lnTo>
                    <a:pt x="1336" y="974"/>
                  </a:lnTo>
                  <a:lnTo>
                    <a:pt x="1328" y="974"/>
                  </a:lnTo>
                  <a:lnTo>
                    <a:pt x="1321" y="973"/>
                  </a:lnTo>
                  <a:lnTo>
                    <a:pt x="1314" y="971"/>
                  </a:lnTo>
                  <a:lnTo>
                    <a:pt x="1308" y="968"/>
                  </a:lnTo>
                  <a:lnTo>
                    <a:pt x="1302" y="959"/>
                  </a:lnTo>
                  <a:lnTo>
                    <a:pt x="1298" y="950"/>
                  </a:lnTo>
                  <a:lnTo>
                    <a:pt x="1294" y="941"/>
                  </a:lnTo>
                  <a:lnTo>
                    <a:pt x="1293" y="931"/>
                  </a:lnTo>
                  <a:lnTo>
                    <a:pt x="1293" y="921"/>
                  </a:lnTo>
                  <a:lnTo>
                    <a:pt x="1294" y="911"/>
                  </a:lnTo>
                  <a:lnTo>
                    <a:pt x="1298" y="902"/>
                  </a:lnTo>
                  <a:lnTo>
                    <a:pt x="1302" y="894"/>
                  </a:lnTo>
                  <a:lnTo>
                    <a:pt x="1310" y="883"/>
                  </a:lnTo>
                  <a:lnTo>
                    <a:pt x="1317" y="870"/>
                  </a:lnTo>
                  <a:lnTo>
                    <a:pt x="1321" y="863"/>
                  </a:lnTo>
                  <a:lnTo>
                    <a:pt x="1325" y="858"/>
                  </a:lnTo>
                  <a:lnTo>
                    <a:pt x="1331" y="853"/>
                  </a:lnTo>
                  <a:lnTo>
                    <a:pt x="1338" y="850"/>
                  </a:lnTo>
                  <a:lnTo>
                    <a:pt x="1348" y="853"/>
                  </a:lnTo>
                  <a:lnTo>
                    <a:pt x="1358" y="856"/>
                  </a:lnTo>
                  <a:lnTo>
                    <a:pt x="1367" y="860"/>
                  </a:lnTo>
                  <a:lnTo>
                    <a:pt x="1375" y="864"/>
                  </a:lnTo>
                  <a:lnTo>
                    <a:pt x="1384" y="871"/>
                  </a:lnTo>
                  <a:lnTo>
                    <a:pt x="1392" y="877"/>
                  </a:lnTo>
                  <a:lnTo>
                    <a:pt x="1398" y="884"/>
                  </a:lnTo>
                  <a:lnTo>
                    <a:pt x="1404" y="893"/>
                  </a:lnTo>
                  <a:lnTo>
                    <a:pt x="1404" y="903"/>
                  </a:lnTo>
                  <a:lnTo>
                    <a:pt x="1403" y="913"/>
                  </a:lnTo>
                  <a:lnTo>
                    <a:pt x="1400" y="924"/>
                  </a:lnTo>
                  <a:lnTo>
                    <a:pt x="1396" y="933"/>
                  </a:lnTo>
                  <a:lnTo>
                    <a:pt x="1390" y="942"/>
                  </a:lnTo>
                  <a:lnTo>
                    <a:pt x="1383" y="951"/>
                  </a:lnTo>
                  <a:lnTo>
                    <a:pt x="1375" y="959"/>
                  </a:lnTo>
                  <a:lnTo>
                    <a:pt x="1366" y="967"/>
                  </a:lnTo>
                  <a:close/>
                  <a:moveTo>
                    <a:pt x="933" y="427"/>
                  </a:moveTo>
                  <a:lnTo>
                    <a:pt x="923" y="433"/>
                  </a:lnTo>
                  <a:lnTo>
                    <a:pt x="914" y="438"/>
                  </a:lnTo>
                  <a:lnTo>
                    <a:pt x="905" y="441"/>
                  </a:lnTo>
                  <a:lnTo>
                    <a:pt x="896" y="442"/>
                  </a:lnTo>
                  <a:lnTo>
                    <a:pt x="887" y="442"/>
                  </a:lnTo>
                  <a:lnTo>
                    <a:pt x="877" y="441"/>
                  </a:lnTo>
                  <a:lnTo>
                    <a:pt x="868" y="438"/>
                  </a:lnTo>
                  <a:lnTo>
                    <a:pt x="859" y="434"/>
                  </a:lnTo>
                  <a:lnTo>
                    <a:pt x="853" y="427"/>
                  </a:lnTo>
                  <a:lnTo>
                    <a:pt x="848" y="418"/>
                  </a:lnTo>
                  <a:lnTo>
                    <a:pt x="843" y="410"/>
                  </a:lnTo>
                  <a:lnTo>
                    <a:pt x="839" y="400"/>
                  </a:lnTo>
                  <a:lnTo>
                    <a:pt x="835" y="396"/>
                  </a:lnTo>
                  <a:lnTo>
                    <a:pt x="832" y="393"/>
                  </a:lnTo>
                  <a:lnTo>
                    <a:pt x="829" y="389"/>
                  </a:lnTo>
                  <a:lnTo>
                    <a:pt x="826" y="387"/>
                  </a:lnTo>
                  <a:lnTo>
                    <a:pt x="822" y="385"/>
                  </a:lnTo>
                  <a:lnTo>
                    <a:pt x="817" y="383"/>
                  </a:lnTo>
                  <a:lnTo>
                    <a:pt x="812" y="383"/>
                  </a:lnTo>
                  <a:lnTo>
                    <a:pt x="806" y="383"/>
                  </a:lnTo>
                  <a:lnTo>
                    <a:pt x="800" y="384"/>
                  </a:lnTo>
                  <a:lnTo>
                    <a:pt x="793" y="387"/>
                  </a:lnTo>
                  <a:lnTo>
                    <a:pt x="785" y="391"/>
                  </a:lnTo>
                  <a:lnTo>
                    <a:pt x="779" y="395"/>
                  </a:lnTo>
                  <a:lnTo>
                    <a:pt x="773" y="401"/>
                  </a:lnTo>
                  <a:lnTo>
                    <a:pt x="767" y="407"/>
                  </a:lnTo>
                  <a:lnTo>
                    <a:pt x="762" y="414"/>
                  </a:lnTo>
                  <a:lnTo>
                    <a:pt x="757" y="420"/>
                  </a:lnTo>
                  <a:lnTo>
                    <a:pt x="756" y="450"/>
                  </a:lnTo>
                  <a:lnTo>
                    <a:pt x="755" y="479"/>
                  </a:lnTo>
                  <a:lnTo>
                    <a:pt x="756" y="486"/>
                  </a:lnTo>
                  <a:lnTo>
                    <a:pt x="757" y="492"/>
                  </a:lnTo>
                  <a:lnTo>
                    <a:pt x="759" y="500"/>
                  </a:lnTo>
                  <a:lnTo>
                    <a:pt x="762" y="505"/>
                  </a:lnTo>
                  <a:lnTo>
                    <a:pt x="766" y="511"/>
                  </a:lnTo>
                  <a:lnTo>
                    <a:pt x="771" y="516"/>
                  </a:lnTo>
                  <a:lnTo>
                    <a:pt x="777" y="520"/>
                  </a:lnTo>
                  <a:lnTo>
                    <a:pt x="784" y="524"/>
                  </a:lnTo>
                  <a:lnTo>
                    <a:pt x="789" y="530"/>
                  </a:lnTo>
                  <a:lnTo>
                    <a:pt x="797" y="534"/>
                  </a:lnTo>
                  <a:lnTo>
                    <a:pt x="804" y="537"/>
                  </a:lnTo>
                  <a:lnTo>
                    <a:pt x="811" y="540"/>
                  </a:lnTo>
                  <a:lnTo>
                    <a:pt x="818" y="543"/>
                  </a:lnTo>
                  <a:lnTo>
                    <a:pt x="825" y="548"/>
                  </a:lnTo>
                  <a:lnTo>
                    <a:pt x="828" y="550"/>
                  </a:lnTo>
                  <a:lnTo>
                    <a:pt x="831" y="553"/>
                  </a:lnTo>
                  <a:lnTo>
                    <a:pt x="834" y="557"/>
                  </a:lnTo>
                  <a:lnTo>
                    <a:pt x="836" y="561"/>
                  </a:lnTo>
                  <a:lnTo>
                    <a:pt x="836" y="572"/>
                  </a:lnTo>
                  <a:lnTo>
                    <a:pt x="834" y="582"/>
                  </a:lnTo>
                  <a:lnTo>
                    <a:pt x="831" y="593"/>
                  </a:lnTo>
                  <a:lnTo>
                    <a:pt x="828" y="602"/>
                  </a:lnTo>
                  <a:lnTo>
                    <a:pt x="819" y="621"/>
                  </a:lnTo>
                  <a:lnTo>
                    <a:pt x="809" y="640"/>
                  </a:lnTo>
                  <a:lnTo>
                    <a:pt x="799" y="658"/>
                  </a:lnTo>
                  <a:lnTo>
                    <a:pt x="789" y="677"/>
                  </a:lnTo>
                  <a:lnTo>
                    <a:pt x="785" y="688"/>
                  </a:lnTo>
                  <a:lnTo>
                    <a:pt x="782" y="697"/>
                  </a:lnTo>
                  <a:lnTo>
                    <a:pt x="779" y="708"/>
                  </a:lnTo>
                  <a:lnTo>
                    <a:pt x="778" y="718"/>
                  </a:lnTo>
                  <a:lnTo>
                    <a:pt x="776" y="731"/>
                  </a:lnTo>
                  <a:lnTo>
                    <a:pt x="776" y="743"/>
                  </a:lnTo>
                  <a:lnTo>
                    <a:pt x="776" y="755"/>
                  </a:lnTo>
                  <a:lnTo>
                    <a:pt x="776" y="767"/>
                  </a:lnTo>
                  <a:lnTo>
                    <a:pt x="778" y="780"/>
                  </a:lnTo>
                  <a:lnTo>
                    <a:pt x="780" y="791"/>
                  </a:lnTo>
                  <a:lnTo>
                    <a:pt x="783" y="803"/>
                  </a:lnTo>
                  <a:lnTo>
                    <a:pt x="787" y="814"/>
                  </a:lnTo>
                  <a:lnTo>
                    <a:pt x="791" y="826"/>
                  </a:lnTo>
                  <a:lnTo>
                    <a:pt x="797" y="837"/>
                  </a:lnTo>
                  <a:lnTo>
                    <a:pt x="803" y="848"/>
                  </a:lnTo>
                  <a:lnTo>
                    <a:pt x="809" y="858"/>
                  </a:lnTo>
                  <a:lnTo>
                    <a:pt x="816" y="868"/>
                  </a:lnTo>
                  <a:lnTo>
                    <a:pt x="823" y="878"/>
                  </a:lnTo>
                  <a:lnTo>
                    <a:pt x="831" y="888"/>
                  </a:lnTo>
                  <a:lnTo>
                    <a:pt x="841" y="896"/>
                  </a:lnTo>
                  <a:lnTo>
                    <a:pt x="848" y="900"/>
                  </a:lnTo>
                  <a:lnTo>
                    <a:pt x="855" y="903"/>
                  </a:lnTo>
                  <a:lnTo>
                    <a:pt x="862" y="908"/>
                  </a:lnTo>
                  <a:lnTo>
                    <a:pt x="867" y="913"/>
                  </a:lnTo>
                  <a:lnTo>
                    <a:pt x="872" y="919"/>
                  </a:lnTo>
                  <a:lnTo>
                    <a:pt x="877" y="926"/>
                  </a:lnTo>
                  <a:lnTo>
                    <a:pt x="880" y="933"/>
                  </a:lnTo>
                  <a:lnTo>
                    <a:pt x="883" y="942"/>
                  </a:lnTo>
                  <a:lnTo>
                    <a:pt x="881" y="947"/>
                  </a:lnTo>
                  <a:lnTo>
                    <a:pt x="879" y="951"/>
                  </a:lnTo>
                  <a:lnTo>
                    <a:pt x="877" y="955"/>
                  </a:lnTo>
                  <a:lnTo>
                    <a:pt x="875" y="959"/>
                  </a:lnTo>
                  <a:lnTo>
                    <a:pt x="869" y="968"/>
                  </a:lnTo>
                  <a:lnTo>
                    <a:pt x="862" y="974"/>
                  </a:lnTo>
                  <a:lnTo>
                    <a:pt x="854" y="981"/>
                  </a:lnTo>
                  <a:lnTo>
                    <a:pt x="846" y="988"/>
                  </a:lnTo>
                  <a:lnTo>
                    <a:pt x="839" y="995"/>
                  </a:lnTo>
                  <a:lnTo>
                    <a:pt x="830" y="1004"/>
                  </a:lnTo>
                  <a:lnTo>
                    <a:pt x="823" y="1014"/>
                  </a:lnTo>
                  <a:lnTo>
                    <a:pt x="817" y="1023"/>
                  </a:lnTo>
                  <a:lnTo>
                    <a:pt x="812" y="1034"/>
                  </a:lnTo>
                  <a:lnTo>
                    <a:pt x="808" y="1045"/>
                  </a:lnTo>
                  <a:lnTo>
                    <a:pt x="805" y="1058"/>
                  </a:lnTo>
                  <a:lnTo>
                    <a:pt x="803" y="1070"/>
                  </a:lnTo>
                  <a:lnTo>
                    <a:pt x="802" y="1082"/>
                  </a:lnTo>
                  <a:lnTo>
                    <a:pt x="801" y="1094"/>
                  </a:lnTo>
                  <a:lnTo>
                    <a:pt x="802" y="1108"/>
                  </a:lnTo>
                  <a:lnTo>
                    <a:pt x="803" y="1121"/>
                  </a:lnTo>
                  <a:lnTo>
                    <a:pt x="805" y="1133"/>
                  </a:lnTo>
                  <a:lnTo>
                    <a:pt x="808" y="1145"/>
                  </a:lnTo>
                  <a:lnTo>
                    <a:pt x="811" y="1158"/>
                  </a:lnTo>
                  <a:lnTo>
                    <a:pt x="815" y="1170"/>
                  </a:lnTo>
                  <a:lnTo>
                    <a:pt x="820" y="1181"/>
                  </a:lnTo>
                  <a:lnTo>
                    <a:pt x="824" y="1191"/>
                  </a:lnTo>
                  <a:lnTo>
                    <a:pt x="832" y="1202"/>
                  </a:lnTo>
                  <a:lnTo>
                    <a:pt x="840" y="1213"/>
                  </a:lnTo>
                  <a:lnTo>
                    <a:pt x="842" y="1218"/>
                  </a:lnTo>
                  <a:lnTo>
                    <a:pt x="843" y="1224"/>
                  </a:lnTo>
                  <a:lnTo>
                    <a:pt x="843" y="1231"/>
                  </a:lnTo>
                  <a:lnTo>
                    <a:pt x="841" y="1237"/>
                  </a:lnTo>
                  <a:lnTo>
                    <a:pt x="828" y="1248"/>
                  </a:lnTo>
                  <a:lnTo>
                    <a:pt x="816" y="1257"/>
                  </a:lnTo>
                  <a:lnTo>
                    <a:pt x="804" y="1268"/>
                  </a:lnTo>
                  <a:lnTo>
                    <a:pt x="793" y="1279"/>
                  </a:lnTo>
                  <a:lnTo>
                    <a:pt x="782" y="1292"/>
                  </a:lnTo>
                  <a:lnTo>
                    <a:pt x="773" y="1304"/>
                  </a:lnTo>
                  <a:lnTo>
                    <a:pt x="770" y="1311"/>
                  </a:lnTo>
                  <a:lnTo>
                    <a:pt x="767" y="1318"/>
                  </a:lnTo>
                  <a:lnTo>
                    <a:pt x="765" y="1326"/>
                  </a:lnTo>
                  <a:lnTo>
                    <a:pt x="763" y="1335"/>
                  </a:lnTo>
                  <a:lnTo>
                    <a:pt x="764" y="1348"/>
                  </a:lnTo>
                  <a:lnTo>
                    <a:pt x="766" y="1362"/>
                  </a:lnTo>
                  <a:lnTo>
                    <a:pt x="768" y="1375"/>
                  </a:lnTo>
                  <a:lnTo>
                    <a:pt x="772" y="1389"/>
                  </a:lnTo>
                  <a:lnTo>
                    <a:pt x="774" y="1394"/>
                  </a:lnTo>
                  <a:lnTo>
                    <a:pt x="776" y="1400"/>
                  </a:lnTo>
                  <a:lnTo>
                    <a:pt x="779" y="1405"/>
                  </a:lnTo>
                  <a:lnTo>
                    <a:pt x="783" y="1410"/>
                  </a:lnTo>
                  <a:lnTo>
                    <a:pt x="787" y="1415"/>
                  </a:lnTo>
                  <a:lnTo>
                    <a:pt x="791" y="1419"/>
                  </a:lnTo>
                  <a:lnTo>
                    <a:pt x="798" y="1422"/>
                  </a:lnTo>
                  <a:lnTo>
                    <a:pt x="803" y="1426"/>
                  </a:lnTo>
                  <a:lnTo>
                    <a:pt x="811" y="1428"/>
                  </a:lnTo>
                  <a:lnTo>
                    <a:pt x="818" y="1428"/>
                  </a:lnTo>
                  <a:lnTo>
                    <a:pt x="824" y="1427"/>
                  </a:lnTo>
                  <a:lnTo>
                    <a:pt x="829" y="1424"/>
                  </a:lnTo>
                  <a:lnTo>
                    <a:pt x="834" y="1421"/>
                  </a:lnTo>
                  <a:lnTo>
                    <a:pt x="839" y="1417"/>
                  </a:lnTo>
                  <a:lnTo>
                    <a:pt x="843" y="1413"/>
                  </a:lnTo>
                  <a:lnTo>
                    <a:pt x="847" y="1408"/>
                  </a:lnTo>
                  <a:lnTo>
                    <a:pt x="854" y="1398"/>
                  </a:lnTo>
                  <a:lnTo>
                    <a:pt x="861" y="1387"/>
                  </a:lnTo>
                  <a:lnTo>
                    <a:pt x="865" y="1382"/>
                  </a:lnTo>
                  <a:lnTo>
                    <a:pt x="868" y="1377"/>
                  </a:lnTo>
                  <a:lnTo>
                    <a:pt x="872" y="1373"/>
                  </a:lnTo>
                  <a:lnTo>
                    <a:pt x="877" y="1369"/>
                  </a:lnTo>
                  <a:lnTo>
                    <a:pt x="900" y="1374"/>
                  </a:lnTo>
                  <a:lnTo>
                    <a:pt x="924" y="1381"/>
                  </a:lnTo>
                  <a:lnTo>
                    <a:pt x="929" y="1383"/>
                  </a:lnTo>
                  <a:lnTo>
                    <a:pt x="935" y="1385"/>
                  </a:lnTo>
                  <a:lnTo>
                    <a:pt x="940" y="1388"/>
                  </a:lnTo>
                  <a:lnTo>
                    <a:pt x="943" y="1391"/>
                  </a:lnTo>
                  <a:lnTo>
                    <a:pt x="947" y="1395"/>
                  </a:lnTo>
                  <a:lnTo>
                    <a:pt x="949" y="1400"/>
                  </a:lnTo>
                  <a:lnTo>
                    <a:pt x="950" y="1405"/>
                  </a:lnTo>
                  <a:lnTo>
                    <a:pt x="951" y="1412"/>
                  </a:lnTo>
                  <a:lnTo>
                    <a:pt x="957" y="1417"/>
                  </a:lnTo>
                  <a:lnTo>
                    <a:pt x="962" y="1423"/>
                  </a:lnTo>
                  <a:lnTo>
                    <a:pt x="966" y="1430"/>
                  </a:lnTo>
                  <a:lnTo>
                    <a:pt x="970" y="1436"/>
                  </a:lnTo>
                  <a:lnTo>
                    <a:pt x="972" y="1443"/>
                  </a:lnTo>
                  <a:lnTo>
                    <a:pt x="974" y="1450"/>
                  </a:lnTo>
                  <a:lnTo>
                    <a:pt x="975" y="1458"/>
                  </a:lnTo>
                  <a:lnTo>
                    <a:pt x="975" y="1465"/>
                  </a:lnTo>
                  <a:lnTo>
                    <a:pt x="974" y="1482"/>
                  </a:lnTo>
                  <a:lnTo>
                    <a:pt x="971" y="1497"/>
                  </a:lnTo>
                  <a:lnTo>
                    <a:pt x="967" y="1513"/>
                  </a:lnTo>
                  <a:lnTo>
                    <a:pt x="963" y="1529"/>
                  </a:lnTo>
                  <a:lnTo>
                    <a:pt x="953" y="1545"/>
                  </a:lnTo>
                  <a:lnTo>
                    <a:pt x="943" y="1560"/>
                  </a:lnTo>
                  <a:lnTo>
                    <a:pt x="937" y="1568"/>
                  </a:lnTo>
                  <a:lnTo>
                    <a:pt x="931" y="1575"/>
                  </a:lnTo>
                  <a:lnTo>
                    <a:pt x="923" y="1581"/>
                  </a:lnTo>
                  <a:lnTo>
                    <a:pt x="916" y="1586"/>
                  </a:lnTo>
                  <a:lnTo>
                    <a:pt x="909" y="1591"/>
                  </a:lnTo>
                  <a:lnTo>
                    <a:pt x="902" y="1595"/>
                  </a:lnTo>
                  <a:lnTo>
                    <a:pt x="894" y="1598"/>
                  </a:lnTo>
                  <a:lnTo>
                    <a:pt x="886" y="1601"/>
                  </a:lnTo>
                  <a:lnTo>
                    <a:pt x="877" y="1603"/>
                  </a:lnTo>
                  <a:lnTo>
                    <a:pt x="868" y="1604"/>
                  </a:lnTo>
                  <a:lnTo>
                    <a:pt x="859" y="1604"/>
                  </a:lnTo>
                  <a:lnTo>
                    <a:pt x="850" y="1604"/>
                  </a:lnTo>
                  <a:lnTo>
                    <a:pt x="832" y="1603"/>
                  </a:lnTo>
                  <a:lnTo>
                    <a:pt x="815" y="1602"/>
                  </a:lnTo>
                  <a:lnTo>
                    <a:pt x="798" y="1599"/>
                  </a:lnTo>
                  <a:lnTo>
                    <a:pt x="781" y="1596"/>
                  </a:lnTo>
                  <a:lnTo>
                    <a:pt x="765" y="1591"/>
                  </a:lnTo>
                  <a:lnTo>
                    <a:pt x="749" y="1585"/>
                  </a:lnTo>
                  <a:lnTo>
                    <a:pt x="733" y="1578"/>
                  </a:lnTo>
                  <a:lnTo>
                    <a:pt x="719" y="1570"/>
                  </a:lnTo>
                  <a:lnTo>
                    <a:pt x="705" y="1561"/>
                  </a:lnTo>
                  <a:lnTo>
                    <a:pt x="691" y="1551"/>
                  </a:lnTo>
                  <a:lnTo>
                    <a:pt x="679" y="1540"/>
                  </a:lnTo>
                  <a:lnTo>
                    <a:pt x="668" y="1528"/>
                  </a:lnTo>
                  <a:lnTo>
                    <a:pt x="658" y="1515"/>
                  </a:lnTo>
                  <a:lnTo>
                    <a:pt x="648" y="1501"/>
                  </a:lnTo>
                  <a:lnTo>
                    <a:pt x="640" y="1487"/>
                  </a:lnTo>
                  <a:lnTo>
                    <a:pt x="634" y="1471"/>
                  </a:lnTo>
                  <a:lnTo>
                    <a:pt x="626" y="1461"/>
                  </a:lnTo>
                  <a:lnTo>
                    <a:pt x="619" y="1451"/>
                  </a:lnTo>
                  <a:lnTo>
                    <a:pt x="613" y="1441"/>
                  </a:lnTo>
                  <a:lnTo>
                    <a:pt x="606" y="1431"/>
                  </a:lnTo>
                  <a:lnTo>
                    <a:pt x="595" y="1409"/>
                  </a:lnTo>
                  <a:lnTo>
                    <a:pt x="586" y="1388"/>
                  </a:lnTo>
                  <a:lnTo>
                    <a:pt x="579" y="1365"/>
                  </a:lnTo>
                  <a:lnTo>
                    <a:pt x="572" y="1343"/>
                  </a:lnTo>
                  <a:lnTo>
                    <a:pt x="566" y="1319"/>
                  </a:lnTo>
                  <a:lnTo>
                    <a:pt x="560" y="1297"/>
                  </a:lnTo>
                  <a:lnTo>
                    <a:pt x="560" y="1287"/>
                  </a:lnTo>
                  <a:lnTo>
                    <a:pt x="559" y="1277"/>
                  </a:lnTo>
                  <a:lnTo>
                    <a:pt x="558" y="1268"/>
                  </a:lnTo>
                  <a:lnTo>
                    <a:pt x="556" y="1259"/>
                  </a:lnTo>
                  <a:lnTo>
                    <a:pt x="552" y="1241"/>
                  </a:lnTo>
                  <a:lnTo>
                    <a:pt x="549" y="1222"/>
                  </a:lnTo>
                  <a:lnTo>
                    <a:pt x="548" y="1214"/>
                  </a:lnTo>
                  <a:lnTo>
                    <a:pt x="547" y="1205"/>
                  </a:lnTo>
                  <a:lnTo>
                    <a:pt x="547" y="1197"/>
                  </a:lnTo>
                  <a:lnTo>
                    <a:pt x="549" y="1188"/>
                  </a:lnTo>
                  <a:lnTo>
                    <a:pt x="551" y="1179"/>
                  </a:lnTo>
                  <a:lnTo>
                    <a:pt x="554" y="1171"/>
                  </a:lnTo>
                  <a:lnTo>
                    <a:pt x="559" y="1163"/>
                  </a:lnTo>
                  <a:lnTo>
                    <a:pt x="567" y="1155"/>
                  </a:lnTo>
                  <a:lnTo>
                    <a:pt x="575" y="1128"/>
                  </a:lnTo>
                  <a:lnTo>
                    <a:pt x="583" y="1102"/>
                  </a:lnTo>
                  <a:lnTo>
                    <a:pt x="586" y="1087"/>
                  </a:lnTo>
                  <a:lnTo>
                    <a:pt x="589" y="1073"/>
                  </a:lnTo>
                  <a:lnTo>
                    <a:pt x="591" y="1059"/>
                  </a:lnTo>
                  <a:lnTo>
                    <a:pt x="593" y="1044"/>
                  </a:lnTo>
                  <a:lnTo>
                    <a:pt x="594" y="1029"/>
                  </a:lnTo>
                  <a:lnTo>
                    <a:pt x="593" y="1015"/>
                  </a:lnTo>
                  <a:lnTo>
                    <a:pt x="592" y="1000"/>
                  </a:lnTo>
                  <a:lnTo>
                    <a:pt x="590" y="987"/>
                  </a:lnTo>
                  <a:lnTo>
                    <a:pt x="587" y="973"/>
                  </a:lnTo>
                  <a:lnTo>
                    <a:pt x="583" y="959"/>
                  </a:lnTo>
                  <a:lnTo>
                    <a:pt x="577" y="946"/>
                  </a:lnTo>
                  <a:lnTo>
                    <a:pt x="570" y="933"/>
                  </a:lnTo>
                  <a:lnTo>
                    <a:pt x="564" y="929"/>
                  </a:lnTo>
                  <a:lnTo>
                    <a:pt x="557" y="924"/>
                  </a:lnTo>
                  <a:lnTo>
                    <a:pt x="551" y="919"/>
                  </a:lnTo>
                  <a:lnTo>
                    <a:pt x="547" y="912"/>
                  </a:lnTo>
                  <a:lnTo>
                    <a:pt x="544" y="906"/>
                  </a:lnTo>
                  <a:lnTo>
                    <a:pt x="542" y="899"/>
                  </a:lnTo>
                  <a:lnTo>
                    <a:pt x="543" y="896"/>
                  </a:lnTo>
                  <a:lnTo>
                    <a:pt x="543" y="892"/>
                  </a:lnTo>
                  <a:lnTo>
                    <a:pt x="545" y="888"/>
                  </a:lnTo>
                  <a:lnTo>
                    <a:pt x="547" y="884"/>
                  </a:lnTo>
                  <a:lnTo>
                    <a:pt x="560" y="866"/>
                  </a:lnTo>
                  <a:lnTo>
                    <a:pt x="573" y="849"/>
                  </a:lnTo>
                  <a:lnTo>
                    <a:pt x="584" y="830"/>
                  </a:lnTo>
                  <a:lnTo>
                    <a:pt x="594" y="811"/>
                  </a:lnTo>
                  <a:lnTo>
                    <a:pt x="599" y="801"/>
                  </a:lnTo>
                  <a:lnTo>
                    <a:pt x="602" y="791"/>
                  </a:lnTo>
                  <a:lnTo>
                    <a:pt x="605" y="781"/>
                  </a:lnTo>
                  <a:lnTo>
                    <a:pt x="609" y="770"/>
                  </a:lnTo>
                  <a:lnTo>
                    <a:pt x="610" y="760"/>
                  </a:lnTo>
                  <a:lnTo>
                    <a:pt x="611" y="749"/>
                  </a:lnTo>
                  <a:lnTo>
                    <a:pt x="611" y="738"/>
                  </a:lnTo>
                  <a:lnTo>
                    <a:pt x="610" y="726"/>
                  </a:lnTo>
                  <a:lnTo>
                    <a:pt x="600" y="707"/>
                  </a:lnTo>
                  <a:lnTo>
                    <a:pt x="590" y="688"/>
                  </a:lnTo>
                  <a:lnTo>
                    <a:pt x="580" y="668"/>
                  </a:lnTo>
                  <a:lnTo>
                    <a:pt x="570" y="649"/>
                  </a:lnTo>
                  <a:lnTo>
                    <a:pt x="566" y="639"/>
                  </a:lnTo>
                  <a:lnTo>
                    <a:pt x="563" y="629"/>
                  </a:lnTo>
                  <a:lnTo>
                    <a:pt x="559" y="619"/>
                  </a:lnTo>
                  <a:lnTo>
                    <a:pt x="558" y="608"/>
                  </a:lnTo>
                  <a:lnTo>
                    <a:pt x="557" y="598"/>
                  </a:lnTo>
                  <a:lnTo>
                    <a:pt x="558" y="586"/>
                  </a:lnTo>
                  <a:lnTo>
                    <a:pt x="559" y="575"/>
                  </a:lnTo>
                  <a:lnTo>
                    <a:pt x="564" y="564"/>
                  </a:lnTo>
                  <a:lnTo>
                    <a:pt x="565" y="550"/>
                  </a:lnTo>
                  <a:lnTo>
                    <a:pt x="567" y="535"/>
                  </a:lnTo>
                  <a:lnTo>
                    <a:pt x="572" y="522"/>
                  </a:lnTo>
                  <a:lnTo>
                    <a:pt x="577" y="510"/>
                  </a:lnTo>
                  <a:lnTo>
                    <a:pt x="589" y="484"/>
                  </a:lnTo>
                  <a:lnTo>
                    <a:pt x="600" y="459"/>
                  </a:lnTo>
                  <a:lnTo>
                    <a:pt x="607" y="439"/>
                  </a:lnTo>
                  <a:lnTo>
                    <a:pt x="617" y="420"/>
                  </a:lnTo>
                  <a:lnTo>
                    <a:pt x="626" y="401"/>
                  </a:lnTo>
                  <a:lnTo>
                    <a:pt x="637" y="383"/>
                  </a:lnTo>
                  <a:lnTo>
                    <a:pt x="648" y="366"/>
                  </a:lnTo>
                  <a:lnTo>
                    <a:pt x="662" y="348"/>
                  </a:lnTo>
                  <a:lnTo>
                    <a:pt x="675" y="332"/>
                  </a:lnTo>
                  <a:lnTo>
                    <a:pt x="690" y="316"/>
                  </a:lnTo>
                  <a:lnTo>
                    <a:pt x="706" y="301"/>
                  </a:lnTo>
                  <a:lnTo>
                    <a:pt x="722" y="287"/>
                  </a:lnTo>
                  <a:lnTo>
                    <a:pt x="738" y="274"/>
                  </a:lnTo>
                  <a:lnTo>
                    <a:pt x="756" y="262"/>
                  </a:lnTo>
                  <a:lnTo>
                    <a:pt x="774" y="251"/>
                  </a:lnTo>
                  <a:lnTo>
                    <a:pt x="793" y="241"/>
                  </a:lnTo>
                  <a:lnTo>
                    <a:pt x="811" y="233"/>
                  </a:lnTo>
                  <a:lnTo>
                    <a:pt x="830" y="226"/>
                  </a:lnTo>
                  <a:lnTo>
                    <a:pt x="863" y="222"/>
                  </a:lnTo>
                  <a:lnTo>
                    <a:pt x="896" y="220"/>
                  </a:lnTo>
                  <a:lnTo>
                    <a:pt x="904" y="220"/>
                  </a:lnTo>
                  <a:lnTo>
                    <a:pt x="911" y="222"/>
                  </a:lnTo>
                  <a:lnTo>
                    <a:pt x="919" y="223"/>
                  </a:lnTo>
                  <a:lnTo>
                    <a:pt x="926" y="226"/>
                  </a:lnTo>
                  <a:lnTo>
                    <a:pt x="934" y="229"/>
                  </a:lnTo>
                  <a:lnTo>
                    <a:pt x="941" y="232"/>
                  </a:lnTo>
                  <a:lnTo>
                    <a:pt x="948" y="237"/>
                  </a:lnTo>
                  <a:lnTo>
                    <a:pt x="954" y="242"/>
                  </a:lnTo>
                  <a:lnTo>
                    <a:pt x="991" y="288"/>
                  </a:lnTo>
                  <a:lnTo>
                    <a:pt x="991" y="307"/>
                  </a:lnTo>
                  <a:lnTo>
                    <a:pt x="990" y="327"/>
                  </a:lnTo>
                  <a:lnTo>
                    <a:pt x="989" y="337"/>
                  </a:lnTo>
                  <a:lnTo>
                    <a:pt x="987" y="347"/>
                  </a:lnTo>
                  <a:lnTo>
                    <a:pt x="985" y="357"/>
                  </a:lnTo>
                  <a:lnTo>
                    <a:pt x="983" y="367"/>
                  </a:lnTo>
                  <a:lnTo>
                    <a:pt x="980" y="376"/>
                  </a:lnTo>
                  <a:lnTo>
                    <a:pt x="975" y="385"/>
                  </a:lnTo>
                  <a:lnTo>
                    <a:pt x="970" y="394"/>
                  </a:lnTo>
                  <a:lnTo>
                    <a:pt x="965" y="401"/>
                  </a:lnTo>
                  <a:lnTo>
                    <a:pt x="958" y="410"/>
                  </a:lnTo>
                  <a:lnTo>
                    <a:pt x="951" y="416"/>
                  </a:lnTo>
                  <a:lnTo>
                    <a:pt x="942" y="422"/>
                  </a:lnTo>
                  <a:lnTo>
                    <a:pt x="933" y="427"/>
                  </a:lnTo>
                  <a:close/>
                  <a:moveTo>
                    <a:pt x="911" y="394"/>
                  </a:moveTo>
                  <a:lnTo>
                    <a:pt x="904" y="392"/>
                  </a:lnTo>
                  <a:lnTo>
                    <a:pt x="898" y="390"/>
                  </a:lnTo>
                  <a:lnTo>
                    <a:pt x="893" y="386"/>
                  </a:lnTo>
                  <a:lnTo>
                    <a:pt x="888" y="382"/>
                  </a:lnTo>
                  <a:lnTo>
                    <a:pt x="877" y="373"/>
                  </a:lnTo>
                  <a:lnTo>
                    <a:pt x="868" y="364"/>
                  </a:lnTo>
                  <a:lnTo>
                    <a:pt x="864" y="358"/>
                  </a:lnTo>
                  <a:lnTo>
                    <a:pt x="859" y="354"/>
                  </a:lnTo>
                  <a:lnTo>
                    <a:pt x="854" y="350"/>
                  </a:lnTo>
                  <a:lnTo>
                    <a:pt x="849" y="347"/>
                  </a:lnTo>
                  <a:lnTo>
                    <a:pt x="843" y="344"/>
                  </a:lnTo>
                  <a:lnTo>
                    <a:pt x="836" y="342"/>
                  </a:lnTo>
                  <a:lnTo>
                    <a:pt x="829" y="342"/>
                  </a:lnTo>
                  <a:lnTo>
                    <a:pt x="821" y="342"/>
                  </a:lnTo>
                  <a:lnTo>
                    <a:pt x="809" y="346"/>
                  </a:lnTo>
                  <a:lnTo>
                    <a:pt x="796" y="350"/>
                  </a:lnTo>
                  <a:lnTo>
                    <a:pt x="783" y="355"/>
                  </a:lnTo>
                  <a:lnTo>
                    <a:pt x="771" y="362"/>
                  </a:lnTo>
                  <a:lnTo>
                    <a:pt x="760" y="368"/>
                  </a:lnTo>
                  <a:lnTo>
                    <a:pt x="750" y="376"/>
                  </a:lnTo>
                  <a:lnTo>
                    <a:pt x="744" y="380"/>
                  </a:lnTo>
                  <a:lnTo>
                    <a:pt x="740" y="385"/>
                  </a:lnTo>
                  <a:lnTo>
                    <a:pt x="736" y="390"/>
                  </a:lnTo>
                  <a:lnTo>
                    <a:pt x="732" y="396"/>
                  </a:lnTo>
                  <a:lnTo>
                    <a:pt x="727" y="404"/>
                  </a:lnTo>
                  <a:lnTo>
                    <a:pt x="722" y="414"/>
                  </a:lnTo>
                  <a:lnTo>
                    <a:pt x="718" y="423"/>
                  </a:lnTo>
                  <a:lnTo>
                    <a:pt x="715" y="432"/>
                  </a:lnTo>
                  <a:lnTo>
                    <a:pt x="713" y="442"/>
                  </a:lnTo>
                  <a:lnTo>
                    <a:pt x="711" y="453"/>
                  </a:lnTo>
                  <a:lnTo>
                    <a:pt x="710" y="463"/>
                  </a:lnTo>
                  <a:lnTo>
                    <a:pt x="709" y="474"/>
                  </a:lnTo>
                  <a:lnTo>
                    <a:pt x="709" y="484"/>
                  </a:lnTo>
                  <a:lnTo>
                    <a:pt x="710" y="494"/>
                  </a:lnTo>
                  <a:lnTo>
                    <a:pt x="712" y="505"/>
                  </a:lnTo>
                  <a:lnTo>
                    <a:pt x="714" y="515"/>
                  </a:lnTo>
                  <a:lnTo>
                    <a:pt x="717" y="525"/>
                  </a:lnTo>
                  <a:lnTo>
                    <a:pt x="720" y="534"/>
                  </a:lnTo>
                  <a:lnTo>
                    <a:pt x="724" y="544"/>
                  </a:lnTo>
                  <a:lnTo>
                    <a:pt x="729" y="553"/>
                  </a:lnTo>
                  <a:lnTo>
                    <a:pt x="738" y="560"/>
                  </a:lnTo>
                  <a:lnTo>
                    <a:pt x="747" y="568"/>
                  </a:lnTo>
                  <a:lnTo>
                    <a:pt x="755" y="577"/>
                  </a:lnTo>
                  <a:lnTo>
                    <a:pt x="761" y="586"/>
                  </a:lnTo>
                  <a:lnTo>
                    <a:pt x="765" y="598"/>
                  </a:lnTo>
                  <a:lnTo>
                    <a:pt x="768" y="608"/>
                  </a:lnTo>
                  <a:lnTo>
                    <a:pt x="768" y="614"/>
                  </a:lnTo>
                  <a:lnTo>
                    <a:pt x="768" y="620"/>
                  </a:lnTo>
                  <a:lnTo>
                    <a:pt x="768" y="626"/>
                  </a:lnTo>
                  <a:lnTo>
                    <a:pt x="766" y="632"/>
                  </a:lnTo>
                  <a:lnTo>
                    <a:pt x="756" y="661"/>
                  </a:lnTo>
                  <a:lnTo>
                    <a:pt x="747" y="691"/>
                  </a:lnTo>
                  <a:lnTo>
                    <a:pt x="742" y="707"/>
                  </a:lnTo>
                  <a:lnTo>
                    <a:pt x="738" y="723"/>
                  </a:lnTo>
                  <a:lnTo>
                    <a:pt x="736" y="740"/>
                  </a:lnTo>
                  <a:lnTo>
                    <a:pt x="734" y="755"/>
                  </a:lnTo>
                  <a:lnTo>
                    <a:pt x="733" y="771"/>
                  </a:lnTo>
                  <a:lnTo>
                    <a:pt x="733" y="788"/>
                  </a:lnTo>
                  <a:lnTo>
                    <a:pt x="734" y="804"/>
                  </a:lnTo>
                  <a:lnTo>
                    <a:pt x="737" y="819"/>
                  </a:lnTo>
                  <a:lnTo>
                    <a:pt x="742" y="835"/>
                  </a:lnTo>
                  <a:lnTo>
                    <a:pt x="749" y="849"/>
                  </a:lnTo>
                  <a:lnTo>
                    <a:pt x="752" y="856"/>
                  </a:lnTo>
                  <a:lnTo>
                    <a:pt x="757" y="862"/>
                  </a:lnTo>
                  <a:lnTo>
                    <a:pt x="761" y="870"/>
                  </a:lnTo>
                  <a:lnTo>
                    <a:pt x="766" y="876"/>
                  </a:lnTo>
                  <a:lnTo>
                    <a:pt x="768" y="882"/>
                  </a:lnTo>
                  <a:lnTo>
                    <a:pt x="772" y="888"/>
                  </a:lnTo>
                  <a:lnTo>
                    <a:pt x="777" y="894"/>
                  </a:lnTo>
                  <a:lnTo>
                    <a:pt x="782" y="899"/>
                  </a:lnTo>
                  <a:lnTo>
                    <a:pt x="796" y="909"/>
                  </a:lnTo>
                  <a:lnTo>
                    <a:pt x="809" y="920"/>
                  </a:lnTo>
                  <a:lnTo>
                    <a:pt x="815" y="925"/>
                  </a:lnTo>
                  <a:lnTo>
                    <a:pt x="820" y="930"/>
                  </a:lnTo>
                  <a:lnTo>
                    <a:pt x="823" y="935"/>
                  </a:lnTo>
                  <a:lnTo>
                    <a:pt x="825" y="941"/>
                  </a:lnTo>
                  <a:lnTo>
                    <a:pt x="826" y="944"/>
                  </a:lnTo>
                  <a:lnTo>
                    <a:pt x="826" y="947"/>
                  </a:lnTo>
                  <a:lnTo>
                    <a:pt x="825" y="951"/>
                  </a:lnTo>
                  <a:lnTo>
                    <a:pt x="824" y="954"/>
                  </a:lnTo>
                  <a:lnTo>
                    <a:pt x="819" y="963"/>
                  </a:lnTo>
                  <a:lnTo>
                    <a:pt x="812" y="971"/>
                  </a:lnTo>
                  <a:lnTo>
                    <a:pt x="801" y="983"/>
                  </a:lnTo>
                  <a:lnTo>
                    <a:pt x="791" y="995"/>
                  </a:lnTo>
                  <a:lnTo>
                    <a:pt x="783" y="1010"/>
                  </a:lnTo>
                  <a:lnTo>
                    <a:pt x="776" y="1024"/>
                  </a:lnTo>
                  <a:lnTo>
                    <a:pt x="771" y="1038"/>
                  </a:lnTo>
                  <a:lnTo>
                    <a:pt x="767" y="1053"/>
                  </a:lnTo>
                  <a:lnTo>
                    <a:pt x="764" y="1069"/>
                  </a:lnTo>
                  <a:lnTo>
                    <a:pt x="763" y="1085"/>
                  </a:lnTo>
                  <a:lnTo>
                    <a:pt x="762" y="1102"/>
                  </a:lnTo>
                  <a:lnTo>
                    <a:pt x="763" y="1118"/>
                  </a:lnTo>
                  <a:lnTo>
                    <a:pt x="765" y="1133"/>
                  </a:lnTo>
                  <a:lnTo>
                    <a:pt x="767" y="1150"/>
                  </a:lnTo>
                  <a:lnTo>
                    <a:pt x="770" y="1166"/>
                  </a:lnTo>
                  <a:lnTo>
                    <a:pt x="774" y="1181"/>
                  </a:lnTo>
                  <a:lnTo>
                    <a:pt x="779" y="1197"/>
                  </a:lnTo>
                  <a:lnTo>
                    <a:pt x="784" y="1211"/>
                  </a:lnTo>
                  <a:lnTo>
                    <a:pt x="784" y="1216"/>
                  </a:lnTo>
                  <a:lnTo>
                    <a:pt x="784" y="1222"/>
                  </a:lnTo>
                  <a:lnTo>
                    <a:pt x="783" y="1226"/>
                  </a:lnTo>
                  <a:lnTo>
                    <a:pt x="781" y="1231"/>
                  </a:lnTo>
                  <a:lnTo>
                    <a:pt x="776" y="1241"/>
                  </a:lnTo>
                  <a:lnTo>
                    <a:pt x="770" y="1249"/>
                  </a:lnTo>
                  <a:lnTo>
                    <a:pt x="756" y="1263"/>
                  </a:lnTo>
                  <a:lnTo>
                    <a:pt x="741" y="1279"/>
                  </a:lnTo>
                  <a:lnTo>
                    <a:pt x="736" y="1288"/>
                  </a:lnTo>
                  <a:lnTo>
                    <a:pt x="732" y="1298"/>
                  </a:lnTo>
                  <a:lnTo>
                    <a:pt x="729" y="1307"/>
                  </a:lnTo>
                  <a:lnTo>
                    <a:pt x="726" y="1317"/>
                  </a:lnTo>
                  <a:lnTo>
                    <a:pt x="724" y="1327"/>
                  </a:lnTo>
                  <a:lnTo>
                    <a:pt x="722" y="1338"/>
                  </a:lnTo>
                  <a:lnTo>
                    <a:pt x="721" y="1349"/>
                  </a:lnTo>
                  <a:lnTo>
                    <a:pt x="721" y="1359"/>
                  </a:lnTo>
                  <a:lnTo>
                    <a:pt x="721" y="1370"/>
                  </a:lnTo>
                  <a:lnTo>
                    <a:pt x="722" y="1381"/>
                  </a:lnTo>
                  <a:lnTo>
                    <a:pt x="724" y="1391"/>
                  </a:lnTo>
                  <a:lnTo>
                    <a:pt x="726" y="1401"/>
                  </a:lnTo>
                  <a:lnTo>
                    <a:pt x="729" y="1411"/>
                  </a:lnTo>
                  <a:lnTo>
                    <a:pt x="732" y="1420"/>
                  </a:lnTo>
                  <a:lnTo>
                    <a:pt x="736" y="1431"/>
                  </a:lnTo>
                  <a:lnTo>
                    <a:pt x="741" y="1439"/>
                  </a:lnTo>
                  <a:lnTo>
                    <a:pt x="745" y="1444"/>
                  </a:lnTo>
                  <a:lnTo>
                    <a:pt x="751" y="1448"/>
                  </a:lnTo>
                  <a:lnTo>
                    <a:pt x="755" y="1452"/>
                  </a:lnTo>
                  <a:lnTo>
                    <a:pt x="760" y="1455"/>
                  </a:lnTo>
                  <a:lnTo>
                    <a:pt x="771" y="1460"/>
                  </a:lnTo>
                  <a:lnTo>
                    <a:pt x="782" y="1464"/>
                  </a:lnTo>
                  <a:lnTo>
                    <a:pt x="795" y="1466"/>
                  </a:lnTo>
                  <a:lnTo>
                    <a:pt x="807" y="1466"/>
                  </a:lnTo>
                  <a:lnTo>
                    <a:pt x="819" y="1466"/>
                  </a:lnTo>
                  <a:lnTo>
                    <a:pt x="830" y="1465"/>
                  </a:lnTo>
                  <a:lnTo>
                    <a:pt x="835" y="1466"/>
                  </a:lnTo>
                  <a:lnTo>
                    <a:pt x="840" y="1467"/>
                  </a:lnTo>
                  <a:lnTo>
                    <a:pt x="844" y="1466"/>
                  </a:lnTo>
                  <a:lnTo>
                    <a:pt x="848" y="1465"/>
                  </a:lnTo>
                  <a:lnTo>
                    <a:pt x="855" y="1462"/>
                  </a:lnTo>
                  <a:lnTo>
                    <a:pt x="863" y="1457"/>
                  </a:lnTo>
                  <a:lnTo>
                    <a:pt x="876" y="1445"/>
                  </a:lnTo>
                  <a:lnTo>
                    <a:pt x="890" y="1431"/>
                  </a:lnTo>
                  <a:lnTo>
                    <a:pt x="896" y="1426"/>
                  </a:lnTo>
                  <a:lnTo>
                    <a:pt x="902" y="1421"/>
                  </a:lnTo>
                  <a:lnTo>
                    <a:pt x="905" y="1419"/>
                  </a:lnTo>
                  <a:lnTo>
                    <a:pt x="907" y="1418"/>
                  </a:lnTo>
                  <a:lnTo>
                    <a:pt x="910" y="1418"/>
                  </a:lnTo>
                  <a:lnTo>
                    <a:pt x="913" y="1418"/>
                  </a:lnTo>
                  <a:lnTo>
                    <a:pt x="915" y="1419"/>
                  </a:lnTo>
                  <a:lnTo>
                    <a:pt x="918" y="1421"/>
                  </a:lnTo>
                  <a:lnTo>
                    <a:pt x="920" y="1424"/>
                  </a:lnTo>
                  <a:lnTo>
                    <a:pt x="923" y="1428"/>
                  </a:lnTo>
                  <a:lnTo>
                    <a:pt x="927" y="1438"/>
                  </a:lnTo>
                  <a:lnTo>
                    <a:pt x="933" y="1452"/>
                  </a:lnTo>
                  <a:lnTo>
                    <a:pt x="935" y="1460"/>
                  </a:lnTo>
                  <a:lnTo>
                    <a:pt x="936" y="1468"/>
                  </a:lnTo>
                  <a:lnTo>
                    <a:pt x="937" y="1476"/>
                  </a:lnTo>
                  <a:lnTo>
                    <a:pt x="936" y="1483"/>
                  </a:lnTo>
                  <a:lnTo>
                    <a:pt x="934" y="1491"/>
                  </a:lnTo>
                  <a:lnTo>
                    <a:pt x="932" y="1497"/>
                  </a:lnTo>
                  <a:lnTo>
                    <a:pt x="928" y="1504"/>
                  </a:lnTo>
                  <a:lnTo>
                    <a:pt x="925" y="1511"/>
                  </a:lnTo>
                  <a:lnTo>
                    <a:pt x="917" y="1524"/>
                  </a:lnTo>
                  <a:lnTo>
                    <a:pt x="907" y="1535"/>
                  </a:lnTo>
                  <a:lnTo>
                    <a:pt x="897" y="1545"/>
                  </a:lnTo>
                  <a:lnTo>
                    <a:pt x="887" y="1554"/>
                  </a:lnTo>
                  <a:lnTo>
                    <a:pt x="875" y="1556"/>
                  </a:lnTo>
                  <a:lnTo>
                    <a:pt x="865" y="1558"/>
                  </a:lnTo>
                  <a:lnTo>
                    <a:pt x="854" y="1559"/>
                  </a:lnTo>
                  <a:lnTo>
                    <a:pt x="844" y="1559"/>
                  </a:lnTo>
                  <a:lnTo>
                    <a:pt x="832" y="1559"/>
                  </a:lnTo>
                  <a:lnTo>
                    <a:pt x="821" y="1558"/>
                  </a:lnTo>
                  <a:lnTo>
                    <a:pt x="811" y="1557"/>
                  </a:lnTo>
                  <a:lnTo>
                    <a:pt x="800" y="1555"/>
                  </a:lnTo>
                  <a:lnTo>
                    <a:pt x="788" y="1553"/>
                  </a:lnTo>
                  <a:lnTo>
                    <a:pt x="778" y="1550"/>
                  </a:lnTo>
                  <a:lnTo>
                    <a:pt x="768" y="1546"/>
                  </a:lnTo>
                  <a:lnTo>
                    <a:pt x="758" y="1542"/>
                  </a:lnTo>
                  <a:lnTo>
                    <a:pt x="748" y="1537"/>
                  </a:lnTo>
                  <a:lnTo>
                    <a:pt x="738" y="1532"/>
                  </a:lnTo>
                  <a:lnTo>
                    <a:pt x="729" y="1526"/>
                  </a:lnTo>
                  <a:lnTo>
                    <a:pt x="720" y="1520"/>
                  </a:lnTo>
                  <a:lnTo>
                    <a:pt x="707" y="1503"/>
                  </a:lnTo>
                  <a:lnTo>
                    <a:pt x="693" y="1488"/>
                  </a:lnTo>
                  <a:lnTo>
                    <a:pt x="682" y="1470"/>
                  </a:lnTo>
                  <a:lnTo>
                    <a:pt x="671" y="1454"/>
                  </a:lnTo>
                  <a:lnTo>
                    <a:pt x="660" y="1437"/>
                  </a:lnTo>
                  <a:lnTo>
                    <a:pt x="649" y="1418"/>
                  </a:lnTo>
                  <a:lnTo>
                    <a:pt x="641" y="1400"/>
                  </a:lnTo>
                  <a:lnTo>
                    <a:pt x="632" y="1382"/>
                  </a:lnTo>
                  <a:lnTo>
                    <a:pt x="625" y="1362"/>
                  </a:lnTo>
                  <a:lnTo>
                    <a:pt x="618" y="1343"/>
                  </a:lnTo>
                  <a:lnTo>
                    <a:pt x="612" y="1323"/>
                  </a:lnTo>
                  <a:lnTo>
                    <a:pt x="605" y="1304"/>
                  </a:lnTo>
                  <a:lnTo>
                    <a:pt x="601" y="1283"/>
                  </a:lnTo>
                  <a:lnTo>
                    <a:pt x="597" y="1263"/>
                  </a:lnTo>
                  <a:lnTo>
                    <a:pt x="593" y="1243"/>
                  </a:lnTo>
                  <a:lnTo>
                    <a:pt x="591" y="1222"/>
                  </a:lnTo>
                  <a:lnTo>
                    <a:pt x="585" y="1207"/>
                  </a:lnTo>
                  <a:lnTo>
                    <a:pt x="593" y="1188"/>
                  </a:lnTo>
                  <a:lnTo>
                    <a:pt x="601" y="1170"/>
                  </a:lnTo>
                  <a:lnTo>
                    <a:pt x="610" y="1151"/>
                  </a:lnTo>
                  <a:lnTo>
                    <a:pt x="617" y="1131"/>
                  </a:lnTo>
                  <a:lnTo>
                    <a:pt x="623" y="1111"/>
                  </a:lnTo>
                  <a:lnTo>
                    <a:pt x="628" y="1090"/>
                  </a:lnTo>
                  <a:lnTo>
                    <a:pt x="633" y="1070"/>
                  </a:lnTo>
                  <a:lnTo>
                    <a:pt x="636" y="1049"/>
                  </a:lnTo>
                  <a:lnTo>
                    <a:pt x="638" y="1028"/>
                  </a:lnTo>
                  <a:lnTo>
                    <a:pt x="638" y="1007"/>
                  </a:lnTo>
                  <a:lnTo>
                    <a:pt x="637" y="987"/>
                  </a:lnTo>
                  <a:lnTo>
                    <a:pt x="634" y="967"/>
                  </a:lnTo>
                  <a:lnTo>
                    <a:pt x="632" y="957"/>
                  </a:lnTo>
                  <a:lnTo>
                    <a:pt x="629" y="947"/>
                  </a:lnTo>
                  <a:lnTo>
                    <a:pt x="626" y="937"/>
                  </a:lnTo>
                  <a:lnTo>
                    <a:pt x="622" y="928"/>
                  </a:lnTo>
                  <a:lnTo>
                    <a:pt x="617" y="918"/>
                  </a:lnTo>
                  <a:lnTo>
                    <a:pt x="612" y="908"/>
                  </a:lnTo>
                  <a:lnTo>
                    <a:pt x="606" y="899"/>
                  </a:lnTo>
                  <a:lnTo>
                    <a:pt x="600" y="890"/>
                  </a:lnTo>
                  <a:lnTo>
                    <a:pt x="613" y="868"/>
                  </a:lnTo>
                  <a:lnTo>
                    <a:pt x="625" y="847"/>
                  </a:lnTo>
                  <a:lnTo>
                    <a:pt x="634" y="825"/>
                  </a:lnTo>
                  <a:lnTo>
                    <a:pt x="642" y="801"/>
                  </a:lnTo>
                  <a:lnTo>
                    <a:pt x="645" y="790"/>
                  </a:lnTo>
                  <a:lnTo>
                    <a:pt x="648" y="778"/>
                  </a:lnTo>
                  <a:lnTo>
                    <a:pt x="650" y="765"/>
                  </a:lnTo>
                  <a:lnTo>
                    <a:pt x="651" y="753"/>
                  </a:lnTo>
                  <a:lnTo>
                    <a:pt x="652" y="741"/>
                  </a:lnTo>
                  <a:lnTo>
                    <a:pt x="653" y="727"/>
                  </a:lnTo>
                  <a:lnTo>
                    <a:pt x="653" y="714"/>
                  </a:lnTo>
                  <a:lnTo>
                    <a:pt x="652" y="702"/>
                  </a:lnTo>
                  <a:lnTo>
                    <a:pt x="633" y="672"/>
                  </a:lnTo>
                  <a:lnTo>
                    <a:pt x="615" y="642"/>
                  </a:lnTo>
                  <a:lnTo>
                    <a:pt x="611" y="634"/>
                  </a:lnTo>
                  <a:lnTo>
                    <a:pt x="607" y="626"/>
                  </a:lnTo>
                  <a:lnTo>
                    <a:pt x="604" y="618"/>
                  </a:lnTo>
                  <a:lnTo>
                    <a:pt x="602" y="610"/>
                  </a:lnTo>
                  <a:lnTo>
                    <a:pt x="600" y="601"/>
                  </a:lnTo>
                  <a:lnTo>
                    <a:pt x="599" y="592"/>
                  </a:lnTo>
                  <a:lnTo>
                    <a:pt x="599" y="582"/>
                  </a:lnTo>
                  <a:lnTo>
                    <a:pt x="600" y="573"/>
                  </a:lnTo>
                  <a:lnTo>
                    <a:pt x="607" y="558"/>
                  </a:lnTo>
                  <a:lnTo>
                    <a:pt x="615" y="542"/>
                  </a:lnTo>
                  <a:lnTo>
                    <a:pt x="621" y="526"/>
                  </a:lnTo>
                  <a:lnTo>
                    <a:pt x="627" y="511"/>
                  </a:lnTo>
                  <a:lnTo>
                    <a:pt x="637" y="478"/>
                  </a:lnTo>
                  <a:lnTo>
                    <a:pt x="648" y="446"/>
                  </a:lnTo>
                  <a:lnTo>
                    <a:pt x="655" y="430"/>
                  </a:lnTo>
                  <a:lnTo>
                    <a:pt x="661" y="415"/>
                  </a:lnTo>
                  <a:lnTo>
                    <a:pt x="668" y="399"/>
                  </a:lnTo>
                  <a:lnTo>
                    <a:pt x="676" y="384"/>
                  </a:lnTo>
                  <a:lnTo>
                    <a:pt x="685" y="370"/>
                  </a:lnTo>
                  <a:lnTo>
                    <a:pt x="695" y="355"/>
                  </a:lnTo>
                  <a:lnTo>
                    <a:pt x="707" y="341"/>
                  </a:lnTo>
                  <a:lnTo>
                    <a:pt x="720" y="328"/>
                  </a:lnTo>
                  <a:lnTo>
                    <a:pt x="728" y="320"/>
                  </a:lnTo>
                  <a:lnTo>
                    <a:pt x="737" y="310"/>
                  </a:lnTo>
                  <a:lnTo>
                    <a:pt x="748" y="303"/>
                  </a:lnTo>
                  <a:lnTo>
                    <a:pt x="758" y="296"/>
                  </a:lnTo>
                  <a:lnTo>
                    <a:pt x="769" y="290"/>
                  </a:lnTo>
                  <a:lnTo>
                    <a:pt x="780" y="284"/>
                  </a:lnTo>
                  <a:lnTo>
                    <a:pt x="791" y="279"/>
                  </a:lnTo>
                  <a:lnTo>
                    <a:pt x="804" y="275"/>
                  </a:lnTo>
                  <a:lnTo>
                    <a:pt x="816" y="271"/>
                  </a:lnTo>
                  <a:lnTo>
                    <a:pt x="827" y="268"/>
                  </a:lnTo>
                  <a:lnTo>
                    <a:pt x="840" y="264"/>
                  </a:lnTo>
                  <a:lnTo>
                    <a:pt x="852" y="262"/>
                  </a:lnTo>
                  <a:lnTo>
                    <a:pt x="864" y="261"/>
                  </a:lnTo>
                  <a:lnTo>
                    <a:pt x="876" y="260"/>
                  </a:lnTo>
                  <a:lnTo>
                    <a:pt x="888" y="261"/>
                  </a:lnTo>
                  <a:lnTo>
                    <a:pt x="899" y="261"/>
                  </a:lnTo>
                  <a:lnTo>
                    <a:pt x="907" y="266"/>
                  </a:lnTo>
                  <a:lnTo>
                    <a:pt x="916" y="272"/>
                  </a:lnTo>
                  <a:lnTo>
                    <a:pt x="923" y="278"/>
                  </a:lnTo>
                  <a:lnTo>
                    <a:pt x="929" y="285"/>
                  </a:lnTo>
                  <a:lnTo>
                    <a:pt x="936" y="292"/>
                  </a:lnTo>
                  <a:lnTo>
                    <a:pt x="940" y="300"/>
                  </a:lnTo>
                  <a:lnTo>
                    <a:pt x="943" y="309"/>
                  </a:lnTo>
                  <a:lnTo>
                    <a:pt x="945" y="320"/>
                  </a:lnTo>
                  <a:lnTo>
                    <a:pt x="944" y="330"/>
                  </a:lnTo>
                  <a:lnTo>
                    <a:pt x="943" y="341"/>
                  </a:lnTo>
                  <a:lnTo>
                    <a:pt x="941" y="351"/>
                  </a:lnTo>
                  <a:lnTo>
                    <a:pt x="937" y="362"/>
                  </a:lnTo>
                  <a:lnTo>
                    <a:pt x="933" y="371"/>
                  </a:lnTo>
                  <a:lnTo>
                    <a:pt x="926" y="380"/>
                  </a:lnTo>
                  <a:lnTo>
                    <a:pt x="919" y="387"/>
                  </a:lnTo>
                  <a:lnTo>
                    <a:pt x="911" y="394"/>
                  </a:lnTo>
                  <a:close/>
                  <a:moveTo>
                    <a:pt x="461" y="842"/>
                  </a:moveTo>
                  <a:lnTo>
                    <a:pt x="454" y="847"/>
                  </a:lnTo>
                  <a:lnTo>
                    <a:pt x="447" y="850"/>
                  </a:lnTo>
                  <a:lnTo>
                    <a:pt x="439" y="852"/>
                  </a:lnTo>
                  <a:lnTo>
                    <a:pt x="432" y="852"/>
                  </a:lnTo>
                  <a:lnTo>
                    <a:pt x="417" y="850"/>
                  </a:lnTo>
                  <a:lnTo>
                    <a:pt x="404" y="847"/>
                  </a:lnTo>
                  <a:lnTo>
                    <a:pt x="397" y="845"/>
                  </a:lnTo>
                  <a:lnTo>
                    <a:pt x="390" y="843"/>
                  </a:lnTo>
                  <a:lnTo>
                    <a:pt x="384" y="843"/>
                  </a:lnTo>
                  <a:lnTo>
                    <a:pt x="376" y="842"/>
                  </a:lnTo>
                  <a:lnTo>
                    <a:pt x="370" y="843"/>
                  </a:lnTo>
                  <a:lnTo>
                    <a:pt x="363" y="846"/>
                  </a:lnTo>
                  <a:lnTo>
                    <a:pt x="357" y="850"/>
                  </a:lnTo>
                  <a:lnTo>
                    <a:pt x="351" y="856"/>
                  </a:lnTo>
                  <a:lnTo>
                    <a:pt x="344" y="872"/>
                  </a:lnTo>
                  <a:lnTo>
                    <a:pt x="338" y="887"/>
                  </a:lnTo>
                  <a:lnTo>
                    <a:pt x="335" y="902"/>
                  </a:lnTo>
                  <a:lnTo>
                    <a:pt x="332" y="918"/>
                  </a:lnTo>
                  <a:lnTo>
                    <a:pt x="332" y="934"/>
                  </a:lnTo>
                  <a:lnTo>
                    <a:pt x="335" y="950"/>
                  </a:lnTo>
                  <a:lnTo>
                    <a:pt x="339" y="966"/>
                  </a:lnTo>
                  <a:lnTo>
                    <a:pt x="345" y="982"/>
                  </a:lnTo>
                  <a:lnTo>
                    <a:pt x="349" y="987"/>
                  </a:lnTo>
                  <a:lnTo>
                    <a:pt x="354" y="990"/>
                  </a:lnTo>
                  <a:lnTo>
                    <a:pt x="359" y="992"/>
                  </a:lnTo>
                  <a:lnTo>
                    <a:pt x="363" y="993"/>
                  </a:lnTo>
                  <a:lnTo>
                    <a:pt x="373" y="994"/>
                  </a:lnTo>
                  <a:lnTo>
                    <a:pt x="384" y="992"/>
                  </a:lnTo>
                  <a:lnTo>
                    <a:pt x="394" y="990"/>
                  </a:lnTo>
                  <a:lnTo>
                    <a:pt x="404" y="989"/>
                  </a:lnTo>
                  <a:lnTo>
                    <a:pt x="409" y="989"/>
                  </a:lnTo>
                  <a:lnTo>
                    <a:pt x="414" y="990"/>
                  </a:lnTo>
                  <a:lnTo>
                    <a:pt x="419" y="991"/>
                  </a:lnTo>
                  <a:lnTo>
                    <a:pt x="425" y="993"/>
                  </a:lnTo>
                  <a:lnTo>
                    <a:pt x="436" y="1000"/>
                  </a:lnTo>
                  <a:lnTo>
                    <a:pt x="446" y="1010"/>
                  </a:lnTo>
                  <a:lnTo>
                    <a:pt x="450" y="1014"/>
                  </a:lnTo>
                  <a:lnTo>
                    <a:pt x="455" y="1019"/>
                  </a:lnTo>
                  <a:lnTo>
                    <a:pt x="458" y="1024"/>
                  </a:lnTo>
                  <a:lnTo>
                    <a:pt x="462" y="1030"/>
                  </a:lnTo>
                  <a:lnTo>
                    <a:pt x="464" y="1035"/>
                  </a:lnTo>
                  <a:lnTo>
                    <a:pt x="466" y="1041"/>
                  </a:lnTo>
                  <a:lnTo>
                    <a:pt x="468" y="1047"/>
                  </a:lnTo>
                  <a:lnTo>
                    <a:pt x="469" y="1053"/>
                  </a:lnTo>
                  <a:lnTo>
                    <a:pt x="469" y="1061"/>
                  </a:lnTo>
                  <a:lnTo>
                    <a:pt x="468" y="1068"/>
                  </a:lnTo>
                  <a:lnTo>
                    <a:pt x="467" y="1075"/>
                  </a:lnTo>
                  <a:lnTo>
                    <a:pt x="464" y="1082"/>
                  </a:lnTo>
                  <a:lnTo>
                    <a:pt x="461" y="1091"/>
                  </a:lnTo>
                  <a:lnTo>
                    <a:pt x="457" y="1100"/>
                  </a:lnTo>
                  <a:lnTo>
                    <a:pt x="452" y="1108"/>
                  </a:lnTo>
                  <a:lnTo>
                    <a:pt x="446" y="1115"/>
                  </a:lnTo>
                  <a:lnTo>
                    <a:pt x="440" y="1122"/>
                  </a:lnTo>
                  <a:lnTo>
                    <a:pt x="433" y="1127"/>
                  </a:lnTo>
                  <a:lnTo>
                    <a:pt x="426" y="1132"/>
                  </a:lnTo>
                  <a:lnTo>
                    <a:pt x="418" y="1136"/>
                  </a:lnTo>
                  <a:lnTo>
                    <a:pt x="410" y="1140"/>
                  </a:lnTo>
                  <a:lnTo>
                    <a:pt x="402" y="1143"/>
                  </a:lnTo>
                  <a:lnTo>
                    <a:pt x="393" y="1146"/>
                  </a:lnTo>
                  <a:lnTo>
                    <a:pt x="385" y="1149"/>
                  </a:lnTo>
                  <a:lnTo>
                    <a:pt x="367" y="1153"/>
                  </a:lnTo>
                  <a:lnTo>
                    <a:pt x="351" y="1155"/>
                  </a:lnTo>
                  <a:lnTo>
                    <a:pt x="340" y="1152"/>
                  </a:lnTo>
                  <a:lnTo>
                    <a:pt x="329" y="1149"/>
                  </a:lnTo>
                  <a:lnTo>
                    <a:pt x="318" y="1145"/>
                  </a:lnTo>
                  <a:lnTo>
                    <a:pt x="308" y="1141"/>
                  </a:lnTo>
                  <a:lnTo>
                    <a:pt x="298" y="1137"/>
                  </a:lnTo>
                  <a:lnTo>
                    <a:pt x="288" y="1132"/>
                  </a:lnTo>
                  <a:lnTo>
                    <a:pt x="277" y="1126"/>
                  </a:lnTo>
                  <a:lnTo>
                    <a:pt x="268" y="1120"/>
                  </a:lnTo>
                  <a:lnTo>
                    <a:pt x="259" y="1114"/>
                  </a:lnTo>
                  <a:lnTo>
                    <a:pt x="251" y="1107"/>
                  </a:lnTo>
                  <a:lnTo>
                    <a:pt x="243" y="1098"/>
                  </a:lnTo>
                  <a:lnTo>
                    <a:pt x="234" y="1090"/>
                  </a:lnTo>
                  <a:lnTo>
                    <a:pt x="227" y="1081"/>
                  </a:lnTo>
                  <a:lnTo>
                    <a:pt x="221" y="1072"/>
                  </a:lnTo>
                  <a:lnTo>
                    <a:pt x="215" y="1062"/>
                  </a:lnTo>
                  <a:lnTo>
                    <a:pt x="209" y="1051"/>
                  </a:lnTo>
                  <a:lnTo>
                    <a:pt x="203" y="1040"/>
                  </a:lnTo>
                  <a:lnTo>
                    <a:pt x="198" y="1029"/>
                  </a:lnTo>
                  <a:lnTo>
                    <a:pt x="192" y="1018"/>
                  </a:lnTo>
                  <a:lnTo>
                    <a:pt x="188" y="1005"/>
                  </a:lnTo>
                  <a:lnTo>
                    <a:pt x="185" y="994"/>
                  </a:lnTo>
                  <a:lnTo>
                    <a:pt x="182" y="982"/>
                  </a:lnTo>
                  <a:lnTo>
                    <a:pt x="180" y="970"/>
                  </a:lnTo>
                  <a:lnTo>
                    <a:pt x="178" y="956"/>
                  </a:lnTo>
                  <a:lnTo>
                    <a:pt x="177" y="944"/>
                  </a:lnTo>
                  <a:lnTo>
                    <a:pt x="176" y="932"/>
                  </a:lnTo>
                  <a:lnTo>
                    <a:pt x="176" y="919"/>
                  </a:lnTo>
                  <a:lnTo>
                    <a:pt x="177" y="906"/>
                  </a:lnTo>
                  <a:lnTo>
                    <a:pt x="178" y="893"/>
                  </a:lnTo>
                  <a:lnTo>
                    <a:pt x="180" y="881"/>
                  </a:lnTo>
                  <a:lnTo>
                    <a:pt x="182" y="867"/>
                  </a:lnTo>
                  <a:lnTo>
                    <a:pt x="184" y="855"/>
                  </a:lnTo>
                  <a:lnTo>
                    <a:pt x="196" y="832"/>
                  </a:lnTo>
                  <a:lnTo>
                    <a:pt x="208" y="808"/>
                  </a:lnTo>
                  <a:lnTo>
                    <a:pt x="220" y="785"/>
                  </a:lnTo>
                  <a:lnTo>
                    <a:pt x="233" y="762"/>
                  </a:lnTo>
                  <a:lnTo>
                    <a:pt x="240" y="751"/>
                  </a:lnTo>
                  <a:lnTo>
                    <a:pt x="249" y="741"/>
                  </a:lnTo>
                  <a:lnTo>
                    <a:pt x="257" y="731"/>
                  </a:lnTo>
                  <a:lnTo>
                    <a:pt x="265" y="721"/>
                  </a:lnTo>
                  <a:lnTo>
                    <a:pt x="275" y="712"/>
                  </a:lnTo>
                  <a:lnTo>
                    <a:pt x="285" y="704"/>
                  </a:lnTo>
                  <a:lnTo>
                    <a:pt x="296" y="697"/>
                  </a:lnTo>
                  <a:lnTo>
                    <a:pt x="308" y="691"/>
                  </a:lnTo>
                  <a:lnTo>
                    <a:pt x="322" y="685"/>
                  </a:lnTo>
                  <a:lnTo>
                    <a:pt x="337" y="678"/>
                  </a:lnTo>
                  <a:lnTo>
                    <a:pt x="352" y="673"/>
                  </a:lnTo>
                  <a:lnTo>
                    <a:pt x="368" y="669"/>
                  </a:lnTo>
                  <a:lnTo>
                    <a:pt x="384" y="666"/>
                  </a:lnTo>
                  <a:lnTo>
                    <a:pt x="400" y="665"/>
                  </a:lnTo>
                  <a:lnTo>
                    <a:pt x="407" y="665"/>
                  </a:lnTo>
                  <a:lnTo>
                    <a:pt x="415" y="666"/>
                  </a:lnTo>
                  <a:lnTo>
                    <a:pt x="423" y="668"/>
                  </a:lnTo>
                  <a:lnTo>
                    <a:pt x="431" y="670"/>
                  </a:lnTo>
                  <a:lnTo>
                    <a:pt x="439" y="674"/>
                  </a:lnTo>
                  <a:lnTo>
                    <a:pt x="447" y="678"/>
                  </a:lnTo>
                  <a:lnTo>
                    <a:pt x="453" y="683"/>
                  </a:lnTo>
                  <a:lnTo>
                    <a:pt x="460" y="689"/>
                  </a:lnTo>
                  <a:lnTo>
                    <a:pt x="465" y="695"/>
                  </a:lnTo>
                  <a:lnTo>
                    <a:pt x="471" y="702"/>
                  </a:lnTo>
                  <a:lnTo>
                    <a:pt x="476" y="709"/>
                  </a:lnTo>
                  <a:lnTo>
                    <a:pt x="479" y="716"/>
                  </a:lnTo>
                  <a:lnTo>
                    <a:pt x="486" y="732"/>
                  </a:lnTo>
                  <a:lnTo>
                    <a:pt x="490" y="749"/>
                  </a:lnTo>
                  <a:lnTo>
                    <a:pt x="494" y="766"/>
                  </a:lnTo>
                  <a:lnTo>
                    <a:pt x="495" y="784"/>
                  </a:lnTo>
                  <a:lnTo>
                    <a:pt x="490" y="799"/>
                  </a:lnTo>
                  <a:lnTo>
                    <a:pt x="483" y="815"/>
                  </a:lnTo>
                  <a:lnTo>
                    <a:pt x="479" y="822"/>
                  </a:lnTo>
                  <a:lnTo>
                    <a:pt x="474" y="830"/>
                  </a:lnTo>
                  <a:lnTo>
                    <a:pt x="468" y="836"/>
                  </a:lnTo>
                  <a:lnTo>
                    <a:pt x="461" y="842"/>
                  </a:lnTo>
                  <a:close/>
                  <a:moveTo>
                    <a:pt x="409" y="794"/>
                  </a:moveTo>
                  <a:lnTo>
                    <a:pt x="406" y="791"/>
                  </a:lnTo>
                  <a:lnTo>
                    <a:pt x="402" y="789"/>
                  </a:lnTo>
                  <a:lnTo>
                    <a:pt x="399" y="788"/>
                  </a:lnTo>
                  <a:lnTo>
                    <a:pt x="395" y="788"/>
                  </a:lnTo>
                  <a:lnTo>
                    <a:pt x="388" y="787"/>
                  </a:lnTo>
                  <a:lnTo>
                    <a:pt x="380" y="788"/>
                  </a:lnTo>
                  <a:lnTo>
                    <a:pt x="364" y="792"/>
                  </a:lnTo>
                  <a:lnTo>
                    <a:pt x="348" y="794"/>
                  </a:lnTo>
                  <a:lnTo>
                    <a:pt x="338" y="803"/>
                  </a:lnTo>
                  <a:lnTo>
                    <a:pt x="328" y="813"/>
                  </a:lnTo>
                  <a:lnTo>
                    <a:pt x="320" y="824"/>
                  </a:lnTo>
                  <a:lnTo>
                    <a:pt x="313" y="834"/>
                  </a:lnTo>
                  <a:lnTo>
                    <a:pt x="307" y="845"/>
                  </a:lnTo>
                  <a:lnTo>
                    <a:pt x="302" y="857"/>
                  </a:lnTo>
                  <a:lnTo>
                    <a:pt x="298" y="868"/>
                  </a:lnTo>
                  <a:lnTo>
                    <a:pt x="294" y="881"/>
                  </a:lnTo>
                  <a:lnTo>
                    <a:pt x="291" y="894"/>
                  </a:lnTo>
                  <a:lnTo>
                    <a:pt x="290" y="906"/>
                  </a:lnTo>
                  <a:lnTo>
                    <a:pt x="289" y="920"/>
                  </a:lnTo>
                  <a:lnTo>
                    <a:pt x="288" y="933"/>
                  </a:lnTo>
                  <a:lnTo>
                    <a:pt x="289" y="946"/>
                  </a:lnTo>
                  <a:lnTo>
                    <a:pt x="290" y="959"/>
                  </a:lnTo>
                  <a:lnTo>
                    <a:pt x="293" y="973"/>
                  </a:lnTo>
                  <a:lnTo>
                    <a:pt x="296" y="986"/>
                  </a:lnTo>
                  <a:lnTo>
                    <a:pt x="299" y="994"/>
                  </a:lnTo>
                  <a:lnTo>
                    <a:pt x="303" y="1002"/>
                  </a:lnTo>
                  <a:lnTo>
                    <a:pt x="307" y="1011"/>
                  </a:lnTo>
                  <a:lnTo>
                    <a:pt x="313" y="1018"/>
                  </a:lnTo>
                  <a:lnTo>
                    <a:pt x="318" y="1025"/>
                  </a:lnTo>
                  <a:lnTo>
                    <a:pt x="325" y="1031"/>
                  </a:lnTo>
                  <a:lnTo>
                    <a:pt x="332" y="1036"/>
                  </a:lnTo>
                  <a:lnTo>
                    <a:pt x="342" y="1040"/>
                  </a:lnTo>
                  <a:lnTo>
                    <a:pt x="347" y="1042"/>
                  </a:lnTo>
                  <a:lnTo>
                    <a:pt x="353" y="1042"/>
                  </a:lnTo>
                  <a:lnTo>
                    <a:pt x="358" y="1042"/>
                  </a:lnTo>
                  <a:lnTo>
                    <a:pt x="364" y="1040"/>
                  </a:lnTo>
                  <a:lnTo>
                    <a:pt x="376" y="1037"/>
                  </a:lnTo>
                  <a:lnTo>
                    <a:pt x="388" y="1033"/>
                  </a:lnTo>
                  <a:lnTo>
                    <a:pt x="393" y="1032"/>
                  </a:lnTo>
                  <a:lnTo>
                    <a:pt x="398" y="1032"/>
                  </a:lnTo>
                  <a:lnTo>
                    <a:pt x="402" y="1033"/>
                  </a:lnTo>
                  <a:lnTo>
                    <a:pt x="405" y="1035"/>
                  </a:lnTo>
                  <a:lnTo>
                    <a:pt x="407" y="1039"/>
                  </a:lnTo>
                  <a:lnTo>
                    <a:pt x="409" y="1044"/>
                  </a:lnTo>
                  <a:lnTo>
                    <a:pt x="410" y="1051"/>
                  </a:lnTo>
                  <a:lnTo>
                    <a:pt x="409" y="1062"/>
                  </a:lnTo>
                  <a:lnTo>
                    <a:pt x="408" y="1068"/>
                  </a:lnTo>
                  <a:lnTo>
                    <a:pt x="406" y="1073"/>
                  </a:lnTo>
                  <a:lnTo>
                    <a:pt x="404" y="1078"/>
                  </a:lnTo>
                  <a:lnTo>
                    <a:pt x="401" y="1082"/>
                  </a:lnTo>
                  <a:lnTo>
                    <a:pt x="398" y="1086"/>
                  </a:lnTo>
                  <a:lnTo>
                    <a:pt x="394" y="1089"/>
                  </a:lnTo>
                  <a:lnTo>
                    <a:pt x="390" y="1092"/>
                  </a:lnTo>
                  <a:lnTo>
                    <a:pt x="385" y="1095"/>
                  </a:lnTo>
                  <a:lnTo>
                    <a:pt x="374" y="1099"/>
                  </a:lnTo>
                  <a:lnTo>
                    <a:pt x="363" y="1103"/>
                  </a:lnTo>
                  <a:lnTo>
                    <a:pt x="352" y="1106"/>
                  </a:lnTo>
                  <a:lnTo>
                    <a:pt x="342" y="1109"/>
                  </a:lnTo>
                  <a:lnTo>
                    <a:pt x="325" y="1103"/>
                  </a:lnTo>
                  <a:lnTo>
                    <a:pt x="310" y="1095"/>
                  </a:lnTo>
                  <a:lnTo>
                    <a:pt x="296" y="1086"/>
                  </a:lnTo>
                  <a:lnTo>
                    <a:pt x="283" y="1076"/>
                  </a:lnTo>
                  <a:lnTo>
                    <a:pt x="272" y="1065"/>
                  </a:lnTo>
                  <a:lnTo>
                    <a:pt x="263" y="1052"/>
                  </a:lnTo>
                  <a:lnTo>
                    <a:pt x="254" y="1039"/>
                  </a:lnTo>
                  <a:lnTo>
                    <a:pt x="246" y="1026"/>
                  </a:lnTo>
                  <a:lnTo>
                    <a:pt x="239" y="1011"/>
                  </a:lnTo>
                  <a:lnTo>
                    <a:pt x="233" y="995"/>
                  </a:lnTo>
                  <a:lnTo>
                    <a:pt x="228" y="980"/>
                  </a:lnTo>
                  <a:lnTo>
                    <a:pt x="224" y="965"/>
                  </a:lnTo>
                  <a:lnTo>
                    <a:pt x="221" y="948"/>
                  </a:lnTo>
                  <a:lnTo>
                    <a:pt x="219" y="932"/>
                  </a:lnTo>
                  <a:lnTo>
                    <a:pt x="217" y="917"/>
                  </a:lnTo>
                  <a:lnTo>
                    <a:pt x="215" y="900"/>
                  </a:lnTo>
                  <a:lnTo>
                    <a:pt x="215" y="891"/>
                  </a:lnTo>
                  <a:lnTo>
                    <a:pt x="216" y="882"/>
                  </a:lnTo>
                  <a:lnTo>
                    <a:pt x="218" y="872"/>
                  </a:lnTo>
                  <a:lnTo>
                    <a:pt x="221" y="862"/>
                  </a:lnTo>
                  <a:lnTo>
                    <a:pt x="228" y="845"/>
                  </a:lnTo>
                  <a:lnTo>
                    <a:pt x="237" y="828"/>
                  </a:lnTo>
                  <a:lnTo>
                    <a:pt x="259" y="793"/>
                  </a:lnTo>
                  <a:lnTo>
                    <a:pt x="280" y="758"/>
                  </a:lnTo>
                  <a:lnTo>
                    <a:pt x="294" y="748"/>
                  </a:lnTo>
                  <a:lnTo>
                    <a:pt x="308" y="738"/>
                  </a:lnTo>
                  <a:lnTo>
                    <a:pt x="323" y="728"/>
                  </a:lnTo>
                  <a:lnTo>
                    <a:pt x="340" y="720"/>
                  </a:lnTo>
                  <a:lnTo>
                    <a:pt x="348" y="717"/>
                  </a:lnTo>
                  <a:lnTo>
                    <a:pt x="356" y="715"/>
                  </a:lnTo>
                  <a:lnTo>
                    <a:pt x="364" y="714"/>
                  </a:lnTo>
                  <a:lnTo>
                    <a:pt x="373" y="713"/>
                  </a:lnTo>
                  <a:lnTo>
                    <a:pt x="382" y="713"/>
                  </a:lnTo>
                  <a:lnTo>
                    <a:pt x="390" y="714"/>
                  </a:lnTo>
                  <a:lnTo>
                    <a:pt x="398" y="716"/>
                  </a:lnTo>
                  <a:lnTo>
                    <a:pt x="406" y="719"/>
                  </a:lnTo>
                  <a:lnTo>
                    <a:pt x="410" y="723"/>
                  </a:lnTo>
                  <a:lnTo>
                    <a:pt x="414" y="727"/>
                  </a:lnTo>
                  <a:lnTo>
                    <a:pt x="417" y="732"/>
                  </a:lnTo>
                  <a:lnTo>
                    <a:pt x="420" y="736"/>
                  </a:lnTo>
                  <a:lnTo>
                    <a:pt x="425" y="744"/>
                  </a:lnTo>
                  <a:lnTo>
                    <a:pt x="428" y="753"/>
                  </a:lnTo>
                  <a:lnTo>
                    <a:pt x="429" y="759"/>
                  </a:lnTo>
                  <a:lnTo>
                    <a:pt x="429" y="765"/>
                  </a:lnTo>
                  <a:lnTo>
                    <a:pt x="428" y="771"/>
                  </a:lnTo>
                  <a:lnTo>
                    <a:pt x="426" y="776"/>
                  </a:lnTo>
                  <a:lnTo>
                    <a:pt x="422" y="783"/>
                  </a:lnTo>
                  <a:lnTo>
                    <a:pt x="419" y="787"/>
                  </a:lnTo>
                  <a:lnTo>
                    <a:pt x="414" y="791"/>
                  </a:lnTo>
                  <a:lnTo>
                    <a:pt x="409" y="794"/>
                  </a:lnTo>
                  <a:close/>
                  <a:moveTo>
                    <a:pt x="200" y="621"/>
                  </a:moveTo>
                  <a:lnTo>
                    <a:pt x="193" y="621"/>
                  </a:lnTo>
                  <a:lnTo>
                    <a:pt x="200" y="621"/>
                  </a:lnTo>
                  <a:close/>
                </a:path>
              </a:pathLst>
            </a:custGeom>
            <a:solidFill>
              <a:srgbClr val="DA251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kern="0" spc="300">
                <a:solidFill>
                  <a:srgbClr val="FEB80A">
                    <a:lumMod val="40000"/>
                    <a:lumOff val="60000"/>
                  </a:srgb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椭圆 35"/>
          <p:cNvSpPr/>
          <p:nvPr/>
        </p:nvSpPr>
        <p:spPr>
          <a:xfrm>
            <a:off x="1136053" y="1402977"/>
            <a:ext cx="2085612" cy="208561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>
              <a:cs typeface="+mn-ea"/>
              <a:sym typeface="+mn-lt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1540087" y="3707360"/>
            <a:ext cx="1277542" cy="356116"/>
          </a:xfrm>
          <a:prstGeom prst="roundRect">
            <a:avLst>
              <a:gd name="adj" fmla="val 2268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279783" y="1546707"/>
            <a:ext cx="1798152" cy="1798152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innerShdw blurRad="127000" dist="38100" dir="13500000">
              <a:schemeClr val="tx1">
                <a:lumMod val="50000"/>
                <a:lumOff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676157" y="3735955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添加姓名</a:t>
            </a:r>
          </a:p>
        </p:txBody>
      </p:sp>
      <p:sp>
        <p:nvSpPr>
          <p:cNvPr id="40" name="矩形 39"/>
          <p:cNvSpPr/>
          <p:nvPr/>
        </p:nvSpPr>
        <p:spPr>
          <a:xfrm>
            <a:off x="1498900" y="4156292"/>
            <a:ext cx="1359914" cy="548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Aft>
                <a:spcPct val="0"/>
              </a:spcAft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公司总经理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 fontAlgn="base">
              <a:lnSpc>
                <a:spcPct val="150000"/>
              </a:lnSpc>
              <a:spcAft>
                <a:spcPct val="0"/>
              </a:spcAft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本项目团队负责人</a:t>
            </a:r>
          </a:p>
        </p:txBody>
      </p:sp>
      <p:sp>
        <p:nvSpPr>
          <p:cNvPr id="41" name="圆角矩形 40"/>
          <p:cNvSpPr/>
          <p:nvPr/>
        </p:nvSpPr>
        <p:spPr>
          <a:xfrm>
            <a:off x="3693173" y="1608088"/>
            <a:ext cx="3664555" cy="220707"/>
          </a:xfrm>
          <a:prstGeom prst="roundRect">
            <a:avLst>
              <a:gd name="adj" fmla="val 2268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3693172" y="1608087"/>
            <a:ext cx="2888379" cy="220708"/>
          </a:xfrm>
          <a:prstGeom prst="roundRect">
            <a:avLst>
              <a:gd name="adj" fmla="val 2268"/>
            </a:avLst>
          </a:prstGeom>
          <a:solidFill>
            <a:srgbClr val="DA251D"/>
          </a:soli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463814" y="154541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添加文本</a:t>
            </a:r>
          </a:p>
        </p:txBody>
      </p:sp>
      <p:sp>
        <p:nvSpPr>
          <p:cNvPr id="44" name="圆角矩形 43"/>
          <p:cNvSpPr/>
          <p:nvPr/>
        </p:nvSpPr>
        <p:spPr>
          <a:xfrm>
            <a:off x="3693173" y="2238953"/>
            <a:ext cx="3664555" cy="220707"/>
          </a:xfrm>
          <a:prstGeom prst="roundRect">
            <a:avLst>
              <a:gd name="adj" fmla="val 2268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3693172" y="2238952"/>
            <a:ext cx="2220559" cy="192697"/>
          </a:xfrm>
          <a:prstGeom prst="roundRect">
            <a:avLst>
              <a:gd name="adj" fmla="val 2268"/>
            </a:avLst>
          </a:prstGeom>
          <a:solidFill>
            <a:srgbClr val="DA251D"/>
          </a:soli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463814" y="2176284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添加文本</a:t>
            </a:r>
          </a:p>
        </p:txBody>
      </p:sp>
      <p:sp>
        <p:nvSpPr>
          <p:cNvPr id="47" name="圆角矩形 46"/>
          <p:cNvSpPr/>
          <p:nvPr/>
        </p:nvSpPr>
        <p:spPr>
          <a:xfrm>
            <a:off x="3693173" y="2841808"/>
            <a:ext cx="3664555" cy="220707"/>
          </a:xfrm>
          <a:prstGeom prst="roundRect">
            <a:avLst>
              <a:gd name="adj" fmla="val 2268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3693173" y="2841807"/>
            <a:ext cx="1261598" cy="220708"/>
          </a:xfrm>
          <a:prstGeom prst="roundRect">
            <a:avLst>
              <a:gd name="adj" fmla="val 2268"/>
            </a:avLst>
          </a:prstGeom>
          <a:solidFill>
            <a:srgbClr val="DA251D"/>
          </a:soli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463814" y="277913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添加文本</a:t>
            </a:r>
          </a:p>
        </p:txBody>
      </p:sp>
      <p:sp>
        <p:nvSpPr>
          <p:cNvPr id="50" name="圆角矩形 49"/>
          <p:cNvSpPr/>
          <p:nvPr/>
        </p:nvSpPr>
        <p:spPr>
          <a:xfrm>
            <a:off x="3693173" y="3472673"/>
            <a:ext cx="3664555" cy="220707"/>
          </a:xfrm>
          <a:prstGeom prst="roundRect">
            <a:avLst>
              <a:gd name="adj" fmla="val 2268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3693172" y="3472672"/>
            <a:ext cx="2346119" cy="220708"/>
          </a:xfrm>
          <a:prstGeom prst="roundRect">
            <a:avLst>
              <a:gd name="adj" fmla="val 2268"/>
            </a:avLst>
          </a:prstGeom>
          <a:solidFill>
            <a:srgbClr val="DA251D"/>
          </a:soli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463814" y="3410004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添加文本</a:t>
            </a:r>
          </a:p>
        </p:txBody>
      </p:sp>
      <p:sp>
        <p:nvSpPr>
          <p:cNvPr id="53" name="矩形 52"/>
          <p:cNvSpPr/>
          <p:nvPr/>
        </p:nvSpPr>
        <p:spPr>
          <a:xfrm>
            <a:off x="3610204" y="3995739"/>
            <a:ext cx="4859013" cy="689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200000"/>
              </a:lnSpc>
              <a:spcBef>
                <a:spcPts val="900"/>
              </a:spcBef>
              <a:spcAft>
                <a:spcPct val="0"/>
              </a:spcAft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5127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73 -2.46914E-6 L -0.1592 -2.46914E-6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97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35" presetClass="path" presetSubtype="0" accel="40000" decel="4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3073 -2.46914E-6 L -3.88889E-6 -2.46914E-6 " pathEditMode="relative" rAng="0" ptsTypes="AA">
                                      <p:cBhvr>
                                        <p:cTn id="1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5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1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0.03981 L -3.88889E-6 0.14815 " pathEditMode="relative" rAng="0" ptsTypes="AA">
                                      <p:cBhvr>
                                        <p:cTn id="20" dur="75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8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88889E-6 -0.03981 L -3.88889E-6 -2.59259E-6 " pathEditMode="relative" rAng="0" ptsTypes="AA">
                                      <p:cBhvr>
                                        <p:cTn id="2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75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25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3981 L 3.33333E-6 0.14815 " pathEditMode="relative" rAng="0" ptsTypes="AA">
                                      <p:cBhvr>
                                        <p:cTn id="35" dur="75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83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2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33333E-6 -0.03981 L 3.33333E-6 -6.17284E-7 " pathEditMode="relative" rAng="0" ptsTypes="AA">
                                      <p:cBhvr>
                                        <p:cTn id="37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250"/>
                            </p:stCondLst>
                            <p:childTnLst>
                              <p:par>
                                <p:cTn id="3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25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3981 L 3.33333E-6 0.14815 " pathEditMode="relative" rAng="0" ptsTypes="AA">
                                      <p:cBhvr>
                                        <p:cTn id="51" dur="75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83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42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33333E-6 -0.03981 L 3.33333E-6 -1.48148E-6 " pathEditMode="relative" rAng="0" ptsTypes="AA">
                                      <p:cBhvr>
                                        <p:cTn id="53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750"/>
                            </p:stCondLst>
                            <p:childTnLst>
                              <p:par>
                                <p:cTn id="5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75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3982 L 3.33333E-6 0.14814 " pathEditMode="relative" rAng="0" ptsTypes="AA">
                                      <p:cBhvr>
                                        <p:cTn id="67" dur="750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83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42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33333E-6 -0.03982 L 3.33333E-6 4.5679E-6 " pathEditMode="relative" rAng="0" ptsTypes="AA">
                                      <p:cBhvr>
                                        <p:cTn id="69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250"/>
                            </p:stCondLst>
                            <p:childTnLst>
                              <p:par>
                                <p:cTn id="7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225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3981 L 3.33333E-6 0.14815 " pathEditMode="relative" rAng="0" ptsTypes="AA">
                                      <p:cBhvr>
                                        <p:cTn id="83" dur="750" spd="-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83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42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33333E-6 -0.03981 L 3.33333E-6 -4.93827E-6 " pathEditMode="relative" rAng="0" ptsTypes="AA">
                                      <p:cBhvr>
                                        <p:cTn id="85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3750"/>
                            </p:stCondLst>
                            <p:childTnLst>
                              <p:par>
                                <p:cTn id="87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4750"/>
                            </p:stCondLst>
                            <p:childTnLst>
                              <p:par>
                                <p:cTn id="9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1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38" grpId="0" animBg="1"/>
      <p:bldP spid="39" grpId="0"/>
      <p:bldP spid="40" grpId="0"/>
      <p:bldP spid="41" grpId="0" animBg="1"/>
      <p:bldP spid="41" grpId="1" animBg="1"/>
      <p:bldP spid="41" grpId="2" animBg="1"/>
      <p:bldP spid="42" grpId="0" animBg="1"/>
      <p:bldP spid="43" grpId="0"/>
      <p:bldP spid="44" grpId="0" animBg="1"/>
      <p:bldP spid="44" grpId="1" animBg="1"/>
      <p:bldP spid="44" grpId="2" animBg="1"/>
      <p:bldP spid="45" grpId="0" animBg="1"/>
      <p:bldP spid="46" grpId="0"/>
      <p:bldP spid="47" grpId="0" animBg="1"/>
      <p:bldP spid="47" grpId="1" animBg="1"/>
      <p:bldP spid="47" grpId="2" animBg="1"/>
      <p:bldP spid="48" grpId="0" animBg="1"/>
      <p:bldP spid="49" grpId="0"/>
      <p:bldP spid="50" grpId="0" animBg="1"/>
      <p:bldP spid="50" grpId="1" animBg="1"/>
      <p:bldP spid="50" grpId="2" animBg="1"/>
      <p:bldP spid="51" grpId="0" animBg="1"/>
      <p:bldP spid="52" grpId="0"/>
      <p:bldP spid="5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05395" y="351578"/>
            <a:ext cx="3897494" cy="464896"/>
            <a:chOff x="2483888" y="2268349"/>
            <a:chExt cx="5752726" cy="685788"/>
          </a:xfrm>
        </p:grpSpPr>
        <p:sp>
          <p:nvSpPr>
            <p:cNvPr id="3" name="TextBox 15"/>
            <p:cNvSpPr txBox="1"/>
            <p:nvPr/>
          </p:nvSpPr>
          <p:spPr>
            <a:xfrm>
              <a:off x="3189069" y="2320721"/>
              <a:ext cx="4395076" cy="5448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kern="0" spc="300" dirty="0">
                  <a:solidFill>
                    <a:srgbClr val="DA251D"/>
                  </a:solidFill>
                  <a:cs typeface="+mn-ea"/>
                  <a:sym typeface="+mn-lt"/>
                </a:rPr>
                <a:t>团队成员介绍</a:t>
              </a:r>
            </a:p>
          </p:txBody>
        </p:sp>
        <p:sp>
          <p:nvSpPr>
            <p:cNvPr id="4" name="Freeform 7"/>
            <p:cNvSpPr>
              <a:spLocks noEditPoints="1"/>
            </p:cNvSpPr>
            <p:nvPr/>
          </p:nvSpPr>
          <p:spPr bwMode="auto">
            <a:xfrm>
              <a:off x="2483888" y="2268349"/>
              <a:ext cx="5752726" cy="685788"/>
            </a:xfrm>
            <a:custGeom>
              <a:avLst/>
              <a:gdLst>
                <a:gd name="T0" fmla="*/ 10079 w 11041"/>
                <a:gd name="T1" fmla="*/ 1695 h 1751"/>
                <a:gd name="T2" fmla="*/ 769 w 11041"/>
                <a:gd name="T3" fmla="*/ 1713 h 1751"/>
                <a:gd name="T4" fmla="*/ 6 w 11041"/>
                <a:gd name="T5" fmla="*/ 973 h 1751"/>
                <a:gd name="T6" fmla="*/ 657 w 11041"/>
                <a:gd name="T7" fmla="*/ 166 h 1751"/>
                <a:gd name="T8" fmla="*/ 4373 w 11041"/>
                <a:gd name="T9" fmla="*/ 18 h 1751"/>
                <a:gd name="T10" fmla="*/ 10363 w 11041"/>
                <a:gd name="T11" fmla="*/ 69 h 1751"/>
                <a:gd name="T12" fmla="*/ 11026 w 11041"/>
                <a:gd name="T13" fmla="*/ 913 h 1751"/>
                <a:gd name="T14" fmla="*/ 10137 w 11041"/>
                <a:gd name="T15" fmla="*/ 1632 h 1751"/>
                <a:gd name="T16" fmla="*/ 3042 w 11041"/>
                <a:gd name="T17" fmla="*/ 1673 h 1751"/>
                <a:gd name="T18" fmla="*/ 404 w 11041"/>
                <a:gd name="T19" fmla="*/ 1388 h 1751"/>
                <a:gd name="T20" fmla="*/ 386 w 11041"/>
                <a:gd name="T21" fmla="*/ 537 h 1751"/>
                <a:gd name="T22" fmla="*/ 1582 w 11041"/>
                <a:gd name="T23" fmla="*/ 106 h 1751"/>
                <a:gd name="T24" fmla="*/ 10468 w 11041"/>
                <a:gd name="T25" fmla="*/ 248 h 1751"/>
                <a:gd name="T26" fmla="*/ 10959 w 11041"/>
                <a:gd name="T27" fmla="*/ 960 h 1751"/>
                <a:gd name="T28" fmla="*/ 10717 w 11041"/>
                <a:gd name="T29" fmla="*/ 782 h 1751"/>
                <a:gd name="T30" fmla="*/ 10643 w 11041"/>
                <a:gd name="T31" fmla="*/ 1019 h 1751"/>
                <a:gd name="T32" fmla="*/ 10759 w 11041"/>
                <a:gd name="T33" fmla="*/ 651 h 1751"/>
                <a:gd name="T34" fmla="*/ 10299 w 11041"/>
                <a:gd name="T35" fmla="*/ 1269 h 1751"/>
                <a:gd name="T36" fmla="*/ 10240 w 11041"/>
                <a:gd name="T37" fmla="*/ 668 h 1751"/>
                <a:gd name="T38" fmla="*/ 10038 w 11041"/>
                <a:gd name="T39" fmla="*/ 234 h 1751"/>
                <a:gd name="T40" fmla="*/ 10474 w 11041"/>
                <a:gd name="T41" fmla="*/ 843 h 1751"/>
                <a:gd name="T42" fmla="*/ 10286 w 11041"/>
                <a:gd name="T43" fmla="*/ 1318 h 1751"/>
                <a:gd name="T44" fmla="*/ 10312 w 11041"/>
                <a:gd name="T45" fmla="*/ 400 h 1751"/>
                <a:gd name="T46" fmla="*/ 10397 w 11041"/>
                <a:gd name="T47" fmla="*/ 600 h 1751"/>
                <a:gd name="T48" fmla="*/ 10053 w 11041"/>
                <a:gd name="T49" fmla="*/ 756 h 1751"/>
                <a:gd name="T50" fmla="*/ 10017 w 11041"/>
                <a:gd name="T51" fmla="*/ 958 h 1751"/>
                <a:gd name="T52" fmla="*/ 5568 w 11041"/>
                <a:gd name="T53" fmla="*/ 1588 h 1751"/>
                <a:gd name="T54" fmla="*/ 919 w 11041"/>
                <a:gd name="T55" fmla="*/ 1139 h 1751"/>
                <a:gd name="T56" fmla="*/ 1139 w 11041"/>
                <a:gd name="T57" fmla="*/ 749 h 1751"/>
                <a:gd name="T58" fmla="*/ 1094 w 11041"/>
                <a:gd name="T59" fmla="*/ 303 h 1751"/>
                <a:gd name="T60" fmla="*/ 3379 w 11041"/>
                <a:gd name="T61" fmla="*/ 148 h 1751"/>
                <a:gd name="T62" fmla="*/ 9975 w 11041"/>
                <a:gd name="T63" fmla="*/ 404 h 1751"/>
                <a:gd name="T64" fmla="*/ 2179 w 11041"/>
                <a:gd name="T65" fmla="*/ 1552 h 1751"/>
                <a:gd name="T66" fmla="*/ 956 w 11041"/>
                <a:gd name="T67" fmla="*/ 1163 h 1751"/>
                <a:gd name="T68" fmla="*/ 1162 w 11041"/>
                <a:gd name="T69" fmla="*/ 868 h 1751"/>
                <a:gd name="T70" fmla="*/ 1120 w 11041"/>
                <a:gd name="T71" fmla="*/ 416 h 1751"/>
                <a:gd name="T72" fmla="*/ 9861 w 11041"/>
                <a:gd name="T73" fmla="*/ 186 h 1751"/>
                <a:gd name="T74" fmla="*/ 9865 w 11041"/>
                <a:gd name="T75" fmla="*/ 744 h 1751"/>
                <a:gd name="T76" fmla="*/ 10059 w 11041"/>
                <a:gd name="T77" fmla="*/ 1148 h 1751"/>
                <a:gd name="T78" fmla="*/ 1179 w 11041"/>
                <a:gd name="T79" fmla="*/ 1327 h 1751"/>
                <a:gd name="T80" fmla="*/ 1456 w 11041"/>
                <a:gd name="T81" fmla="*/ 791 h 1751"/>
                <a:gd name="T82" fmla="*/ 1314 w 11041"/>
                <a:gd name="T83" fmla="*/ 284 h 1751"/>
                <a:gd name="T84" fmla="*/ 9638 w 11041"/>
                <a:gd name="T85" fmla="*/ 243 h 1751"/>
                <a:gd name="T86" fmla="*/ 9749 w 11041"/>
                <a:gd name="T87" fmla="*/ 707 h 1751"/>
                <a:gd name="T88" fmla="*/ 9955 w 11041"/>
                <a:gd name="T89" fmla="*/ 1177 h 1751"/>
                <a:gd name="T90" fmla="*/ 9818 w 11041"/>
                <a:gd name="T91" fmla="*/ 1121 h 1751"/>
                <a:gd name="T92" fmla="*/ 1637 w 11041"/>
                <a:gd name="T93" fmla="*/ 1462 h 1751"/>
                <a:gd name="T94" fmla="*/ 1398 w 11041"/>
                <a:gd name="T95" fmla="*/ 742 h 1751"/>
                <a:gd name="T96" fmla="*/ 9028 w 11041"/>
                <a:gd name="T97" fmla="*/ 279 h 1751"/>
                <a:gd name="T98" fmla="*/ 9802 w 11041"/>
                <a:gd name="T99" fmla="*/ 890 h 1751"/>
                <a:gd name="T100" fmla="*/ 1263 w 11041"/>
                <a:gd name="T101" fmla="*/ 875 h 1751"/>
                <a:gd name="T102" fmla="*/ 1390 w 11041"/>
                <a:gd name="T103" fmla="*/ 942 h 1751"/>
                <a:gd name="T104" fmla="*/ 797 w 11041"/>
                <a:gd name="T105" fmla="*/ 837 h 1751"/>
                <a:gd name="T106" fmla="*/ 839 w 11041"/>
                <a:gd name="T107" fmla="*/ 1417 h 1751"/>
                <a:gd name="T108" fmla="*/ 556 w 11041"/>
                <a:gd name="T109" fmla="*/ 1259 h 1751"/>
                <a:gd name="T110" fmla="*/ 722 w 11041"/>
                <a:gd name="T111" fmla="*/ 287 h 1751"/>
                <a:gd name="T112" fmla="*/ 747 w 11041"/>
                <a:gd name="T113" fmla="*/ 568 h 1751"/>
                <a:gd name="T114" fmla="*/ 722 w 11041"/>
                <a:gd name="T115" fmla="*/ 1381 h 1751"/>
                <a:gd name="T116" fmla="*/ 618 w 11041"/>
                <a:gd name="T117" fmla="*/ 1343 h 1751"/>
                <a:gd name="T118" fmla="*/ 840 w 11041"/>
                <a:gd name="T119" fmla="*/ 264 h 1751"/>
                <a:gd name="T120" fmla="*/ 446 w 11041"/>
                <a:gd name="T121" fmla="*/ 1115 h 1751"/>
                <a:gd name="T122" fmla="*/ 490 w 11041"/>
                <a:gd name="T123" fmla="*/ 749 h 1751"/>
                <a:gd name="T124" fmla="*/ 254 w 11041"/>
                <a:gd name="T125" fmla="*/ 1039 h 1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041" h="1751">
                  <a:moveTo>
                    <a:pt x="10931" y="1086"/>
                  </a:moveTo>
                  <a:lnTo>
                    <a:pt x="10909" y="1111"/>
                  </a:lnTo>
                  <a:lnTo>
                    <a:pt x="10887" y="1135"/>
                  </a:lnTo>
                  <a:lnTo>
                    <a:pt x="10877" y="1148"/>
                  </a:lnTo>
                  <a:lnTo>
                    <a:pt x="10866" y="1160"/>
                  </a:lnTo>
                  <a:lnTo>
                    <a:pt x="10853" y="1170"/>
                  </a:lnTo>
                  <a:lnTo>
                    <a:pt x="10841" y="1180"/>
                  </a:lnTo>
                  <a:lnTo>
                    <a:pt x="10831" y="1180"/>
                  </a:lnTo>
                  <a:lnTo>
                    <a:pt x="10822" y="1182"/>
                  </a:lnTo>
                  <a:lnTo>
                    <a:pt x="10814" y="1184"/>
                  </a:lnTo>
                  <a:lnTo>
                    <a:pt x="10805" y="1186"/>
                  </a:lnTo>
                  <a:lnTo>
                    <a:pt x="10798" y="1190"/>
                  </a:lnTo>
                  <a:lnTo>
                    <a:pt x="10792" y="1193"/>
                  </a:lnTo>
                  <a:lnTo>
                    <a:pt x="10786" y="1199"/>
                  </a:lnTo>
                  <a:lnTo>
                    <a:pt x="10781" y="1204"/>
                  </a:lnTo>
                  <a:lnTo>
                    <a:pt x="10776" y="1209"/>
                  </a:lnTo>
                  <a:lnTo>
                    <a:pt x="10772" y="1215"/>
                  </a:lnTo>
                  <a:lnTo>
                    <a:pt x="10768" y="1221"/>
                  </a:lnTo>
                  <a:lnTo>
                    <a:pt x="10764" y="1227"/>
                  </a:lnTo>
                  <a:lnTo>
                    <a:pt x="10757" y="1242"/>
                  </a:lnTo>
                  <a:lnTo>
                    <a:pt x="10751" y="1257"/>
                  </a:lnTo>
                  <a:lnTo>
                    <a:pt x="10746" y="1272"/>
                  </a:lnTo>
                  <a:lnTo>
                    <a:pt x="10740" y="1288"/>
                  </a:lnTo>
                  <a:lnTo>
                    <a:pt x="10734" y="1302"/>
                  </a:lnTo>
                  <a:lnTo>
                    <a:pt x="10727" y="1316"/>
                  </a:lnTo>
                  <a:lnTo>
                    <a:pt x="10723" y="1323"/>
                  </a:lnTo>
                  <a:lnTo>
                    <a:pt x="10719" y="1329"/>
                  </a:lnTo>
                  <a:lnTo>
                    <a:pt x="10713" y="1336"/>
                  </a:lnTo>
                  <a:lnTo>
                    <a:pt x="10708" y="1342"/>
                  </a:lnTo>
                  <a:lnTo>
                    <a:pt x="10703" y="1347"/>
                  </a:lnTo>
                  <a:lnTo>
                    <a:pt x="10696" y="1352"/>
                  </a:lnTo>
                  <a:lnTo>
                    <a:pt x="10689" y="1357"/>
                  </a:lnTo>
                  <a:lnTo>
                    <a:pt x="10682" y="1360"/>
                  </a:lnTo>
                  <a:lnTo>
                    <a:pt x="10673" y="1361"/>
                  </a:lnTo>
                  <a:lnTo>
                    <a:pt x="10664" y="1362"/>
                  </a:lnTo>
                  <a:lnTo>
                    <a:pt x="10657" y="1363"/>
                  </a:lnTo>
                  <a:lnTo>
                    <a:pt x="10649" y="1365"/>
                  </a:lnTo>
                  <a:lnTo>
                    <a:pt x="10642" y="1367"/>
                  </a:lnTo>
                  <a:lnTo>
                    <a:pt x="10636" y="1370"/>
                  </a:lnTo>
                  <a:lnTo>
                    <a:pt x="10630" y="1374"/>
                  </a:lnTo>
                  <a:lnTo>
                    <a:pt x="10623" y="1377"/>
                  </a:lnTo>
                  <a:lnTo>
                    <a:pt x="10612" y="1387"/>
                  </a:lnTo>
                  <a:lnTo>
                    <a:pt x="10602" y="1397"/>
                  </a:lnTo>
                  <a:lnTo>
                    <a:pt x="10593" y="1407"/>
                  </a:lnTo>
                  <a:lnTo>
                    <a:pt x="10584" y="1419"/>
                  </a:lnTo>
                  <a:lnTo>
                    <a:pt x="10567" y="1445"/>
                  </a:lnTo>
                  <a:lnTo>
                    <a:pt x="10551" y="1471"/>
                  </a:lnTo>
                  <a:lnTo>
                    <a:pt x="10543" y="1484"/>
                  </a:lnTo>
                  <a:lnTo>
                    <a:pt x="10535" y="1496"/>
                  </a:lnTo>
                  <a:lnTo>
                    <a:pt x="10525" y="1508"/>
                  </a:lnTo>
                  <a:lnTo>
                    <a:pt x="10515" y="1520"/>
                  </a:lnTo>
                  <a:lnTo>
                    <a:pt x="10505" y="1534"/>
                  </a:lnTo>
                  <a:lnTo>
                    <a:pt x="10493" y="1548"/>
                  </a:lnTo>
                  <a:lnTo>
                    <a:pt x="10480" y="1561"/>
                  </a:lnTo>
                  <a:lnTo>
                    <a:pt x="10468" y="1575"/>
                  </a:lnTo>
                  <a:lnTo>
                    <a:pt x="10455" y="1587"/>
                  </a:lnTo>
                  <a:lnTo>
                    <a:pt x="10441" y="1599"/>
                  </a:lnTo>
                  <a:lnTo>
                    <a:pt x="10425" y="1610"/>
                  </a:lnTo>
                  <a:lnTo>
                    <a:pt x="10411" y="1621"/>
                  </a:lnTo>
                  <a:lnTo>
                    <a:pt x="10395" y="1631"/>
                  </a:lnTo>
                  <a:lnTo>
                    <a:pt x="10378" y="1640"/>
                  </a:lnTo>
                  <a:lnTo>
                    <a:pt x="10362" y="1649"/>
                  </a:lnTo>
                  <a:lnTo>
                    <a:pt x="10345" y="1656"/>
                  </a:lnTo>
                  <a:lnTo>
                    <a:pt x="10328" y="1664"/>
                  </a:lnTo>
                  <a:lnTo>
                    <a:pt x="10311" y="1670"/>
                  </a:lnTo>
                  <a:lnTo>
                    <a:pt x="10293" y="1675"/>
                  </a:lnTo>
                  <a:lnTo>
                    <a:pt x="10275" y="1679"/>
                  </a:lnTo>
                  <a:lnTo>
                    <a:pt x="10246" y="1680"/>
                  </a:lnTo>
                  <a:lnTo>
                    <a:pt x="10219" y="1682"/>
                  </a:lnTo>
                  <a:lnTo>
                    <a:pt x="10204" y="1684"/>
                  </a:lnTo>
                  <a:lnTo>
                    <a:pt x="10190" y="1686"/>
                  </a:lnTo>
                  <a:lnTo>
                    <a:pt x="10176" y="1690"/>
                  </a:lnTo>
                  <a:lnTo>
                    <a:pt x="10161" y="1696"/>
                  </a:lnTo>
                  <a:lnTo>
                    <a:pt x="10079" y="1695"/>
                  </a:lnTo>
                  <a:lnTo>
                    <a:pt x="10000" y="1695"/>
                  </a:lnTo>
                  <a:lnTo>
                    <a:pt x="9925" y="1696"/>
                  </a:lnTo>
                  <a:lnTo>
                    <a:pt x="9852" y="1696"/>
                  </a:lnTo>
                  <a:lnTo>
                    <a:pt x="9778" y="1698"/>
                  </a:lnTo>
                  <a:lnTo>
                    <a:pt x="9703" y="1700"/>
                  </a:lnTo>
                  <a:lnTo>
                    <a:pt x="9627" y="1705"/>
                  </a:lnTo>
                  <a:lnTo>
                    <a:pt x="9546" y="1710"/>
                  </a:lnTo>
                  <a:lnTo>
                    <a:pt x="9533" y="1705"/>
                  </a:lnTo>
                  <a:lnTo>
                    <a:pt x="9522" y="1702"/>
                  </a:lnTo>
                  <a:lnTo>
                    <a:pt x="9515" y="1701"/>
                  </a:lnTo>
                  <a:lnTo>
                    <a:pt x="9509" y="1702"/>
                  </a:lnTo>
                  <a:lnTo>
                    <a:pt x="9503" y="1704"/>
                  </a:lnTo>
                  <a:lnTo>
                    <a:pt x="9497" y="1707"/>
                  </a:lnTo>
                  <a:lnTo>
                    <a:pt x="9473" y="1706"/>
                  </a:lnTo>
                  <a:lnTo>
                    <a:pt x="9449" y="1705"/>
                  </a:lnTo>
                  <a:lnTo>
                    <a:pt x="9423" y="1705"/>
                  </a:lnTo>
                  <a:lnTo>
                    <a:pt x="9398" y="1705"/>
                  </a:lnTo>
                  <a:lnTo>
                    <a:pt x="9371" y="1706"/>
                  </a:lnTo>
                  <a:lnTo>
                    <a:pt x="9345" y="1707"/>
                  </a:lnTo>
                  <a:lnTo>
                    <a:pt x="9319" y="1708"/>
                  </a:lnTo>
                  <a:lnTo>
                    <a:pt x="9294" y="1709"/>
                  </a:lnTo>
                  <a:lnTo>
                    <a:pt x="9146" y="1711"/>
                  </a:lnTo>
                  <a:lnTo>
                    <a:pt x="8901" y="1712"/>
                  </a:lnTo>
                  <a:lnTo>
                    <a:pt x="8571" y="1713"/>
                  </a:lnTo>
                  <a:lnTo>
                    <a:pt x="8171" y="1714"/>
                  </a:lnTo>
                  <a:lnTo>
                    <a:pt x="7714" y="1715"/>
                  </a:lnTo>
                  <a:lnTo>
                    <a:pt x="7215" y="1716"/>
                  </a:lnTo>
                  <a:lnTo>
                    <a:pt x="6688" y="1717"/>
                  </a:lnTo>
                  <a:lnTo>
                    <a:pt x="6147" y="1718"/>
                  </a:lnTo>
                  <a:lnTo>
                    <a:pt x="5605" y="1718"/>
                  </a:lnTo>
                  <a:lnTo>
                    <a:pt x="5078" y="1720"/>
                  </a:lnTo>
                  <a:lnTo>
                    <a:pt x="4579" y="1721"/>
                  </a:lnTo>
                  <a:lnTo>
                    <a:pt x="4122" y="1723"/>
                  </a:lnTo>
                  <a:lnTo>
                    <a:pt x="3721" y="1724"/>
                  </a:lnTo>
                  <a:lnTo>
                    <a:pt x="3391" y="1727"/>
                  </a:lnTo>
                  <a:lnTo>
                    <a:pt x="3145" y="1729"/>
                  </a:lnTo>
                  <a:lnTo>
                    <a:pt x="2998" y="1732"/>
                  </a:lnTo>
                  <a:lnTo>
                    <a:pt x="2953" y="1732"/>
                  </a:lnTo>
                  <a:lnTo>
                    <a:pt x="2908" y="1733"/>
                  </a:lnTo>
                  <a:lnTo>
                    <a:pt x="2862" y="1733"/>
                  </a:lnTo>
                  <a:lnTo>
                    <a:pt x="2817" y="1733"/>
                  </a:lnTo>
                  <a:lnTo>
                    <a:pt x="2771" y="1734"/>
                  </a:lnTo>
                  <a:lnTo>
                    <a:pt x="2725" y="1734"/>
                  </a:lnTo>
                  <a:lnTo>
                    <a:pt x="2679" y="1735"/>
                  </a:lnTo>
                  <a:lnTo>
                    <a:pt x="2633" y="1735"/>
                  </a:lnTo>
                  <a:lnTo>
                    <a:pt x="2586" y="1736"/>
                  </a:lnTo>
                  <a:lnTo>
                    <a:pt x="2540" y="1737"/>
                  </a:lnTo>
                  <a:lnTo>
                    <a:pt x="2494" y="1738"/>
                  </a:lnTo>
                  <a:lnTo>
                    <a:pt x="2448" y="1738"/>
                  </a:lnTo>
                  <a:lnTo>
                    <a:pt x="2401" y="1739"/>
                  </a:lnTo>
                  <a:lnTo>
                    <a:pt x="2355" y="1740"/>
                  </a:lnTo>
                  <a:lnTo>
                    <a:pt x="2309" y="1740"/>
                  </a:lnTo>
                  <a:lnTo>
                    <a:pt x="2263" y="1741"/>
                  </a:lnTo>
                  <a:lnTo>
                    <a:pt x="1203" y="1747"/>
                  </a:lnTo>
                  <a:lnTo>
                    <a:pt x="1171" y="1748"/>
                  </a:lnTo>
                  <a:lnTo>
                    <a:pt x="1137" y="1749"/>
                  </a:lnTo>
                  <a:lnTo>
                    <a:pt x="1102" y="1749"/>
                  </a:lnTo>
                  <a:lnTo>
                    <a:pt x="1065" y="1749"/>
                  </a:lnTo>
                  <a:lnTo>
                    <a:pt x="1030" y="1748"/>
                  </a:lnTo>
                  <a:lnTo>
                    <a:pt x="994" y="1749"/>
                  </a:lnTo>
                  <a:lnTo>
                    <a:pt x="959" y="1749"/>
                  </a:lnTo>
                  <a:lnTo>
                    <a:pt x="926" y="1751"/>
                  </a:lnTo>
                  <a:lnTo>
                    <a:pt x="918" y="1745"/>
                  </a:lnTo>
                  <a:lnTo>
                    <a:pt x="909" y="1740"/>
                  </a:lnTo>
                  <a:lnTo>
                    <a:pt x="900" y="1737"/>
                  </a:lnTo>
                  <a:lnTo>
                    <a:pt x="890" y="1735"/>
                  </a:lnTo>
                  <a:lnTo>
                    <a:pt x="869" y="1732"/>
                  </a:lnTo>
                  <a:lnTo>
                    <a:pt x="848" y="1730"/>
                  </a:lnTo>
                  <a:lnTo>
                    <a:pt x="826" y="1729"/>
                  </a:lnTo>
                  <a:lnTo>
                    <a:pt x="806" y="1727"/>
                  </a:lnTo>
                  <a:lnTo>
                    <a:pt x="796" y="1725"/>
                  </a:lnTo>
                  <a:lnTo>
                    <a:pt x="786" y="1722"/>
                  </a:lnTo>
                  <a:lnTo>
                    <a:pt x="777" y="1718"/>
                  </a:lnTo>
                  <a:lnTo>
                    <a:pt x="769" y="1713"/>
                  </a:lnTo>
                  <a:lnTo>
                    <a:pt x="753" y="1709"/>
                  </a:lnTo>
                  <a:lnTo>
                    <a:pt x="736" y="1704"/>
                  </a:lnTo>
                  <a:lnTo>
                    <a:pt x="720" y="1698"/>
                  </a:lnTo>
                  <a:lnTo>
                    <a:pt x="704" y="1692"/>
                  </a:lnTo>
                  <a:lnTo>
                    <a:pt x="687" y="1685"/>
                  </a:lnTo>
                  <a:lnTo>
                    <a:pt x="671" y="1678"/>
                  </a:lnTo>
                  <a:lnTo>
                    <a:pt x="656" y="1670"/>
                  </a:lnTo>
                  <a:lnTo>
                    <a:pt x="640" y="1662"/>
                  </a:lnTo>
                  <a:lnTo>
                    <a:pt x="626" y="1652"/>
                  </a:lnTo>
                  <a:lnTo>
                    <a:pt x="611" y="1643"/>
                  </a:lnTo>
                  <a:lnTo>
                    <a:pt x="596" y="1633"/>
                  </a:lnTo>
                  <a:lnTo>
                    <a:pt x="583" y="1622"/>
                  </a:lnTo>
                  <a:lnTo>
                    <a:pt x="570" y="1610"/>
                  </a:lnTo>
                  <a:lnTo>
                    <a:pt x="556" y="1599"/>
                  </a:lnTo>
                  <a:lnTo>
                    <a:pt x="544" y="1587"/>
                  </a:lnTo>
                  <a:lnTo>
                    <a:pt x="532" y="1574"/>
                  </a:lnTo>
                  <a:lnTo>
                    <a:pt x="522" y="1560"/>
                  </a:lnTo>
                  <a:lnTo>
                    <a:pt x="511" y="1547"/>
                  </a:lnTo>
                  <a:lnTo>
                    <a:pt x="502" y="1533"/>
                  </a:lnTo>
                  <a:lnTo>
                    <a:pt x="494" y="1516"/>
                  </a:lnTo>
                  <a:lnTo>
                    <a:pt x="487" y="1501"/>
                  </a:lnTo>
                  <a:lnTo>
                    <a:pt x="481" y="1484"/>
                  </a:lnTo>
                  <a:lnTo>
                    <a:pt x="477" y="1466"/>
                  </a:lnTo>
                  <a:lnTo>
                    <a:pt x="474" y="1448"/>
                  </a:lnTo>
                  <a:lnTo>
                    <a:pt x="471" y="1445"/>
                  </a:lnTo>
                  <a:lnTo>
                    <a:pt x="466" y="1443"/>
                  </a:lnTo>
                  <a:lnTo>
                    <a:pt x="462" y="1441"/>
                  </a:lnTo>
                  <a:lnTo>
                    <a:pt x="457" y="1440"/>
                  </a:lnTo>
                  <a:lnTo>
                    <a:pt x="448" y="1438"/>
                  </a:lnTo>
                  <a:lnTo>
                    <a:pt x="438" y="1437"/>
                  </a:lnTo>
                  <a:lnTo>
                    <a:pt x="428" y="1437"/>
                  </a:lnTo>
                  <a:lnTo>
                    <a:pt x="418" y="1436"/>
                  </a:lnTo>
                  <a:lnTo>
                    <a:pt x="408" y="1435"/>
                  </a:lnTo>
                  <a:lnTo>
                    <a:pt x="400" y="1431"/>
                  </a:lnTo>
                  <a:lnTo>
                    <a:pt x="390" y="1429"/>
                  </a:lnTo>
                  <a:lnTo>
                    <a:pt x="381" y="1426"/>
                  </a:lnTo>
                  <a:lnTo>
                    <a:pt x="372" y="1421"/>
                  </a:lnTo>
                  <a:lnTo>
                    <a:pt x="365" y="1416"/>
                  </a:lnTo>
                  <a:lnTo>
                    <a:pt x="358" y="1410"/>
                  </a:lnTo>
                  <a:lnTo>
                    <a:pt x="352" y="1403"/>
                  </a:lnTo>
                  <a:lnTo>
                    <a:pt x="346" y="1396"/>
                  </a:lnTo>
                  <a:lnTo>
                    <a:pt x="341" y="1389"/>
                  </a:lnTo>
                  <a:lnTo>
                    <a:pt x="331" y="1371"/>
                  </a:lnTo>
                  <a:lnTo>
                    <a:pt x="324" y="1354"/>
                  </a:lnTo>
                  <a:lnTo>
                    <a:pt x="318" y="1336"/>
                  </a:lnTo>
                  <a:lnTo>
                    <a:pt x="314" y="1318"/>
                  </a:lnTo>
                  <a:lnTo>
                    <a:pt x="315" y="1314"/>
                  </a:lnTo>
                  <a:lnTo>
                    <a:pt x="315" y="1311"/>
                  </a:lnTo>
                  <a:lnTo>
                    <a:pt x="315" y="1308"/>
                  </a:lnTo>
                  <a:lnTo>
                    <a:pt x="314" y="1305"/>
                  </a:lnTo>
                  <a:lnTo>
                    <a:pt x="311" y="1301"/>
                  </a:lnTo>
                  <a:lnTo>
                    <a:pt x="306" y="1297"/>
                  </a:lnTo>
                  <a:lnTo>
                    <a:pt x="295" y="1292"/>
                  </a:lnTo>
                  <a:lnTo>
                    <a:pt x="283" y="1288"/>
                  </a:lnTo>
                  <a:lnTo>
                    <a:pt x="270" y="1283"/>
                  </a:lnTo>
                  <a:lnTo>
                    <a:pt x="257" y="1279"/>
                  </a:lnTo>
                  <a:lnTo>
                    <a:pt x="244" y="1274"/>
                  </a:lnTo>
                  <a:lnTo>
                    <a:pt x="231" y="1269"/>
                  </a:lnTo>
                  <a:lnTo>
                    <a:pt x="207" y="1257"/>
                  </a:lnTo>
                  <a:lnTo>
                    <a:pt x="184" y="1244"/>
                  </a:lnTo>
                  <a:lnTo>
                    <a:pt x="162" y="1228"/>
                  </a:lnTo>
                  <a:lnTo>
                    <a:pt x="140" y="1211"/>
                  </a:lnTo>
                  <a:lnTo>
                    <a:pt x="121" y="1193"/>
                  </a:lnTo>
                  <a:lnTo>
                    <a:pt x="102" y="1173"/>
                  </a:lnTo>
                  <a:lnTo>
                    <a:pt x="85" y="1153"/>
                  </a:lnTo>
                  <a:lnTo>
                    <a:pt x="70" y="1130"/>
                  </a:lnTo>
                  <a:lnTo>
                    <a:pt x="55" y="1108"/>
                  </a:lnTo>
                  <a:lnTo>
                    <a:pt x="43" y="1083"/>
                  </a:lnTo>
                  <a:lnTo>
                    <a:pt x="33" y="1059"/>
                  </a:lnTo>
                  <a:lnTo>
                    <a:pt x="24" y="1033"/>
                  </a:lnTo>
                  <a:lnTo>
                    <a:pt x="17" y="1006"/>
                  </a:lnTo>
                  <a:lnTo>
                    <a:pt x="13" y="980"/>
                  </a:lnTo>
                  <a:lnTo>
                    <a:pt x="8" y="976"/>
                  </a:lnTo>
                  <a:lnTo>
                    <a:pt x="6" y="973"/>
                  </a:lnTo>
                  <a:lnTo>
                    <a:pt x="4" y="968"/>
                  </a:lnTo>
                  <a:lnTo>
                    <a:pt x="2" y="964"/>
                  </a:lnTo>
                  <a:lnTo>
                    <a:pt x="0" y="954"/>
                  </a:lnTo>
                  <a:lnTo>
                    <a:pt x="0" y="944"/>
                  </a:lnTo>
                  <a:lnTo>
                    <a:pt x="1" y="934"/>
                  </a:lnTo>
                  <a:lnTo>
                    <a:pt x="3" y="924"/>
                  </a:lnTo>
                  <a:lnTo>
                    <a:pt x="5" y="914"/>
                  </a:lnTo>
                  <a:lnTo>
                    <a:pt x="9" y="906"/>
                  </a:lnTo>
                  <a:lnTo>
                    <a:pt x="65" y="761"/>
                  </a:lnTo>
                  <a:lnTo>
                    <a:pt x="83" y="733"/>
                  </a:lnTo>
                  <a:lnTo>
                    <a:pt x="104" y="705"/>
                  </a:lnTo>
                  <a:lnTo>
                    <a:pt x="125" y="678"/>
                  </a:lnTo>
                  <a:lnTo>
                    <a:pt x="147" y="653"/>
                  </a:lnTo>
                  <a:lnTo>
                    <a:pt x="160" y="641"/>
                  </a:lnTo>
                  <a:lnTo>
                    <a:pt x="172" y="628"/>
                  </a:lnTo>
                  <a:lnTo>
                    <a:pt x="184" y="617"/>
                  </a:lnTo>
                  <a:lnTo>
                    <a:pt x="198" y="606"/>
                  </a:lnTo>
                  <a:lnTo>
                    <a:pt x="211" y="596"/>
                  </a:lnTo>
                  <a:lnTo>
                    <a:pt x="224" y="585"/>
                  </a:lnTo>
                  <a:lnTo>
                    <a:pt x="237" y="576"/>
                  </a:lnTo>
                  <a:lnTo>
                    <a:pt x="252" y="568"/>
                  </a:lnTo>
                  <a:lnTo>
                    <a:pt x="258" y="565"/>
                  </a:lnTo>
                  <a:lnTo>
                    <a:pt x="263" y="562"/>
                  </a:lnTo>
                  <a:lnTo>
                    <a:pt x="270" y="560"/>
                  </a:lnTo>
                  <a:lnTo>
                    <a:pt x="276" y="558"/>
                  </a:lnTo>
                  <a:lnTo>
                    <a:pt x="290" y="555"/>
                  </a:lnTo>
                  <a:lnTo>
                    <a:pt x="303" y="552"/>
                  </a:lnTo>
                  <a:lnTo>
                    <a:pt x="309" y="550"/>
                  </a:lnTo>
                  <a:lnTo>
                    <a:pt x="315" y="548"/>
                  </a:lnTo>
                  <a:lnTo>
                    <a:pt x="321" y="544"/>
                  </a:lnTo>
                  <a:lnTo>
                    <a:pt x="326" y="540"/>
                  </a:lnTo>
                  <a:lnTo>
                    <a:pt x="331" y="536"/>
                  </a:lnTo>
                  <a:lnTo>
                    <a:pt x="336" y="531"/>
                  </a:lnTo>
                  <a:lnTo>
                    <a:pt x="339" y="525"/>
                  </a:lnTo>
                  <a:lnTo>
                    <a:pt x="342" y="518"/>
                  </a:lnTo>
                  <a:lnTo>
                    <a:pt x="348" y="502"/>
                  </a:lnTo>
                  <a:lnTo>
                    <a:pt x="355" y="485"/>
                  </a:lnTo>
                  <a:lnTo>
                    <a:pt x="360" y="477"/>
                  </a:lnTo>
                  <a:lnTo>
                    <a:pt x="364" y="470"/>
                  </a:lnTo>
                  <a:lnTo>
                    <a:pt x="369" y="463"/>
                  </a:lnTo>
                  <a:lnTo>
                    <a:pt x="375" y="456"/>
                  </a:lnTo>
                  <a:lnTo>
                    <a:pt x="382" y="449"/>
                  </a:lnTo>
                  <a:lnTo>
                    <a:pt x="388" y="443"/>
                  </a:lnTo>
                  <a:lnTo>
                    <a:pt x="395" y="438"/>
                  </a:lnTo>
                  <a:lnTo>
                    <a:pt x="402" y="434"/>
                  </a:lnTo>
                  <a:lnTo>
                    <a:pt x="410" y="430"/>
                  </a:lnTo>
                  <a:lnTo>
                    <a:pt x="418" y="427"/>
                  </a:lnTo>
                  <a:lnTo>
                    <a:pt x="428" y="425"/>
                  </a:lnTo>
                  <a:lnTo>
                    <a:pt x="437" y="424"/>
                  </a:lnTo>
                  <a:lnTo>
                    <a:pt x="448" y="425"/>
                  </a:lnTo>
                  <a:lnTo>
                    <a:pt x="457" y="424"/>
                  </a:lnTo>
                  <a:lnTo>
                    <a:pt x="465" y="422"/>
                  </a:lnTo>
                  <a:lnTo>
                    <a:pt x="473" y="418"/>
                  </a:lnTo>
                  <a:lnTo>
                    <a:pt x="479" y="412"/>
                  </a:lnTo>
                  <a:lnTo>
                    <a:pt x="483" y="405"/>
                  </a:lnTo>
                  <a:lnTo>
                    <a:pt x="487" y="398"/>
                  </a:lnTo>
                  <a:lnTo>
                    <a:pt x="490" y="389"/>
                  </a:lnTo>
                  <a:lnTo>
                    <a:pt x="496" y="371"/>
                  </a:lnTo>
                  <a:lnTo>
                    <a:pt x="500" y="352"/>
                  </a:lnTo>
                  <a:lnTo>
                    <a:pt x="503" y="343"/>
                  </a:lnTo>
                  <a:lnTo>
                    <a:pt x="506" y="334"/>
                  </a:lnTo>
                  <a:lnTo>
                    <a:pt x="509" y="326"/>
                  </a:lnTo>
                  <a:lnTo>
                    <a:pt x="513" y="319"/>
                  </a:lnTo>
                  <a:lnTo>
                    <a:pt x="519" y="307"/>
                  </a:lnTo>
                  <a:lnTo>
                    <a:pt x="524" y="296"/>
                  </a:lnTo>
                  <a:lnTo>
                    <a:pt x="530" y="286"/>
                  </a:lnTo>
                  <a:lnTo>
                    <a:pt x="536" y="276"/>
                  </a:lnTo>
                  <a:lnTo>
                    <a:pt x="549" y="257"/>
                  </a:lnTo>
                  <a:lnTo>
                    <a:pt x="565" y="239"/>
                  </a:lnTo>
                  <a:lnTo>
                    <a:pt x="581" y="223"/>
                  </a:lnTo>
                  <a:lnTo>
                    <a:pt x="598" y="207"/>
                  </a:lnTo>
                  <a:lnTo>
                    <a:pt x="617" y="193"/>
                  </a:lnTo>
                  <a:lnTo>
                    <a:pt x="636" y="179"/>
                  </a:lnTo>
                  <a:lnTo>
                    <a:pt x="657" y="166"/>
                  </a:lnTo>
                  <a:lnTo>
                    <a:pt x="677" y="154"/>
                  </a:lnTo>
                  <a:lnTo>
                    <a:pt x="698" y="144"/>
                  </a:lnTo>
                  <a:lnTo>
                    <a:pt x="719" y="133"/>
                  </a:lnTo>
                  <a:lnTo>
                    <a:pt x="762" y="114"/>
                  </a:lnTo>
                  <a:lnTo>
                    <a:pt x="803" y="97"/>
                  </a:lnTo>
                  <a:lnTo>
                    <a:pt x="822" y="95"/>
                  </a:lnTo>
                  <a:lnTo>
                    <a:pt x="842" y="91"/>
                  </a:lnTo>
                  <a:lnTo>
                    <a:pt x="860" y="87"/>
                  </a:lnTo>
                  <a:lnTo>
                    <a:pt x="877" y="83"/>
                  </a:lnTo>
                  <a:lnTo>
                    <a:pt x="896" y="77"/>
                  </a:lnTo>
                  <a:lnTo>
                    <a:pt x="913" y="74"/>
                  </a:lnTo>
                  <a:lnTo>
                    <a:pt x="931" y="71"/>
                  </a:lnTo>
                  <a:lnTo>
                    <a:pt x="948" y="70"/>
                  </a:lnTo>
                  <a:lnTo>
                    <a:pt x="973" y="66"/>
                  </a:lnTo>
                  <a:lnTo>
                    <a:pt x="1000" y="62"/>
                  </a:lnTo>
                  <a:lnTo>
                    <a:pt x="1026" y="59"/>
                  </a:lnTo>
                  <a:lnTo>
                    <a:pt x="1052" y="57"/>
                  </a:lnTo>
                  <a:lnTo>
                    <a:pt x="1079" y="56"/>
                  </a:lnTo>
                  <a:lnTo>
                    <a:pt x="1105" y="55"/>
                  </a:lnTo>
                  <a:lnTo>
                    <a:pt x="1132" y="55"/>
                  </a:lnTo>
                  <a:lnTo>
                    <a:pt x="1157" y="55"/>
                  </a:lnTo>
                  <a:lnTo>
                    <a:pt x="1754" y="49"/>
                  </a:lnTo>
                  <a:lnTo>
                    <a:pt x="1835" y="49"/>
                  </a:lnTo>
                  <a:lnTo>
                    <a:pt x="1915" y="48"/>
                  </a:lnTo>
                  <a:lnTo>
                    <a:pt x="1993" y="48"/>
                  </a:lnTo>
                  <a:lnTo>
                    <a:pt x="2071" y="47"/>
                  </a:lnTo>
                  <a:lnTo>
                    <a:pt x="2148" y="46"/>
                  </a:lnTo>
                  <a:lnTo>
                    <a:pt x="2227" y="45"/>
                  </a:lnTo>
                  <a:lnTo>
                    <a:pt x="2305" y="43"/>
                  </a:lnTo>
                  <a:lnTo>
                    <a:pt x="2385" y="41"/>
                  </a:lnTo>
                  <a:lnTo>
                    <a:pt x="2442" y="43"/>
                  </a:lnTo>
                  <a:lnTo>
                    <a:pt x="2499" y="43"/>
                  </a:lnTo>
                  <a:lnTo>
                    <a:pt x="2555" y="43"/>
                  </a:lnTo>
                  <a:lnTo>
                    <a:pt x="2610" y="43"/>
                  </a:lnTo>
                  <a:lnTo>
                    <a:pt x="2665" y="42"/>
                  </a:lnTo>
                  <a:lnTo>
                    <a:pt x="2719" y="41"/>
                  </a:lnTo>
                  <a:lnTo>
                    <a:pt x="2775" y="40"/>
                  </a:lnTo>
                  <a:lnTo>
                    <a:pt x="2829" y="38"/>
                  </a:lnTo>
                  <a:lnTo>
                    <a:pt x="2882" y="37"/>
                  </a:lnTo>
                  <a:lnTo>
                    <a:pt x="2936" y="36"/>
                  </a:lnTo>
                  <a:lnTo>
                    <a:pt x="2989" y="33"/>
                  </a:lnTo>
                  <a:lnTo>
                    <a:pt x="3042" y="32"/>
                  </a:lnTo>
                  <a:lnTo>
                    <a:pt x="3096" y="31"/>
                  </a:lnTo>
                  <a:lnTo>
                    <a:pt x="3148" y="30"/>
                  </a:lnTo>
                  <a:lnTo>
                    <a:pt x="3201" y="30"/>
                  </a:lnTo>
                  <a:lnTo>
                    <a:pt x="3253" y="30"/>
                  </a:lnTo>
                  <a:lnTo>
                    <a:pt x="3275" y="29"/>
                  </a:lnTo>
                  <a:lnTo>
                    <a:pt x="3298" y="29"/>
                  </a:lnTo>
                  <a:lnTo>
                    <a:pt x="3322" y="29"/>
                  </a:lnTo>
                  <a:lnTo>
                    <a:pt x="3345" y="29"/>
                  </a:lnTo>
                  <a:lnTo>
                    <a:pt x="3370" y="30"/>
                  </a:lnTo>
                  <a:lnTo>
                    <a:pt x="3393" y="30"/>
                  </a:lnTo>
                  <a:lnTo>
                    <a:pt x="3417" y="29"/>
                  </a:lnTo>
                  <a:lnTo>
                    <a:pt x="3438" y="28"/>
                  </a:lnTo>
                  <a:lnTo>
                    <a:pt x="3485" y="27"/>
                  </a:lnTo>
                  <a:lnTo>
                    <a:pt x="3531" y="26"/>
                  </a:lnTo>
                  <a:lnTo>
                    <a:pt x="3578" y="25"/>
                  </a:lnTo>
                  <a:lnTo>
                    <a:pt x="3624" y="23"/>
                  </a:lnTo>
                  <a:lnTo>
                    <a:pt x="3669" y="22"/>
                  </a:lnTo>
                  <a:lnTo>
                    <a:pt x="3715" y="21"/>
                  </a:lnTo>
                  <a:lnTo>
                    <a:pt x="3761" y="21"/>
                  </a:lnTo>
                  <a:lnTo>
                    <a:pt x="3807" y="21"/>
                  </a:lnTo>
                  <a:lnTo>
                    <a:pt x="3847" y="21"/>
                  </a:lnTo>
                  <a:lnTo>
                    <a:pt x="3887" y="21"/>
                  </a:lnTo>
                  <a:lnTo>
                    <a:pt x="3926" y="20"/>
                  </a:lnTo>
                  <a:lnTo>
                    <a:pt x="3965" y="19"/>
                  </a:lnTo>
                  <a:lnTo>
                    <a:pt x="4003" y="18"/>
                  </a:lnTo>
                  <a:lnTo>
                    <a:pt x="4042" y="19"/>
                  </a:lnTo>
                  <a:lnTo>
                    <a:pt x="4080" y="20"/>
                  </a:lnTo>
                  <a:lnTo>
                    <a:pt x="4118" y="23"/>
                  </a:lnTo>
                  <a:lnTo>
                    <a:pt x="4144" y="22"/>
                  </a:lnTo>
                  <a:lnTo>
                    <a:pt x="4197" y="21"/>
                  </a:lnTo>
                  <a:lnTo>
                    <a:pt x="4273" y="19"/>
                  </a:lnTo>
                  <a:lnTo>
                    <a:pt x="4373" y="18"/>
                  </a:lnTo>
                  <a:lnTo>
                    <a:pt x="4635" y="17"/>
                  </a:lnTo>
                  <a:lnTo>
                    <a:pt x="4968" y="15"/>
                  </a:lnTo>
                  <a:lnTo>
                    <a:pt x="5357" y="14"/>
                  </a:lnTo>
                  <a:lnTo>
                    <a:pt x="5788" y="14"/>
                  </a:lnTo>
                  <a:lnTo>
                    <a:pt x="6247" y="13"/>
                  </a:lnTo>
                  <a:lnTo>
                    <a:pt x="6722" y="13"/>
                  </a:lnTo>
                  <a:lnTo>
                    <a:pt x="7195" y="13"/>
                  </a:lnTo>
                  <a:lnTo>
                    <a:pt x="7654" y="12"/>
                  </a:lnTo>
                  <a:lnTo>
                    <a:pt x="8085" y="12"/>
                  </a:lnTo>
                  <a:lnTo>
                    <a:pt x="8475" y="12"/>
                  </a:lnTo>
                  <a:lnTo>
                    <a:pt x="8807" y="11"/>
                  </a:lnTo>
                  <a:lnTo>
                    <a:pt x="9069" y="10"/>
                  </a:lnTo>
                  <a:lnTo>
                    <a:pt x="9245" y="9"/>
                  </a:lnTo>
                  <a:lnTo>
                    <a:pt x="9324" y="7"/>
                  </a:lnTo>
                  <a:lnTo>
                    <a:pt x="9328" y="9"/>
                  </a:lnTo>
                  <a:lnTo>
                    <a:pt x="9332" y="10"/>
                  </a:lnTo>
                  <a:lnTo>
                    <a:pt x="9335" y="11"/>
                  </a:lnTo>
                  <a:lnTo>
                    <a:pt x="9340" y="11"/>
                  </a:lnTo>
                  <a:lnTo>
                    <a:pt x="9347" y="10"/>
                  </a:lnTo>
                  <a:lnTo>
                    <a:pt x="9354" y="8"/>
                  </a:lnTo>
                  <a:lnTo>
                    <a:pt x="9360" y="6"/>
                  </a:lnTo>
                  <a:lnTo>
                    <a:pt x="9367" y="4"/>
                  </a:lnTo>
                  <a:lnTo>
                    <a:pt x="9371" y="4"/>
                  </a:lnTo>
                  <a:lnTo>
                    <a:pt x="9375" y="4"/>
                  </a:lnTo>
                  <a:lnTo>
                    <a:pt x="9378" y="5"/>
                  </a:lnTo>
                  <a:lnTo>
                    <a:pt x="9382" y="6"/>
                  </a:lnTo>
                  <a:lnTo>
                    <a:pt x="9420" y="8"/>
                  </a:lnTo>
                  <a:lnTo>
                    <a:pt x="9456" y="10"/>
                  </a:lnTo>
                  <a:lnTo>
                    <a:pt x="9492" y="12"/>
                  </a:lnTo>
                  <a:lnTo>
                    <a:pt x="9528" y="14"/>
                  </a:lnTo>
                  <a:lnTo>
                    <a:pt x="9563" y="16"/>
                  </a:lnTo>
                  <a:lnTo>
                    <a:pt x="9599" y="17"/>
                  </a:lnTo>
                  <a:lnTo>
                    <a:pt x="9637" y="17"/>
                  </a:lnTo>
                  <a:lnTo>
                    <a:pt x="9675" y="15"/>
                  </a:lnTo>
                  <a:lnTo>
                    <a:pt x="9682" y="18"/>
                  </a:lnTo>
                  <a:lnTo>
                    <a:pt x="9687" y="19"/>
                  </a:lnTo>
                  <a:lnTo>
                    <a:pt x="9693" y="18"/>
                  </a:lnTo>
                  <a:lnTo>
                    <a:pt x="9699" y="15"/>
                  </a:lnTo>
                  <a:lnTo>
                    <a:pt x="9734" y="9"/>
                  </a:lnTo>
                  <a:lnTo>
                    <a:pt x="9771" y="2"/>
                  </a:lnTo>
                  <a:lnTo>
                    <a:pt x="9780" y="1"/>
                  </a:lnTo>
                  <a:lnTo>
                    <a:pt x="9789" y="0"/>
                  </a:lnTo>
                  <a:lnTo>
                    <a:pt x="9799" y="0"/>
                  </a:lnTo>
                  <a:lnTo>
                    <a:pt x="9807" y="0"/>
                  </a:lnTo>
                  <a:lnTo>
                    <a:pt x="9816" y="1"/>
                  </a:lnTo>
                  <a:lnTo>
                    <a:pt x="9825" y="3"/>
                  </a:lnTo>
                  <a:lnTo>
                    <a:pt x="9833" y="6"/>
                  </a:lnTo>
                  <a:lnTo>
                    <a:pt x="9841" y="10"/>
                  </a:lnTo>
                  <a:lnTo>
                    <a:pt x="9854" y="12"/>
                  </a:lnTo>
                  <a:lnTo>
                    <a:pt x="9865" y="13"/>
                  </a:lnTo>
                  <a:lnTo>
                    <a:pt x="9877" y="13"/>
                  </a:lnTo>
                  <a:lnTo>
                    <a:pt x="9888" y="13"/>
                  </a:lnTo>
                  <a:lnTo>
                    <a:pt x="9911" y="12"/>
                  </a:lnTo>
                  <a:lnTo>
                    <a:pt x="9934" y="11"/>
                  </a:lnTo>
                  <a:lnTo>
                    <a:pt x="9957" y="9"/>
                  </a:lnTo>
                  <a:lnTo>
                    <a:pt x="9980" y="8"/>
                  </a:lnTo>
                  <a:lnTo>
                    <a:pt x="9992" y="8"/>
                  </a:lnTo>
                  <a:lnTo>
                    <a:pt x="10004" y="8"/>
                  </a:lnTo>
                  <a:lnTo>
                    <a:pt x="10016" y="9"/>
                  </a:lnTo>
                  <a:lnTo>
                    <a:pt x="10030" y="11"/>
                  </a:lnTo>
                  <a:lnTo>
                    <a:pt x="10063" y="14"/>
                  </a:lnTo>
                  <a:lnTo>
                    <a:pt x="10099" y="15"/>
                  </a:lnTo>
                  <a:lnTo>
                    <a:pt x="10136" y="16"/>
                  </a:lnTo>
                  <a:lnTo>
                    <a:pt x="10174" y="17"/>
                  </a:lnTo>
                  <a:lnTo>
                    <a:pt x="10192" y="18"/>
                  </a:lnTo>
                  <a:lnTo>
                    <a:pt x="10211" y="20"/>
                  </a:lnTo>
                  <a:lnTo>
                    <a:pt x="10229" y="22"/>
                  </a:lnTo>
                  <a:lnTo>
                    <a:pt x="10247" y="24"/>
                  </a:lnTo>
                  <a:lnTo>
                    <a:pt x="10265" y="28"/>
                  </a:lnTo>
                  <a:lnTo>
                    <a:pt x="10282" y="32"/>
                  </a:lnTo>
                  <a:lnTo>
                    <a:pt x="10299" y="38"/>
                  </a:lnTo>
                  <a:lnTo>
                    <a:pt x="10316" y="45"/>
                  </a:lnTo>
                  <a:lnTo>
                    <a:pt x="10339" y="56"/>
                  </a:lnTo>
                  <a:lnTo>
                    <a:pt x="10363" y="69"/>
                  </a:lnTo>
                  <a:lnTo>
                    <a:pt x="10385" y="84"/>
                  </a:lnTo>
                  <a:lnTo>
                    <a:pt x="10408" y="100"/>
                  </a:lnTo>
                  <a:lnTo>
                    <a:pt x="10429" y="117"/>
                  </a:lnTo>
                  <a:lnTo>
                    <a:pt x="10451" y="135"/>
                  </a:lnTo>
                  <a:lnTo>
                    <a:pt x="10471" y="153"/>
                  </a:lnTo>
                  <a:lnTo>
                    <a:pt x="10491" y="171"/>
                  </a:lnTo>
                  <a:lnTo>
                    <a:pt x="10499" y="184"/>
                  </a:lnTo>
                  <a:lnTo>
                    <a:pt x="10506" y="198"/>
                  </a:lnTo>
                  <a:lnTo>
                    <a:pt x="10513" y="211"/>
                  </a:lnTo>
                  <a:lnTo>
                    <a:pt x="10519" y="226"/>
                  </a:lnTo>
                  <a:lnTo>
                    <a:pt x="10523" y="232"/>
                  </a:lnTo>
                  <a:lnTo>
                    <a:pt x="10527" y="239"/>
                  </a:lnTo>
                  <a:lnTo>
                    <a:pt x="10533" y="244"/>
                  </a:lnTo>
                  <a:lnTo>
                    <a:pt x="10538" y="249"/>
                  </a:lnTo>
                  <a:lnTo>
                    <a:pt x="10543" y="254"/>
                  </a:lnTo>
                  <a:lnTo>
                    <a:pt x="10549" y="258"/>
                  </a:lnTo>
                  <a:lnTo>
                    <a:pt x="10556" y="261"/>
                  </a:lnTo>
                  <a:lnTo>
                    <a:pt x="10564" y="263"/>
                  </a:lnTo>
                  <a:lnTo>
                    <a:pt x="10583" y="263"/>
                  </a:lnTo>
                  <a:lnTo>
                    <a:pt x="10600" y="264"/>
                  </a:lnTo>
                  <a:lnTo>
                    <a:pt x="10616" y="268"/>
                  </a:lnTo>
                  <a:lnTo>
                    <a:pt x="10633" y="271"/>
                  </a:lnTo>
                  <a:lnTo>
                    <a:pt x="10648" y="276"/>
                  </a:lnTo>
                  <a:lnTo>
                    <a:pt x="10662" y="283"/>
                  </a:lnTo>
                  <a:lnTo>
                    <a:pt x="10677" y="291"/>
                  </a:lnTo>
                  <a:lnTo>
                    <a:pt x="10691" y="301"/>
                  </a:lnTo>
                  <a:lnTo>
                    <a:pt x="10699" y="307"/>
                  </a:lnTo>
                  <a:lnTo>
                    <a:pt x="10706" y="314"/>
                  </a:lnTo>
                  <a:lnTo>
                    <a:pt x="10712" y="321"/>
                  </a:lnTo>
                  <a:lnTo>
                    <a:pt x="10720" y="328"/>
                  </a:lnTo>
                  <a:lnTo>
                    <a:pt x="10731" y="342"/>
                  </a:lnTo>
                  <a:lnTo>
                    <a:pt x="10741" y="358"/>
                  </a:lnTo>
                  <a:lnTo>
                    <a:pt x="10749" y="375"/>
                  </a:lnTo>
                  <a:lnTo>
                    <a:pt x="10756" y="392"/>
                  </a:lnTo>
                  <a:lnTo>
                    <a:pt x="10763" y="410"/>
                  </a:lnTo>
                  <a:lnTo>
                    <a:pt x="10768" y="427"/>
                  </a:lnTo>
                  <a:lnTo>
                    <a:pt x="10776" y="433"/>
                  </a:lnTo>
                  <a:lnTo>
                    <a:pt x="10785" y="438"/>
                  </a:lnTo>
                  <a:lnTo>
                    <a:pt x="10794" y="443"/>
                  </a:lnTo>
                  <a:lnTo>
                    <a:pt x="10804" y="446"/>
                  </a:lnTo>
                  <a:lnTo>
                    <a:pt x="10824" y="454"/>
                  </a:lnTo>
                  <a:lnTo>
                    <a:pt x="10844" y="460"/>
                  </a:lnTo>
                  <a:lnTo>
                    <a:pt x="10855" y="463"/>
                  </a:lnTo>
                  <a:lnTo>
                    <a:pt x="10864" y="467"/>
                  </a:lnTo>
                  <a:lnTo>
                    <a:pt x="10873" y="471"/>
                  </a:lnTo>
                  <a:lnTo>
                    <a:pt x="10882" y="476"/>
                  </a:lnTo>
                  <a:lnTo>
                    <a:pt x="10889" y="482"/>
                  </a:lnTo>
                  <a:lnTo>
                    <a:pt x="10897" y="489"/>
                  </a:lnTo>
                  <a:lnTo>
                    <a:pt x="10904" y="498"/>
                  </a:lnTo>
                  <a:lnTo>
                    <a:pt x="10910" y="509"/>
                  </a:lnTo>
                  <a:lnTo>
                    <a:pt x="10919" y="521"/>
                  </a:lnTo>
                  <a:lnTo>
                    <a:pt x="10929" y="534"/>
                  </a:lnTo>
                  <a:lnTo>
                    <a:pt x="10937" y="549"/>
                  </a:lnTo>
                  <a:lnTo>
                    <a:pt x="10945" y="563"/>
                  </a:lnTo>
                  <a:lnTo>
                    <a:pt x="10960" y="593"/>
                  </a:lnTo>
                  <a:lnTo>
                    <a:pt x="10972" y="623"/>
                  </a:lnTo>
                  <a:lnTo>
                    <a:pt x="10983" y="654"/>
                  </a:lnTo>
                  <a:lnTo>
                    <a:pt x="10994" y="686"/>
                  </a:lnTo>
                  <a:lnTo>
                    <a:pt x="11004" y="717"/>
                  </a:lnTo>
                  <a:lnTo>
                    <a:pt x="11014" y="747"/>
                  </a:lnTo>
                  <a:lnTo>
                    <a:pt x="11014" y="758"/>
                  </a:lnTo>
                  <a:lnTo>
                    <a:pt x="11015" y="768"/>
                  </a:lnTo>
                  <a:lnTo>
                    <a:pt x="11017" y="780"/>
                  </a:lnTo>
                  <a:lnTo>
                    <a:pt x="11020" y="790"/>
                  </a:lnTo>
                  <a:lnTo>
                    <a:pt x="11027" y="810"/>
                  </a:lnTo>
                  <a:lnTo>
                    <a:pt x="11034" y="832"/>
                  </a:lnTo>
                  <a:lnTo>
                    <a:pt x="11038" y="841"/>
                  </a:lnTo>
                  <a:lnTo>
                    <a:pt x="11040" y="851"/>
                  </a:lnTo>
                  <a:lnTo>
                    <a:pt x="11041" y="861"/>
                  </a:lnTo>
                  <a:lnTo>
                    <a:pt x="11041" y="872"/>
                  </a:lnTo>
                  <a:lnTo>
                    <a:pt x="11040" y="882"/>
                  </a:lnTo>
                  <a:lnTo>
                    <a:pt x="11038" y="892"/>
                  </a:lnTo>
                  <a:lnTo>
                    <a:pt x="11032" y="903"/>
                  </a:lnTo>
                  <a:lnTo>
                    <a:pt x="11026" y="913"/>
                  </a:lnTo>
                  <a:lnTo>
                    <a:pt x="10931" y="1086"/>
                  </a:lnTo>
                  <a:close/>
                  <a:moveTo>
                    <a:pt x="10885" y="1081"/>
                  </a:moveTo>
                  <a:lnTo>
                    <a:pt x="10878" y="1092"/>
                  </a:lnTo>
                  <a:lnTo>
                    <a:pt x="10871" y="1104"/>
                  </a:lnTo>
                  <a:lnTo>
                    <a:pt x="10862" y="1113"/>
                  </a:lnTo>
                  <a:lnTo>
                    <a:pt x="10853" y="1121"/>
                  </a:lnTo>
                  <a:lnTo>
                    <a:pt x="10843" y="1129"/>
                  </a:lnTo>
                  <a:lnTo>
                    <a:pt x="10833" y="1135"/>
                  </a:lnTo>
                  <a:lnTo>
                    <a:pt x="10823" y="1141"/>
                  </a:lnTo>
                  <a:lnTo>
                    <a:pt x="10812" y="1146"/>
                  </a:lnTo>
                  <a:lnTo>
                    <a:pt x="10800" y="1151"/>
                  </a:lnTo>
                  <a:lnTo>
                    <a:pt x="10789" y="1155"/>
                  </a:lnTo>
                  <a:lnTo>
                    <a:pt x="10778" y="1158"/>
                  </a:lnTo>
                  <a:lnTo>
                    <a:pt x="10766" y="1161"/>
                  </a:lnTo>
                  <a:lnTo>
                    <a:pt x="10742" y="1164"/>
                  </a:lnTo>
                  <a:lnTo>
                    <a:pt x="10719" y="1166"/>
                  </a:lnTo>
                  <a:lnTo>
                    <a:pt x="10714" y="1170"/>
                  </a:lnTo>
                  <a:lnTo>
                    <a:pt x="10711" y="1173"/>
                  </a:lnTo>
                  <a:lnTo>
                    <a:pt x="10709" y="1177"/>
                  </a:lnTo>
                  <a:lnTo>
                    <a:pt x="10708" y="1181"/>
                  </a:lnTo>
                  <a:lnTo>
                    <a:pt x="10708" y="1189"/>
                  </a:lnTo>
                  <a:lnTo>
                    <a:pt x="10710" y="1198"/>
                  </a:lnTo>
                  <a:lnTo>
                    <a:pt x="10712" y="1206"/>
                  </a:lnTo>
                  <a:lnTo>
                    <a:pt x="10715" y="1214"/>
                  </a:lnTo>
                  <a:lnTo>
                    <a:pt x="10715" y="1218"/>
                  </a:lnTo>
                  <a:lnTo>
                    <a:pt x="10717" y="1222"/>
                  </a:lnTo>
                  <a:lnTo>
                    <a:pt x="10717" y="1226"/>
                  </a:lnTo>
                  <a:lnTo>
                    <a:pt x="10715" y="1230"/>
                  </a:lnTo>
                  <a:lnTo>
                    <a:pt x="10712" y="1246"/>
                  </a:lnTo>
                  <a:lnTo>
                    <a:pt x="10709" y="1261"/>
                  </a:lnTo>
                  <a:lnTo>
                    <a:pt x="10705" y="1275"/>
                  </a:lnTo>
                  <a:lnTo>
                    <a:pt x="10699" y="1289"/>
                  </a:lnTo>
                  <a:lnTo>
                    <a:pt x="10692" y="1302"/>
                  </a:lnTo>
                  <a:lnTo>
                    <a:pt x="10684" y="1313"/>
                  </a:lnTo>
                  <a:lnTo>
                    <a:pt x="10679" y="1319"/>
                  </a:lnTo>
                  <a:lnTo>
                    <a:pt x="10673" y="1324"/>
                  </a:lnTo>
                  <a:lnTo>
                    <a:pt x="10666" y="1328"/>
                  </a:lnTo>
                  <a:lnTo>
                    <a:pt x="10660" y="1332"/>
                  </a:lnTo>
                  <a:lnTo>
                    <a:pt x="10654" y="1337"/>
                  </a:lnTo>
                  <a:lnTo>
                    <a:pt x="10647" y="1340"/>
                  </a:lnTo>
                  <a:lnTo>
                    <a:pt x="10641" y="1342"/>
                  </a:lnTo>
                  <a:lnTo>
                    <a:pt x="10634" y="1342"/>
                  </a:lnTo>
                  <a:lnTo>
                    <a:pt x="10620" y="1342"/>
                  </a:lnTo>
                  <a:lnTo>
                    <a:pt x="10607" y="1339"/>
                  </a:lnTo>
                  <a:lnTo>
                    <a:pt x="10595" y="1337"/>
                  </a:lnTo>
                  <a:lnTo>
                    <a:pt x="10583" y="1335"/>
                  </a:lnTo>
                  <a:lnTo>
                    <a:pt x="10576" y="1335"/>
                  </a:lnTo>
                  <a:lnTo>
                    <a:pt x="10571" y="1336"/>
                  </a:lnTo>
                  <a:lnTo>
                    <a:pt x="10566" y="1338"/>
                  </a:lnTo>
                  <a:lnTo>
                    <a:pt x="10561" y="1341"/>
                  </a:lnTo>
                  <a:lnTo>
                    <a:pt x="10555" y="1363"/>
                  </a:lnTo>
                  <a:lnTo>
                    <a:pt x="10548" y="1386"/>
                  </a:lnTo>
                  <a:lnTo>
                    <a:pt x="10539" y="1407"/>
                  </a:lnTo>
                  <a:lnTo>
                    <a:pt x="10528" y="1429"/>
                  </a:lnTo>
                  <a:lnTo>
                    <a:pt x="10518" y="1450"/>
                  </a:lnTo>
                  <a:lnTo>
                    <a:pt x="10505" y="1470"/>
                  </a:lnTo>
                  <a:lnTo>
                    <a:pt x="10492" y="1491"/>
                  </a:lnTo>
                  <a:lnTo>
                    <a:pt x="10477" y="1510"/>
                  </a:lnTo>
                  <a:lnTo>
                    <a:pt x="10462" y="1529"/>
                  </a:lnTo>
                  <a:lnTo>
                    <a:pt x="10445" y="1546"/>
                  </a:lnTo>
                  <a:lnTo>
                    <a:pt x="10427" y="1562"/>
                  </a:lnTo>
                  <a:lnTo>
                    <a:pt x="10408" y="1577"/>
                  </a:lnTo>
                  <a:lnTo>
                    <a:pt x="10388" y="1591"/>
                  </a:lnTo>
                  <a:lnTo>
                    <a:pt x="10367" y="1603"/>
                  </a:lnTo>
                  <a:lnTo>
                    <a:pt x="10344" y="1614"/>
                  </a:lnTo>
                  <a:lnTo>
                    <a:pt x="10322" y="1623"/>
                  </a:lnTo>
                  <a:lnTo>
                    <a:pt x="10298" y="1631"/>
                  </a:lnTo>
                  <a:lnTo>
                    <a:pt x="10276" y="1636"/>
                  </a:lnTo>
                  <a:lnTo>
                    <a:pt x="10253" y="1639"/>
                  </a:lnTo>
                  <a:lnTo>
                    <a:pt x="10230" y="1641"/>
                  </a:lnTo>
                  <a:lnTo>
                    <a:pt x="10207" y="1641"/>
                  </a:lnTo>
                  <a:lnTo>
                    <a:pt x="10184" y="1639"/>
                  </a:lnTo>
                  <a:lnTo>
                    <a:pt x="10160" y="1636"/>
                  </a:lnTo>
                  <a:lnTo>
                    <a:pt x="10137" y="1632"/>
                  </a:lnTo>
                  <a:lnTo>
                    <a:pt x="10117" y="1635"/>
                  </a:lnTo>
                  <a:lnTo>
                    <a:pt x="10098" y="1637"/>
                  </a:lnTo>
                  <a:lnTo>
                    <a:pt x="10079" y="1638"/>
                  </a:lnTo>
                  <a:lnTo>
                    <a:pt x="10059" y="1639"/>
                  </a:lnTo>
                  <a:lnTo>
                    <a:pt x="10021" y="1639"/>
                  </a:lnTo>
                  <a:lnTo>
                    <a:pt x="9983" y="1638"/>
                  </a:lnTo>
                  <a:lnTo>
                    <a:pt x="9944" y="1637"/>
                  </a:lnTo>
                  <a:lnTo>
                    <a:pt x="9905" y="1637"/>
                  </a:lnTo>
                  <a:lnTo>
                    <a:pt x="9885" y="1637"/>
                  </a:lnTo>
                  <a:lnTo>
                    <a:pt x="9866" y="1639"/>
                  </a:lnTo>
                  <a:lnTo>
                    <a:pt x="9846" y="1641"/>
                  </a:lnTo>
                  <a:lnTo>
                    <a:pt x="9826" y="1644"/>
                  </a:lnTo>
                  <a:lnTo>
                    <a:pt x="9804" y="1644"/>
                  </a:lnTo>
                  <a:lnTo>
                    <a:pt x="9781" y="1644"/>
                  </a:lnTo>
                  <a:lnTo>
                    <a:pt x="9759" y="1644"/>
                  </a:lnTo>
                  <a:lnTo>
                    <a:pt x="9737" y="1645"/>
                  </a:lnTo>
                  <a:lnTo>
                    <a:pt x="9715" y="1645"/>
                  </a:lnTo>
                  <a:lnTo>
                    <a:pt x="9692" y="1645"/>
                  </a:lnTo>
                  <a:lnTo>
                    <a:pt x="9671" y="1645"/>
                  </a:lnTo>
                  <a:lnTo>
                    <a:pt x="9647" y="1643"/>
                  </a:lnTo>
                  <a:lnTo>
                    <a:pt x="9638" y="1645"/>
                  </a:lnTo>
                  <a:lnTo>
                    <a:pt x="9629" y="1647"/>
                  </a:lnTo>
                  <a:lnTo>
                    <a:pt x="9620" y="1647"/>
                  </a:lnTo>
                  <a:lnTo>
                    <a:pt x="9611" y="1648"/>
                  </a:lnTo>
                  <a:lnTo>
                    <a:pt x="9593" y="1648"/>
                  </a:lnTo>
                  <a:lnTo>
                    <a:pt x="9575" y="1647"/>
                  </a:lnTo>
                  <a:lnTo>
                    <a:pt x="9556" y="1646"/>
                  </a:lnTo>
                  <a:lnTo>
                    <a:pt x="9538" y="1645"/>
                  </a:lnTo>
                  <a:lnTo>
                    <a:pt x="9519" y="1645"/>
                  </a:lnTo>
                  <a:lnTo>
                    <a:pt x="9500" y="1648"/>
                  </a:lnTo>
                  <a:lnTo>
                    <a:pt x="9394" y="1649"/>
                  </a:lnTo>
                  <a:lnTo>
                    <a:pt x="9188" y="1649"/>
                  </a:lnTo>
                  <a:lnTo>
                    <a:pt x="8898" y="1650"/>
                  </a:lnTo>
                  <a:lnTo>
                    <a:pt x="8536" y="1651"/>
                  </a:lnTo>
                  <a:lnTo>
                    <a:pt x="8118" y="1652"/>
                  </a:lnTo>
                  <a:lnTo>
                    <a:pt x="7657" y="1652"/>
                  </a:lnTo>
                  <a:lnTo>
                    <a:pt x="7168" y="1653"/>
                  </a:lnTo>
                  <a:lnTo>
                    <a:pt x="6665" y="1654"/>
                  </a:lnTo>
                  <a:lnTo>
                    <a:pt x="6161" y="1655"/>
                  </a:lnTo>
                  <a:lnTo>
                    <a:pt x="5673" y="1656"/>
                  </a:lnTo>
                  <a:lnTo>
                    <a:pt x="5212" y="1658"/>
                  </a:lnTo>
                  <a:lnTo>
                    <a:pt x="4793" y="1659"/>
                  </a:lnTo>
                  <a:lnTo>
                    <a:pt x="4431" y="1660"/>
                  </a:lnTo>
                  <a:lnTo>
                    <a:pt x="4139" y="1660"/>
                  </a:lnTo>
                  <a:lnTo>
                    <a:pt x="3933" y="1661"/>
                  </a:lnTo>
                  <a:lnTo>
                    <a:pt x="3826" y="1662"/>
                  </a:lnTo>
                  <a:lnTo>
                    <a:pt x="3805" y="1660"/>
                  </a:lnTo>
                  <a:lnTo>
                    <a:pt x="3784" y="1659"/>
                  </a:lnTo>
                  <a:lnTo>
                    <a:pt x="3763" y="1659"/>
                  </a:lnTo>
                  <a:lnTo>
                    <a:pt x="3743" y="1659"/>
                  </a:lnTo>
                  <a:lnTo>
                    <a:pt x="3701" y="1661"/>
                  </a:lnTo>
                  <a:lnTo>
                    <a:pt x="3659" y="1664"/>
                  </a:lnTo>
                  <a:lnTo>
                    <a:pt x="3616" y="1666"/>
                  </a:lnTo>
                  <a:lnTo>
                    <a:pt x="3574" y="1668"/>
                  </a:lnTo>
                  <a:lnTo>
                    <a:pt x="3553" y="1668"/>
                  </a:lnTo>
                  <a:lnTo>
                    <a:pt x="3531" y="1668"/>
                  </a:lnTo>
                  <a:lnTo>
                    <a:pt x="3509" y="1667"/>
                  </a:lnTo>
                  <a:lnTo>
                    <a:pt x="3487" y="1666"/>
                  </a:lnTo>
                  <a:lnTo>
                    <a:pt x="3463" y="1666"/>
                  </a:lnTo>
                  <a:lnTo>
                    <a:pt x="3438" y="1666"/>
                  </a:lnTo>
                  <a:lnTo>
                    <a:pt x="3414" y="1666"/>
                  </a:lnTo>
                  <a:lnTo>
                    <a:pt x="3388" y="1666"/>
                  </a:lnTo>
                  <a:lnTo>
                    <a:pt x="3363" y="1666"/>
                  </a:lnTo>
                  <a:lnTo>
                    <a:pt x="3338" y="1666"/>
                  </a:lnTo>
                  <a:lnTo>
                    <a:pt x="3312" y="1667"/>
                  </a:lnTo>
                  <a:lnTo>
                    <a:pt x="3287" y="1668"/>
                  </a:lnTo>
                  <a:lnTo>
                    <a:pt x="3252" y="1668"/>
                  </a:lnTo>
                  <a:lnTo>
                    <a:pt x="3217" y="1668"/>
                  </a:lnTo>
                  <a:lnTo>
                    <a:pt x="3201" y="1668"/>
                  </a:lnTo>
                  <a:lnTo>
                    <a:pt x="3185" y="1669"/>
                  </a:lnTo>
                  <a:lnTo>
                    <a:pt x="3169" y="1670"/>
                  </a:lnTo>
                  <a:lnTo>
                    <a:pt x="3155" y="1672"/>
                  </a:lnTo>
                  <a:lnTo>
                    <a:pt x="3099" y="1673"/>
                  </a:lnTo>
                  <a:lnTo>
                    <a:pt x="3042" y="1673"/>
                  </a:lnTo>
                  <a:lnTo>
                    <a:pt x="2986" y="1673"/>
                  </a:lnTo>
                  <a:lnTo>
                    <a:pt x="2931" y="1674"/>
                  </a:lnTo>
                  <a:lnTo>
                    <a:pt x="2876" y="1674"/>
                  </a:lnTo>
                  <a:lnTo>
                    <a:pt x="2821" y="1675"/>
                  </a:lnTo>
                  <a:lnTo>
                    <a:pt x="2766" y="1675"/>
                  </a:lnTo>
                  <a:lnTo>
                    <a:pt x="2711" y="1676"/>
                  </a:lnTo>
                  <a:lnTo>
                    <a:pt x="2657" y="1677"/>
                  </a:lnTo>
                  <a:lnTo>
                    <a:pt x="2603" y="1677"/>
                  </a:lnTo>
                  <a:lnTo>
                    <a:pt x="2549" y="1678"/>
                  </a:lnTo>
                  <a:lnTo>
                    <a:pt x="2495" y="1678"/>
                  </a:lnTo>
                  <a:lnTo>
                    <a:pt x="2440" y="1679"/>
                  </a:lnTo>
                  <a:lnTo>
                    <a:pt x="2386" y="1679"/>
                  </a:lnTo>
                  <a:lnTo>
                    <a:pt x="2332" y="1679"/>
                  </a:lnTo>
                  <a:lnTo>
                    <a:pt x="2278" y="1679"/>
                  </a:lnTo>
                  <a:lnTo>
                    <a:pt x="2197" y="1680"/>
                  </a:lnTo>
                  <a:lnTo>
                    <a:pt x="2118" y="1680"/>
                  </a:lnTo>
                  <a:lnTo>
                    <a:pt x="2041" y="1681"/>
                  </a:lnTo>
                  <a:lnTo>
                    <a:pt x="1965" y="1682"/>
                  </a:lnTo>
                  <a:lnTo>
                    <a:pt x="1888" y="1683"/>
                  </a:lnTo>
                  <a:lnTo>
                    <a:pt x="1811" y="1684"/>
                  </a:lnTo>
                  <a:lnTo>
                    <a:pt x="1731" y="1686"/>
                  </a:lnTo>
                  <a:lnTo>
                    <a:pt x="1649" y="1687"/>
                  </a:lnTo>
                  <a:lnTo>
                    <a:pt x="1564" y="1687"/>
                  </a:lnTo>
                  <a:lnTo>
                    <a:pt x="1478" y="1687"/>
                  </a:lnTo>
                  <a:lnTo>
                    <a:pt x="1392" y="1687"/>
                  </a:lnTo>
                  <a:lnTo>
                    <a:pt x="1306" y="1688"/>
                  </a:lnTo>
                  <a:lnTo>
                    <a:pt x="1219" y="1688"/>
                  </a:lnTo>
                  <a:lnTo>
                    <a:pt x="1132" y="1688"/>
                  </a:lnTo>
                  <a:lnTo>
                    <a:pt x="1045" y="1689"/>
                  </a:lnTo>
                  <a:lnTo>
                    <a:pt x="957" y="1689"/>
                  </a:lnTo>
                  <a:lnTo>
                    <a:pt x="929" y="1690"/>
                  </a:lnTo>
                  <a:lnTo>
                    <a:pt x="902" y="1689"/>
                  </a:lnTo>
                  <a:lnTo>
                    <a:pt x="874" y="1688"/>
                  </a:lnTo>
                  <a:lnTo>
                    <a:pt x="848" y="1685"/>
                  </a:lnTo>
                  <a:lnTo>
                    <a:pt x="821" y="1681"/>
                  </a:lnTo>
                  <a:lnTo>
                    <a:pt x="796" y="1676"/>
                  </a:lnTo>
                  <a:lnTo>
                    <a:pt x="769" y="1670"/>
                  </a:lnTo>
                  <a:lnTo>
                    <a:pt x="744" y="1662"/>
                  </a:lnTo>
                  <a:lnTo>
                    <a:pt x="720" y="1653"/>
                  </a:lnTo>
                  <a:lnTo>
                    <a:pt x="695" y="1643"/>
                  </a:lnTo>
                  <a:lnTo>
                    <a:pt x="672" y="1631"/>
                  </a:lnTo>
                  <a:lnTo>
                    <a:pt x="649" y="1618"/>
                  </a:lnTo>
                  <a:lnTo>
                    <a:pt x="627" y="1603"/>
                  </a:lnTo>
                  <a:lnTo>
                    <a:pt x="606" y="1588"/>
                  </a:lnTo>
                  <a:lnTo>
                    <a:pt x="586" y="1571"/>
                  </a:lnTo>
                  <a:lnTo>
                    <a:pt x="567" y="1552"/>
                  </a:lnTo>
                  <a:lnTo>
                    <a:pt x="553" y="1536"/>
                  </a:lnTo>
                  <a:lnTo>
                    <a:pt x="541" y="1519"/>
                  </a:lnTo>
                  <a:lnTo>
                    <a:pt x="531" y="1500"/>
                  </a:lnTo>
                  <a:lnTo>
                    <a:pt x="522" y="1481"/>
                  </a:lnTo>
                  <a:lnTo>
                    <a:pt x="518" y="1470"/>
                  </a:lnTo>
                  <a:lnTo>
                    <a:pt x="514" y="1461"/>
                  </a:lnTo>
                  <a:lnTo>
                    <a:pt x="511" y="1451"/>
                  </a:lnTo>
                  <a:lnTo>
                    <a:pt x="509" y="1440"/>
                  </a:lnTo>
                  <a:lnTo>
                    <a:pt x="507" y="1430"/>
                  </a:lnTo>
                  <a:lnTo>
                    <a:pt x="505" y="1418"/>
                  </a:lnTo>
                  <a:lnTo>
                    <a:pt x="505" y="1407"/>
                  </a:lnTo>
                  <a:lnTo>
                    <a:pt x="504" y="1396"/>
                  </a:lnTo>
                  <a:lnTo>
                    <a:pt x="501" y="1392"/>
                  </a:lnTo>
                  <a:lnTo>
                    <a:pt x="499" y="1390"/>
                  </a:lnTo>
                  <a:lnTo>
                    <a:pt x="496" y="1389"/>
                  </a:lnTo>
                  <a:lnTo>
                    <a:pt x="493" y="1388"/>
                  </a:lnTo>
                  <a:lnTo>
                    <a:pt x="486" y="1388"/>
                  </a:lnTo>
                  <a:lnTo>
                    <a:pt x="480" y="1390"/>
                  </a:lnTo>
                  <a:lnTo>
                    <a:pt x="473" y="1393"/>
                  </a:lnTo>
                  <a:lnTo>
                    <a:pt x="466" y="1395"/>
                  </a:lnTo>
                  <a:lnTo>
                    <a:pt x="462" y="1395"/>
                  </a:lnTo>
                  <a:lnTo>
                    <a:pt x="459" y="1395"/>
                  </a:lnTo>
                  <a:lnTo>
                    <a:pt x="456" y="1395"/>
                  </a:lnTo>
                  <a:lnTo>
                    <a:pt x="452" y="1393"/>
                  </a:lnTo>
                  <a:lnTo>
                    <a:pt x="440" y="1395"/>
                  </a:lnTo>
                  <a:lnTo>
                    <a:pt x="428" y="1394"/>
                  </a:lnTo>
                  <a:lnTo>
                    <a:pt x="415" y="1392"/>
                  </a:lnTo>
                  <a:lnTo>
                    <a:pt x="404" y="1388"/>
                  </a:lnTo>
                  <a:lnTo>
                    <a:pt x="393" y="1383"/>
                  </a:lnTo>
                  <a:lnTo>
                    <a:pt x="383" y="1375"/>
                  </a:lnTo>
                  <a:lnTo>
                    <a:pt x="372" y="1367"/>
                  </a:lnTo>
                  <a:lnTo>
                    <a:pt x="363" y="1357"/>
                  </a:lnTo>
                  <a:lnTo>
                    <a:pt x="359" y="1352"/>
                  </a:lnTo>
                  <a:lnTo>
                    <a:pt x="356" y="1346"/>
                  </a:lnTo>
                  <a:lnTo>
                    <a:pt x="354" y="1340"/>
                  </a:lnTo>
                  <a:lnTo>
                    <a:pt x="353" y="1334"/>
                  </a:lnTo>
                  <a:lnTo>
                    <a:pt x="351" y="1320"/>
                  </a:lnTo>
                  <a:lnTo>
                    <a:pt x="350" y="1306"/>
                  </a:lnTo>
                  <a:lnTo>
                    <a:pt x="350" y="1293"/>
                  </a:lnTo>
                  <a:lnTo>
                    <a:pt x="350" y="1278"/>
                  </a:lnTo>
                  <a:lnTo>
                    <a:pt x="348" y="1265"/>
                  </a:lnTo>
                  <a:lnTo>
                    <a:pt x="345" y="1253"/>
                  </a:lnTo>
                  <a:lnTo>
                    <a:pt x="327" y="1249"/>
                  </a:lnTo>
                  <a:lnTo>
                    <a:pt x="309" y="1246"/>
                  </a:lnTo>
                  <a:lnTo>
                    <a:pt x="290" y="1244"/>
                  </a:lnTo>
                  <a:lnTo>
                    <a:pt x="270" y="1242"/>
                  </a:lnTo>
                  <a:lnTo>
                    <a:pt x="248" y="1232"/>
                  </a:lnTo>
                  <a:lnTo>
                    <a:pt x="224" y="1221"/>
                  </a:lnTo>
                  <a:lnTo>
                    <a:pt x="202" y="1210"/>
                  </a:lnTo>
                  <a:lnTo>
                    <a:pt x="178" y="1197"/>
                  </a:lnTo>
                  <a:lnTo>
                    <a:pt x="174" y="1190"/>
                  </a:lnTo>
                  <a:lnTo>
                    <a:pt x="169" y="1185"/>
                  </a:lnTo>
                  <a:lnTo>
                    <a:pt x="164" y="1180"/>
                  </a:lnTo>
                  <a:lnTo>
                    <a:pt x="158" y="1175"/>
                  </a:lnTo>
                  <a:lnTo>
                    <a:pt x="145" y="1165"/>
                  </a:lnTo>
                  <a:lnTo>
                    <a:pt x="135" y="1154"/>
                  </a:lnTo>
                  <a:lnTo>
                    <a:pt x="124" y="1140"/>
                  </a:lnTo>
                  <a:lnTo>
                    <a:pt x="113" y="1126"/>
                  </a:lnTo>
                  <a:lnTo>
                    <a:pt x="102" y="1112"/>
                  </a:lnTo>
                  <a:lnTo>
                    <a:pt x="92" y="1097"/>
                  </a:lnTo>
                  <a:lnTo>
                    <a:pt x="84" y="1082"/>
                  </a:lnTo>
                  <a:lnTo>
                    <a:pt x="76" y="1067"/>
                  </a:lnTo>
                  <a:lnTo>
                    <a:pt x="70" y="1051"/>
                  </a:lnTo>
                  <a:lnTo>
                    <a:pt x="64" y="1035"/>
                  </a:lnTo>
                  <a:lnTo>
                    <a:pt x="59" y="1019"/>
                  </a:lnTo>
                  <a:lnTo>
                    <a:pt x="53" y="1002"/>
                  </a:lnTo>
                  <a:lnTo>
                    <a:pt x="50" y="985"/>
                  </a:lnTo>
                  <a:lnTo>
                    <a:pt x="48" y="969"/>
                  </a:lnTo>
                  <a:lnTo>
                    <a:pt x="47" y="951"/>
                  </a:lnTo>
                  <a:lnTo>
                    <a:pt x="46" y="934"/>
                  </a:lnTo>
                  <a:lnTo>
                    <a:pt x="47" y="917"/>
                  </a:lnTo>
                  <a:lnTo>
                    <a:pt x="49" y="899"/>
                  </a:lnTo>
                  <a:lnTo>
                    <a:pt x="54" y="879"/>
                  </a:lnTo>
                  <a:lnTo>
                    <a:pt x="61" y="858"/>
                  </a:lnTo>
                  <a:lnTo>
                    <a:pt x="68" y="839"/>
                  </a:lnTo>
                  <a:lnTo>
                    <a:pt x="77" y="819"/>
                  </a:lnTo>
                  <a:lnTo>
                    <a:pt x="86" y="800"/>
                  </a:lnTo>
                  <a:lnTo>
                    <a:pt x="96" y="782"/>
                  </a:lnTo>
                  <a:lnTo>
                    <a:pt x="108" y="764"/>
                  </a:lnTo>
                  <a:lnTo>
                    <a:pt x="120" y="746"/>
                  </a:lnTo>
                  <a:lnTo>
                    <a:pt x="132" y="729"/>
                  </a:lnTo>
                  <a:lnTo>
                    <a:pt x="146" y="712"/>
                  </a:lnTo>
                  <a:lnTo>
                    <a:pt x="160" y="696"/>
                  </a:lnTo>
                  <a:lnTo>
                    <a:pt x="174" y="679"/>
                  </a:lnTo>
                  <a:lnTo>
                    <a:pt x="189" y="664"/>
                  </a:lnTo>
                  <a:lnTo>
                    <a:pt x="205" y="649"/>
                  </a:lnTo>
                  <a:lnTo>
                    <a:pt x="221" y="634"/>
                  </a:lnTo>
                  <a:lnTo>
                    <a:pt x="236" y="620"/>
                  </a:lnTo>
                  <a:lnTo>
                    <a:pt x="245" y="614"/>
                  </a:lnTo>
                  <a:lnTo>
                    <a:pt x="252" y="609"/>
                  </a:lnTo>
                  <a:lnTo>
                    <a:pt x="260" y="605"/>
                  </a:lnTo>
                  <a:lnTo>
                    <a:pt x="268" y="602"/>
                  </a:lnTo>
                  <a:lnTo>
                    <a:pt x="285" y="597"/>
                  </a:lnTo>
                  <a:lnTo>
                    <a:pt x="303" y="593"/>
                  </a:lnTo>
                  <a:lnTo>
                    <a:pt x="339" y="588"/>
                  </a:lnTo>
                  <a:lnTo>
                    <a:pt x="375" y="581"/>
                  </a:lnTo>
                  <a:lnTo>
                    <a:pt x="380" y="577"/>
                  </a:lnTo>
                  <a:lnTo>
                    <a:pt x="383" y="572"/>
                  </a:lnTo>
                  <a:lnTo>
                    <a:pt x="385" y="567"/>
                  </a:lnTo>
                  <a:lnTo>
                    <a:pt x="386" y="562"/>
                  </a:lnTo>
                  <a:lnTo>
                    <a:pt x="386" y="551"/>
                  </a:lnTo>
                  <a:lnTo>
                    <a:pt x="386" y="537"/>
                  </a:lnTo>
                  <a:lnTo>
                    <a:pt x="385" y="525"/>
                  </a:lnTo>
                  <a:lnTo>
                    <a:pt x="384" y="513"/>
                  </a:lnTo>
                  <a:lnTo>
                    <a:pt x="385" y="507"/>
                  </a:lnTo>
                  <a:lnTo>
                    <a:pt x="386" y="501"/>
                  </a:lnTo>
                  <a:lnTo>
                    <a:pt x="388" y="494"/>
                  </a:lnTo>
                  <a:lnTo>
                    <a:pt x="391" y="489"/>
                  </a:lnTo>
                  <a:lnTo>
                    <a:pt x="396" y="484"/>
                  </a:lnTo>
                  <a:lnTo>
                    <a:pt x="400" y="479"/>
                  </a:lnTo>
                  <a:lnTo>
                    <a:pt x="406" y="475"/>
                  </a:lnTo>
                  <a:lnTo>
                    <a:pt x="411" y="472"/>
                  </a:lnTo>
                  <a:lnTo>
                    <a:pt x="422" y="467"/>
                  </a:lnTo>
                  <a:lnTo>
                    <a:pt x="434" y="464"/>
                  </a:lnTo>
                  <a:lnTo>
                    <a:pt x="439" y="467"/>
                  </a:lnTo>
                  <a:lnTo>
                    <a:pt x="444" y="469"/>
                  </a:lnTo>
                  <a:lnTo>
                    <a:pt x="449" y="470"/>
                  </a:lnTo>
                  <a:lnTo>
                    <a:pt x="454" y="471"/>
                  </a:lnTo>
                  <a:lnTo>
                    <a:pt x="463" y="471"/>
                  </a:lnTo>
                  <a:lnTo>
                    <a:pt x="474" y="469"/>
                  </a:lnTo>
                  <a:lnTo>
                    <a:pt x="483" y="466"/>
                  </a:lnTo>
                  <a:lnTo>
                    <a:pt x="492" y="462"/>
                  </a:lnTo>
                  <a:lnTo>
                    <a:pt x="501" y="457"/>
                  </a:lnTo>
                  <a:lnTo>
                    <a:pt x="510" y="450"/>
                  </a:lnTo>
                  <a:lnTo>
                    <a:pt x="515" y="442"/>
                  </a:lnTo>
                  <a:lnTo>
                    <a:pt x="520" y="432"/>
                  </a:lnTo>
                  <a:lnTo>
                    <a:pt x="523" y="422"/>
                  </a:lnTo>
                  <a:lnTo>
                    <a:pt x="526" y="412"/>
                  </a:lnTo>
                  <a:lnTo>
                    <a:pt x="530" y="389"/>
                  </a:lnTo>
                  <a:lnTo>
                    <a:pt x="535" y="368"/>
                  </a:lnTo>
                  <a:lnTo>
                    <a:pt x="541" y="353"/>
                  </a:lnTo>
                  <a:lnTo>
                    <a:pt x="546" y="339"/>
                  </a:lnTo>
                  <a:lnTo>
                    <a:pt x="553" y="326"/>
                  </a:lnTo>
                  <a:lnTo>
                    <a:pt x="560" y="312"/>
                  </a:lnTo>
                  <a:lnTo>
                    <a:pt x="568" y="300"/>
                  </a:lnTo>
                  <a:lnTo>
                    <a:pt x="576" y="288"/>
                  </a:lnTo>
                  <a:lnTo>
                    <a:pt x="585" y="276"/>
                  </a:lnTo>
                  <a:lnTo>
                    <a:pt x="594" y="264"/>
                  </a:lnTo>
                  <a:lnTo>
                    <a:pt x="604" y="253"/>
                  </a:lnTo>
                  <a:lnTo>
                    <a:pt x="615" y="242"/>
                  </a:lnTo>
                  <a:lnTo>
                    <a:pt x="626" y="232"/>
                  </a:lnTo>
                  <a:lnTo>
                    <a:pt x="636" y="223"/>
                  </a:lnTo>
                  <a:lnTo>
                    <a:pt x="648" y="213"/>
                  </a:lnTo>
                  <a:lnTo>
                    <a:pt x="660" y="204"/>
                  </a:lnTo>
                  <a:lnTo>
                    <a:pt x="672" y="195"/>
                  </a:lnTo>
                  <a:lnTo>
                    <a:pt x="685" y="187"/>
                  </a:lnTo>
                  <a:lnTo>
                    <a:pt x="711" y="172"/>
                  </a:lnTo>
                  <a:lnTo>
                    <a:pt x="738" y="159"/>
                  </a:lnTo>
                  <a:lnTo>
                    <a:pt x="766" y="147"/>
                  </a:lnTo>
                  <a:lnTo>
                    <a:pt x="795" y="138"/>
                  </a:lnTo>
                  <a:lnTo>
                    <a:pt x="823" y="130"/>
                  </a:lnTo>
                  <a:lnTo>
                    <a:pt x="853" y="123"/>
                  </a:lnTo>
                  <a:lnTo>
                    <a:pt x="881" y="119"/>
                  </a:lnTo>
                  <a:lnTo>
                    <a:pt x="911" y="117"/>
                  </a:lnTo>
                  <a:lnTo>
                    <a:pt x="917" y="115"/>
                  </a:lnTo>
                  <a:lnTo>
                    <a:pt x="924" y="113"/>
                  </a:lnTo>
                  <a:lnTo>
                    <a:pt x="931" y="113"/>
                  </a:lnTo>
                  <a:lnTo>
                    <a:pt x="938" y="113"/>
                  </a:lnTo>
                  <a:lnTo>
                    <a:pt x="952" y="113"/>
                  </a:lnTo>
                  <a:lnTo>
                    <a:pt x="966" y="114"/>
                  </a:lnTo>
                  <a:lnTo>
                    <a:pt x="980" y="115"/>
                  </a:lnTo>
                  <a:lnTo>
                    <a:pt x="994" y="114"/>
                  </a:lnTo>
                  <a:lnTo>
                    <a:pt x="1000" y="112"/>
                  </a:lnTo>
                  <a:lnTo>
                    <a:pt x="1006" y="110"/>
                  </a:lnTo>
                  <a:lnTo>
                    <a:pt x="1012" y="107"/>
                  </a:lnTo>
                  <a:lnTo>
                    <a:pt x="1018" y="103"/>
                  </a:lnTo>
                  <a:lnTo>
                    <a:pt x="1055" y="106"/>
                  </a:lnTo>
                  <a:lnTo>
                    <a:pt x="1092" y="108"/>
                  </a:lnTo>
                  <a:lnTo>
                    <a:pt x="1128" y="109"/>
                  </a:lnTo>
                  <a:lnTo>
                    <a:pt x="1165" y="109"/>
                  </a:lnTo>
                  <a:lnTo>
                    <a:pt x="1235" y="109"/>
                  </a:lnTo>
                  <a:lnTo>
                    <a:pt x="1306" y="108"/>
                  </a:lnTo>
                  <a:lnTo>
                    <a:pt x="1376" y="106"/>
                  </a:lnTo>
                  <a:lnTo>
                    <a:pt x="1445" y="105"/>
                  </a:lnTo>
                  <a:lnTo>
                    <a:pt x="1513" y="104"/>
                  </a:lnTo>
                  <a:lnTo>
                    <a:pt x="1582" y="106"/>
                  </a:lnTo>
                  <a:lnTo>
                    <a:pt x="1647" y="103"/>
                  </a:lnTo>
                  <a:lnTo>
                    <a:pt x="1714" y="102"/>
                  </a:lnTo>
                  <a:lnTo>
                    <a:pt x="1782" y="101"/>
                  </a:lnTo>
                  <a:lnTo>
                    <a:pt x="1850" y="101"/>
                  </a:lnTo>
                  <a:lnTo>
                    <a:pt x="1918" y="101"/>
                  </a:lnTo>
                  <a:lnTo>
                    <a:pt x="1986" y="100"/>
                  </a:lnTo>
                  <a:lnTo>
                    <a:pt x="2054" y="99"/>
                  </a:lnTo>
                  <a:lnTo>
                    <a:pt x="2120" y="97"/>
                  </a:lnTo>
                  <a:lnTo>
                    <a:pt x="2205" y="96"/>
                  </a:lnTo>
                  <a:lnTo>
                    <a:pt x="2291" y="95"/>
                  </a:lnTo>
                  <a:lnTo>
                    <a:pt x="2379" y="93"/>
                  </a:lnTo>
                  <a:lnTo>
                    <a:pt x="2467" y="91"/>
                  </a:lnTo>
                  <a:lnTo>
                    <a:pt x="2555" y="90"/>
                  </a:lnTo>
                  <a:lnTo>
                    <a:pt x="2641" y="88"/>
                  </a:lnTo>
                  <a:lnTo>
                    <a:pt x="2726" y="88"/>
                  </a:lnTo>
                  <a:lnTo>
                    <a:pt x="2807" y="89"/>
                  </a:lnTo>
                  <a:lnTo>
                    <a:pt x="2957" y="88"/>
                  </a:lnTo>
                  <a:lnTo>
                    <a:pt x="3205" y="87"/>
                  </a:lnTo>
                  <a:lnTo>
                    <a:pt x="3539" y="86"/>
                  </a:lnTo>
                  <a:lnTo>
                    <a:pt x="3944" y="85"/>
                  </a:lnTo>
                  <a:lnTo>
                    <a:pt x="4405" y="84"/>
                  </a:lnTo>
                  <a:lnTo>
                    <a:pt x="4909" y="81"/>
                  </a:lnTo>
                  <a:lnTo>
                    <a:pt x="5442" y="80"/>
                  </a:lnTo>
                  <a:lnTo>
                    <a:pt x="5989" y="78"/>
                  </a:lnTo>
                  <a:lnTo>
                    <a:pt x="6536" y="77"/>
                  </a:lnTo>
                  <a:lnTo>
                    <a:pt x="7068" y="75"/>
                  </a:lnTo>
                  <a:lnTo>
                    <a:pt x="7572" y="74"/>
                  </a:lnTo>
                  <a:lnTo>
                    <a:pt x="8034" y="72"/>
                  </a:lnTo>
                  <a:lnTo>
                    <a:pt x="8440" y="71"/>
                  </a:lnTo>
                  <a:lnTo>
                    <a:pt x="8775" y="69"/>
                  </a:lnTo>
                  <a:lnTo>
                    <a:pt x="9026" y="68"/>
                  </a:lnTo>
                  <a:lnTo>
                    <a:pt x="9177" y="67"/>
                  </a:lnTo>
                  <a:lnTo>
                    <a:pt x="9264" y="64"/>
                  </a:lnTo>
                  <a:lnTo>
                    <a:pt x="9352" y="62"/>
                  </a:lnTo>
                  <a:lnTo>
                    <a:pt x="9441" y="61"/>
                  </a:lnTo>
                  <a:lnTo>
                    <a:pt x="9530" y="61"/>
                  </a:lnTo>
                  <a:lnTo>
                    <a:pt x="9619" y="61"/>
                  </a:lnTo>
                  <a:lnTo>
                    <a:pt x="9708" y="61"/>
                  </a:lnTo>
                  <a:lnTo>
                    <a:pt x="9796" y="62"/>
                  </a:lnTo>
                  <a:lnTo>
                    <a:pt x="9884" y="62"/>
                  </a:lnTo>
                  <a:lnTo>
                    <a:pt x="9917" y="64"/>
                  </a:lnTo>
                  <a:lnTo>
                    <a:pt x="9949" y="67"/>
                  </a:lnTo>
                  <a:lnTo>
                    <a:pt x="9965" y="69"/>
                  </a:lnTo>
                  <a:lnTo>
                    <a:pt x="9982" y="70"/>
                  </a:lnTo>
                  <a:lnTo>
                    <a:pt x="9998" y="69"/>
                  </a:lnTo>
                  <a:lnTo>
                    <a:pt x="10014" y="66"/>
                  </a:lnTo>
                  <a:lnTo>
                    <a:pt x="10031" y="70"/>
                  </a:lnTo>
                  <a:lnTo>
                    <a:pt x="10048" y="72"/>
                  </a:lnTo>
                  <a:lnTo>
                    <a:pt x="10065" y="73"/>
                  </a:lnTo>
                  <a:lnTo>
                    <a:pt x="10083" y="73"/>
                  </a:lnTo>
                  <a:lnTo>
                    <a:pt x="10117" y="72"/>
                  </a:lnTo>
                  <a:lnTo>
                    <a:pt x="10151" y="70"/>
                  </a:lnTo>
                  <a:lnTo>
                    <a:pt x="10168" y="69"/>
                  </a:lnTo>
                  <a:lnTo>
                    <a:pt x="10184" y="69"/>
                  </a:lnTo>
                  <a:lnTo>
                    <a:pt x="10200" y="69"/>
                  </a:lnTo>
                  <a:lnTo>
                    <a:pt x="10217" y="71"/>
                  </a:lnTo>
                  <a:lnTo>
                    <a:pt x="10232" y="74"/>
                  </a:lnTo>
                  <a:lnTo>
                    <a:pt x="10248" y="79"/>
                  </a:lnTo>
                  <a:lnTo>
                    <a:pt x="10264" y="86"/>
                  </a:lnTo>
                  <a:lnTo>
                    <a:pt x="10278" y="94"/>
                  </a:lnTo>
                  <a:lnTo>
                    <a:pt x="10294" y="101"/>
                  </a:lnTo>
                  <a:lnTo>
                    <a:pt x="10310" y="109"/>
                  </a:lnTo>
                  <a:lnTo>
                    <a:pt x="10325" y="117"/>
                  </a:lnTo>
                  <a:lnTo>
                    <a:pt x="10340" y="126"/>
                  </a:lnTo>
                  <a:lnTo>
                    <a:pt x="10356" y="136"/>
                  </a:lnTo>
                  <a:lnTo>
                    <a:pt x="10370" y="146"/>
                  </a:lnTo>
                  <a:lnTo>
                    <a:pt x="10385" y="157"/>
                  </a:lnTo>
                  <a:lnTo>
                    <a:pt x="10399" y="168"/>
                  </a:lnTo>
                  <a:lnTo>
                    <a:pt x="10412" y="180"/>
                  </a:lnTo>
                  <a:lnTo>
                    <a:pt x="10425" y="193"/>
                  </a:lnTo>
                  <a:lnTo>
                    <a:pt x="10437" y="206"/>
                  </a:lnTo>
                  <a:lnTo>
                    <a:pt x="10449" y="219"/>
                  </a:lnTo>
                  <a:lnTo>
                    <a:pt x="10459" y="234"/>
                  </a:lnTo>
                  <a:lnTo>
                    <a:pt x="10468" y="248"/>
                  </a:lnTo>
                  <a:lnTo>
                    <a:pt x="10477" y="263"/>
                  </a:lnTo>
                  <a:lnTo>
                    <a:pt x="10484" y="280"/>
                  </a:lnTo>
                  <a:lnTo>
                    <a:pt x="10493" y="284"/>
                  </a:lnTo>
                  <a:lnTo>
                    <a:pt x="10500" y="289"/>
                  </a:lnTo>
                  <a:lnTo>
                    <a:pt x="10506" y="295"/>
                  </a:lnTo>
                  <a:lnTo>
                    <a:pt x="10511" y="301"/>
                  </a:lnTo>
                  <a:lnTo>
                    <a:pt x="10517" y="307"/>
                  </a:lnTo>
                  <a:lnTo>
                    <a:pt x="10523" y="312"/>
                  </a:lnTo>
                  <a:lnTo>
                    <a:pt x="10526" y="315"/>
                  </a:lnTo>
                  <a:lnTo>
                    <a:pt x="10530" y="317"/>
                  </a:lnTo>
                  <a:lnTo>
                    <a:pt x="10536" y="318"/>
                  </a:lnTo>
                  <a:lnTo>
                    <a:pt x="10540" y="319"/>
                  </a:lnTo>
                  <a:lnTo>
                    <a:pt x="10547" y="317"/>
                  </a:lnTo>
                  <a:lnTo>
                    <a:pt x="10553" y="316"/>
                  </a:lnTo>
                  <a:lnTo>
                    <a:pt x="10558" y="316"/>
                  </a:lnTo>
                  <a:lnTo>
                    <a:pt x="10564" y="316"/>
                  </a:lnTo>
                  <a:lnTo>
                    <a:pt x="10576" y="318"/>
                  </a:lnTo>
                  <a:lnTo>
                    <a:pt x="10588" y="322"/>
                  </a:lnTo>
                  <a:lnTo>
                    <a:pt x="10599" y="326"/>
                  </a:lnTo>
                  <a:lnTo>
                    <a:pt x="10610" y="329"/>
                  </a:lnTo>
                  <a:lnTo>
                    <a:pt x="10621" y="332"/>
                  </a:lnTo>
                  <a:lnTo>
                    <a:pt x="10633" y="333"/>
                  </a:lnTo>
                  <a:lnTo>
                    <a:pt x="10640" y="333"/>
                  </a:lnTo>
                  <a:lnTo>
                    <a:pt x="10647" y="334"/>
                  </a:lnTo>
                  <a:lnTo>
                    <a:pt x="10653" y="335"/>
                  </a:lnTo>
                  <a:lnTo>
                    <a:pt x="10659" y="337"/>
                  </a:lnTo>
                  <a:lnTo>
                    <a:pt x="10665" y="339"/>
                  </a:lnTo>
                  <a:lnTo>
                    <a:pt x="10672" y="343"/>
                  </a:lnTo>
                  <a:lnTo>
                    <a:pt x="10677" y="346"/>
                  </a:lnTo>
                  <a:lnTo>
                    <a:pt x="10682" y="350"/>
                  </a:lnTo>
                  <a:lnTo>
                    <a:pt x="10691" y="361"/>
                  </a:lnTo>
                  <a:lnTo>
                    <a:pt x="10699" y="371"/>
                  </a:lnTo>
                  <a:lnTo>
                    <a:pt x="10706" y="382"/>
                  </a:lnTo>
                  <a:lnTo>
                    <a:pt x="10712" y="393"/>
                  </a:lnTo>
                  <a:lnTo>
                    <a:pt x="10715" y="403"/>
                  </a:lnTo>
                  <a:lnTo>
                    <a:pt x="10718" y="414"/>
                  </a:lnTo>
                  <a:lnTo>
                    <a:pt x="10719" y="425"/>
                  </a:lnTo>
                  <a:lnTo>
                    <a:pt x="10720" y="435"/>
                  </a:lnTo>
                  <a:lnTo>
                    <a:pt x="10721" y="440"/>
                  </a:lnTo>
                  <a:lnTo>
                    <a:pt x="10722" y="445"/>
                  </a:lnTo>
                  <a:lnTo>
                    <a:pt x="10724" y="449"/>
                  </a:lnTo>
                  <a:lnTo>
                    <a:pt x="10726" y="455"/>
                  </a:lnTo>
                  <a:lnTo>
                    <a:pt x="10729" y="459"/>
                  </a:lnTo>
                  <a:lnTo>
                    <a:pt x="10733" y="462"/>
                  </a:lnTo>
                  <a:lnTo>
                    <a:pt x="10737" y="465"/>
                  </a:lnTo>
                  <a:lnTo>
                    <a:pt x="10743" y="467"/>
                  </a:lnTo>
                  <a:lnTo>
                    <a:pt x="10784" y="481"/>
                  </a:lnTo>
                  <a:lnTo>
                    <a:pt x="10826" y="495"/>
                  </a:lnTo>
                  <a:lnTo>
                    <a:pt x="10836" y="500"/>
                  </a:lnTo>
                  <a:lnTo>
                    <a:pt x="10846" y="505"/>
                  </a:lnTo>
                  <a:lnTo>
                    <a:pt x="10855" y="511"/>
                  </a:lnTo>
                  <a:lnTo>
                    <a:pt x="10864" y="517"/>
                  </a:lnTo>
                  <a:lnTo>
                    <a:pt x="10872" y="524"/>
                  </a:lnTo>
                  <a:lnTo>
                    <a:pt x="10879" y="532"/>
                  </a:lnTo>
                  <a:lnTo>
                    <a:pt x="10885" y="541"/>
                  </a:lnTo>
                  <a:lnTo>
                    <a:pt x="10891" y="552"/>
                  </a:lnTo>
                  <a:lnTo>
                    <a:pt x="10903" y="568"/>
                  </a:lnTo>
                  <a:lnTo>
                    <a:pt x="10913" y="584"/>
                  </a:lnTo>
                  <a:lnTo>
                    <a:pt x="10922" y="601"/>
                  </a:lnTo>
                  <a:lnTo>
                    <a:pt x="10930" y="619"/>
                  </a:lnTo>
                  <a:lnTo>
                    <a:pt x="10943" y="656"/>
                  </a:lnTo>
                  <a:lnTo>
                    <a:pt x="10956" y="693"/>
                  </a:lnTo>
                  <a:lnTo>
                    <a:pt x="10967" y="731"/>
                  </a:lnTo>
                  <a:lnTo>
                    <a:pt x="10981" y="767"/>
                  </a:lnTo>
                  <a:lnTo>
                    <a:pt x="10989" y="786"/>
                  </a:lnTo>
                  <a:lnTo>
                    <a:pt x="10998" y="803"/>
                  </a:lnTo>
                  <a:lnTo>
                    <a:pt x="11008" y="820"/>
                  </a:lnTo>
                  <a:lnTo>
                    <a:pt x="11020" y="837"/>
                  </a:lnTo>
                  <a:lnTo>
                    <a:pt x="11014" y="852"/>
                  </a:lnTo>
                  <a:lnTo>
                    <a:pt x="11008" y="868"/>
                  </a:lnTo>
                  <a:lnTo>
                    <a:pt x="11001" y="884"/>
                  </a:lnTo>
                  <a:lnTo>
                    <a:pt x="10993" y="900"/>
                  </a:lnTo>
                  <a:lnTo>
                    <a:pt x="10976" y="931"/>
                  </a:lnTo>
                  <a:lnTo>
                    <a:pt x="10959" y="960"/>
                  </a:lnTo>
                  <a:lnTo>
                    <a:pt x="10939" y="991"/>
                  </a:lnTo>
                  <a:lnTo>
                    <a:pt x="10921" y="1021"/>
                  </a:lnTo>
                  <a:lnTo>
                    <a:pt x="10903" y="1051"/>
                  </a:lnTo>
                  <a:lnTo>
                    <a:pt x="10885" y="1081"/>
                  </a:lnTo>
                  <a:close/>
                  <a:moveTo>
                    <a:pt x="10879" y="859"/>
                  </a:moveTo>
                  <a:lnTo>
                    <a:pt x="10877" y="877"/>
                  </a:lnTo>
                  <a:lnTo>
                    <a:pt x="10874" y="894"/>
                  </a:lnTo>
                  <a:lnTo>
                    <a:pt x="10870" y="911"/>
                  </a:lnTo>
                  <a:lnTo>
                    <a:pt x="10865" y="929"/>
                  </a:lnTo>
                  <a:lnTo>
                    <a:pt x="10859" y="945"/>
                  </a:lnTo>
                  <a:lnTo>
                    <a:pt x="10851" y="961"/>
                  </a:lnTo>
                  <a:lnTo>
                    <a:pt x="10844" y="978"/>
                  </a:lnTo>
                  <a:lnTo>
                    <a:pt x="10835" y="993"/>
                  </a:lnTo>
                  <a:lnTo>
                    <a:pt x="10825" y="1007"/>
                  </a:lnTo>
                  <a:lnTo>
                    <a:pt x="10814" y="1021"/>
                  </a:lnTo>
                  <a:lnTo>
                    <a:pt x="10802" y="1034"/>
                  </a:lnTo>
                  <a:lnTo>
                    <a:pt x="10789" y="1046"/>
                  </a:lnTo>
                  <a:lnTo>
                    <a:pt x="10776" y="1058"/>
                  </a:lnTo>
                  <a:lnTo>
                    <a:pt x="10761" y="1067"/>
                  </a:lnTo>
                  <a:lnTo>
                    <a:pt x="10747" y="1076"/>
                  </a:lnTo>
                  <a:lnTo>
                    <a:pt x="10731" y="1083"/>
                  </a:lnTo>
                  <a:lnTo>
                    <a:pt x="10723" y="1085"/>
                  </a:lnTo>
                  <a:lnTo>
                    <a:pt x="10713" y="1087"/>
                  </a:lnTo>
                  <a:lnTo>
                    <a:pt x="10704" y="1089"/>
                  </a:lnTo>
                  <a:lnTo>
                    <a:pt x="10695" y="1090"/>
                  </a:lnTo>
                  <a:lnTo>
                    <a:pt x="10687" y="1090"/>
                  </a:lnTo>
                  <a:lnTo>
                    <a:pt x="10678" y="1090"/>
                  </a:lnTo>
                  <a:lnTo>
                    <a:pt x="10668" y="1089"/>
                  </a:lnTo>
                  <a:lnTo>
                    <a:pt x="10660" y="1088"/>
                  </a:lnTo>
                  <a:lnTo>
                    <a:pt x="10651" y="1086"/>
                  </a:lnTo>
                  <a:lnTo>
                    <a:pt x="10643" y="1084"/>
                  </a:lnTo>
                  <a:lnTo>
                    <a:pt x="10635" y="1081"/>
                  </a:lnTo>
                  <a:lnTo>
                    <a:pt x="10627" y="1077"/>
                  </a:lnTo>
                  <a:lnTo>
                    <a:pt x="10619" y="1073"/>
                  </a:lnTo>
                  <a:lnTo>
                    <a:pt x="10612" y="1068"/>
                  </a:lnTo>
                  <a:lnTo>
                    <a:pt x="10605" y="1063"/>
                  </a:lnTo>
                  <a:lnTo>
                    <a:pt x="10599" y="1057"/>
                  </a:lnTo>
                  <a:lnTo>
                    <a:pt x="10594" y="1050"/>
                  </a:lnTo>
                  <a:lnTo>
                    <a:pt x="10589" y="1044"/>
                  </a:lnTo>
                  <a:lnTo>
                    <a:pt x="10585" y="1037"/>
                  </a:lnTo>
                  <a:lnTo>
                    <a:pt x="10582" y="1030"/>
                  </a:lnTo>
                  <a:lnTo>
                    <a:pt x="10579" y="1023"/>
                  </a:lnTo>
                  <a:lnTo>
                    <a:pt x="10575" y="1016"/>
                  </a:lnTo>
                  <a:lnTo>
                    <a:pt x="10573" y="1007"/>
                  </a:lnTo>
                  <a:lnTo>
                    <a:pt x="10572" y="999"/>
                  </a:lnTo>
                  <a:lnTo>
                    <a:pt x="10571" y="991"/>
                  </a:lnTo>
                  <a:lnTo>
                    <a:pt x="10571" y="983"/>
                  </a:lnTo>
                  <a:lnTo>
                    <a:pt x="10571" y="975"/>
                  </a:lnTo>
                  <a:lnTo>
                    <a:pt x="10572" y="967"/>
                  </a:lnTo>
                  <a:lnTo>
                    <a:pt x="10574" y="959"/>
                  </a:lnTo>
                  <a:lnTo>
                    <a:pt x="10576" y="951"/>
                  </a:lnTo>
                  <a:lnTo>
                    <a:pt x="10580" y="944"/>
                  </a:lnTo>
                  <a:lnTo>
                    <a:pt x="10584" y="937"/>
                  </a:lnTo>
                  <a:lnTo>
                    <a:pt x="10590" y="928"/>
                  </a:lnTo>
                  <a:lnTo>
                    <a:pt x="10598" y="922"/>
                  </a:lnTo>
                  <a:lnTo>
                    <a:pt x="10606" y="917"/>
                  </a:lnTo>
                  <a:lnTo>
                    <a:pt x="10614" y="913"/>
                  </a:lnTo>
                  <a:lnTo>
                    <a:pt x="10634" y="909"/>
                  </a:lnTo>
                  <a:lnTo>
                    <a:pt x="10653" y="908"/>
                  </a:lnTo>
                  <a:lnTo>
                    <a:pt x="10662" y="907"/>
                  </a:lnTo>
                  <a:lnTo>
                    <a:pt x="10672" y="905"/>
                  </a:lnTo>
                  <a:lnTo>
                    <a:pt x="10681" y="903"/>
                  </a:lnTo>
                  <a:lnTo>
                    <a:pt x="10689" y="900"/>
                  </a:lnTo>
                  <a:lnTo>
                    <a:pt x="10697" y="895"/>
                  </a:lnTo>
                  <a:lnTo>
                    <a:pt x="10704" y="888"/>
                  </a:lnTo>
                  <a:lnTo>
                    <a:pt x="10707" y="884"/>
                  </a:lnTo>
                  <a:lnTo>
                    <a:pt x="10710" y="879"/>
                  </a:lnTo>
                  <a:lnTo>
                    <a:pt x="10713" y="874"/>
                  </a:lnTo>
                  <a:lnTo>
                    <a:pt x="10715" y="867"/>
                  </a:lnTo>
                  <a:lnTo>
                    <a:pt x="10718" y="849"/>
                  </a:lnTo>
                  <a:lnTo>
                    <a:pt x="10719" y="830"/>
                  </a:lnTo>
                  <a:lnTo>
                    <a:pt x="10720" y="810"/>
                  </a:lnTo>
                  <a:lnTo>
                    <a:pt x="10718" y="791"/>
                  </a:lnTo>
                  <a:lnTo>
                    <a:pt x="10717" y="782"/>
                  </a:lnTo>
                  <a:lnTo>
                    <a:pt x="10714" y="772"/>
                  </a:lnTo>
                  <a:lnTo>
                    <a:pt x="10711" y="763"/>
                  </a:lnTo>
                  <a:lnTo>
                    <a:pt x="10708" y="754"/>
                  </a:lnTo>
                  <a:lnTo>
                    <a:pt x="10704" y="746"/>
                  </a:lnTo>
                  <a:lnTo>
                    <a:pt x="10700" y="738"/>
                  </a:lnTo>
                  <a:lnTo>
                    <a:pt x="10694" y="731"/>
                  </a:lnTo>
                  <a:lnTo>
                    <a:pt x="10688" y="723"/>
                  </a:lnTo>
                  <a:lnTo>
                    <a:pt x="10682" y="721"/>
                  </a:lnTo>
                  <a:lnTo>
                    <a:pt x="10675" y="719"/>
                  </a:lnTo>
                  <a:lnTo>
                    <a:pt x="10668" y="717"/>
                  </a:lnTo>
                  <a:lnTo>
                    <a:pt x="10661" y="716"/>
                  </a:lnTo>
                  <a:lnTo>
                    <a:pt x="10647" y="715"/>
                  </a:lnTo>
                  <a:lnTo>
                    <a:pt x="10634" y="715"/>
                  </a:lnTo>
                  <a:lnTo>
                    <a:pt x="10620" y="713"/>
                  </a:lnTo>
                  <a:lnTo>
                    <a:pt x="10608" y="710"/>
                  </a:lnTo>
                  <a:lnTo>
                    <a:pt x="10602" y="708"/>
                  </a:lnTo>
                  <a:lnTo>
                    <a:pt x="10596" y="705"/>
                  </a:lnTo>
                  <a:lnTo>
                    <a:pt x="10591" y="702"/>
                  </a:lnTo>
                  <a:lnTo>
                    <a:pt x="10587" y="697"/>
                  </a:lnTo>
                  <a:lnTo>
                    <a:pt x="10581" y="688"/>
                  </a:lnTo>
                  <a:lnTo>
                    <a:pt x="10576" y="677"/>
                  </a:lnTo>
                  <a:lnTo>
                    <a:pt x="10572" y="667"/>
                  </a:lnTo>
                  <a:lnTo>
                    <a:pt x="10569" y="656"/>
                  </a:lnTo>
                  <a:lnTo>
                    <a:pt x="10567" y="645"/>
                  </a:lnTo>
                  <a:lnTo>
                    <a:pt x="10567" y="633"/>
                  </a:lnTo>
                  <a:lnTo>
                    <a:pt x="10568" y="622"/>
                  </a:lnTo>
                  <a:lnTo>
                    <a:pt x="10570" y="611"/>
                  </a:lnTo>
                  <a:lnTo>
                    <a:pt x="10573" y="605"/>
                  </a:lnTo>
                  <a:lnTo>
                    <a:pt x="10575" y="600"/>
                  </a:lnTo>
                  <a:lnTo>
                    <a:pt x="10579" y="595"/>
                  </a:lnTo>
                  <a:lnTo>
                    <a:pt x="10583" y="589"/>
                  </a:lnTo>
                  <a:lnTo>
                    <a:pt x="10592" y="581"/>
                  </a:lnTo>
                  <a:lnTo>
                    <a:pt x="10602" y="575"/>
                  </a:lnTo>
                  <a:lnTo>
                    <a:pt x="10626" y="565"/>
                  </a:lnTo>
                  <a:lnTo>
                    <a:pt x="10648" y="558"/>
                  </a:lnTo>
                  <a:lnTo>
                    <a:pt x="10658" y="558"/>
                  </a:lnTo>
                  <a:lnTo>
                    <a:pt x="10669" y="559"/>
                  </a:lnTo>
                  <a:lnTo>
                    <a:pt x="10680" y="561"/>
                  </a:lnTo>
                  <a:lnTo>
                    <a:pt x="10690" y="563"/>
                  </a:lnTo>
                  <a:lnTo>
                    <a:pt x="10700" y="566"/>
                  </a:lnTo>
                  <a:lnTo>
                    <a:pt x="10709" y="570"/>
                  </a:lnTo>
                  <a:lnTo>
                    <a:pt x="10719" y="574"/>
                  </a:lnTo>
                  <a:lnTo>
                    <a:pt x="10728" y="578"/>
                  </a:lnTo>
                  <a:lnTo>
                    <a:pt x="10746" y="589"/>
                  </a:lnTo>
                  <a:lnTo>
                    <a:pt x="10763" y="602"/>
                  </a:lnTo>
                  <a:lnTo>
                    <a:pt x="10778" y="615"/>
                  </a:lnTo>
                  <a:lnTo>
                    <a:pt x="10792" y="629"/>
                  </a:lnTo>
                  <a:lnTo>
                    <a:pt x="10803" y="643"/>
                  </a:lnTo>
                  <a:lnTo>
                    <a:pt x="10815" y="657"/>
                  </a:lnTo>
                  <a:lnTo>
                    <a:pt x="10825" y="670"/>
                  </a:lnTo>
                  <a:lnTo>
                    <a:pt x="10835" y="686"/>
                  </a:lnTo>
                  <a:lnTo>
                    <a:pt x="10853" y="715"/>
                  </a:lnTo>
                  <a:lnTo>
                    <a:pt x="10873" y="746"/>
                  </a:lnTo>
                  <a:lnTo>
                    <a:pt x="10881" y="769"/>
                  </a:lnTo>
                  <a:lnTo>
                    <a:pt x="10890" y="794"/>
                  </a:lnTo>
                  <a:lnTo>
                    <a:pt x="10893" y="807"/>
                  </a:lnTo>
                  <a:lnTo>
                    <a:pt x="10894" y="819"/>
                  </a:lnTo>
                  <a:lnTo>
                    <a:pt x="10894" y="827"/>
                  </a:lnTo>
                  <a:lnTo>
                    <a:pt x="10894" y="834"/>
                  </a:lnTo>
                  <a:lnTo>
                    <a:pt x="10893" y="840"/>
                  </a:lnTo>
                  <a:lnTo>
                    <a:pt x="10891" y="847"/>
                  </a:lnTo>
                  <a:lnTo>
                    <a:pt x="10879" y="859"/>
                  </a:lnTo>
                  <a:close/>
                  <a:moveTo>
                    <a:pt x="10728" y="1046"/>
                  </a:moveTo>
                  <a:lnTo>
                    <a:pt x="10721" y="1049"/>
                  </a:lnTo>
                  <a:lnTo>
                    <a:pt x="10714" y="1050"/>
                  </a:lnTo>
                  <a:lnTo>
                    <a:pt x="10708" y="1051"/>
                  </a:lnTo>
                  <a:lnTo>
                    <a:pt x="10701" y="1052"/>
                  </a:lnTo>
                  <a:lnTo>
                    <a:pt x="10689" y="1050"/>
                  </a:lnTo>
                  <a:lnTo>
                    <a:pt x="10676" y="1046"/>
                  </a:lnTo>
                  <a:lnTo>
                    <a:pt x="10668" y="1042"/>
                  </a:lnTo>
                  <a:lnTo>
                    <a:pt x="10661" y="1037"/>
                  </a:lnTo>
                  <a:lnTo>
                    <a:pt x="10655" y="1031"/>
                  </a:lnTo>
                  <a:lnTo>
                    <a:pt x="10649" y="1025"/>
                  </a:lnTo>
                  <a:lnTo>
                    <a:pt x="10643" y="1019"/>
                  </a:lnTo>
                  <a:lnTo>
                    <a:pt x="10639" y="1012"/>
                  </a:lnTo>
                  <a:lnTo>
                    <a:pt x="10637" y="1003"/>
                  </a:lnTo>
                  <a:lnTo>
                    <a:pt x="10636" y="995"/>
                  </a:lnTo>
                  <a:lnTo>
                    <a:pt x="10636" y="988"/>
                  </a:lnTo>
                  <a:lnTo>
                    <a:pt x="10637" y="982"/>
                  </a:lnTo>
                  <a:lnTo>
                    <a:pt x="10638" y="975"/>
                  </a:lnTo>
                  <a:lnTo>
                    <a:pt x="10640" y="968"/>
                  </a:lnTo>
                  <a:lnTo>
                    <a:pt x="10643" y="961"/>
                  </a:lnTo>
                  <a:lnTo>
                    <a:pt x="10647" y="956"/>
                  </a:lnTo>
                  <a:lnTo>
                    <a:pt x="10650" y="954"/>
                  </a:lnTo>
                  <a:lnTo>
                    <a:pt x="10653" y="952"/>
                  </a:lnTo>
                  <a:lnTo>
                    <a:pt x="10656" y="951"/>
                  </a:lnTo>
                  <a:lnTo>
                    <a:pt x="10660" y="951"/>
                  </a:lnTo>
                  <a:lnTo>
                    <a:pt x="10672" y="956"/>
                  </a:lnTo>
                  <a:lnTo>
                    <a:pt x="10683" y="961"/>
                  </a:lnTo>
                  <a:lnTo>
                    <a:pt x="10688" y="964"/>
                  </a:lnTo>
                  <a:lnTo>
                    <a:pt x="10695" y="965"/>
                  </a:lnTo>
                  <a:lnTo>
                    <a:pt x="10701" y="965"/>
                  </a:lnTo>
                  <a:lnTo>
                    <a:pt x="10709" y="964"/>
                  </a:lnTo>
                  <a:lnTo>
                    <a:pt x="10717" y="947"/>
                  </a:lnTo>
                  <a:lnTo>
                    <a:pt x="10722" y="931"/>
                  </a:lnTo>
                  <a:lnTo>
                    <a:pt x="10726" y="923"/>
                  </a:lnTo>
                  <a:lnTo>
                    <a:pt x="10731" y="917"/>
                  </a:lnTo>
                  <a:lnTo>
                    <a:pt x="10734" y="913"/>
                  </a:lnTo>
                  <a:lnTo>
                    <a:pt x="10737" y="910"/>
                  </a:lnTo>
                  <a:lnTo>
                    <a:pt x="10741" y="908"/>
                  </a:lnTo>
                  <a:lnTo>
                    <a:pt x="10746" y="907"/>
                  </a:lnTo>
                  <a:lnTo>
                    <a:pt x="10751" y="893"/>
                  </a:lnTo>
                  <a:lnTo>
                    <a:pt x="10754" y="878"/>
                  </a:lnTo>
                  <a:lnTo>
                    <a:pt x="10757" y="862"/>
                  </a:lnTo>
                  <a:lnTo>
                    <a:pt x="10759" y="848"/>
                  </a:lnTo>
                  <a:lnTo>
                    <a:pt x="10760" y="833"/>
                  </a:lnTo>
                  <a:lnTo>
                    <a:pt x="10760" y="817"/>
                  </a:lnTo>
                  <a:lnTo>
                    <a:pt x="10759" y="802"/>
                  </a:lnTo>
                  <a:lnTo>
                    <a:pt x="10758" y="787"/>
                  </a:lnTo>
                  <a:lnTo>
                    <a:pt x="10755" y="772"/>
                  </a:lnTo>
                  <a:lnTo>
                    <a:pt x="10752" y="757"/>
                  </a:lnTo>
                  <a:lnTo>
                    <a:pt x="10747" y="743"/>
                  </a:lnTo>
                  <a:lnTo>
                    <a:pt x="10742" y="729"/>
                  </a:lnTo>
                  <a:lnTo>
                    <a:pt x="10736" y="715"/>
                  </a:lnTo>
                  <a:lnTo>
                    <a:pt x="10729" y="702"/>
                  </a:lnTo>
                  <a:lnTo>
                    <a:pt x="10722" y="690"/>
                  </a:lnTo>
                  <a:lnTo>
                    <a:pt x="10712" y="677"/>
                  </a:lnTo>
                  <a:lnTo>
                    <a:pt x="10707" y="673"/>
                  </a:lnTo>
                  <a:lnTo>
                    <a:pt x="10701" y="672"/>
                  </a:lnTo>
                  <a:lnTo>
                    <a:pt x="10695" y="671"/>
                  </a:lnTo>
                  <a:lnTo>
                    <a:pt x="10688" y="671"/>
                  </a:lnTo>
                  <a:lnTo>
                    <a:pt x="10675" y="673"/>
                  </a:lnTo>
                  <a:lnTo>
                    <a:pt x="10660" y="676"/>
                  </a:lnTo>
                  <a:lnTo>
                    <a:pt x="10653" y="677"/>
                  </a:lnTo>
                  <a:lnTo>
                    <a:pt x="10647" y="677"/>
                  </a:lnTo>
                  <a:lnTo>
                    <a:pt x="10641" y="676"/>
                  </a:lnTo>
                  <a:lnTo>
                    <a:pt x="10635" y="674"/>
                  </a:lnTo>
                  <a:lnTo>
                    <a:pt x="10630" y="671"/>
                  </a:lnTo>
                  <a:lnTo>
                    <a:pt x="10625" y="666"/>
                  </a:lnTo>
                  <a:lnTo>
                    <a:pt x="10620" y="659"/>
                  </a:lnTo>
                  <a:lnTo>
                    <a:pt x="10617" y="651"/>
                  </a:lnTo>
                  <a:lnTo>
                    <a:pt x="10615" y="644"/>
                  </a:lnTo>
                  <a:lnTo>
                    <a:pt x="10616" y="636"/>
                  </a:lnTo>
                  <a:lnTo>
                    <a:pt x="10618" y="630"/>
                  </a:lnTo>
                  <a:lnTo>
                    <a:pt x="10621" y="623"/>
                  </a:lnTo>
                  <a:lnTo>
                    <a:pt x="10626" y="618"/>
                  </a:lnTo>
                  <a:lnTo>
                    <a:pt x="10631" y="613"/>
                  </a:lnTo>
                  <a:lnTo>
                    <a:pt x="10636" y="608"/>
                  </a:lnTo>
                  <a:lnTo>
                    <a:pt x="10642" y="604"/>
                  </a:lnTo>
                  <a:lnTo>
                    <a:pt x="10655" y="603"/>
                  </a:lnTo>
                  <a:lnTo>
                    <a:pt x="10668" y="603"/>
                  </a:lnTo>
                  <a:lnTo>
                    <a:pt x="10681" y="605"/>
                  </a:lnTo>
                  <a:lnTo>
                    <a:pt x="10693" y="608"/>
                  </a:lnTo>
                  <a:lnTo>
                    <a:pt x="10705" y="612"/>
                  </a:lnTo>
                  <a:lnTo>
                    <a:pt x="10717" y="618"/>
                  </a:lnTo>
                  <a:lnTo>
                    <a:pt x="10729" y="624"/>
                  </a:lnTo>
                  <a:lnTo>
                    <a:pt x="10740" y="630"/>
                  </a:lnTo>
                  <a:lnTo>
                    <a:pt x="10759" y="651"/>
                  </a:lnTo>
                  <a:lnTo>
                    <a:pt x="10777" y="671"/>
                  </a:lnTo>
                  <a:lnTo>
                    <a:pt x="10794" y="694"/>
                  </a:lnTo>
                  <a:lnTo>
                    <a:pt x="10809" y="717"/>
                  </a:lnTo>
                  <a:lnTo>
                    <a:pt x="10816" y="728"/>
                  </a:lnTo>
                  <a:lnTo>
                    <a:pt x="10822" y="741"/>
                  </a:lnTo>
                  <a:lnTo>
                    <a:pt x="10827" y="754"/>
                  </a:lnTo>
                  <a:lnTo>
                    <a:pt x="10832" y="766"/>
                  </a:lnTo>
                  <a:lnTo>
                    <a:pt x="10836" y="780"/>
                  </a:lnTo>
                  <a:lnTo>
                    <a:pt x="10840" y="793"/>
                  </a:lnTo>
                  <a:lnTo>
                    <a:pt x="10842" y="806"/>
                  </a:lnTo>
                  <a:lnTo>
                    <a:pt x="10844" y="819"/>
                  </a:lnTo>
                  <a:lnTo>
                    <a:pt x="10843" y="836"/>
                  </a:lnTo>
                  <a:lnTo>
                    <a:pt x="10841" y="852"/>
                  </a:lnTo>
                  <a:lnTo>
                    <a:pt x="10839" y="870"/>
                  </a:lnTo>
                  <a:lnTo>
                    <a:pt x="10836" y="886"/>
                  </a:lnTo>
                  <a:lnTo>
                    <a:pt x="10832" y="901"/>
                  </a:lnTo>
                  <a:lnTo>
                    <a:pt x="10828" y="918"/>
                  </a:lnTo>
                  <a:lnTo>
                    <a:pt x="10823" y="934"/>
                  </a:lnTo>
                  <a:lnTo>
                    <a:pt x="10817" y="949"/>
                  </a:lnTo>
                  <a:lnTo>
                    <a:pt x="10810" y="964"/>
                  </a:lnTo>
                  <a:lnTo>
                    <a:pt x="10801" y="978"/>
                  </a:lnTo>
                  <a:lnTo>
                    <a:pt x="10792" y="991"/>
                  </a:lnTo>
                  <a:lnTo>
                    <a:pt x="10782" y="1004"/>
                  </a:lnTo>
                  <a:lnTo>
                    <a:pt x="10770" y="1016"/>
                  </a:lnTo>
                  <a:lnTo>
                    <a:pt x="10757" y="1027"/>
                  </a:lnTo>
                  <a:lnTo>
                    <a:pt x="10743" y="1037"/>
                  </a:lnTo>
                  <a:lnTo>
                    <a:pt x="10728" y="1046"/>
                  </a:lnTo>
                  <a:close/>
                  <a:moveTo>
                    <a:pt x="10426" y="1382"/>
                  </a:moveTo>
                  <a:lnTo>
                    <a:pt x="10359" y="1441"/>
                  </a:lnTo>
                  <a:lnTo>
                    <a:pt x="10336" y="1449"/>
                  </a:lnTo>
                  <a:lnTo>
                    <a:pt x="10315" y="1458"/>
                  </a:lnTo>
                  <a:lnTo>
                    <a:pt x="10292" y="1466"/>
                  </a:lnTo>
                  <a:lnTo>
                    <a:pt x="10270" y="1474"/>
                  </a:lnTo>
                  <a:lnTo>
                    <a:pt x="10259" y="1477"/>
                  </a:lnTo>
                  <a:lnTo>
                    <a:pt x="10246" y="1480"/>
                  </a:lnTo>
                  <a:lnTo>
                    <a:pt x="10235" y="1481"/>
                  </a:lnTo>
                  <a:lnTo>
                    <a:pt x="10223" y="1482"/>
                  </a:lnTo>
                  <a:lnTo>
                    <a:pt x="10211" y="1482"/>
                  </a:lnTo>
                  <a:lnTo>
                    <a:pt x="10199" y="1481"/>
                  </a:lnTo>
                  <a:lnTo>
                    <a:pt x="10186" y="1478"/>
                  </a:lnTo>
                  <a:lnTo>
                    <a:pt x="10174" y="1475"/>
                  </a:lnTo>
                  <a:lnTo>
                    <a:pt x="10149" y="1460"/>
                  </a:lnTo>
                  <a:lnTo>
                    <a:pt x="10123" y="1446"/>
                  </a:lnTo>
                  <a:lnTo>
                    <a:pt x="10117" y="1441"/>
                  </a:lnTo>
                  <a:lnTo>
                    <a:pt x="10111" y="1437"/>
                  </a:lnTo>
                  <a:lnTo>
                    <a:pt x="10106" y="1432"/>
                  </a:lnTo>
                  <a:lnTo>
                    <a:pt x="10102" y="1426"/>
                  </a:lnTo>
                  <a:lnTo>
                    <a:pt x="10098" y="1419"/>
                  </a:lnTo>
                  <a:lnTo>
                    <a:pt x="10095" y="1413"/>
                  </a:lnTo>
                  <a:lnTo>
                    <a:pt x="10092" y="1406"/>
                  </a:lnTo>
                  <a:lnTo>
                    <a:pt x="10091" y="1398"/>
                  </a:lnTo>
                  <a:lnTo>
                    <a:pt x="10088" y="1386"/>
                  </a:lnTo>
                  <a:lnTo>
                    <a:pt x="10087" y="1374"/>
                  </a:lnTo>
                  <a:lnTo>
                    <a:pt x="10088" y="1362"/>
                  </a:lnTo>
                  <a:lnTo>
                    <a:pt x="10090" y="1352"/>
                  </a:lnTo>
                  <a:lnTo>
                    <a:pt x="10093" y="1342"/>
                  </a:lnTo>
                  <a:lnTo>
                    <a:pt x="10097" y="1331"/>
                  </a:lnTo>
                  <a:lnTo>
                    <a:pt x="10102" y="1322"/>
                  </a:lnTo>
                  <a:lnTo>
                    <a:pt x="10108" y="1313"/>
                  </a:lnTo>
                  <a:lnTo>
                    <a:pt x="10114" y="1304"/>
                  </a:lnTo>
                  <a:lnTo>
                    <a:pt x="10123" y="1296"/>
                  </a:lnTo>
                  <a:lnTo>
                    <a:pt x="10131" y="1288"/>
                  </a:lnTo>
                  <a:lnTo>
                    <a:pt x="10139" y="1280"/>
                  </a:lnTo>
                  <a:lnTo>
                    <a:pt x="10156" y="1266"/>
                  </a:lnTo>
                  <a:lnTo>
                    <a:pt x="10174" y="1253"/>
                  </a:lnTo>
                  <a:lnTo>
                    <a:pt x="10182" y="1250"/>
                  </a:lnTo>
                  <a:lnTo>
                    <a:pt x="10190" y="1249"/>
                  </a:lnTo>
                  <a:lnTo>
                    <a:pt x="10197" y="1248"/>
                  </a:lnTo>
                  <a:lnTo>
                    <a:pt x="10205" y="1248"/>
                  </a:lnTo>
                  <a:lnTo>
                    <a:pt x="10221" y="1250"/>
                  </a:lnTo>
                  <a:lnTo>
                    <a:pt x="10236" y="1254"/>
                  </a:lnTo>
                  <a:lnTo>
                    <a:pt x="10266" y="1264"/>
                  </a:lnTo>
                  <a:lnTo>
                    <a:pt x="10294" y="1272"/>
                  </a:lnTo>
                  <a:lnTo>
                    <a:pt x="10299" y="1269"/>
                  </a:lnTo>
                  <a:lnTo>
                    <a:pt x="10305" y="1265"/>
                  </a:lnTo>
                  <a:lnTo>
                    <a:pt x="10309" y="1261"/>
                  </a:lnTo>
                  <a:lnTo>
                    <a:pt x="10312" y="1256"/>
                  </a:lnTo>
                  <a:lnTo>
                    <a:pt x="10315" y="1251"/>
                  </a:lnTo>
                  <a:lnTo>
                    <a:pt x="10316" y="1245"/>
                  </a:lnTo>
                  <a:lnTo>
                    <a:pt x="10318" y="1238"/>
                  </a:lnTo>
                  <a:lnTo>
                    <a:pt x="10318" y="1232"/>
                  </a:lnTo>
                  <a:lnTo>
                    <a:pt x="10318" y="1219"/>
                  </a:lnTo>
                  <a:lnTo>
                    <a:pt x="10317" y="1207"/>
                  </a:lnTo>
                  <a:lnTo>
                    <a:pt x="10315" y="1195"/>
                  </a:lnTo>
                  <a:lnTo>
                    <a:pt x="10313" y="1183"/>
                  </a:lnTo>
                  <a:lnTo>
                    <a:pt x="10304" y="1171"/>
                  </a:lnTo>
                  <a:lnTo>
                    <a:pt x="10294" y="1158"/>
                  </a:lnTo>
                  <a:lnTo>
                    <a:pt x="10289" y="1152"/>
                  </a:lnTo>
                  <a:lnTo>
                    <a:pt x="10283" y="1146"/>
                  </a:lnTo>
                  <a:lnTo>
                    <a:pt x="10277" y="1142"/>
                  </a:lnTo>
                  <a:lnTo>
                    <a:pt x="10269" y="1140"/>
                  </a:lnTo>
                  <a:lnTo>
                    <a:pt x="10249" y="1143"/>
                  </a:lnTo>
                  <a:lnTo>
                    <a:pt x="10229" y="1144"/>
                  </a:lnTo>
                  <a:lnTo>
                    <a:pt x="10219" y="1143"/>
                  </a:lnTo>
                  <a:lnTo>
                    <a:pt x="10209" y="1140"/>
                  </a:lnTo>
                  <a:lnTo>
                    <a:pt x="10205" y="1138"/>
                  </a:lnTo>
                  <a:lnTo>
                    <a:pt x="10202" y="1136"/>
                  </a:lnTo>
                  <a:lnTo>
                    <a:pt x="10198" y="1133"/>
                  </a:lnTo>
                  <a:lnTo>
                    <a:pt x="10195" y="1129"/>
                  </a:lnTo>
                  <a:lnTo>
                    <a:pt x="10197" y="1118"/>
                  </a:lnTo>
                  <a:lnTo>
                    <a:pt x="10200" y="1108"/>
                  </a:lnTo>
                  <a:lnTo>
                    <a:pt x="10204" y="1097"/>
                  </a:lnTo>
                  <a:lnTo>
                    <a:pt x="10209" y="1088"/>
                  </a:lnTo>
                  <a:lnTo>
                    <a:pt x="10222" y="1071"/>
                  </a:lnTo>
                  <a:lnTo>
                    <a:pt x="10235" y="1054"/>
                  </a:lnTo>
                  <a:lnTo>
                    <a:pt x="10240" y="1041"/>
                  </a:lnTo>
                  <a:lnTo>
                    <a:pt x="10243" y="1028"/>
                  </a:lnTo>
                  <a:lnTo>
                    <a:pt x="10245" y="1016"/>
                  </a:lnTo>
                  <a:lnTo>
                    <a:pt x="10246" y="1002"/>
                  </a:lnTo>
                  <a:lnTo>
                    <a:pt x="10245" y="990"/>
                  </a:lnTo>
                  <a:lnTo>
                    <a:pt x="10244" y="977"/>
                  </a:lnTo>
                  <a:lnTo>
                    <a:pt x="10242" y="965"/>
                  </a:lnTo>
                  <a:lnTo>
                    <a:pt x="10239" y="952"/>
                  </a:lnTo>
                  <a:lnTo>
                    <a:pt x="10235" y="940"/>
                  </a:lnTo>
                  <a:lnTo>
                    <a:pt x="10230" y="929"/>
                  </a:lnTo>
                  <a:lnTo>
                    <a:pt x="10225" y="918"/>
                  </a:lnTo>
                  <a:lnTo>
                    <a:pt x="10219" y="906"/>
                  </a:lnTo>
                  <a:lnTo>
                    <a:pt x="10212" y="895"/>
                  </a:lnTo>
                  <a:lnTo>
                    <a:pt x="10204" y="885"/>
                  </a:lnTo>
                  <a:lnTo>
                    <a:pt x="10197" y="875"/>
                  </a:lnTo>
                  <a:lnTo>
                    <a:pt x="10189" y="864"/>
                  </a:lnTo>
                  <a:lnTo>
                    <a:pt x="10175" y="855"/>
                  </a:lnTo>
                  <a:lnTo>
                    <a:pt x="10158" y="843"/>
                  </a:lnTo>
                  <a:lnTo>
                    <a:pt x="10154" y="840"/>
                  </a:lnTo>
                  <a:lnTo>
                    <a:pt x="10152" y="836"/>
                  </a:lnTo>
                  <a:lnTo>
                    <a:pt x="10149" y="833"/>
                  </a:lnTo>
                  <a:lnTo>
                    <a:pt x="10148" y="829"/>
                  </a:lnTo>
                  <a:lnTo>
                    <a:pt x="10147" y="825"/>
                  </a:lnTo>
                  <a:lnTo>
                    <a:pt x="10148" y="819"/>
                  </a:lnTo>
                  <a:lnTo>
                    <a:pt x="10149" y="814"/>
                  </a:lnTo>
                  <a:lnTo>
                    <a:pt x="10152" y="809"/>
                  </a:lnTo>
                  <a:lnTo>
                    <a:pt x="10164" y="804"/>
                  </a:lnTo>
                  <a:lnTo>
                    <a:pt x="10178" y="797"/>
                  </a:lnTo>
                  <a:lnTo>
                    <a:pt x="10189" y="789"/>
                  </a:lnTo>
                  <a:lnTo>
                    <a:pt x="10200" y="780"/>
                  </a:lnTo>
                  <a:lnTo>
                    <a:pt x="10211" y="768"/>
                  </a:lnTo>
                  <a:lnTo>
                    <a:pt x="10220" y="756"/>
                  </a:lnTo>
                  <a:lnTo>
                    <a:pt x="10223" y="750"/>
                  </a:lnTo>
                  <a:lnTo>
                    <a:pt x="10227" y="743"/>
                  </a:lnTo>
                  <a:lnTo>
                    <a:pt x="10230" y="736"/>
                  </a:lnTo>
                  <a:lnTo>
                    <a:pt x="10232" y="728"/>
                  </a:lnTo>
                  <a:lnTo>
                    <a:pt x="10236" y="720"/>
                  </a:lnTo>
                  <a:lnTo>
                    <a:pt x="10239" y="711"/>
                  </a:lnTo>
                  <a:lnTo>
                    <a:pt x="10241" y="703"/>
                  </a:lnTo>
                  <a:lnTo>
                    <a:pt x="10242" y="694"/>
                  </a:lnTo>
                  <a:lnTo>
                    <a:pt x="10242" y="686"/>
                  </a:lnTo>
                  <a:lnTo>
                    <a:pt x="10241" y="676"/>
                  </a:lnTo>
                  <a:lnTo>
                    <a:pt x="10240" y="668"/>
                  </a:lnTo>
                  <a:lnTo>
                    <a:pt x="10238" y="659"/>
                  </a:lnTo>
                  <a:lnTo>
                    <a:pt x="10235" y="642"/>
                  </a:lnTo>
                  <a:lnTo>
                    <a:pt x="10231" y="625"/>
                  </a:lnTo>
                  <a:lnTo>
                    <a:pt x="10228" y="608"/>
                  </a:lnTo>
                  <a:lnTo>
                    <a:pt x="10226" y="590"/>
                  </a:lnTo>
                  <a:lnTo>
                    <a:pt x="10220" y="581"/>
                  </a:lnTo>
                  <a:lnTo>
                    <a:pt x="10215" y="571"/>
                  </a:lnTo>
                  <a:lnTo>
                    <a:pt x="10208" y="562"/>
                  </a:lnTo>
                  <a:lnTo>
                    <a:pt x="10204" y="552"/>
                  </a:lnTo>
                  <a:lnTo>
                    <a:pt x="10202" y="547"/>
                  </a:lnTo>
                  <a:lnTo>
                    <a:pt x="10201" y="541"/>
                  </a:lnTo>
                  <a:lnTo>
                    <a:pt x="10200" y="536"/>
                  </a:lnTo>
                  <a:lnTo>
                    <a:pt x="10200" y="531"/>
                  </a:lnTo>
                  <a:lnTo>
                    <a:pt x="10201" y="526"/>
                  </a:lnTo>
                  <a:lnTo>
                    <a:pt x="10202" y="521"/>
                  </a:lnTo>
                  <a:lnTo>
                    <a:pt x="10204" y="516"/>
                  </a:lnTo>
                  <a:lnTo>
                    <a:pt x="10207" y="511"/>
                  </a:lnTo>
                  <a:lnTo>
                    <a:pt x="10218" y="506"/>
                  </a:lnTo>
                  <a:lnTo>
                    <a:pt x="10228" y="501"/>
                  </a:lnTo>
                  <a:lnTo>
                    <a:pt x="10237" y="493"/>
                  </a:lnTo>
                  <a:lnTo>
                    <a:pt x="10245" y="485"/>
                  </a:lnTo>
                  <a:lnTo>
                    <a:pt x="10253" y="476"/>
                  </a:lnTo>
                  <a:lnTo>
                    <a:pt x="10260" y="467"/>
                  </a:lnTo>
                  <a:lnTo>
                    <a:pt x="10265" y="458"/>
                  </a:lnTo>
                  <a:lnTo>
                    <a:pt x="10269" y="448"/>
                  </a:lnTo>
                  <a:lnTo>
                    <a:pt x="10273" y="439"/>
                  </a:lnTo>
                  <a:lnTo>
                    <a:pt x="10275" y="429"/>
                  </a:lnTo>
                  <a:lnTo>
                    <a:pt x="10275" y="420"/>
                  </a:lnTo>
                  <a:lnTo>
                    <a:pt x="10274" y="411"/>
                  </a:lnTo>
                  <a:lnTo>
                    <a:pt x="10272" y="401"/>
                  </a:lnTo>
                  <a:lnTo>
                    <a:pt x="10270" y="393"/>
                  </a:lnTo>
                  <a:lnTo>
                    <a:pt x="10267" y="385"/>
                  </a:lnTo>
                  <a:lnTo>
                    <a:pt x="10263" y="378"/>
                  </a:lnTo>
                  <a:lnTo>
                    <a:pt x="10259" y="370"/>
                  </a:lnTo>
                  <a:lnTo>
                    <a:pt x="10252" y="364"/>
                  </a:lnTo>
                  <a:lnTo>
                    <a:pt x="10246" y="359"/>
                  </a:lnTo>
                  <a:lnTo>
                    <a:pt x="10240" y="357"/>
                  </a:lnTo>
                  <a:lnTo>
                    <a:pt x="10234" y="356"/>
                  </a:lnTo>
                  <a:lnTo>
                    <a:pt x="10226" y="357"/>
                  </a:lnTo>
                  <a:lnTo>
                    <a:pt x="10219" y="359"/>
                  </a:lnTo>
                  <a:lnTo>
                    <a:pt x="10211" y="363"/>
                  </a:lnTo>
                  <a:lnTo>
                    <a:pt x="10205" y="365"/>
                  </a:lnTo>
                  <a:lnTo>
                    <a:pt x="10200" y="368"/>
                  </a:lnTo>
                  <a:lnTo>
                    <a:pt x="10195" y="372"/>
                  </a:lnTo>
                  <a:lnTo>
                    <a:pt x="10190" y="376"/>
                  </a:lnTo>
                  <a:lnTo>
                    <a:pt x="10181" y="385"/>
                  </a:lnTo>
                  <a:lnTo>
                    <a:pt x="10173" y="394"/>
                  </a:lnTo>
                  <a:lnTo>
                    <a:pt x="10168" y="399"/>
                  </a:lnTo>
                  <a:lnTo>
                    <a:pt x="10162" y="402"/>
                  </a:lnTo>
                  <a:lnTo>
                    <a:pt x="10157" y="405"/>
                  </a:lnTo>
                  <a:lnTo>
                    <a:pt x="10152" y="408"/>
                  </a:lnTo>
                  <a:lnTo>
                    <a:pt x="10146" y="409"/>
                  </a:lnTo>
                  <a:lnTo>
                    <a:pt x="10139" y="409"/>
                  </a:lnTo>
                  <a:lnTo>
                    <a:pt x="10132" y="407"/>
                  </a:lnTo>
                  <a:lnTo>
                    <a:pt x="10125" y="403"/>
                  </a:lnTo>
                  <a:lnTo>
                    <a:pt x="10109" y="399"/>
                  </a:lnTo>
                  <a:lnTo>
                    <a:pt x="10095" y="393"/>
                  </a:lnTo>
                  <a:lnTo>
                    <a:pt x="10081" y="384"/>
                  </a:lnTo>
                  <a:lnTo>
                    <a:pt x="10066" y="375"/>
                  </a:lnTo>
                  <a:lnTo>
                    <a:pt x="10060" y="369"/>
                  </a:lnTo>
                  <a:lnTo>
                    <a:pt x="10055" y="363"/>
                  </a:lnTo>
                  <a:lnTo>
                    <a:pt x="10050" y="356"/>
                  </a:lnTo>
                  <a:lnTo>
                    <a:pt x="10045" y="350"/>
                  </a:lnTo>
                  <a:lnTo>
                    <a:pt x="10041" y="343"/>
                  </a:lnTo>
                  <a:lnTo>
                    <a:pt x="10037" y="336"/>
                  </a:lnTo>
                  <a:lnTo>
                    <a:pt x="10035" y="329"/>
                  </a:lnTo>
                  <a:lnTo>
                    <a:pt x="10033" y="322"/>
                  </a:lnTo>
                  <a:lnTo>
                    <a:pt x="10029" y="309"/>
                  </a:lnTo>
                  <a:lnTo>
                    <a:pt x="10025" y="296"/>
                  </a:lnTo>
                  <a:lnTo>
                    <a:pt x="10025" y="283"/>
                  </a:lnTo>
                  <a:lnTo>
                    <a:pt x="10025" y="271"/>
                  </a:lnTo>
                  <a:lnTo>
                    <a:pt x="10028" y="257"/>
                  </a:lnTo>
                  <a:lnTo>
                    <a:pt x="10032" y="246"/>
                  </a:lnTo>
                  <a:lnTo>
                    <a:pt x="10038" y="234"/>
                  </a:lnTo>
                  <a:lnTo>
                    <a:pt x="10045" y="224"/>
                  </a:lnTo>
                  <a:lnTo>
                    <a:pt x="10052" y="214"/>
                  </a:lnTo>
                  <a:lnTo>
                    <a:pt x="10061" y="206"/>
                  </a:lnTo>
                  <a:lnTo>
                    <a:pt x="10069" y="198"/>
                  </a:lnTo>
                  <a:lnTo>
                    <a:pt x="10079" y="192"/>
                  </a:lnTo>
                  <a:lnTo>
                    <a:pt x="10089" y="186"/>
                  </a:lnTo>
                  <a:lnTo>
                    <a:pt x="10099" y="181"/>
                  </a:lnTo>
                  <a:lnTo>
                    <a:pt x="10110" y="177"/>
                  </a:lnTo>
                  <a:lnTo>
                    <a:pt x="10121" y="172"/>
                  </a:lnTo>
                  <a:lnTo>
                    <a:pt x="10132" y="169"/>
                  </a:lnTo>
                  <a:lnTo>
                    <a:pt x="10143" y="168"/>
                  </a:lnTo>
                  <a:lnTo>
                    <a:pt x="10154" y="167"/>
                  </a:lnTo>
                  <a:lnTo>
                    <a:pt x="10166" y="166"/>
                  </a:lnTo>
                  <a:lnTo>
                    <a:pt x="10177" y="167"/>
                  </a:lnTo>
                  <a:lnTo>
                    <a:pt x="10188" y="169"/>
                  </a:lnTo>
                  <a:lnTo>
                    <a:pt x="10199" y="171"/>
                  </a:lnTo>
                  <a:lnTo>
                    <a:pt x="10211" y="175"/>
                  </a:lnTo>
                  <a:lnTo>
                    <a:pt x="10227" y="179"/>
                  </a:lnTo>
                  <a:lnTo>
                    <a:pt x="10243" y="185"/>
                  </a:lnTo>
                  <a:lnTo>
                    <a:pt x="10259" y="191"/>
                  </a:lnTo>
                  <a:lnTo>
                    <a:pt x="10274" y="199"/>
                  </a:lnTo>
                  <a:lnTo>
                    <a:pt x="10288" y="208"/>
                  </a:lnTo>
                  <a:lnTo>
                    <a:pt x="10301" y="218"/>
                  </a:lnTo>
                  <a:lnTo>
                    <a:pt x="10315" y="230"/>
                  </a:lnTo>
                  <a:lnTo>
                    <a:pt x="10327" y="242"/>
                  </a:lnTo>
                  <a:lnTo>
                    <a:pt x="10338" y="254"/>
                  </a:lnTo>
                  <a:lnTo>
                    <a:pt x="10349" y="268"/>
                  </a:lnTo>
                  <a:lnTo>
                    <a:pt x="10359" y="282"/>
                  </a:lnTo>
                  <a:lnTo>
                    <a:pt x="10367" y="296"/>
                  </a:lnTo>
                  <a:lnTo>
                    <a:pt x="10375" y="311"/>
                  </a:lnTo>
                  <a:lnTo>
                    <a:pt x="10382" y="327"/>
                  </a:lnTo>
                  <a:lnTo>
                    <a:pt x="10387" y="342"/>
                  </a:lnTo>
                  <a:lnTo>
                    <a:pt x="10392" y="357"/>
                  </a:lnTo>
                  <a:lnTo>
                    <a:pt x="10411" y="380"/>
                  </a:lnTo>
                  <a:lnTo>
                    <a:pt x="10429" y="401"/>
                  </a:lnTo>
                  <a:lnTo>
                    <a:pt x="10441" y="411"/>
                  </a:lnTo>
                  <a:lnTo>
                    <a:pt x="10452" y="418"/>
                  </a:lnTo>
                  <a:lnTo>
                    <a:pt x="10464" y="425"/>
                  </a:lnTo>
                  <a:lnTo>
                    <a:pt x="10478" y="430"/>
                  </a:lnTo>
                  <a:lnTo>
                    <a:pt x="10481" y="435"/>
                  </a:lnTo>
                  <a:lnTo>
                    <a:pt x="10484" y="440"/>
                  </a:lnTo>
                  <a:lnTo>
                    <a:pt x="10485" y="445"/>
                  </a:lnTo>
                  <a:lnTo>
                    <a:pt x="10485" y="450"/>
                  </a:lnTo>
                  <a:lnTo>
                    <a:pt x="10484" y="455"/>
                  </a:lnTo>
                  <a:lnTo>
                    <a:pt x="10482" y="460"/>
                  </a:lnTo>
                  <a:lnTo>
                    <a:pt x="10480" y="464"/>
                  </a:lnTo>
                  <a:lnTo>
                    <a:pt x="10478" y="469"/>
                  </a:lnTo>
                  <a:lnTo>
                    <a:pt x="10472" y="477"/>
                  </a:lnTo>
                  <a:lnTo>
                    <a:pt x="10466" y="486"/>
                  </a:lnTo>
                  <a:lnTo>
                    <a:pt x="10461" y="495"/>
                  </a:lnTo>
                  <a:lnTo>
                    <a:pt x="10457" y="505"/>
                  </a:lnTo>
                  <a:lnTo>
                    <a:pt x="10449" y="525"/>
                  </a:lnTo>
                  <a:lnTo>
                    <a:pt x="10443" y="547"/>
                  </a:lnTo>
                  <a:lnTo>
                    <a:pt x="10438" y="568"/>
                  </a:lnTo>
                  <a:lnTo>
                    <a:pt x="10435" y="589"/>
                  </a:lnTo>
                  <a:lnTo>
                    <a:pt x="10434" y="612"/>
                  </a:lnTo>
                  <a:lnTo>
                    <a:pt x="10435" y="633"/>
                  </a:lnTo>
                  <a:lnTo>
                    <a:pt x="10437" y="655"/>
                  </a:lnTo>
                  <a:lnTo>
                    <a:pt x="10442" y="677"/>
                  </a:lnTo>
                  <a:lnTo>
                    <a:pt x="10444" y="685"/>
                  </a:lnTo>
                  <a:lnTo>
                    <a:pt x="10446" y="692"/>
                  </a:lnTo>
                  <a:lnTo>
                    <a:pt x="10450" y="699"/>
                  </a:lnTo>
                  <a:lnTo>
                    <a:pt x="10454" y="705"/>
                  </a:lnTo>
                  <a:lnTo>
                    <a:pt x="10465" y="716"/>
                  </a:lnTo>
                  <a:lnTo>
                    <a:pt x="10476" y="727"/>
                  </a:lnTo>
                  <a:lnTo>
                    <a:pt x="10487" y="739"/>
                  </a:lnTo>
                  <a:lnTo>
                    <a:pt x="10496" y="750"/>
                  </a:lnTo>
                  <a:lnTo>
                    <a:pt x="10499" y="756"/>
                  </a:lnTo>
                  <a:lnTo>
                    <a:pt x="10502" y="763"/>
                  </a:lnTo>
                  <a:lnTo>
                    <a:pt x="10503" y="770"/>
                  </a:lnTo>
                  <a:lnTo>
                    <a:pt x="10503" y="778"/>
                  </a:lnTo>
                  <a:lnTo>
                    <a:pt x="10494" y="800"/>
                  </a:lnTo>
                  <a:lnTo>
                    <a:pt x="10483" y="821"/>
                  </a:lnTo>
                  <a:lnTo>
                    <a:pt x="10474" y="843"/>
                  </a:lnTo>
                  <a:lnTo>
                    <a:pt x="10466" y="864"/>
                  </a:lnTo>
                  <a:lnTo>
                    <a:pt x="10463" y="876"/>
                  </a:lnTo>
                  <a:lnTo>
                    <a:pt x="10460" y="887"/>
                  </a:lnTo>
                  <a:lnTo>
                    <a:pt x="10457" y="898"/>
                  </a:lnTo>
                  <a:lnTo>
                    <a:pt x="10456" y="910"/>
                  </a:lnTo>
                  <a:lnTo>
                    <a:pt x="10455" y="922"/>
                  </a:lnTo>
                  <a:lnTo>
                    <a:pt x="10455" y="934"/>
                  </a:lnTo>
                  <a:lnTo>
                    <a:pt x="10455" y="947"/>
                  </a:lnTo>
                  <a:lnTo>
                    <a:pt x="10457" y="959"/>
                  </a:lnTo>
                  <a:lnTo>
                    <a:pt x="10462" y="975"/>
                  </a:lnTo>
                  <a:lnTo>
                    <a:pt x="10468" y="989"/>
                  </a:lnTo>
                  <a:lnTo>
                    <a:pt x="10475" y="1003"/>
                  </a:lnTo>
                  <a:lnTo>
                    <a:pt x="10482" y="1018"/>
                  </a:lnTo>
                  <a:lnTo>
                    <a:pt x="10499" y="1045"/>
                  </a:lnTo>
                  <a:lnTo>
                    <a:pt x="10515" y="1073"/>
                  </a:lnTo>
                  <a:lnTo>
                    <a:pt x="10527" y="1137"/>
                  </a:lnTo>
                  <a:lnTo>
                    <a:pt x="10520" y="1153"/>
                  </a:lnTo>
                  <a:lnTo>
                    <a:pt x="10513" y="1168"/>
                  </a:lnTo>
                  <a:lnTo>
                    <a:pt x="10507" y="1183"/>
                  </a:lnTo>
                  <a:lnTo>
                    <a:pt x="10502" y="1199"/>
                  </a:lnTo>
                  <a:lnTo>
                    <a:pt x="10494" y="1231"/>
                  </a:lnTo>
                  <a:lnTo>
                    <a:pt x="10485" y="1263"/>
                  </a:lnTo>
                  <a:lnTo>
                    <a:pt x="10480" y="1279"/>
                  </a:lnTo>
                  <a:lnTo>
                    <a:pt x="10476" y="1295"/>
                  </a:lnTo>
                  <a:lnTo>
                    <a:pt x="10470" y="1310"/>
                  </a:lnTo>
                  <a:lnTo>
                    <a:pt x="10464" y="1325"/>
                  </a:lnTo>
                  <a:lnTo>
                    <a:pt x="10457" y="1341"/>
                  </a:lnTo>
                  <a:lnTo>
                    <a:pt x="10448" y="1355"/>
                  </a:lnTo>
                  <a:lnTo>
                    <a:pt x="10438" y="1368"/>
                  </a:lnTo>
                  <a:lnTo>
                    <a:pt x="10426" y="1382"/>
                  </a:lnTo>
                  <a:close/>
                  <a:moveTo>
                    <a:pt x="10423" y="1299"/>
                  </a:moveTo>
                  <a:lnTo>
                    <a:pt x="10386" y="1373"/>
                  </a:lnTo>
                  <a:lnTo>
                    <a:pt x="10377" y="1383"/>
                  </a:lnTo>
                  <a:lnTo>
                    <a:pt x="10368" y="1392"/>
                  </a:lnTo>
                  <a:lnTo>
                    <a:pt x="10358" y="1400"/>
                  </a:lnTo>
                  <a:lnTo>
                    <a:pt x="10347" y="1408"/>
                  </a:lnTo>
                  <a:lnTo>
                    <a:pt x="10337" y="1415"/>
                  </a:lnTo>
                  <a:lnTo>
                    <a:pt x="10326" y="1421"/>
                  </a:lnTo>
                  <a:lnTo>
                    <a:pt x="10315" y="1428"/>
                  </a:lnTo>
                  <a:lnTo>
                    <a:pt x="10304" y="1433"/>
                  </a:lnTo>
                  <a:lnTo>
                    <a:pt x="10291" y="1437"/>
                  </a:lnTo>
                  <a:lnTo>
                    <a:pt x="10279" y="1441"/>
                  </a:lnTo>
                  <a:lnTo>
                    <a:pt x="10267" y="1444"/>
                  </a:lnTo>
                  <a:lnTo>
                    <a:pt x="10253" y="1446"/>
                  </a:lnTo>
                  <a:lnTo>
                    <a:pt x="10241" y="1447"/>
                  </a:lnTo>
                  <a:lnTo>
                    <a:pt x="10228" y="1448"/>
                  </a:lnTo>
                  <a:lnTo>
                    <a:pt x="10215" y="1447"/>
                  </a:lnTo>
                  <a:lnTo>
                    <a:pt x="10201" y="1446"/>
                  </a:lnTo>
                  <a:lnTo>
                    <a:pt x="10193" y="1443"/>
                  </a:lnTo>
                  <a:lnTo>
                    <a:pt x="10185" y="1440"/>
                  </a:lnTo>
                  <a:lnTo>
                    <a:pt x="10177" y="1435"/>
                  </a:lnTo>
                  <a:lnTo>
                    <a:pt x="10170" y="1430"/>
                  </a:lnTo>
                  <a:lnTo>
                    <a:pt x="10156" y="1417"/>
                  </a:lnTo>
                  <a:lnTo>
                    <a:pt x="10143" y="1404"/>
                  </a:lnTo>
                  <a:lnTo>
                    <a:pt x="10139" y="1392"/>
                  </a:lnTo>
                  <a:lnTo>
                    <a:pt x="10137" y="1378"/>
                  </a:lnTo>
                  <a:lnTo>
                    <a:pt x="10136" y="1365"/>
                  </a:lnTo>
                  <a:lnTo>
                    <a:pt x="10137" y="1352"/>
                  </a:lnTo>
                  <a:lnTo>
                    <a:pt x="10149" y="1339"/>
                  </a:lnTo>
                  <a:lnTo>
                    <a:pt x="10162" y="1328"/>
                  </a:lnTo>
                  <a:lnTo>
                    <a:pt x="10170" y="1323"/>
                  </a:lnTo>
                  <a:lnTo>
                    <a:pt x="10177" y="1318"/>
                  </a:lnTo>
                  <a:lnTo>
                    <a:pt x="10185" y="1314"/>
                  </a:lnTo>
                  <a:lnTo>
                    <a:pt x="10192" y="1311"/>
                  </a:lnTo>
                  <a:lnTo>
                    <a:pt x="10200" y="1308"/>
                  </a:lnTo>
                  <a:lnTo>
                    <a:pt x="10208" y="1306"/>
                  </a:lnTo>
                  <a:lnTo>
                    <a:pt x="10217" y="1305"/>
                  </a:lnTo>
                  <a:lnTo>
                    <a:pt x="10224" y="1304"/>
                  </a:lnTo>
                  <a:lnTo>
                    <a:pt x="10232" y="1304"/>
                  </a:lnTo>
                  <a:lnTo>
                    <a:pt x="10240" y="1305"/>
                  </a:lnTo>
                  <a:lnTo>
                    <a:pt x="10248" y="1307"/>
                  </a:lnTo>
                  <a:lnTo>
                    <a:pt x="10257" y="1310"/>
                  </a:lnTo>
                  <a:lnTo>
                    <a:pt x="10271" y="1315"/>
                  </a:lnTo>
                  <a:lnTo>
                    <a:pt x="10286" y="1318"/>
                  </a:lnTo>
                  <a:lnTo>
                    <a:pt x="10294" y="1319"/>
                  </a:lnTo>
                  <a:lnTo>
                    <a:pt x="10303" y="1319"/>
                  </a:lnTo>
                  <a:lnTo>
                    <a:pt x="10311" y="1318"/>
                  </a:lnTo>
                  <a:lnTo>
                    <a:pt x="10319" y="1315"/>
                  </a:lnTo>
                  <a:lnTo>
                    <a:pt x="10328" y="1305"/>
                  </a:lnTo>
                  <a:lnTo>
                    <a:pt x="10336" y="1294"/>
                  </a:lnTo>
                  <a:lnTo>
                    <a:pt x="10342" y="1282"/>
                  </a:lnTo>
                  <a:lnTo>
                    <a:pt x="10347" y="1270"/>
                  </a:lnTo>
                  <a:lnTo>
                    <a:pt x="10352" y="1258"/>
                  </a:lnTo>
                  <a:lnTo>
                    <a:pt x="10355" y="1245"/>
                  </a:lnTo>
                  <a:lnTo>
                    <a:pt x="10357" y="1231"/>
                  </a:lnTo>
                  <a:lnTo>
                    <a:pt x="10359" y="1217"/>
                  </a:lnTo>
                  <a:lnTo>
                    <a:pt x="10357" y="1207"/>
                  </a:lnTo>
                  <a:lnTo>
                    <a:pt x="10355" y="1199"/>
                  </a:lnTo>
                  <a:lnTo>
                    <a:pt x="10353" y="1189"/>
                  </a:lnTo>
                  <a:lnTo>
                    <a:pt x="10349" y="1180"/>
                  </a:lnTo>
                  <a:lnTo>
                    <a:pt x="10345" y="1171"/>
                  </a:lnTo>
                  <a:lnTo>
                    <a:pt x="10340" y="1163"/>
                  </a:lnTo>
                  <a:lnTo>
                    <a:pt x="10336" y="1155"/>
                  </a:lnTo>
                  <a:lnTo>
                    <a:pt x="10330" y="1146"/>
                  </a:lnTo>
                  <a:lnTo>
                    <a:pt x="10325" y="1138"/>
                  </a:lnTo>
                  <a:lnTo>
                    <a:pt x="10318" y="1131"/>
                  </a:lnTo>
                  <a:lnTo>
                    <a:pt x="10312" y="1124"/>
                  </a:lnTo>
                  <a:lnTo>
                    <a:pt x="10305" y="1117"/>
                  </a:lnTo>
                  <a:lnTo>
                    <a:pt x="10296" y="1111"/>
                  </a:lnTo>
                  <a:lnTo>
                    <a:pt x="10289" y="1105"/>
                  </a:lnTo>
                  <a:lnTo>
                    <a:pt x="10281" y="1099"/>
                  </a:lnTo>
                  <a:lnTo>
                    <a:pt x="10272" y="1094"/>
                  </a:lnTo>
                  <a:lnTo>
                    <a:pt x="10279" y="1060"/>
                  </a:lnTo>
                  <a:lnTo>
                    <a:pt x="10285" y="1023"/>
                  </a:lnTo>
                  <a:lnTo>
                    <a:pt x="10286" y="1004"/>
                  </a:lnTo>
                  <a:lnTo>
                    <a:pt x="10286" y="986"/>
                  </a:lnTo>
                  <a:lnTo>
                    <a:pt x="10285" y="968"/>
                  </a:lnTo>
                  <a:lnTo>
                    <a:pt x="10281" y="949"/>
                  </a:lnTo>
                  <a:lnTo>
                    <a:pt x="10275" y="933"/>
                  </a:lnTo>
                  <a:lnTo>
                    <a:pt x="10268" y="917"/>
                  </a:lnTo>
                  <a:lnTo>
                    <a:pt x="10260" y="901"/>
                  </a:lnTo>
                  <a:lnTo>
                    <a:pt x="10251" y="885"/>
                  </a:lnTo>
                  <a:lnTo>
                    <a:pt x="10243" y="870"/>
                  </a:lnTo>
                  <a:lnTo>
                    <a:pt x="10236" y="853"/>
                  </a:lnTo>
                  <a:lnTo>
                    <a:pt x="10231" y="836"/>
                  </a:lnTo>
                  <a:lnTo>
                    <a:pt x="10226" y="818"/>
                  </a:lnTo>
                  <a:lnTo>
                    <a:pt x="10238" y="805"/>
                  </a:lnTo>
                  <a:lnTo>
                    <a:pt x="10248" y="791"/>
                  </a:lnTo>
                  <a:lnTo>
                    <a:pt x="10257" y="775"/>
                  </a:lnTo>
                  <a:lnTo>
                    <a:pt x="10265" y="760"/>
                  </a:lnTo>
                  <a:lnTo>
                    <a:pt x="10270" y="744"/>
                  </a:lnTo>
                  <a:lnTo>
                    <a:pt x="10275" y="727"/>
                  </a:lnTo>
                  <a:lnTo>
                    <a:pt x="10278" y="711"/>
                  </a:lnTo>
                  <a:lnTo>
                    <a:pt x="10280" y="694"/>
                  </a:lnTo>
                  <a:lnTo>
                    <a:pt x="10280" y="676"/>
                  </a:lnTo>
                  <a:lnTo>
                    <a:pt x="10280" y="659"/>
                  </a:lnTo>
                  <a:lnTo>
                    <a:pt x="10278" y="642"/>
                  </a:lnTo>
                  <a:lnTo>
                    <a:pt x="10276" y="625"/>
                  </a:lnTo>
                  <a:lnTo>
                    <a:pt x="10273" y="608"/>
                  </a:lnTo>
                  <a:lnTo>
                    <a:pt x="10268" y="592"/>
                  </a:lnTo>
                  <a:lnTo>
                    <a:pt x="10263" y="575"/>
                  </a:lnTo>
                  <a:lnTo>
                    <a:pt x="10257" y="559"/>
                  </a:lnTo>
                  <a:lnTo>
                    <a:pt x="10259" y="549"/>
                  </a:lnTo>
                  <a:lnTo>
                    <a:pt x="10262" y="539"/>
                  </a:lnTo>
                  <a:lnTo>
                    <a:pt x="10265" y="530"/>
                  </a:lnTo>
                  <a:lnTo>
                    <a:pt x="10270" y="522"/>
                  </a:lnTo>
                  <a:lnTo>
                    <a:pt x="10280" y="506"/>
                  </a:lnTo>
                  <a:lnTo>
                    <a:pt x="10290" y="489"/>
                  </a:lnTo>
                  <a:lnTo>
                    <a:pt x="10295" y="481"/>
                  </a:lnTo>
                  <a:lnTo>
                    <a:pt x="10300" y="473"/>
                  </a:lnTo>
                  <a:lnTo>
                    <a:pt x="10305" y="465"/>
                  </a:lnTo>
                  <a:lnTo>
                    <a:pt x="10309" y="456"/>
                  </a:lnTo>
                  <a:lnTo>
                    <a:pt x="10311" y="447"/>
                  </a:lnTo>
                  <a:lnTo>
                    <a:pt x="10313" y="437"/>
                  </a:lnTo>
                  <a:lnTo>
                    <a:pt x="10314" y="428"/>
                  </a:lnTo>
                  <a:lnTo>
                    <a:pt x="10313" y="417"/>
                  </a:lnTo>
                  <a:lnTo>
                    <a:pt x="10313" y="409"/>
                  </a:lnTo>
                  <a:lnTo>
                    <a:pt x="10312" y="400"/>
                  </a:lnTo>
                  <a:lnTo>
                    <a:pt x="10310" y="392"/>
                  </a:lnTo>
                  <a:lnTo>
                    <a:pt x="10308" y="384"/>
                  </a:lnTo>
                  <a:lnTo>
                    <a:pt x="10305" y="377"/>
                  </a:lnTo>
                  <a:lnTo>
                    <a:pt x="10301" y="369"/>
                  </a:lnTo>
                  <a:lnTo>
                    <a:pt x="10297" y="363"/>
                  </a:lnTo>
                  <a:lnTo>
                    <a:pt x="10292" y="355"/>
                  </a:lnTo>
                  <a:lnTo>
                    <a:pt x="10282" y="342"/>
                  </a:lnTo>
                  <a:lnTo>
                    <a:pt x="10271" y="331"/>
                  </a:lnTo>
                  <a:lnTo>
                    <a:pt x="10260" y="320"/>
                  </a:lnTo>
                  <a:lnTo>
                    <a:pt x="10247" y="310"/>
                  </a:lnTo>
                  <a:lnTo>
                    <a:pt x="10231" y="314"/>
                  </a:lnTo>
                  <a:lnTo>
                    <a:pt x="10215" y="319"/>
                  </a:lnTo>
                  <a:lnTo>
                    <a:pt x="10198" y="323"/>
                  </a:lnTo>
                  <a:lnTo>
                    <a:pt x="10183" y="329"/>
                  </a:lnTo>
                  <a:lnTo>
                    <a:pt x="10167" y="336"/>
                  </a:lnTo>
                  <a:lnTo>
                    <a:pt x="10152" y="345"/>
                  </a:lnTo>
                  <a:lnTo>
                    <a:pt x="10138" y="355"/>
                  </a:lnTo>
                  <a:lnTo>
                    <a:pt x="10125" y="367"/>
                  </a:lnTo>
                  <a:lnTo>
                    <a:pt x="10112" y="359"/>
                  </a:lnTo>
                  <a:lnTo>
                    <a:pt x="10101" y="350"/>
                  </a:lnTo>
                  <a:lnTo>
                    <a:pt x="10091" y="340"/>
                  </a:lnTo>
                  <a:lnTo>
                    <a:pt x="10083" y="330"/>
                  </a:lnTo>
                  <a:lnTo>
                    <a:pt x="10080" y="324"/>
                  </a:lnTo>
                  <a:lnTo>
                    <a:pt x="10077" y="318"/>
                  </a:lnTo>
                  <a:lnTo>
                    <a:pt x="10074" y="311"/>
                  </a:lnTo>
                  <a:lnTo>
                    <a:pt x="10071" y="305"/>
                  </a:lnTo>
                  <a:lnTo>
                    <a:pt x="10070" y="298"/>
                  </a:lnTo>
                  <a:lnTo>
                    <a:pt x="10069" y="292"/>
                  </a:lnTo>
                  <a:lnTo>
                    <a:pt x="10068" y="285"/>
                  </a:lnTo>
                  <a:lnTo>
                    <a:pt x="10069" y="278"/>
                  </a:lnTo>
                  <a:lnTo>
                    <a:pt x="10071" y="269"/>
                  </a:lnTo>
                  <a:lnTo>
                    <a:pt x="10076" y="259"/>
                  </a:lnTo>
                  <a:lnTo>
                    <a:pt x="10080" y="250"/>
                  </a:lnTo>
                  <a:lnTo>
                    <a:pt x="10086" y="242"/>
                  </a:lnTo>
                  <a:lnTo>
                    <a:pt x="10092" y="234"/>
                  </a:lnTo>
                  <a:lnTo>
                    <a:pt x="10100" y="228"/>
                  </a:lnTo>
                  <a:lnTo>
                    <a:pt x="10108" y="223"/>
                  </a:lnTo>
                  <a:lnTo>
                    <a:pt x="10118" y="219"/>
                  </a:lnTo>
                  <a:lnTo>
                    <a:pt x="10132" y="216"/>
                  </a:lnTo>
                  <a:lnTo>
                    <a:pt x="10145" y="214"/>
                  </a:lnTo>
                  <a:lnTo>
                    <a:pt x="10158" y="212"/>
                  </a:lnTo>
                  <a:lnTo>
                    <a:pt x="10172" y="212"/>
                  </a:lnTo>
                  <a:lnTo>
                    <a:pt x="10185" y="213"/>
                  </a:lnTo>
                  <a:lnTo>
                    <a:pt x="10197" y="215"/>
                  </a:lnTo>
                  <a:lnTo>
                    <a:pt x="10211" y="217"/>
                  </a:lnTo>
                  <a:lnTo>
                    <a:pt x="10223" y="220"/>
                  </a:lnTo>
                  <a:lnTo>
                    <a:pt x="10235" y="226"/>
                  </a:lnTo>
                  <a:lnTo>
                    <a:pt x="10247" y="231"/>
                  </a:lnTo>
                  <a:lnTo>
                    <a:pt x="10259" y="237"/>
                  </a:lnTo>
                  <a:lnTo>
                    <a:pt x="10270" y="243"/>
                  </a:lnTo>
                  <a:lnTo>
                    <a:pt x="10281" y="251"/>
                  </a:lnTo>
                  <a:lnTo>
                    <a:pt x="10290" y="259"/>
                  </a:lnTo>
                  <a:lnTo>
                    <a:pt x="10300" y="269"/>
                  </a:lnTo>
                  <a:lnTo>
                    <a:pt x="10310" y="279"/>
                  </a:lnTo>
                  <a:lnTo>
                    <a:pt x="10316" y="289"/>
                  </a:lnTo>
                  <a:lnTo>
                    <a:pt x="10323" y="300"/>
                  </a:lnTo>
                  <a:lnTo>
                    <a:pt x="10328" y="311"/>
                  </a:lnTo>
                  <a:lnTo>
                    <a:pt x="10333" y="324"/>
                  </a:lnTo>
                  <a:lnTo>
                    <a:pt x="10343" y="347"/>
                  </a:lnTo>
                  <a:lnTo>
                    <a:pt x="10354" y="371"/>
                  </a:lnTo>
                  <a:lnTo>
                    <a:pt x="10360" y="382"/>
                  </a:lnTo>
                  <a:lnTo>
                    <a:pt x="10366" y="393"/>
                  </a:lnTo>
                  <a:lnTo>
                    <a:pt x="10373" y="403"/>
                  </a:lnTo>
                  <a:lnTo>
                    <a:pt x="10381" y="414"/>
                  </a:lnTo>
                  <a:lnTo>
                    <a:pt x="10390" y="423"/>
                  </a:lnTo>
                  <a:lnTo>
                    <a:pt x="10401" y="432"/>
                  </a:lnTo>
                  <a:lnTo>
                    <a:pt x="10413" y="439"/>
                  </a:lnTo>
                  <a:lnTo>
                    <a:pt x="10426" y="446"/>
                  </a:lnTo>
                  <a:lnTo>
                    <a:pt x="10432" y="459"/>
                  </a:lnTo>
                  <a:lnTo>
                    <a:pt x="10420" y="496"/>
                  </a:lnTo>
                  <a:lnTo>
                    <a:pt x="10409" y="536"/>
                  </a:lnTo>
                  <a:lnTo>
                    <a:pt x="10405" y="557"/>
                  </a:lnTo>
                  <a:lnTo>
                    <a:pt x="10401" y="578"/>
                  </a:lnTo>
                  <a:lnTo>
                    <a:pt x="10397" y="600"/>
                  </a:lnTo>
                  <a:lnTo>
                    <a:pt x="10395" y="620"/>
                  </a:lnTo>
                  <a:lnTo>
                    <a:pt x="10395" y="641"/>
                  </a:lnTo>
                  <a:lnTo>
                    <a:pt x="10396" y="661"/>
                  </a:lnTo>
                  <a:lnTo>
                    <a:pt x="10397" y="671"/>
                  </a:lnTo>
                  <a:lnTo>
                    <a:pt x="10399" y="681"/>
                  </a:lnTo>
                  <a:lnTo>
                    <a:pt x="10401" y="692"/>
                  </a:lnTo>
                  <a:lnTo>
                    <a:pt x="10404" y="701"/>
                  </a:lnTo>
                  <a:lnTo>
                    <a:pt x="10407" y="710"/>
                  </a:lnTo>
                  <a:lnTo>
                    <a:pt x="10411" y="719"/>
                  </a:lnTo>
                  <a:lnTo>
                    <a:pt x="10415" y="728"/>
                  </a:lnTo>
                  <a:lnTo>
                    <a:pt x="10420" y="737"/>
                  </a:lnTo>
                  <a:lnTo>
                    <a:pt x="10426" y="746"/>
                  </a:lnTo>
                  <a:lnTo>
                    <a:pt x="10432" y="754"/>
                  </a:lnTo>
                  <a:lnTo>
                    <a:pt x="10439" y="761"/>
                  </a:lnTo>
                  <a:lnTo>
                    <a:pt x="10448" y="769"/>
                  </a:lnTo>
                  <a:lnTo>
                    <a:pt x="10450" y="775"/>
                  </a:lnTo>
                  <a:lnTo>
                    <a:pt x="10451" y="782"/>
                  </a:lnTo>
                  <a:lnTo>
                    <a:pt x="10451" y="787"/>
                  </a:lnTo>
                  <a:lnTo>
                    <a:pt x="10450" y="792"/>
                  </a:lnTo>
                  <a:lnTo>
                    <a:pt x="10447" y="802"/>
                  </a:lnTo>
                  <a:lnTo>
                    <a:pt x="10442" y="812"/>
                  </a:lnTo>
                  <a:lnTo>
                    <a:pt x="10436" y="821"/>
                  </a:lnTo>
                  <a:lnTo>
                    <a:pt x="10431" y="832"/>
                  </a:lnTo>
                  <a:lnTo>
                    <a:pt x="10429" y="837"/>
                  </a:lnTo>
                  <a:lnTo>
                    <a:pt x="10427" y="842"/>
                  </a:lnTo>
                  <a:lnTo>
                    <a:pt x="10426" y="847"/>
                  </a:lnTo>
                  <a:lnTo>
                    <a:pt x="10426" y="852"/>
                  </a:lnTo>
                  <a:lnTo>
                    <a:pt x="10422" y="868"/>
                  </a:lnTo>
                  <a:lnTo>
                    <a:pt x="10419" y="884"/>
                  </a:lnTo>
                  <a:lnTo>
                    <a:pt x="10416" y="899"/>
                  </a:lnTo>
                  <a:lnTo>
                    <a:pt x="10414" y="914"/>
                  </a:lnTo>
                  <a:lnTo>
                    <a:pt x="10414" y="930"/>
                  </a:lnTo>
                  <a:lnTo>
                    <a:pt x="10414" y="945"/>
                  </a:lnTo>
                  <a:lnTo>
                    <a:pt x="10415" y="960"/>
                  </a:lnTo>
                  <a:lnTo>
                    <a:pt x="10417" y="975"/>
                  </a:lnTo>
                  <a:lnTo>
                    <a:pt x="10419" y="989"/>
                  </a:lnTo>
                  <a:lnTo>
                    <a:pt x="10423" y="1003"/>
                  </a:lnTo>
                  <a:lnTo>
                    <a:pt x="10428" y="1018"/>
                  </a:lnTo>
                  <a:lnTo>
                    <a:pt x="10434" y="1032"/>
                  </a:lnTo>
                  <a:lnTo>
                    <a:pt x="10442" y="1045"/>
                  </a:lnTo>
                  <a:lnTo>
                    <a:pt x="10450" y="1058"/>
                  </a:lnTo>
                  <a:lnTo>
                    <a:pt x="10459" y="1071"/>
                  </a:lnTo>
                  <a:lnTo>
                    <a:pt x="10469" y="1083"/>
                  </a:lnTo>
                  <a:lnTo>
                    <a:pt x="10471" y="1089"/>
                  </a:lnTo>
                  <a:lnTo>
                    <a:pt x="10473" y="1095"/>
                  </a:lnTo>
                  <a:lnTo>
                    <a:pt x="10473" y="1102"/>
                  </a:lnTo>
                  <a:lnTo>
                    <a:pt x="10473" y="1108"/>
                  </a:lnTo>
                  <a:lnTo>
                    <a:pt x="10470" y="1119"/>
                  </a:lnTo>
                  <a:lnTo>
                    <a:pt x="10465" y="1130"/>
                  </a:lnTo>
                  <a:lnTo>
                    <a:pt x="10459" y="1142"/>
                  </a:lnTo>
                  <a:lnTo>
                    <a:pt x="10453" y="1154"/>
                  </a:lnTo>
                  <a:lnTo>
                    <a:pt x="10448" y="1166"/>
                  </a:lnTo>
                  <a:lnTo>
                    <a:pt x="10445" y="1178"/>
                  </a:lnTo>
                  <a:lnTo>
                    <a:pt x="10441" y="1208"/>
                  </a:lnTo>
                  <a:lnTo>
                    <a:pt x="10436" y="1238"/>
                  </a:lnTo>
                  <a:lnTo>
                    <a:pt x="10433" y="1254"/>
                  </a:lnTo>
                  <a:lnTo>
                    <a:pt x="10431" y="1269"/>
                  </a:lnTo>
                  <a:lnTo>
                    <a:pt x="10427" y="1284"/>
                  </a:lnTo>
                  <a:lnTo>
                    <a:pt x="10423" y="1299"/>
                  </a:lnTo>
                  <a:close/>
                  <a:moveTo>
                    <a:pt x="10152" y="699"/>
                  </a:moveTo>
                  <a:lnTo>
                    <a:pt x="10139" y="719"/>
                  </a:lnTo>
                  <a:lnTo>
                    <a:pt x="10124" y="739"/>
                  </a:lnTo>
                  <a:lnTo>
                    <a:pt x="10120" y="743"/>
                  </a:lnTo>
                  <a:lnTo>
                    <a:pt x="10114" y="747"/>
                  </a:lnTo>
                  <a:lnTo>
                    <a:pt x="10109" y="750"/>
                  </a:lnTo>
                  <a:lnTo>
                    <a:pt x="10104" y="752"/>
                  </a:lnTo>
                  <a:lnTo>
                    <a:pt x="10098" y="754"/>
                  </a:lnTo>
                  <a:lnTo>
                    <a:pt x="10092" y="755"/>
                  </a:lnTo>
                  <a:lnTo>
                    <a:pt x="10086" y="756"/>
                  </a:lnTo>
                  <a:lnTo>
                    <a:pt x="10079" y="755"/>
                  </a:lnTo>
                  <a:lnTo>
                    <a:pt x="10071" y="756"/>
                  </a:lnTo>
                  <a:lnTo>
                    <a:pt x="10065" y="757"/>
                  </a:lnTo>
                  <a:lnTo>
                    <a:pt x="10059" y="757"/>
                  </a:lnTo>
                  <a:lnTo>
                    <a:pt x="10053" y="756"/>
                  </a:lnTo>
                  <a:lnTo>
                    <a:pt x="10047" y="755"/>
                  </a:lnTo>
                  <a:lnTo>
                    <a:pt x="10042" y="753"/>
                  </a:lnTo>
                  <a:lnTo>
                    <a:pt x="10037" y="750"/>
                  </a:lnTo>
                  <a:lnTo>
                    <a:pt x="10032" y="748"/>
                  </a:lnTo>
                  <a:lnTo>
                    <a:pt x="10022" y="741"/>
                  </a:lnTo>
                  <a:lnTo>
                    <a:pt x="10013" y="733"/>
                  </a:lnTo>
                  <a:lnTo>
                    <a:pt x="10004" y="724"/>
                  </a:lnTo>
                  <a:lnTo>
                    <a:pt x="9996" y="716"/>
                  </a:lnTo>
                  <a:lnTo>
                    <a:pt x="9987" y="708"/>
                  </a:lnTo>
                  <a:lnTo>
                    <a:pt x="9978" y="700"/>
                  </a:lnTo>
                  <a:lnTo>
                    <a:pt x="9969" y="695"/>
                  </a:lnTo>
                  <a:lnTo>
                    <a:pt x="9960" y="691"/>
                  </a:lnTo>
                  <a:lnTo>
                    <a:pt x="9955" y="689"/>
                  </a:lnTo>
                  <a:lnTo>
                    <a:pt x="9950" y="689"/>
                  </a:lnTo>
                  <a:lnTo>
                    <a:pt x="9945" y="689"/>
                  </a:lnTo>
                  <a:lnTo>
                    <a:pt x="9940" y="690"/>
                  </a:lnTo>
                  <a:lnTo>
                    <a:pt x="9933" y="691"/>
                  </a:lnTo>
                  <a:lnTo>
                    <a:pt x="9928" y="694"/>
                  </a:lnTo>
                  <a:lnTo>
                    <a:pt x="9922" y="697"/>
                  </a:lnTo>
                  <a:lnTo>
                    <a:pt x="9915" y="702"/>
                  </a:lnTo>
                  <a:lnTo>
                    <a:pt x="9910" y="708"/>
                  </a:lnTo>
                  <a:lnTo>
                    <a:pt x="9907" y="715"/>
                  </a:lnTo>
                  <a:lnTo>
                    <a:pt x="9905" y="723"/>
                  </a:lnTo>
                  <a:lnTo>
                    <a:pt x="9904" y="732"/>
                  </a:lnTo>
                  <a:lnTo>
                    <a:pt x="9904" y="749"/>
                  </a:lnTo>
                  <a:lnTo>
                    <a:pt x="9906" y="766"/>
                  </a:lnTo>
                  <a:lnTo>
                    <a:pt x="9907" y="775"/>
                  </a:lnTo>
                  <a:lnTo>
                    <a:pt x="9909" y="784"/>
                  </a:lnTo>
                  <a:lnTo>
                    <a:pt x="9913" y="791"/>
                  </a:lnTo>
                  <a:lnTo>
                    <a:pt x="9918" y="797"/>
                  </a:lnTo>
                  <a:lnTo>
                    <a:pt x="9929" y="807"/>
                  </a:lnTo>
                  <a:lnTo>
                    <a:pt x="9943" y="816"/>
                  </a:lnTo>
                  <a:lnTo>
                    <a:pt x="9950" y="821"/>
                  </a:lnTo>
                  <a:lnTo>
                    <a:pt x="9956" y="826"/>
                  </a:lnTo>
                  <a:lnTo>
                    <a:pt x="9961" y="831"/>
                  </a:lnTo>
                  <a:lnTo>
                    <a:pt x="9966" y="837"/>
                  </a:lnTo>
                  <a:lnTo>
                    <a:pt x="9969" y="843"/>
                  </a:lnTo>
                  <a:lnTo>
                    <a:pt x="9971" y="850"/>
                  </a:lnTo>
                  <a:lnTo>
                    <a:pt x="9972" y="858"/>
                  </a:lnTo>
                  <a:lnTo>
                    <a:pt x="9970" y="867"/>
                  </a:lnTo>
                  <a:lnTo>
                    <a:pt x="9959" y="873"/>
                  </a:lnTo>
                  <a:lnTo>
                    <a:pt x="9948" y="880"/>
                  </a:lnTo>
                  <a:lnTo>
                    <a:pt x="9937" y="887"/>
                  </a:lnTo>
                  <a:lnTo>
                    <a:pt x="9925" y="896"/>
                  </a:lnTo>
                  <a:lnTo>
                    <a:pt x="9916" y="906"/>
                  </a:lnTo>
                  <a:lnTo>
                    <a:pt x="9908" y="917"/>
                  </a:lnTo>
                  <a:lnTo>
                    <a:pt x="9902" y="928"/>
                  </a:lnTo>
                  <a:lnTo>
                    <a:pt x="9897" y="939"/>
                  </a:lnTo>
                  <a:lnTo>
                    <a:pt x="9895" y="946"/>
                  </a:lnTo>
                  <a:lnTo>
                    <a:pt x="9894" y="952"/>
                  </a:lnTo>
                  <a:lnTo>
                    <a:pt x="9893" y="959"/>
                  </a:lnTo>
                  <a:lnTo>
                    <a:pt x="9893" y="966"/>
                  </a:lnTo>
                  <a:lnTo>
                    <a:pt x="9894" y="978"/>
                  </a:lnTo>
                  <a:lnTo>
                    <a:pt x="9897" y="990"/>
                  </a:lnTo>
                  <a:lnTo>
                    <a:pt x="9901" y="1001"/>
                  </a:lnTo>
                  <a:lnTo>
                    <a:pt x="9907" y="1013"/>
                  </a:lnTo>
                  <a:lnTo>
                    <a:pt x="9914" y="1024"/>
                  </a:lnTo>
                  <a:lnTo>
                    <a:pt x="9921" y="1034"/>
                  </a:lnTo>
                  <a:lnTo>
                    <a:pt x="9930" y="1038"/>
                  </a:lnTo>
                  <a:lnTo>
                    <a:pt x="9941" y="1043"/>
                  </a:lnTo>
                  <a:lnTo>
                    <a:pt x="9946" y="1045"/>
                  </a:lnTo>
                  <a:lnTo>
                    <a:pt x="9951" y="1045"/>
                  </a:lnTo>
                  <a:lnTo>
                    <a:pt x="9956" y="1045"/>
                  </a:lnTo>
                  <a:lnTo>
                    <a:pt x="9961" y="1042"/>
                  </a:lnTo>
                  <a:lnTo>
                    <a:pt x="9968" y="1037"/>
                  </a:lnTo>
                  <a:lnTo>
                    <a:pt x="9974" y="1031"/>
                  </a:lnTo>
                  <a:lnTo>
                    <a:pt x="9979" y="1024"/>
                  </a:lnTo>
                  <a:lnTo>
                    <a:pt x="9984" y="1016"/>
                  </a:lnTo>
                  <a:lnTo>
                    <a:pt x="9992" y="1000"/>
                  </a:lnTo>
                  <a:lnTo>
                    <a:pt x="9999" y="985"/>
                  </a:lnTo>
                  <a:lnTo>
                    <a:pt x="10003" y="977"/>
                  </a:lnTo>
                  <a:lnTo>
                    <a:pt x="10007" y="971"/>
                  </a:lnTo>
                  <a:lnTo>
                    <a:pt x="10012" y="965"/>
                  </a:lnTo>
                  <a:lnTo>
                    <a:pt x="10017" y="958"/>
                  </a:lnTo>
                  <a:lnTo>
                    <a:pt x="10024" y="954"/>
                  </a:lnTo>
                  <a:lnTo>
                    <a:pt x="10032" y="951"/>
                  </a:lnTo>
                  <a:lnTo>
                    <a:pt x="10041" y="949"/>
                  </a:lnTo>
                  <a:lnTo>
                    <a:pt x="10051" y="949"/>
                  </a:lnTo>
                  <a:lnTo>
                    <a:pt x="10058" y="948"/>
                  </a:lnTo>
                  <a:lnTo>
                    <a:pt x="10065" y="948"/>
                  </a:lnTo>
                  <a:lnTo>
                    <a:pt x="10071" y="949"/>
                  </a:lnTo>
                  <a:lnTo>
                    <a:pt x="10078" y="950"/>
                  </a:lnTo>
                  <a:lnTo>
                    <a:pt x="10084" y="952"/>
                  </a:lnTo>
                  <a:lnTo>
                    <a:pt x="10090" y="955"/>
                  </a:lnTo>
                  <a:lnTo>
                    <a:pt x="10095" y="958"/>
                  </a:lnTo>
                  <a:lnTo>
                    <a:pt x="10100" y="963"/>
                  </a:lnTo>
                  <a:lnTo>
                    <a:pt x="10110" y="971"/>
                  </a:lnTo>
                  <a:lnTo>
                    <a:pt x="10118" y="980"/>
                  </a:lnTo>
                  <a:lnTo>
                    <a:pt x="10127" y="990"/>
                  </a:lnTo>
                  <a:lnTo>
                    <a:pt x="10134" y="1000"/>
                  </a:lnTo>
                  <a:lnTo>
                    <a:pt x="10139" y="1010"/>
                  </a:lnTo>
                  <a:lnTo>
                    <a:pt x="10142" y="1020"/>
                  </a:lnTo>
                  <a:lnTo>
                    <a:pt x="10145" y="1029"/>
                  </a:lnTo>
                  <a:lnTo>
                    <a:pt x="10146" y="1038"/>
                  </a:lnTo>
                  <a:lnTo>
                    <a:pt x="10146" y="1048"/>
                  </a:lnTo>
                  <a:lnTo>
                    <a:pt x="10145" y="1058"/>
                  </a:lnTo>
                  <a:lnTo>
                    <a:pt x="10143" y="1068"/>
                  </a:lnTo>
                  <a:lnTo>
                    <a:pt x="10141" y="1077"/>
                  </a:lnTo>
                  <a:lnTo>
                    <a:pt x="10135" y="1096"/>
                  </a:lnTo>
                  <a:lnTo>
                    <a:pt x="10127" y="1116"/>
                  </a:lnTo>
                  <a:lnTo>
                    <a:pt x="10117" y="1134"/>
                  </a:lnTo>
                  <a:lnTo>
                    <a:pt x="10109" y="1152"/>
                  </a:lnTo>
                  <a:lnTo>
                    <a:pt x="10083" y="1178"/>
                  </a:lnTo>
                  <a:lnTo>
                    <a:pt x="10056" y="1206"/>
                  </a:lnTo>
                  <a:lnTo>
                    <a:pt x="10044" y="1220"/>
                  </a:lnTo>
                  <a:lnTo>
                    <a:pt x="10032" y="1235"/>
                  </a:lnTo>
                  <a:lnTo>
                    <a:pt x="10020" y="1251"/>
                  </a:lnTo>
                  <a:lnTo>
                    <a:pt x="10009" y="1266"/>
                  </a:lnTo>
                  <a:lnTo>
                    <a:pt x="9999" y="1281"/>
                  </a:lnTo>
                  <a:lnTo>
                    <a:pt x="9990" y="1298"/>
                  </a:lnTo>
                  <a:lnTo>
                    <a:pt x="9982" y="1315"/>
                  </a:lnTo>
                  <a:lnTo>
                    <a:pt x="9974" y="1331"/>
                  </a:lnTo>
                  <a:lnTo>
                    <a:pt x="9968" y="1349"/>
                  </a:lnTo>
                  <a:lnTo>
                    <a:pt x="9964" y="1366"/>
                  </a:lnTo>
                  <a:lnTo>
                    <a:pt x="9960" y="1385"/>
                  </a:lnTo>
                  <a:lnTo>
                    <a:pt x="9958" y="1403"/>
                  </a:lnTo>
                  <a:lnTo>
                    <a:pt x="9961" y="1437"/>
                  </a:lnTo>
                  <a:lnTo>
                    <a:pt x="9963" y="1474"/>
                  </a:lnTo>
                  <a:lnTo>
                    <a:pt x="9964" y="1492"/>
                  </a:lnTo>
                  <a:lnTo>
                    <a:pt x="9967" y="1510"/>
                  </a:lnTo>
                  <a:lnTo>
                    <a:pt x="9969" y="1519"/>
                  </a:lnTo>
                  <a:lnTo>
                    <a:pt x="9971" y="1528"/>
                  </a:lnTo>
                  <a:lnTo>
                    <a:pt x="9973" y="1536"/>
                  </a:lnTo>
                  <a:lnTo>
                    <a:pt x="9976" y="1544"/>
                  </a:lnTo>
                  <a:lnTo>
                    <a:pt x="9970" y="1554"/>
                  </a:lnTo>
                  <a:lnTo>
                    <a:pt x="9963" y="1561"/>
                  </a:lnTo>
                  <a:lnTo>
                    <a:pt x="9955" y="1568"/>
                  </a:lnTo>
                  <a:lnTo>
                    <a:pt x="9947" y="1572"/>
                  </a:lnTo>
                  <a:lnTo>
                    <a:pt x="9939" y="1575"/>
                  </a:lnTo>
                  <a:lnTo>
                    <a:pt x="9930" y="1576"/>
                  </a:lnTo>
                  <a:lnTo>
                    <a:pt x="9921" y="1577"/>
                  </a:lnTo>
                  <a:lnTo>
                    <a:pt x="9911" y="1576"/>
                  </a:lnTo>
                  <a:lnTo>
                    <a:pt x="9892" y="1574"/>
                  </a:lnTo>
                  <a:lnTo>
                    <a:pt x="9872" y="1572"/>
                  </a:lnTo>
                  <a:lnTo>
                    <a:pt x="9862" y="1571"/>
                  </a:lnTo>
                  <a:lnTo>
                    <a:pt x="9852" y="1571"/>
                  </a:lnTo>
                  <a:lnTo>
                    <a:pt x="9842" y="1572"/>
                  </a:lnTo>
                  <a:lnTo>
                    <a:pt x="9832" y="1574"/>
                  </a:lnTo>
                  <a:lnTo>
                    <a:pt x="9682" y="1575"/>
                  </a:lnTo>
                  <a:lnTo>
                    <a:pt x="9433" y="1577"/>
                  </a:lnTo>
                  <a:lnTo>
                    <a:pt x="9098" y="1579"/>
                  </a:lnTo>
                  <a:lnTo>
                    <a:pt x="8693" y="1580"/>
                  </a:lnTo>
                  <a:lnTo>
                    <a:pt x="8231" y="1581"/>
                  </a:lnTo>
                  <a:lnTo>
                    <a:pt x="7727" y="1583"/>
                  </a:lnTo>
                  <a:lnTo>
                    <a:pt x="7195" y="1584"/>
                  </a:lnTo>
                  <a:lnTo>
                    <a:pt x="6648" y="1585"/>
                  </a:lnTo>
                  <a:lnTo>
                    <a:pt x="6101" y="1587"/>
                  </a:lnTo>
                  <a:lnTo>
                    <a:pt x="5568" y="1588"/>
                  </a:lnTo>
                  <a:lnTo>
                    <a:pt x="5064" y="1589"/>
                  </a:lnTo>
                  <a:lnTo>
                    <a:pt x="4602" y="1590"/>
                  </a:lnTo>
                  <a:lnTo>
                    <a:pt x="4198" y="1591"/>
                  </a:lnTo>
                  <a:lnTo>
                    <a:pt x="3864" y="1592"/>
                  </a:lnTo>
                  <a:lnTo>
                    <a:pt x="3615" y="1593"/>
                  </a:lnTo>
                  <a:lnTo>
                    <a:pt x="3466" y="1595"/>
                  </a:lnTo>
                  <a:lnTo>
                    <a:pt x="3433" y="1595"/>
                  </a:lnTo>
                  <a:lnTo>
                    <a:pt x="3400" y="1597"/>
                  </a:lnTo>
                  <a:lnTo>
                    <a:pt x="3368" y="1598"/>
                  </a:lnTo>
                  <a:lnTo>
                    <a:pt x="3334" y="1600"/>
                  </a:lnTo>
                  <a:lnTo>
                    <a:pt x="3300" y="1601"/>
                  </a:lnTo>
                  <a:lnTo>
                    <a:pt x="3266" y="1602"/>
                  </a:lnTo>
                  <a:lnTo>
                    <a:pt x="3233" y="1602"/>
                  </a:lnTo>
                  <a:lnTo>
                    <a:pt x="3198" y="1601"/>
                  </a:lnTo>
                  <a:lnTo>
                    <a:pt x="3081" y="1601"/>
                  </a:lnTo>
                  <a:lnTo>
                    <a:pt x="2966" y="1602"/>
                  </a:lnTo>
                  <a:lnTo>
                    <a:pt x="2849" y="1603"/>
                  </a:lnTo>
                  <a:lnTo>
                    <a:pt x="2732" y="1605"/>
                  </a:lnTo>
                  <a:lnTo>
                    <a:pt x="2615" y="1606"/>
                  </a:lnTo>
                  <a:lnTo>
                    <a:pt x="2499" y="1607"/>
                  </a:lnTo>
                  <a:lnTo>
                    <a:pt x="2381" y="1609"/>
                  </a:lnTo>
                  <a:lnTo>
                    <a:pt x="2264" y="1610"/>
                  </a:lnTo>
                  <a:lnTo>
                    <a:pt x="2147" y="1613"/>
                  </a:lnTo>
                  <a:lnTo>
                    <a:pt x="2029" y="1614"/>
                  </a:lnTo>
                  <a:lnTo>
                    <a:pt x="1912" y="1616"/>
                  </a:lnTo>
                  <a:lnTo>
                    <a:pt x="1794" y="1617"/>
                  </a:lnTo>
                  <a:lnTo>
                    <a:pt x="1677" y="1619"/>
                  </a:lnTo>
                  <a:lnTo>
                    <a:pt x="1559" y="1620"/>
                  </a:lnTo>
                  <a:lnTo>
                    <a:pt x="1441" y="1622"/>
                  </a:lnTo>
                  <a:lnTo>
                    <a:pt x="1323" y="1623"/>
                  </a:lnTo>
                  <a:lnTo>
                    <a:pt x="1296" y="1624"/>
                  </a:lnTo>
                  <a:lnTo>
                    <a:pt x="1269" y="1625"/>
                  </a:lnTo>
                  <a:lnTo>
                    <a:pt x="1240" y="1625"/>
                  </a:lnTo>
                  <a:lnTo>
                    <a:pt x="1213" y="1625"/>
                  </a:lnTo>
                  <a:lnTo>
                    <a:pt x="1184" y="1625"/>
                  </a:lnTo>
                  <a:lnTo>
                    <a:pt x="1156" y="1626"/>
                  </a:lnTo>
                  <a:lnTo>
                    <a:pt x="1129" y="1627"/>
                  </a:lnTo>
                  <a:lnTo>
                    <a:pt x="1101" y="1629"/>
                  </a:lnTo>
                  <a:lnTo>
                    <a:pt x="1097" y="1623"/>
                  </a:lnTo>
                  <a:lnTo>
                    <a:pt x="1093" y="1618"/>
                  </a:lnTo>
                  <a:lnTo>
                    <a:pt x="1090" y="1612"/>
                  </a:lnTo>
                  <a:lnTo>
                    <a:pt x="1088" y="1606"/>
                  </a:lnTo>
                  <a:lnTo>
                    <a:pt x="1084" y="1594"/>
                  </a:lnTo>
                  <a:lnTo>
                    <a:pt x="1083" y="1582"/>
                  </a:lnTo>
                  <a:lnTo>
                    <a:pt x="1083" y="1569"/>
                  </a:lnTo>
                  <a:lnTo>
                    <a:pt x="1084" y="1555"/>
                  </a:lnTo>
                  <a:lnTo>
                    <a:pt x="1086" y="1542"/>
                  </a:lnTo>
                  <a:lnTo>
                    <a:pt x="1089" y="1529"/>
                  </a:lnTo>
                  <a:lnTo>
                    <a:pt x="1094" y="1500"/>
                  </a:lnTo>
                  <a:lnTo>
                    <a:pt x="1098" y="1473"/>
                  </a:lnTo>
                  <a:lnTo>
                    <a:pt x="1098" y="1458"/>
                  </a:lnTo>
                  <a:lnTo>
                    <a:pt x="1097" y="1444"/>
                  </a:lnTo>
                  <a:lnTo>
                    <a:pt x="1096" y="1438"/>
                  </a:lnTo>
                  <a:lnTo>
                    <a:pt x="1094" y="1431"/>
                  </a:lnTo>
                  <a:lnTo>
                    <a:pt x="1092" y="1423"/>
                  </a:lnTo>
                  <a:lnTo>
                    <a:pt x="1089" y="1416"/>
                  </a:lnTo>
                  <a:lnTo>
                    <a:pt x="1086" y="1402"/>
                  </a:lnTo>
                  <a:lnTo>
                    <a:pt x="1081" y="1388"/>
                  </a:lnTo>
                  <a:lnTo>
                    <a:pt x="1076" y="1374"/>
                  </a:lnTo>
                  <a:lnTo>
                    <a:pt x="1069" y="1361"/>
                  </a:lnTo>
                  <a:lnTo>
                    <a:pt x="1060" y="1349"/>
                  </a:lnTo>
                  <a:lnTo>
                    <a:pt x="1052" y="1338"/>
                  </a:lnTo>
                  <a:lnTo>
                    <a:pt x="1043" y="1326"/>
                  </a:lnTo>
                  <a:lnTo>
                    <a:pt x="1033" y="1315"/>
                  </a:lnTo>
                  <a:lnTo>
                    <a:pt x="1012" y="1295"/>
                  </a:lnTo>
                  <a:lnTo>
                    <a:pt x="990" y="1275"/>
                  </a:lnTo>
                  <a:lnTo>
                    <a:pt x="967" y="1257"/>
                  </a:lnTo>
                  <a:lnTo>
                    <a:pt x="945" y="1239"/>
                  </a:lnTo>
                  <a:lnTo>
                    <a:pt x="936" y="1215"/>
                  </a:lnTo>
                  <a:lnTo>
                    <a:pt x="928" y="1190"/>
                  </a:lnTo>
                  <a:lnTo>
                    <a:pt x="924" y="1177"/>
                  </a:lnTo>
                  <a:lnTo>
                    <a:pt x="922" y="1165"/>
                  </a:lnTo>
                  <a:lnTo>
                    <a:pt x="920" y="1153"/>
                  </a:lnTo>
                  <a:lnTo>
                    <a:pt x="919" y="1139"/>
                  </a:lnTo>
                  <a:lnTo>
                    <a:pt x="919" y="1127"/>
                  </a:lnTo>
                  <a:lnTo>
                    <a:pt x="920" y="1115"/>
                  </a:lnTo>
                  <a:lnTo>
                    <a:pt x="922" y="1103"/>
                  </a:lnTo>
                  <a:lnTo>
                    <a:pt x="925" y="1090"/>
                  </a:lnTo>
                  <a:lnTo>
                    <a:pt x="931" y="1079"/>
                  </a:lnTo>
                  <a:lnTo>
                    <a:pt x="937" y="1068"/>
                  </a:lnTo>
                  <a:lnTo>
                    <a:pt x="945" y="1057"/>
                  </a:lnTo>
                  <a:lnTo>
                    <a:pt x="954" y="1045"/>
                  </a:lnTo>
                  <a:lnTo>
                    <a:pt x="958" y="1040"/>
                  </a:lnTo>
                  <a:lnTo>
                    <a:pt x="962" y="1036"/>
                  </a:lnTo>
                  <a:lnTo>
                    <a:pt x="967" y="1033"/>
                  </a:lnTo>
                  <a:lnTo>
                    <a:pt x="972" y="1030"/>
                  </a:lnTo>
                  <a:lnTo>
                    <a:pt x="983" y="1027"/>
                  </a:lnTo>
                  <a:lnTo>
                    <a:pt x="993" y="1026"/>
                  </a:lnTo>
                  <a:lnTo>
                    <a:pt x="1003" y="1026"/>
                  </a:lnTo>
                  <a:lnTo>
                    <a:pt x="1014" y="1025"/>
                  </a:lnTo>
                  <a:lnTo>
                    <a:pt x="1025" y="1024"/>
                  </a:lnTo>
                  <a:lnTo>
                    <a:pt x="1034" y="1020"/>
                  </a:lnTo>
                  <a:lnTo>
                    <a:pt x="1041" y="1022"/>
                  </a:lnTo>
                  <a:lnTo>
                    <a:pt x="1047" y="1024"/>
                  </a:lnTo>
                  <a:lnTo>
                    <a:pt x="1052" y="1027"/>
                  </a:lnTo>
                  <a:lnTo>
                    <a:pt x="1057" y="1031"/>
                  </a:lnTo>
                  <a:lnTo>
                    <a:pt x="1061" y="1036"/>
                  </a:lnTo>
                  <a:lnTo>
                    <a:pt x="1065" y="1041"/>
                  </a:lnTo>
                  <a:lnTo>
                    <a:pt x="1069" y="1047"/>
                  </a:lnTo>
                  <a:lnTo>
                    <a:pt x="1071" y="1053"/>
                  </a:lnTo>
                  <a:lnTo>
                    <a:pt x="1072" y="1073"/>
                  </a:lnTo>
                  <a:lnTo>
                    <a:pt x="1072" y="1091"/>
                  </a:lnTo>
                  <a:lnTo>
                    <a:pt x="1072" y="1102"/>
                  </a:lnTo>
                  <a:lnTo>
                    <a:pt x="1074" y="1110"/>
                  </a:lnTo>
                  <a:lnTo>
                    <a:pt x="1076" y="1115"/>
                  </a:lnTo>
                  <a:lnTo>
                    <a:pt x="1078" y="1119"/>
                  </a:lnTo>
                  <a:lnTo>
                    <a:pt x="1080" y="1123"/>
                  </a:lnTo>
                  <a:lnTo>
                    <a:pt x="1083" y="1127"/>
                  </a:lnTo>
                  <a:lnTo>
                    <a:pt x="1089" y="1128"/>
                  </a:lnTo>
                  <a:lnTo>
                    <a:pt x="1094" y="1128"/>
                  </a:lnTo>
                  <a:lnTo>
                    <a:pt x="1099" y="1127"/>
                  </a:lnTo>
                  <a:lnTo>
                    <a:pt x="1104" y="1124"/>
                  </a:lnTo>
                  <a:lnTo>
                    <a:pt x="1113" y="1119"/>
                  </a:lnTo>
                  <a:lnTo>
                    <a:pt x="1124" y="1115"/>
                  </a:lnTo>
                  <a:lnTo>
                    <a:pt x="1127" y="1109"/>
                  </a:lnTo>
                  <a:lnTo>
                    <a:pt x="1130" y="1103"/>
                  </a:lnTo>
                  <a:lnTo>
                    <a:pt x="1132" y="1095"/>
                  </a:lnTo>
                  <a:lnTo>
                    <a:pt x="1134" y="1089"/>
                  </a:lnTo>
                  <a:lnTo>
                    <a:pt x="1136" y="1075"/>
                  </a:lnTo>
                  <a:lnTo>
                    <a:pt x="1137" y="1061"/>
                  </a:lnTo>
                  <a:lnTo>
                    <a:pt x="1135" y="1031"/>
                  </a:lnTo>
                  <a:lnTo>
                    <a:pt x="1133" y="1000"/>
                  </a:lnTo>
                  <a:lnTo>
                    <a:pt x="1132" y="993"/>
                  </a:lnTo>
                  <a:lnTo>
                    <a:pt x="1130" y="987"/>
                  </a:lnTo>
                  <a:lnTo>
                    <a:pt x="1127" y="981"/>
                  </a:lnTo>
                  <a:lnTo>
                    <a:pt x="1123" y="976"/>
                  </a:lnTo>
                  <a:lnTo>
                    <a:pt x="1113" y="967"/>
                  </a:lnTo>
                  <a:lnTo>
                    <a:pt x="1102" y="958"/>
                  </a:lnTo>
                  <a:lnTo>
                    <a:pt x="1097" y="953"/>
                  </a:lnTo>
                  <a:lnTo>
                    <a:pt x="1093" y="949"/>
                  </a:lnTo>
                  <a:lnTo>
                    <a:pt x="1089" y="944"/>
                  </a:lnTo>
                  <a:lnTo>
                    <a:pt x="1086" y="938"/>
                  </a:lnTo>
                  <a:lnTo>
                    <a:pt x="1084" y="932"/>
                  </a:lnTo>
                  <a:lnTo>
                    <a:pt x="1083" y="926"/>
                  </a:lnTo>
                  <a:lnTo>
                    <a:pt x="1084" y="918"/>
                  </a:lnTo>
                  <a:lnTo>
                    <a:pt x="1086" y="908"/>
                  </a:lnTo>
                  <a:lnTo>
                    <a:pt x="1100" y="888"/>
                  </a:lnTo>
                  <a:lnTo>
                    <a:pt x="1113" y="867"/>
                  </a:lnTo>
                  <a:lnTo>
                    <a:pt x="1120" y="856"/>
                  </a:lnTo>
                  <a:lnTo>
                    <a:pt x="1125" y="845"/>
                  </a:lnTo>
                  <a:lnTo>
                    <a:pt x="1130" y="834"/>
                  </a:lnTo>
                  <a:lnTo>
                    <a:pt x="1134" y="821"/>
                  </a:lnTo>
                  <a:lnTo>
                    <a:pt x="1138" y="810"/>
                  </a:lnTo>
                  <a:lnTo>
                    <a:pt x="1140" y="798"/>
                  </a:lnTo>
                  <a:lnTo>
                    <a:pt x="1142" y="786"/>
                  </a:lnTo>
                  <a:lnTo>
                    <a:pt x="1142" y="773"/>
                  </a:lnTo>
                  <a:lnTo>
                    <a:pt x="1141" y="761"/>
                  </a:lnTo>
                  <a:lnTo>
                    <a:pt x="1139" y="749"/>
                  </a:lnTo>
                  <a:lnTo>
                    <a:pt x="1135" y="737"/>
                  </a:lnTo>
                  <a:lnTo>
                    <a:pt x="1130" y="723"/>
                  </a:lnTo>
                  <a:lnTo>
                    <a:pt x="1120" y="706"/>
                  </a:lnTo>
                  <a:lnTo>
                    <a:pt x="1108" y="688"/>
                  </a:lnTo>
                  <a:lnTo>
                    <a:pt x="1104" y="683"/>
                  </a:lnTo>
                  <a:lnTo>
                    <a:pt x="1101" y="679"/>
                  </a:lnTo>
                  <a:lnTo>
                    <a:pt x="1097" y="676"/>
                  </a:lnTo>
                  <a:lnTo>
                    <a:pt x="1093" y="674"/>
                  </a:lnTo>
                  <a:lnTo>
                    <a:pt x="1088" y="672"/>
                  </a:lnTo>
                  <a:lnTo>
                    <a:pt x="1083" y="671"/>
                  </a:lnTo>
                  <a:lnTo>
                    <a:pt x="1077" y="671"/>
                  </a:lnTo>
                  <a:lnTo>
                    <a:pt x="1071" y="672"/>
                  </a:lnTo>
                  <a:lnTo>
                    <a:pt x="1063" y="676"/>
                  </a:lnTo>
                  <a:lnTo>
                    <a:pt x="1056" y="681"/>
                  </a:lnTo>
                  <a:lnTo>
                    <a:pt x="1051" y="688"/>
                  </a:lnTo>
                  <a:lnTo>
                    <a:pt x="1047" y="694"/>
                  </a:lnTo>
                  <a:lnTo>
                    <a:pt x="1044" y="701"/>
                  </a:lnTo>
                  <a:lnTo>
                    <a:pt x="1042" y="709"/>
                  </a:lnTo>
                  <a:lnTo>
                    <a:pt x="1040" y="717"/>
                  </a:lnTo>
                  <a:lnTo>
                    <a:pt x="1038" y="725"/>
                  </a:lnTo>
                  <a:lnTo>
                    <a:pt x="1034" y="743"/>
                  </a:lnTo>
                  <a:lnTo>
                    <a:pt x="1030" y="759"/>
                  </a:lnTo>
                  <a:lnTo>
                    <a:pt x="1026" y="767"/>
                  </a:lnTo>
                  <a:lnTo>
                    <a:pt x="1021" y="774"/>
                  </a:lnTo>
                  <a:lnTo>
                    <a:pt x="1016" y="781"/>
                  </a:lnTo>
                  <a:lnTo>
                    <a:pt x="1009" y="787"/>
                  </a:lnTo>
                  <a:lnTo>
                    <a:pt x="1004" y="791"/>
                  </a:lnTo>
                  <a:lnTo>
                    <a:pt x="1000" y="795"/>
                  </a:lnTo>
                  <a:lnTo>
                    <a:pt x="994" y="798"/>
                  </a:lnTo>
                  <a:lnTo>
                    <a:pt x="989" y="801"/>
                  </a:lnTo>
                  <a:lnTo>
                    <a:pt x="978" y="805"/>
                  </a:lnTo>
                  <a:lnTo>
                    <a:pt x="965" y="807"/>
                  </a:lnTo>
                  <a:lnTo>
                    <a:pt x="953" y="808"/>
                  </a:lnTo>
                  <a:lnTo>
                    <a:pt x="940" y="808"/>
                  </a:lnTo>
                  <a:lnTo>
                    <a:pt x="926" y="806"/>
                  </a:lnTo>
                  <a:lnTo>
                    <a:pt x="914" y="803"/>
                  </a:lnTo>
                  <a:lnTo>
                    <a:pt x="901" y="782"/>
                  </a:lnTo>
                  <a:lnTo>
                    <a:pt x="888" y="759"/>
                  </a:lnTo>
                  <a:lnTo>
                    <a:pt x="882" y="747"/>
                  </a:lnTo>
                  <a:lnTo>
                    <a:pt x="879" y="735"/>
                  </a:lnTo>
                  <a:lnTo>
                    <a:pt x="878" y="728"/>
                  </a:lnTo>
                  <a:lnTo>
                    <a:pt x="878" y="721"/>
                  </a:lnTo>
                  <a:lnTo>
                    <a:pt x="878" y="715"/>
                  </a:lnTo>
                  <a:lnTo>
                    <a:pt x="880" y="708"/>
                  </a:lnTo>
                  <a:lnTo>
                    <a:pt x="886" y="706"/>
                  </a:lnTo>
                  <a:lnTo>
                    <a:pt x="892" y="703"/>
                  </a:lnTo>
                  <a:lnTo>
                    <a:pt x="894" y="701"/>
                  </a:lnTo>
                  <a:lnTo>
                    <a:pt x="895" y="699"/>
                  </a:lnTo>
                  <a:lnTo>
                    <a:pt x="896" y="696"/>
                  </a:lnTo>
                  <a:lnTo>
                    <a:pt x="896" y="693"/>
                  </a:lnTo>
                  <a:lnTo>
                    <a:pt x="883" y="687"/>
                  </a:lnTo>
                  <a:lnTo>
                    <a:pt x="888" y="674"/>
                  </a:lnTo>
                  <a:lnTo>
                    <a:pt x="893" y="663"/>
                  </a:lnTo>
                  <a:lnTo>
                    <a:pt x="898" y="651"/>
                  </a:lnTo>
                  <a:lnTo>
                    <a:pt x="904" y="640"/>
                  </a:lnTo>
                  <a:lnTo>
                    <a:pt x="917" y="618"/>
                  </a:lnTo>
                  <a:lnTo>
                    <a:pt x="933" y="597"/>
                  </a:lnTo>
                  <a:lnTo>
                    <a:pt x="966" y="556"/>
                  </a:lnTo>
                  <a:lnTo>
                    <a:pt x="1000" y="516"/>
                  </a:lnTo>
                  <a:lnTo>
                    <a:pt x="1017" y="495"/>
                  </a:lnTo>
                  <a:lnTo>
                    <a:pt x="1034" y="475"/>
                  </a:lnTo>
                  <a:lnTo>
                    <a:pt x="1048" y="455"/>
                  </a:lnTo>
                  <a:lnTo>
                    <a:pt x="1062" y="432"/>
                  </a:lnTo>
                  <a:lnTo>
                    <a:pt x="1067" y="422"/>
                  </a:lnTo>
                  <a:lnTo>
                    <a:pt x="1074" y="410"/>
                  </a:lnTo>
                  <a:lnTo>
                    <a:pt x="1079" y="398"/>
                  </a:lnTo>
                  <a:lnTo>
                    <a:pt x="1083" y="387"/>
                  </a:lnTo>
                  <a:lnTo>
                    <a:pt x="1086" y="375"/>
                  </a:lnTo>
                  <a:lnTo>
                    <a:pt x="1089" y="363"/>
                  </a:lnTo>
                  <a:lnTo>
                    <a:pt x="1091" y="349"/>
                  </a:lnTo>
                  <a:lnTo>
                    <a:pt x="1092" y="336"/>
                  </a:lnTo>
                  <a:lnTo>
                    <a:pt x="1095" y="325"/>
                  </a:lnTo>
                  <a:lnTo>
                    <a:pt x="1095" y="315"/>
                  </a:lnTo>
                  <a:lnTo>
                    <a:pt x="1094" y="303"/>
                  </a:lnTo>
                  <a:lnTo>
                    <a:pt x="1091" y="293"/>
                  </a:lnTo>
                  <a:lnTo>
                    <a:pt x="1089" y="284"/>
                  </a:lnTo>
                  <a:lnTo>
                    <a:pt x="1086" y="274"/>
                  </a:lnTo>
                  <a:lnTo>
                    <a:pt x="1084" y="263"/>
                  </a:lnTo>
                  <a:lnTo>
                    <a:pt x="1083" y="253"/>
                  </a:lnTo>
                  <a:lnTo>
                    <a:pt x="1088" y="249"/>
                  </a:lnTo>
                  <a:lnTo>
                    <a:pt x="1091" y="245"/>
                  </a:lnTo>
                  <a:lnTo>
                    <a:pt x="1093" y="240"/>
                  </a:lnTo>
                  <a:lnTo>
                    <a:pt x="1095" y="235"/>
                  </a:lnTo>
                  <a:lnTo>
                    <a:pt x="1097" y="224"/>
                  </a:lnTo>
                  <a:lnTo>
                    <a:pt x="1098" y="211"/>
                  </a:lnTo>
                  <a:lnTo>
                    <a:pt x="1098" y="205"/>
                  </a:lnTo>
                  <a:lnTo>
                    <a:pt x="1099" y="200"/>
                  </a:lnTo>
                  <a:lnTo>
                    <a:pt x="1101" y="194"/>
                  </a:lnTo>
                  <a:lnTo>
                    <a:pt x="1104" y="190"/>
                  </a:lnTo>
                  <a:lnTo>
                    <a:pt x="1107" y="185"/>
                  </a:lnTo>
                  <a:lnTo>
                    <a:pt x="1112" y="182"/>
                  </a:lnTo>
                  <a:lnTo>
                    <a:pt x="1119" y="179"/>
                  </a:lnTo>
                  <a:lnTo>
                    <a:pt x="1127" y="176"/>
                  </a:lnTo>
                  <a:lnTo>
                    <a:pt x="1176" y="175"/>
                  </a:lnTo>
                  <a:lnTo>
                    <a:pt x="1226" y="173"/>
                  </a:lnTo>
                  <a:lnTo>
                    <a:pt x="1277" y="173"/>
                  </a:lnTo>
                  <a:lnTo>
                    <a:pt x="1327" y="172"/>
                  </a:lnTo>
                  <a:lnTo>
                    <a:pt x="1378" y="172"/>
                  </a:lnTo>
                  <a:lnTo>
                    <a:pt x="1428" y="171"/>
                  </a:lnTo>
                  <a:lnTo>
                    <a:pt x="1479" y="171"/>
                  </a:lnTo>
                  <a:lnTo>
                    <a:pt x="1531" y="171"/>
                  </a:lnTo>
                  <a:lnTo>
                    <a:pt x="1582" y="170"/>
                  </a:lnTo>
                  <a:lnTo>
                    <a:pt x="1633" y="170"/>
                  </a:lnTo>
                  <a:lnTo>
                    <a:pt x="1683" y="170"/>
                  </a:lnTo>
                  <a:lnTo>
                    <a:pt x="1734" y="169"/>
                  </a:lnTo>
                  <a:lnTo>
                    <a:pt x="1784" y="169"/>
                  </a:lnTo>
                  <a:lnTo>
                    <a:pt x="1834" y="168"/>
                  </a:lnTo>
                  <a:lnTo>
                    <a:pt x="1883" y="167"/>
                  </a:lnTo>
                  <a:lnTo>
                    <a:pt x="1932" y="166"/>
                  </a:lnTo>
                  <a:lnTo>
                    <a:pt x="1962" y="167"/>
                  </a:lnTo>
                  <a:lnTo>
                    <a:pt x="1991" y="167"/>
                  </a:lnTo>
                  <a:lnTo>
                    <a:pt x="2018" y="168"/>
                  </a:lnTo>
                  <a:lnTo>
                    <a:pt x="2046" y="168"/>
                  </a:lnTo>
                  <a:lnTo>
                    <a:pt x="2072" y="167"/>
                  </a:lnTo>
                  <a:lnTo>
                    <a:pt x="2100" y="166"/>
                  </a:lnTo>
                  <a:lnTo>
                    <a:pt x="2127" y="164"/>
                  </a:lnTo>
                  <a:lnTo>
                    <a:pt x="2154" y="160"/>
                  </a:lnTo>
                  <a:lnTo>
                    <a:pt x="2202" y="163"/>
                  </a:lnTo>
                  <a:lnTo>
                    <a:pt x="2250" y="164"/>
                  </a:lnTo>
                  <a:lnTo>
                    <a:pt x="2298" y="164"/>
                  </a:lnTo>
                  <a:lnTo>
                    <a:pt x="2346" y="162"/>
                  </a:lnTo>
                  <a:lnTo>
                    <a:pt x="2393" y="161"/>
                  </a:lnTo>
                  <a:lnTo>
                    <a:pt x="2440" y="160"/>
                  </a:lnTo>
                  <a:lnTo>
                    <a:pt x="2486" y="160"/>
                  </a:lnTo>
                  <a:lnTo>
                    <a:pt x="2533" y="162"/>
                  </a:lnTo>
                  <a:lnTo>
                    <a:pt x="2570" y="159"/>
                  </a:lnTo>
                  <a:lnTo>
                    <a:pt x="2608" y="157"/>
                  </a:lnTo>
                  <a:lnTo>
                    <a:pt x="2627" y="156"/>
                  </a:lnTo>
                  <a:lnTo>
                    <a:pt x="2646" y="157"/>
                  </a:lnTo>
                  <a:lnTo>
                    <a:pt x="2665" y="158"/>
                  </a:lnTo>
                  <a:lnTo>
                    <a:pt x="2684" y="160"/>
                  </a:lnTo>
                  <a:lnTo>
                    <a:pt x="2695" y="158"/>
                  </a:lnTo>
                  <a:lnTo>
                    <a:pt x="2707" y="157"/>
                  </a:lnTo>
                  <a:lnTo>
                    <a:pt x="2719" y="156"/>
                  </a:lnTo>
                  <a:lnTo>
                    <a:pt x="2732" y="156"/>
                  </a:lnTo>
                  <a:lnTo>
                    <a:pt x="2756" y="156"/>
                  </a:lnTo>
                  <a:lnTo>
                    <a:pt x="2781" y="157"/>
                  </a:lnTo>
                  <a:lnTo>
                    <a:pt x="2804" y="158"/>
                  </a:lnTo>
                  <a:lnTo>
                    <a:pt x="2829" y="158"/>
                  </a:lnTo>
                  <a:lnTo>
                    <a:pt x="2852" y="158"/>
                  </a:lnTo>
                  <a:lnTo>
                    <a:pt x="2875" y="155"/>
                  </a:lnTo>
                  <a:lnTo>
                    <a:pt x="3087" y="153"/>
                  </a:lnTo>
                  <a:lnTo>
                    <a:pt x="3138" y="150"/>
                  </a:lnTo>
                  <a:lnTo>
                    <a:pt x="3188" y="149"/>
                  </a:lnTo>
                  <a:lnTo>
                    <a:pt x="3236" y="149"/>
                  </a:lnTo>
                  <a:lnTo>
                    <a:pt x="3284" y="149"/>
                  </a:lnTo>
                  <a:lnTo>
                    <a:pt x="3331" y="149"/>
                  </a:lnTo>
                  <a:lnTo>
                    <a:pt x="3379" y="148"/>
                  </a:lnTo>
                  <a:lnTo>
                    <a:pt x="3428" y="147"/>
                  </a:lnTo>
                  <a:lnTo>
                    <a:pt x="3478" y="145"/>
                  </a:lnTo>
                  <a:lnTo>
                    <a:pt x="3536" y="144"/>
                  </a:lnTo>
                  <a:lnTo>
                    <a:pt x="3594" y="144"/>
                  </a:lnTo>
                  <a:lnTo>
                    <a:pt x="3654" y="145"/>
                  </a:lnTo>
                  <a:lnTo>
                    <a:pt x="3713" y="146"/>
                  </a:lnTo>
                  <a:lnTo>
                    <a:pt x="3772" y="146"/>
                  </a:lnTo>
                  <a:lnTo>
                    <a:pt x="3831" y="146"/>
                  </a:lnTo>
                  <a:lnTo>
                    <a:pt x="3859" y="145"/>
                  </a:lnTo>
                  <a:lnTo>
                    <a:pt x="3889" y="144"/>
                  </a:lnTo>
                  <a:lnTo>
                    <a:pt x="3918" y="142"/>
                  </a:lnTo>
                  <a:lnTo>
                    <a:pt x="3946" y="140"/>
                  </a:lnTo>
                  <a:lnTo>
                    <a:pt x="3968" y="142"/>
                  </a:lnTo>
                  <a:lnTo>
                    <a:pt x="3990" y="143"/>
                  </a:lnTo>
                  <a:lnTo>
                    <a:pt x="4013" y="143"/>
                  </a:lnTo>
                  <a:lnTo>
                    <a:pt x="4035" y="142"/>
                  </a:lnTo>
                  <a:lnTo>
                    <a:pt x="4057" y="141"/>
                  </a:lnTo>
                  <a:lnTo>
                    <a:pt x="4079" y="140"/>
                  </a:lnTo>
                  <a:lnTo>
                    <a:pt x="4101" y="138"/>
                  </a:lnTo>
                  <a:lnTo>
                    <a:pt x="4121" y="138"/>
                  </a:lnTo>
                  <a:lnTo>
                    <a:pt x="4186" y="139"/>
                  </a:lnTo>
                  <a:lnTo>
                    <a:pt x="4351" y="140"/>
                  </a:lnTo>
                  <a:lnTo>
                    <a:pt x="4600" y="140"/>
                  </a:lnTo>
                  <a:lnTo>
                    <a:pt x="4920" y="141"/>
                  </a:lnTo>
                  <a:lnTo>
                    <a:pt x="5298" y="141"/>
                  </a:lnTo>
                  <a:lnTo>
                    <a:pt x="5716" y="140"/>
                  </a:lnTo>
                  <a:lnTo>
                    <a:pt x="6163" y="140"/>
                  </a:lnTo>
                  <a:lnTo>
                    <a:pt x="6624" y="139"/>
                  </a:lnTo>
                  <a:lnTo>
                    <a:pt x="7085" y="139"/>
                  </a:lnTo>
                  <a:lnTo>
                    <a:pt x="7532" y="138"/>
                  </a:lnTo>
                  <a:lnTo>
                    <a:pt x="7951" y="138"/>
                  </a:lnTo>
                  <a:lnTo>
                    <a:pt x="8328" y="138"/>
                  </a:lnTo>
                  <a:lnTo>
                    <a:pt x="8647" y="137"/>
                  </a:lnTo>
                  <a:lnTo>
                    <a:pt x="8897" y="138"/>
                  </a:lnTo>
                  <a:lnTo>
                    <a:pt x="9061" y="138"/>
                  </a:lnTo>
                  <a:lnTo>
                    <a:pt x="9127" y="139"/>
                  </a:lnTo>
                  <a:lnTo>
                    <a:pt x="9177" y="138"/>
                  </a:lnTo>
                  <a:lnTo>
                    <a:pt x="9226" y="137"/>
                  </a:lnTo>
                  <a:lnTo>
                    <a:pt x="9274" y="135"/>
                  </a:lnTo>
                  <a:lnTo>
                    <a:pt x="9322" y="134"/>
                  </a:lnTo>
                  <a:lnTo>
                    <a:pt x="9370" y="133"/>
                  </a:lnTo>
                  <a:lnTo>
                    <a:pt x="9417" y="133"/>
                  </a:lnTo>
                  <a:lnTo>
                    <a:pt x="9466" y="133"/>
                  </a:lnTo>
                  <a:lnTo>
                    <a:pt x="9515" y="134"/>
                  </a:lnTo>
                  <a:lnTo>
                    <a:pt x="9538" y="132"/>
                  </a:lnTo>
                  <a:lnTo>
                    <a:pt x="9561" y="131"/>
                  </a:lnTo>
                  <a:lnTo>
                    <a:pt x="9586" y="130"/>
                  </a:lnTo>
                  <a:lnTo>
                    <a:pt x="9610" y="129"/>
                  </a:lnTo>
                  <a:lnTo>
                    <a:pt x="9636" y="127"/>
                  </a:lnTo>
                  <a:lnTo>
                    <a:pt x="9661" y="126"/>
                  </a:lnTo>
                  <a:lnTo>
                    <a:pt x="9685" y="124"/>
                  </a:lnTo>
                  <a:lnTo>
                    <a:pt x="9709" y="122"/>
                  </a:lnTo>
                  <a:lnTo>
                    <a:pt x="9891" y="114"/>
                  </a:lnTo>
                  <a:lnTo>
                    <a:pt x="9900" y="118"/>
                  </a:lnTo>
                  <a:lnTo>
                    <a:pt x="9908" y="122"/>
                  </a:lnTo>
                  <a:lnTo>
                    <a:pt x="9916" y="127"/>
                  </a:lnTo>
                  <a:lnTo>
                    <a:pt x="9923" y="134"/>
                  </a:lnTo>
                  <a:lnTo>
                    <a:pt x="9930" y="141"/>
                  </a:lnTo>
                  <a:lnTo>
                    <a:pt x="9936" y="149"/>
                  </a:lnTo>
                  <a:lnTo>
                    <a:pt x="9940" y="157"/>
                  </a:lnTo>
                  <a:lnTo>
                    <a:pt x="9943" y="166"/>
                  </a:lnTo>
                  <a:lnTo>
                    <a:pt x="9941" y="184"/>
                  </a:lnTo>
                  <a:lnTo>
                    <a:pt x="9940" y="201"/>
                  </a:lnTo>
                  <a:lnTo>
                    <a:pt x="9938" y="218"/>
                  </a:lnTo>
                  <a:lnTo>
                    <a:pt x="9938" y="237"/>
                  </a:lnTo>
                  <a:lnTo>
                    <a:pt x="9938" y="254"/>
                  </a:lnTo>
                  <a:lnTo>
                    <a:pt x="9940" y="273"/>
                  </a:lnTo>
                  <a:lnTo>
                    <a:pt x="9942" y="290"/>
                  </a:lnTo>
                  <a:lnTo>
                    <a:pt x="9946" y="307"/>
                  </a:lnTo>
                  <a:lnTo>
                    <a:pt x="9950" y="328"/>
                  </a:lnTo>
                  <a:lnTo>
                    <a:pt x="9954" y="347"/>
                  </a:lnTo>
                  <a:lnTo>
                    <a:pt x="9960" y="367"/>
                  </a:lnTo>
                  <a:lnTo>
                    <a:pt x="9967" y="385"/>
                  </a:lnTo>
                  <a:lnTo>
                    <a:pt x="9975" y="404"/>
                  </a:lnTo>
                  <a:lnTo>
                    <a:pt x="9985" y="422"/>
                  </a:lnTo>
                  <a:lnTo>
                    <a:pt x="9995" y="440"/>
                  </a:lnTo>
                  <a:lnTo>
                    <a:pt x="10006" y="458"/>
                  </a:lnTo>
                  <a:lnTo>
                    <a:pt x="10017" y="474"/>
                  </a:lnTo>
                  <a:lnTo>
                    <a:pt x="10030" y="491"/>
                  </a:lnTo>
                  <a:lnTo>
                    <a:pt x="10043" y="507"/>
                  </a:lnTo>
                  <a:lnTo>
                    <a:pt x="10057" y="522"/>
                  </a:lnTo>
                  <a:lnTo>
                    <a:pt x="10071" y="537"/>
                  </a:lnTo>
                  <a:lnTo>
                    <a:pt x="10087" y="552"/>
                  </a:lnTo>
                  <a:lnTo>
                    <a:pt x="10102" y="566"/>
                  </a:lnTo>
                  <a:lnTo>
                    <a:pt x="10118" y="579"/>
                  </a:lnTo>
                  <a:lnTo>
                    <a:pt x="10128" y="593"/>
                  </a:lnTo>
                  <a:lnTo>
                    <a:pt x="10135" y="606"/>
                  </a:lnTo>
                  <a:lnTo>
                    <a:pt x="10141" y="620"/>
                  </a:lnTo>
                  <a:lnTo>
                    <a:pt x="10146" y="634"/>
                  </a:lnTo>
                  <a:lnTo>
                    <a:pt x="10149" y="650"/>
                  </a:lnTo>
                  <a:lnTo>
                    <a:pt x="10151" y="665"/>
                  </a:lnTo>
                  <a:lnTo>
                    <a:pt x="10152" y="681"/>
                  </a:lnTo>
                  <a:lnTo>
                    <a:pt x="10152" y="699"/>
                  </a:lnTo>
                  <a:close/>
                  <a:moveTo>
                    <a:pt x="9921" y="1369"/>
                  </a:moveTo>
                  <a:lnTo>
                    <a:pt x="9919" y="1378"/>
                  </a:lnTo>
                  <a:lnTo>
                    <a:pt x="9918" y="1388"/>
                  </a:lnTo>
                  <a:lnTo>
                    <a:pt x="9917" y="1397"/>
                  </a:lnTo>
                  <a:lnTo>
                    <a:pt x="9917" y="1406"/>
                  </a:lnTo>
                  <a:lnTo>
                    <a:pt x="9918" y="1424"/>
                  </a:lnTo>
                  <a:lnTo>
                    <a:pt x="9919" y="1443"/>
                  </a:lnTo>
                  <a:lnTo>
                    <a:pt x="9921" y="1461"/>
                  </a:lnTo>
                  <a:lnTo>
                    <a:pt x="9921" y="1479"/>
                  </a:lnTo>
                  <a:lnTo>
                    <a:pt x="9920" y="1488"/>
                  </a:lnTo>
                  <a:lnTo>
                    <a:pt x="9919" y="1497"/>
                  </a:lnTo>
                  <a:lnTo>
                    <a:pt x="9918" y="1505"/>
                  </a:lnTo>
                  <a:lnTo>
                    <a:pt x="9915" y="1514"/>
                  </a:lnTo>
                  <a:lnTo>
                    <a:pt x="9798" y="1516"/>
                  </a:lnTo>
                  <a:lnTo>
                    <a:pt x="9581" y="1519"/>
                  </a:lnTo>
                  <a:lnTo>
                    <a:pt x="9279" y="1520"/>
                  </a:lnTo>
                  <a:lnTo>
                    <a:pt x="8906" y="1521"/>
                  </a:lnTo>
                  <a:lnTo>
                    <a:pt x="8477" y="1523"/>
                  </a:lnTo>
                  <a:lnTo>
                    <a:pt x="8004" y="1523"/>
                  </a:lnTo>
                  <a:lnTo>
                    <a:pt x="7504" y="1524"/>
                  </a:lnTo>
                  <a:lnTo>
                    <a:pt x="6989" y="1525"/>
                  </a:lnTo>
                  <a:lnTo>
                    <a:pt x="6474" y="1525"/>
                  </a:lnTo>
                  <a:lnTo>
                    <a:pt x="5974" y="1526"/>
                  </a:lnTo>
                  <a:lnTo>
                    <a:pt x="5503" y="1527"/>
                  </a:lnTo>
                  <a:lnTo>
                    <a:pt x="5074" y="1527"/>
                  </a:lnTo>
                  <a:lnTo>
                    <a:pt x="4703" y="1528"/>
                  </a:lnTo>
                  <a:lnTo>
                    <a:pt x="4402" y="1529"/>
                  </a:lnTo>
                  <a:lnTo>
                    <a:pt x="4187" y="1531"/>
                  </a:lnTo>
                  <a:lnTo>
                    <a:pt x="4072" y="1532"/>
                  </a:lnTo>
                  <a:lnTo>
                    <a:pt x="3995" y="1534"/>
                  </a:lnTo>
                  <a:lnTo>
                    <a:pt x="3918" y="1535"/>
                  </a:lnTo>
                  <a:lnTo>
                    <a:pt x="3841" y="1536"/>
                  </a:lnTo>
                  <a:lnTo>
                    <a:pt x="3765" y="1537"/>
                  </a:lnTo>
                  <a:lnTo>
                    <a:pt x="3689" y="1538"/>
                  </a:lnTo>
                  <a:lnTo>
                    <a:pt x="3613" y="1539"/>
                  </a:lnTo>
                  <a:lnTo>
                    <a:pt x="3537" y="1540"/>
                  </a:lnTo>
                  <a:lnTo>
                    <a:pt x="3462" y="1541"/>
                  </a:lnTo>
                  <a:lnTo>
                    <a:pt x="3386" y="1542"/>
                  </a:lnTo>
                  <a:lnTo>
                    <a:pt x="3310" y="1543"/>
                  </a:lnTo>
                  <a:lnTo>
                    <a:pt x="3235" y="1544"/>
                  </a:lnTo>
                  <a:lnTo>
                    <a:pt x="3159" y="1545"/>
                  </a:lnTo>
                  <a:lnTo>
                    <a:pt x="3083" y="1546"/>
                  </a:lnTo>
                  <a:lnTo>
                    <a:pt x="3008" y="1547"/>
                  </a:lnTo>
                  <a:lnTo>
                    <a:pt x="2932" y="1548"/>
                  </a:lnTo>
                  <a:lnTo>
                    <a:pt x="2856" y="1549"/>
                  </a:lnTo>
                  <a:lnTo>
                    <a:pt x="2789" y="1550"/>
                  </a:lnTo>
                  <a:lnTo>
                    <a:pt x="2720" y="1551"/>
                  </a:lnTo>
                  <a:lnTo>
                    <a:pt x="2653" y="1551"/>
                  </a:lnTo>
                  <a:lnTo>
                    <a:pt x="2586" y="1551"/>
                  </a:lnTo>
                  <a:lnTo>
                    <a:pt x="2517" y="1551"/>
                  </a:lnTo>
                  <a:lnTo>
                    <a:pt x="2450" y="1551"/>
                  </a:lnTo>
                  <a:lnTo>
                    <a:pt x="2381" y="1551"/>
                  </a:lnTo>
                  <a:lnTo>
                    <a:pt x="2314" y="1551"/>
                  </a:lnTo>
                  <a:lnTo>
                    <a:pt x="2246" y="1552"/>
                  </a:lnTo>
                  <a:lnTo>
                    <a:pt x="2179" y="1552"/>
                  </a:lnTo>
                  <a:lnTo>
                    <a:pt x="2110" y="1552"/>
                  </a:lnTo>
                  <a:lnTo>
                    <a:pt x="2044" y="1552"/>
                  </a:lnTo>
                  <a:lnTo>
                    <a:pt x="1976" y="1553"/>
                  </a:lnTo>
                  <a:lnTo>
                    <a:pt x="1909" y="1554"/>
                  </a:lnTo>
                  <a:lnTo>
                    <a:pt x="1842" y="1555"/>
                  </a:lnTo>
                  <a:lnTo>
                    <a:pt x="1776" y="1556"/>
                  </a:lnTo>
                  <a:lnTo>
                    <a:pt x="1759" y="1558"/>
                  </a:lnTo>
                  <a:lnTo>
                    <a:pt x="1740" y="1559"/>
                  </a:lnTo>
                  <a:lnTo>
                    <a:pt x="1721" y="1559"/>
                  </a:lnTo>
                  <a:lnTo>
                    <a:pt x="1702" y="1558"/>
                  </a:lnTo>
                  <a:lnTo>
                    <a:pt x="1683" y="1558"/>
                  </a:lnTo>
                  <a:lnTo>
                    <a:pt x="1664" y="1558"/>
                  </a:lnTo>
                  <a:lnTo>
                    <a:pt x="1655" y="1559"/>
                  </a:lnTo>
                  <a:lnTo>
                    <a:pt x="1646" y="1560"/>
                  </a:lnTo>
                  <a:lnTo>
                    <a:pt x="1637" y="1561"/>
                  </a:lnTo>
                  <a:lnTo>
                    <a:pt x="1628" y="1563"/>
                  </a:lnTo>
                  <a:lnTo>
                    <a:pt x="1606" y="1561"/>
                  </a:lnTo>
                  <a:lnTo>
                    <a:pt x="1584" y="1561"/>
                  </a:lnTo>
                  <a:lnTo>
                    <a:pt x="1560" y="1562"/>
                  </a:lnTo>
                  <a:lnTo>
                    <a:pt x="1538" y="1563"/>
                  </a:lnTo>
                  <a:lnTo>
                    <a:pt x="1515" y="1565"/>
                  </a:lnTo>
                  <a:lnTo>
                    <a:pt x="1493" y="1565"/>
                  </a:lnTo>
                  <a:lnTo>
                    <a:pt x="1482" y="1563"/>
                  </a:lnTo>
                  <a:lnTo>
                    <a:pt x="1470" y="1563"/>
                  </a:lnTo>
                  <a:lnTo>
                    <a:pt x="1460" y="1561"/>
                  </a:lnTo>
                  <a:lnTo>
                    <a:pt x="1450" y="1560"/>
                  </a:lnTo>
                  <a:lnTo>
                    <a:pt x="1413" y="1561"/>
                  </a:lnTo>
                  <a:lnTo>
                    <a:pt x="1377" y="1561"/>
                  </a:lnTo>
                  <a:lnTo>
                    <a:pt x="1340" y="1561"/>
                  </a:lnTo>
                  <a:lnTo>
                    <a:pt x="1303" y="1560"/>
                  </a:lnTo>
                  <a:lnTo>
                    <a:pt x="1266" y="1561"/>
                  </a:lnTo>
                  <a:lnTo>
                    <a:pt x="1228" y="1561"/>
                  </a:lnTo>
                  <a:lnTo>
                    <a:pt x="1191" y="1563"/>
                  </a:lnTo>
                  <a:lnTo>
                    <a:pt x="1154" y="1567"/>
                  </a:lnTo>
                  <a:lnTo>
                    <a:pt x="1148" y="1562"/>
                  </a:lnTo>
                  <a:lnTo>
                    <a:pt x="1144" y="1558"/>
                  </a:lnTo>
                  <a:lnTo>
                    <a:pt x="1141" y="1554"/>
                  </a:lnTo>
                  <a:lnTo>
                    <a:pt x="1139" y="1549"/>
                  </a:lnTo>
                  <a:lnTo>
                    <a:pt x="1138" y="1544"/>
                  </a:lnTo>
                  <a:lnTo>
                    <a:pt x="1138" y="1538"/>
                  </a:lnTo>
                  <a:lnTo>
                    <a:pt x="1138" y="1533"/>
                  </a:lnTo>
                  <a:lnTo>
                    <a:pt x="1139" y="1527"/>
                  </a:lnTo>
                  <a:lnTo>
                    <a:pt x="1141" y="1514"/>
                  </a:lnTo>
                  <a:lnTo>
                    <a:pt x="1144" y="1502"/>
                  </a:lnTo>
                  <a:lnTo>
                    <a:pt x="1145" y="1495"/>
                  </a:lnTo>
                  <a:lnTo>
                    <a:pt x="1145" y="1489"/>
                  </a:lnTo>
                  <a:lnTo>
                    <a:pt x="1145" y="1483"/>
                  </a:lnTo>
                  <a:lnTo>
                    <a:pt x="1145" y="1478"/>
                  </a:lnTo>
                  <a:lnTo>
                    <a:pt x="1144" y="1458"/>
                  </a:lnTo>
                  <a:lnTo>
                    <a:pt x="1141" y="1440"/>
                  </a:lnTo>
                  <a:lnTo>
                    <a:pt x="1138" y="1422"/>
                  </a:lnTo>
                  <a:lnTo>
                    <a:pt x="1134" y="1404"/>
                  </a:lnTo>
                  <a:lnTo>
                    <a:pt x="1129" y="1388"/>
                  </a:lnTo>
                  <a:lnTo>
                    <a:pt x="1123" y="1371"/>
                  </a:lnTo>
                  <a:lnTo>
                    <a:pt x="1115" y="1355"/>
                  </a:lnTo>
                  <a:lnTo>
                    <a:pt x="1106" y="1340"/>
                  </a:lnTo>
                  <a:lnTo>
                    <a:pt x="1097" y="1324"/>
                  </a:lnTo>
                  <a:lnTo>
                    <a:pt x="1087" y="1310"/>
                  </a:lnTo>
                  <a:lnTo>
                    <a:pt x="1076" y="1297"/>
                  </a:lnTo>
                  <a:lnTo>
                    <a:pt x="1063" y="1283"/>
                  </a:lnTo>
                  <a:lnTo>
                    <a:pt x="1051" y="1271"/>
                  </a:lnTo>
                  <a:lnTo>
                    <a:pt x="1037" y="1260"/>
                  </a:lnTo>
                  <a:lnTo>
                    <a:pt x="1021" y="1249"/>
                  </a:lnTo>
                  <a:lnTo>
                    <a:pt x="1006" y="1238"/>
                  </a:lnTo>
                  <a:lnTo>
                    <a:pt x="999" y="1234"/>
                  </a:lnTo>
                  <a:lnTo>
                    <a:pt x="993" y="1230"/>
                  </a:lnTo>
                  <a:lnTo>
                    <a:pt x="987" y="1224"/>
                  </a:lnTo>
                  <a:lnTo>
                    <a:pt x="982" y="1219"/>
                  </a:lnTo>
                  <a:lnTo>
                    <a:pt x="977" y="1213"/>
                  </a:lnTo>
                  <a:lnTo>
                    <a:pt x="972" y="1207"/>
                  </a:lnTo>
                  <a:lnTo>
                    <a:pt x="968" y="1200"/>
                  </a:lnTo>
                  <a:lnTo>
                    <a:pt x="965" y="1192"/>
                  </a:lnTo>
                  <a:lnTo>
                    <a:pt x="960" y="1178"/>
                  </a:lnTo>
                  <a:lnTo>
                    <a:pt x="956" y="1163"/>
                  </a:lnTo>
                  <a:lnTo>
                    <a:pt x="955" y="1148"/>
                  </a:lnTo>
                  <a:lnTo>
                    <a:pt x="954" y="1132"/>
                  </a:lnTo>
                  <a:lnTo>
                    <a:pt x="954" y="1125"/>
                  </a:lnTo>
                  <a:lnTo>
                    <a:pt x="955" y="1119"/>
                  </a:lnTo>
                  <a:lnTo>
                    <a:pt x="956" y="1113"/>
                  </a:lnTo>
                  <a:lnTo>
                    <a:pt x="958" y="1107"/>
                  </a:lnTo>
                  <a:lnTo>
                    <a:pt x="961" y="1100"/>
                  </a:lnTo>
                  <a:lnTo>
                    <a:pt x="964" y="1095"/>
                  </a:lnTo>
                  <a:lnTo>
                    <a:pt x="968" y="1090"/>
                  </a:lnTo>
                  <a:lnTo>
                    <a:pt x="972" y="1085"/>
                  </a:lnTo>
                  <a:lnTo>
                    <a:pt x="977" y="1082"/>
                  </a:lnTo>
                  <a:lnTo>
                    <a:pt x="982" y="1080"/>
                  </a:lnTo>
                  <a:lnTo>
                    <a:pt x="987" y="1079"/>
                  </a:lnTo>
                  <a:lnTo>
                    <a:pt x="993" y="1078"/>
                  </a:lnTo>
                  <a:lnTo>
                    <a:pt x="998" y="1079"/>
                  </a:lnTo>
                  <a:lnTo>
                    <a:pt x="1003" y="1080"/>
                  </a:lnTo>
                  <a:lnTo>
                    <a:pt x="1008" y="1082"/>
                  </a:lnTo>
                  <a:lnTo>
                    <a:pt x="1012" y="1085"/>
                  </a:lnTo>
                  <a:lnTo>
                    <a:pt x="1017" y="1090"/>
                  </a:lnTo>
                  <a:lnTo>
                    <a:pt x="1021" y="1096"/>
                  </a:lnTo>
                  <a:lnTo>
                    <a:pt x="1025" y="1103"/>
                  </a:lnTo>
                  <a:lnTo>
                    <a:pt x="1027" y="1109"/>
                  </a:lnTo>
                  <a:lnTo>
                    <a:pt x="1031" y="1121"/>
                  </a:lnTo>
                  <a:lnTo>
                    <a:pt x="1035" y="1134"/>
                  </a:lnTo>
                  <a:lnTo>
                    <a:pt x="1037" y="1140"/>
                  </a:lnTo>
                  <a:lnTo>
                    <a:pt x="1040" y="1146"/>
                  </a:lnTo>
                  <a:lnTo>
                    <a:pt x="1043" y="1152"/>
                  </a:lnTo>
                  <a:lnTo>
                    <a:pt x="1046" y="1158"/>
                  </a:lnTo>
                  <a:lnTo>
                    <a:pt x="1051" y="1162"/>
                  </a:lnTo>
                  <a:lnTo>
                    <a:pt x="1056" y="1167"/>
                  </a:lnTo>
                  <a:lnTo>
                    <a:pt x="1063" y="1170"/>
                  </a:lnTo>
                  <a:lnTo>
                    <a:pt x="1071" y="1173"/>
                  </a:lnTo>
                  <a:lnTo>
                    <a:pt x="1083" y="1177"/>
                  </a:lnTo>
                  <a:lnTo>
                    <a:pt x="1096" y="1179"/>
                  </a:lnTo>
                  <a:lnTo>
                    <a:pt x="1109" y="1181"/>
                  </a:lnTo>
                  <a:lnTo>
                    <a:pt x="1122" y="1181"/>
                  </a:lnTo>
                  <a:lnTo>
                    <a:pt x="1129" y="1181"/>
                  </a:lnTo>
                  <a:lnTo>
                    <a:pt x="1135" y="1179"/>
                  </a:lnTo>
                  <a:lnTo>
                    <a:pt x="1141" y="1178"/>
                  </a:lnTo>
                  <a:lnTo>
                    <a:pt x="1146" y="1175"/>
                  </a:lnTo>
                  <a:lnTo>
                    <a:pt x="1152" y="1172"/>
                  </a:lnTo>
                  <a:lnTo>
                    <a:pt x="1157" y="1168"/>
                  </a:lnTo>
                  <a:lnTo>
                    <a:pt x="1162" y="1163"/>
                  </a:lnTo>
                  <a:lnTo>
                    <a:pt x="1167" y="1157"/>
                  </a:lnTo>
                  <a:lnTo>
                    <a:pt x="1175" y="1149"/>
                  </a:lnTo>
                  <a:lnTo>
                    <a:pt x="1181" y="1139"/>
                  </a:lnTo>
                  <a:lnTo>
                    <a:pt x="1187" y="1129"/>
                  </a:lnTo>
                  <a:lnTo>
                    <a:pt x="1191" y="1119"/>
                  </a:lnTo>
                  <a:lnTo>
                    <a:pt x="1194" y="1108"/>
                  </a:lnTo>
                  <a:lnTo>
                    <a:pt x="1197" y="1096"/>
                  </a:lnTo>
                  <a:lnTo>
                    <a:pt x="1198" y="1084"/>
                  </a:lnTo>
                  <a:lnTo>
                    <a:pt x="1199" y="1073"/>
                  </a:lnTo>
                  <a:lnTo>
                    <a:pt x="1199" y="1061"/>
                  </a:lnTo>
                  <a:lnTo>
                    <a:pt x="1198" y="1048"/>
                  </a:lnTo>
                  <a:lnTo>
                    <a:pt x="1197" y="1036"/>
                  </a:lnTo>
                  <a:lnTo>
                    <a:pt x="1195" y="1025"/>
                  </a:lnTo>
                  <a:lnTo>
                    <a:pt x="1192" y="1014"/>
                  </a:lnTo>
                  <a:lnTo>
                    <a:pt x="1189" y="1002"/>
                  </a:lnTo>
                  <a:lnTo>
                    <a:pt x="1186" y="991"/>
                  </a:lnTo>
                  <a:lnTo>
                    <a:pt x="1182" y="982"/>
                  </a:lnTo>
                  <a:lnTo>
                    <a:pt x="1180" y="976"/>
                  </a:lnTo>
                  <a:lnTo>
                    <a:pt x="1177" y="971"/>
                  </a:lnTo>
                  <a:lnTo>
                    <a:pt x="1174" y="966"/>
                  </a:lnTo>
                  <a:lnTo>
                    <a:pt x="1170" y="961"/>
                  </a:lnTo>
                  <a:lnTo>
                    <a:pt x="1163" y="952"/>
                  </a:lnTo>
                  <a:lnTo>
                    <a:pt x="1154" y="944"/>
                  </a:lnTo>
                  <a:lnTo>
                    <a:pt x="1147" y="936"/>
                  </a:lnTo>
                  <a:lnTo>
                    <a:pt x="1141" y="927"/>
                  </a:lnTo>
                  <a:lnTo>
                    <a:pt x="1139" y="922"/>
                  </a:lnTo>
                  <a:lnTo>
                    <a:pt x="1138" y="917"/>
                  </a:lnTo>
                  <a:lnTo>
                    <a:pt x="1138" y="911"/>
                  </a:lnTo>
                  <a:lnTo>
                    <a:pt x="1139" y="905"/>
                  </a:lnTo>
                  <a:lnTo>
                    <a:pt x="1150" y="887"/>
                  </a:lnTo>
                  <a:lnTo>
                    <a:pt x="1162" y="868"/>
                  </a:lnTo>
                  <a:lnTo>
                    <a:pt x="1171" y="849"/>
                  </a:lnTo>
                  <a:lnTo>
                    <a:pt x="1178" y="830"/>
                  </a:lnTo>
                  <a:lnTo>
                    <a:pt x="1180" y="819"/>
                  </a:lnTo>
                  <a:lnTo>
                    <a:pt x="1182" y="809"/>
                  </a:lnTo>
                  <a:lnTo>
                    <a:pt x="1184" y="799"/>
                  </a:lnTo>
                  <a:lnTo>
                    <a:pt x="1185" y="789"/>
                  </a:lnTo>
                  <a:lnTo>
                    <a:pt x="1185" y="779"/>
                  </a:lnTo>
                  <a:lnTo>
                    <a:pt x="1185" y="768"/>
                  </a:lnTo>
                  <a:lnTo>
                    <a:pt x="1184" y="758"/>
                  </a:lnTo>
                  <a:lnTo>
                    <a:pt x="1182" y="748"/>
                  </a:lnTo>
                  <a:lnTo>
                    <a:pt x="1178" y="732"/>
                  </a:lnTo>
                  <a:lnTo>
                    <a:pt x="1174" y="715"/>
                  </a:lnTo>
                  <a:lnTo>
                    <a:pt x="1169" y="700"/>
                  </a:lnTo>
                  <a:lnTo>
                    <a:pt x="1163" y="685"/>
                  </a:lnTo>
                  <a:lnTo>
                    <a:pt x="1158" y="677"/>
                  </a:lnTo>
                  <a:lnTo>
                    <a:pt x="1154" y="670"/>
                  </a:lnTo>
                  <a:lnTo>
                    <a:pt x="1149" y="664"/>
                  </a:lnTo>
                  <a:lnTo>
                    <a:pt x="1144" y="658"/>
                  </a:lnTo>
                  <a:lnTo>
                    <a:pt x="1138" y="652"/>
                  </a:lnTo>
                  <a:lnTo>
                    <a:pt x="1132" y="647"/>
                  </a:lnTo>
                  <a:lnTo>
                    <a:pt x="1125" y="642"/>
                  </a:lnTo>
                  <a:lnTo>
                    <a:pt x="1117" y="637"/>
                  </a:lnTo>
                  <a:lnTo>
                    <a:pt x="1098" y="634"/>
                  </a:lnTo>
                  <a:lnTo>
                    <a:pt x="1078" y="632"/>
                  </a:lnTo>
                  <a:lnTo>
                    <a:pt x="1069" y="632"/>
                  </a:lnTo>
                  <a:lnTo>
                    <a:pt x="1057" y="632"/>
                  </a:lnTo>
                  <a:lnTo>
                    <a:pt x="1047" y="634"/>
                  </a:lnTo>
                  <a:lnTo>
                    <a:pt x="1037" y="639"/>
                  </a:lnTo>
                  <a:lnTo>
                    <a:pt x="1025" y="649"/>
                  </a:lnTo>
                  <a:lnTo>
                    <a:pt x="1011" y="658"/>
                  </a:lnTo>
                  <a:lnTo>
                    <a:pt x="1005" y="664"/>
                  </a:lnTo>
                  <a:lnTo>
                    <a:pt x="1001" y="669"/>
                  </a:lnTo>
                  <a:lnTo>
                    <a:pt x="999" y="673"/>
                  </a:lnTo>
                  <a:lnTo>
                    <a:pt x="998" y="676"/>
                  </a:lnTo>
                  <a:lnTo>
                    <a:pt x="997" y="680"/>
                  </a:lnTo>
                  <a:lnTo>
                    <a:pt x="997" y="686"/>
                  </a:lnTo>
                  <a:lnTo>
                    <a:pt x="999" y="694"/>
                  </a:lnTo>
                  <a:lnTo>
                    <a:pt x="999" y="702"/>
                  </a:lnTo>
                  <a:lnTo>
                    <a:pt x="999" y="710"/>
                  </a:lnTo>
                  <a:lnTo>
                    <a:pt x="998" y="718"/>
                  </a:lnTo>
                  <a:lnTo>
                    <a:pt x="996" y="726"/>
                  </a:lnTo>
                  <a:lnTo>
                    <a:pt x="993" y="735"/>
                  </a:lnTo>
                  <a:lnTo>
                    <a:pt x="989" y="743"/>
                  </a:lnTo>
                  <a:lnTo>
                    <a:pt x="985" y="750"/>
                  </a:lnTo>
                  <a:lnTo>
                    <a:pt x="979" y="754"/>
                  </a:lnTo>
                  <a:lnTo>
                    <a:pt x="972" y="758"/>
                  </a:lnTo>
                  <a:lnTo>
                    <a:pt x="965" y="761"/>
                  </a:lnTo>
                  <a:lnTo>
                    <a:pt x="958" y="763"/>
                  </a:lnTo>
                  <a:lnTo>
                    <a:pt x="952" y="764"/>
                  </a:lnTo>
                  <a:lnTo>
                    <a:pt x="945" y="764"/>
                  </a:lnTo>
                  <a:lnTo>
                    <a:pt x="939" y="762"/>
                  </a:lnTo>
                  <a:lnTo>
                    <a:pt x="933" y="760"/>
                  </a:lnTo>
                  <a:lnTo>
                    <a:pt x="927" y="751"/>
                  </a:lnTo>
                  <a:lnTo>
                    <a:pt x="923" y="743"/>
                  </a:lnTo>
                  <a:lnTo>
                    <a:pt x="921" y="734"/>
                  </a:lnTo>
                  <a:lnTo>
                    <a:pt x="919" y="723"/>
                  </a:lnTo>
                  <a:lnTo>
                    <a:pt x="919" y="714"/>
                  </a:lnTo>
                  <a:lnTo>
                    <a:pt x="920" y="704"/>
                  </a:lnTo>
                  <a:lnTo>
                    <a:pt x="921" y="694"/>
                  </a:lnTo>
                  <a:lnTo>
                    <a:pt x="923" y="682"/>
                  </a:lnTo>
                  <a:lnTo>
                    <a:pt x="934" y="663"/>
                  </a:lnTo>
                  <a:lnTo>
                    <a:pt x="946" y="645"/>
                  </a:lnTo>
                  <a:lnTo>
                    <a:pt x="959" y="626"/>
                  </a:lnTo>
                  <a:lnTo>
                    <a:pt x="973" y="609"/>
                  </a:lnTo>
                  <a:lnTo>
                    <a:pt x="1003" y="576"/>
                  </a:lnTo>
                  <a:lnTo>
                    <a:pt x="1034" y="543"/>
                  </a:lnTo>
                  <a:lnTo>
                    <a:pt x="1049" y="527"/>
                  </a:lnTo>
                  <a:lnTo>
                    <a:pt x="1063" y="510"/>
                  </a:lnTo>
                  <a:lnTo>
                    <a:pt x="1078" y="492"/>
                  </a:lnTo>
                  <a:lnTo>
                    <a:pt x="1090" y="475"/>
                  </a:lnTo>
                  <a:lnTo>
                    <a:pt x="1102" y="457"/>
                  </a:lnTo>
                  <a:lnTo>
                    <a:pt x="1111" y="437"/>
                  </a:lnTo>
                  <a:lnTo>
                    <a:pt x="1117" y="427"/>
                  </a:lnTo>
                  <a:lnTo>
                    <a:pt x="1120" y="416"/>
                  </a:lnTo>
                  <a:lnTo>
                    <a:pt x="1124" y="405"/>
                  </a:lnTo>
                  <a:lnTo>
                    <a:pt x="1127" y="394"/>
                  </a:lnTo>
                  <a:lnTo>
                    <a:pt x="1132" y="377"/>
                  </a:lnTo>
                  <a:lnTo>
                    <a:pt x="1136" y="358"/>
                  </a:lnTo>
                  <a:lnTo>
                    <a:pt x="1139" y="340"/>
                  </a:lnTo>
                  <a:lnTo>
                    <a:pt x="1140" y="322"/>
                  </a:lnTo>
                  <a:lnTo>
                    <a:pt x="1139" y="303"/>
                  </a:lnTo>
                  <a:lnTo>
                    <a:pt x="1138" y="285"/>
                  </a:lnTo>
                  <a:lnTo>
                    <a:pt x="1136" y="268"/>
                  </a:lnTo>
                  <a:lnTo>
                    <a:pt x="1133" y="249"/>
                  </a:lnTo>
                  <a:lnTo>
                    <a:pt x="1138" y="244"/>
                  </a:lnTo>
                  <a:lnTo>
                    <a:pt x="1144" y="240"/>
                  </a:lnTo>
                  <a:lnTo>
                    <a:pt x="1151" y="237"/>
                  </a:lnTo>
                  <a:lnTo>
                    <a:pt x="1157" y="235"/>
                  </a:lnTo>
                  <a:lnTo>
                    <a:pt x="1165" y="234"/>
                  </a:lnTo>
                  <a:lnTo>
                    <a:pt x="1173" y="234"/>
                  </a:lnTo>
                  <a:lnTo>
                    <a:pt x="1180" y="235"/>
                  </a:lnTo>
                  <a:lnTo>
                    <a:pt x="1188" y="237"/>
                  </a:lnTo>
                  <a:lnTo>
                    <a:pt x="1252" y="234"/>
                  </a:lnTo>
                  <a:lnTo>
                    <a:pt x="1314" y="232"/>
                  </a:lnTo>
                  <a:lnTo>
                    <a:pt x="1375" y="232"/>
                  </a:lnTo>
                  <a:lnTo>
                    <a:pt x="1437" y="232"/>
                  </a:lnTo>
                  <a:lnTo>
                    <a:pt x="1496" y="233"/>
                  </a:lnTo>
                  <a:lnTo>
                    <a:pt x="1556" y="233"/>
                  </a:lnTo>
                  <a:lnTo>
                    <a:pt x="1616" y="231"/>
                  </a:lnTo>
                  <a:lnTo>
                    <a:pt x="1677" y="228"/>
                  </a:lnTo>
                  <a:lnTo>
                    <a:pt x="1754" y="227"/>
                  </a:lnTo>
                  <a:lnTo>
                    <a:pt x="1831" y="226"/>
                  </a:lnTo>
                  <a:lnTo>
                    <a:pt x="1908" y="225"/>
                  </a:lnTo>
                  <a:lnTo>
                    <a:pt x="1985" y="224"/>
                  </a:lnTo>
                  <a:lnTo>
                    <a:pt x="2062" y="223"/>
                  </a:lnTo>
                  <a:lnTo>
                    <a:pt x="2140" y="222"/>
                  </a:lnTo>
                  <a:lnTo>
                    <a:pt x="2218" y="220"/>
                  </a:lnTo>
                  <a:lnTo>
                    <a:pt x="2294" y="219"/>
                  </a:lnTo>
                  <a:lnTo>
                    <a:pt x="2372" y="217"/>
                  </a:lnTo>
                  <a:lnTo>
                    <a:pt x="2449" y="216"/>
                  </a:lnTo>
                  <a:lnTo>
                    <a:pt x="2526" y="215"/>
                  </a:lnTo>
                  <a:lnTo>
                    <a:pt x="2604" y="214"/>
                  </a:lnTo>
                  <a:lnTo>
                    <a:pt x="2681" y="213"/>
                  </a:lnTo>
                  <a:lnTo>
                    <a:pt x="2757" y="212"/>
                  </a:lnTo>
                  <a:lnTo>
                    <a:pt x="2835" y="211"/>
                  </a:lnTo>
                  <a:lnTo>
                    <a:pt x="2912" y="210"/>
                  </a:lnTo>
                  <a:lnTo>
                    <a:pt x="2981" y="209"/>
                  </a:lnTo>
                  <a:lnTo>
                    <a:pt x="3052" y="208"/>
                  </a:lnTo>
                  <a:lnTo>
                    <a:pt x="3124" y="209"/>
                  </a:lnTo>
                  <a:lnTo>
                    <a:pt x="3197" y="209"/>
                  </a:lnTo>
                  <a:lnTo>
                    <a:pt x="3270" y="210"/>
                  </a:lnTo>
                  <a:lnTo>
                    <a:pt x="3343" y="210"/>
                  </a:lnTo>
                  <a:lnTo>
                    <a:pt x="3416" y="209"/>
                  </a:lnTo>
                  <a:lnTo>
                    <a:pt x="3487" y="206"/>
                  </a:lnTo>
                  <a:lnTo>
                    <a:pt x="3635" y="205"/>
                  </a:lnTo>
                  <a:lnTo>
                    <a:pt x="3883" y="204"/>
                  </a:lnTo>
                  <a:lnTo>
                    <a:pt x="4213" y="203"/>
                  </a:lnTo>
                  <a:lnTo>
                    <a:pt x="4615" y="201"/>
                  </a:lnTo>
                  <a:lnTo>
                    <a:pt x="5072" y="200"/>
                  </a:lnTo>
                  <a:lnTo>
                    <a:pt x="5572" y="199"/>
                  </a:lnTo>
                  <a:lnTo>
                    <a:pt x="6098" y="197"/>
                  </a:lnTo>
                  <a:lnTo>
                    <a:pt x="6640" y="196"/>
                  </a:lnTo>
                  <a:lnTo>
                    <a:pt x="7181" y="194"/>
                  </a:lnTo>
                  <a:lnTo>
                    <a:pt x="7708" y="193"/>
                  </a:lnTo>
                  <a:lnTo>
                    <a:pt x="8206" y="191"/>
                  </a:lnTo>
                  <a:lnTo>
                    <a:pt x="8663" y="190"/>
                  </a:lnTo>
                  <a:lnTo>
                    <a:pt x="9063" y="188"/>
                  </a:lnTo>
                  <a:lnTo>
                    <a:pt x="9392" y="187"/>
                  </a:lnTo>
                  <a:lnTo>
                    <a:pt x="9637" y="185"/>
                  </a:lnTo>
                  <a:lnTo>
                    <a:pt x="9783" y="183"/>
                  </a:lnTo>
                  <a:lnTo>
                    <a:pt x="9795" y="185"/>
                  </a:lnTo>
                  <a:lnTo>
                    <a:pt x="9809" y="186"/>
                  </a:lnTo>
                  <a:lnTo>
                    <a:pt x="9822" y="185"/>
                  </a:lnTo>
                  <a:lnTo>
                    <a:pt x="9836" y="184"/>
                  </a:lnTo>
                  <a:lnTo>
                    <a:pt x="9844" y="184"/>
                  </a:lnTo>
                  <a:lnTo>
                    <a:pt x="9850" y="184"/>
                  </a:lnTo>
                  <a:lnTo>
                    <a:pt x="9856" y="185"/>
                  </a:lnTo>
                  <a:lnTo>
                    <a:pt x="9861" y="186"/>
                  </a:lnTo>
                  <a:lnTo>
                    <a:pt x="9866" y="188"/>
                  </a:lnTo>
                  <a:lnTo>
                    <a:pt x="9871" y="191"/>
                  </a:lnTo>
                  <a:lnTo>
                    <a:pt x="9875" y="195"/>
                  </a:lnTo>
                  <a:lnTo>
                    <a:pt x="9878" y="200"/>
                  </a:lnTo>
                  <a:lnTo>
                    <a:pt x="9877" y="223"/>
                  </a:lnTo>
                  <a:lnTo>
                    <a:pt x="9877" y="244"/>
                  </a:lnTo>
                  <a:lnTo>
                    <a:pt x="9877" y="265"/>
                  </a:lnTo>
                  <a:lnTo>
                    <a:pt x="9879" y="287"/>
                  </a:lnTo>
                  <a:lnTo>
                    <a:pt x="9881" y="307"/>
                  </a:lnTo>
                  <a:lnTo>
                    <a:pt x="9885" y="328"/>
                  </a:lnTo>
                  <a:lnTo>
                    <a:pt x="9891" y="348"/>
                  </a:lnTo>
                  <a:lnTo>
                    <a:pt x="9897" y="369"/>
                  </a:lnTo>
                  <a:lnTo>
                    <a:pt x="9904" y="388"/>
                  </a:lnTo>
                  <a:lnTo>
                    <a:pt x="9912" y="407"/>
                  </a:lnTo>
                  <a:lnTo>
                    <a:pt x="9921" y="425"/>
                  </a:lnTo>
                  <a:lnTo>
                    <a:pt x="9931" y="443"/>
                  </a:lnTo>
                  <a:lnTo>
                    <a:pt x="9944" y="461"/>
                  </a:lnTo>
                  <a:lnTo>
                    <a:pt x="9956" y="478"/>
                  </a:lnTo>
                  <a:lnTo>
                    <a:pt x="9970" y="494"/>
                  </a:lnTo>
                  <a:lnTo>
                    <a:pt x="9986" y="510"/>
                  </a:lnTo>
                  <a:lnTo>
                    <a:pt x="9994" y="520"/>
                  </a:lnTo>
                  <a:lnTo>
                    <a:pt x="10004" y="530"/>
                  </a:lnTo>
                  <a:lnTo>
                    <a:pt x="10013" y="540"/>
                  </a:lnTo>
                  <a:lnTo>
                    <a:pt x="10024" y="550"/>
                  </a:lnTo>
                  <a:lnTo>
                    <a:pt x="10046" y="570"/>
                  </a:lnTo>
                  <a:lnTo>
                    <a:pt x="10066" y="590"/>
                  </a:lnTo>
                  <a:lnTo>
                    <a:pt x="10076" y="602"/>
                  </a:lnTo>
                  <a:lnTo>
                    <a:pt x="10084" y="613"/>
                  </a:lnTo>
                  <a:lnTo>
                    <a:pt x="10090" y="625"/>
                  </a:lnTo>
                  <a:lnTo>
                    <a:pt x="10094" y="637"/>
                  </a:lnTo>
                  <a:lnTo>
                    <a:pt x="10096" y="644"/>
                  </a:lnTo>
                  <a:lnTo>
                    <a:pt x="10097" y="650"/>
                  </a:lnTo>
                  <a:lnTo>
                    <a:pt x="10097" y="657"/>
                  </a:lnTo>
                  <a:lnTo>
                    <a:pt x="10096" y="664"/>
                  </a:lnTo>
                  <a:lnTo>
                    <a:pt x="10095" y="671"/>
                  </a:lnTo>
                  <a:lnTo>
                    <a:pt x="10094" y="678"/>
                  </a:lnTo>
                  <a:lnTo>
                    <a:pt x="10091" y="686"/>
                  </a:lnTo>
                  <a:lnTo>
                    <a:pt x="10088" y="694"/>
                  </a:lnTo>
                  <a:lnTo>
                    <a:pt x="10083" y="695"/>
                  </a:lnTo>
                  <a:lnTo>
                    <a:pt x="10078" y="697"/>
                  </a:lnTo>
                  <a:lnTo>
                    <a:pt x="10072" y="697"/>
                  </a:lnTo>
                  <a:lnTo>
                    <a:pt x="10068" y="697"/>
                  </a:lnTo>
                  <a:lnTo>
                    <a:pt x="10059" y="695"/>
                  </a:lnTo>
                  <a:lnTo>
                    <a:pt x="10051" y="692"/>
                  </a:lnTo>
                  <a:lnTo>
                    <a:pt x="10043" y="687"/>
                  </a:lnTo>
                  <a:lnTo>
                    <a:pt x="10035" y="681"/>
                  </a:lnTo>
                  <a:lnTo>
                    <a:pt x="10026" y="674"/>
                  </a:lnTo>
                  <a:lnTo>
                    <a:pt x="10019" y="667"/>
                  </a:lnTo>
                  <a:lnTo>
                    <a:pt x="10011" y="660"/>
                  </a:lnTo>
                  <a:lnTo>
                    <a:pt x="10003" y="654"/>
                  </a:lnTo>
                  <a:lnTo>
                    <a:pt x="9995" y="647"/>
                  </a:lnTo>
                  <a:lnTo>
                    <a:pt x="9987" y="642"/>
                  </a:lnTo>
                  <a:lnTo>
                    <a:pt x="9977" y="637"/>
                  </a:lnTo>
                  <a:lnTo>
                    <a:pt x="9967" y="635"/>
                  </a:lnTo>
                  <a:lnTo>
                    <a:pt x="9962" y="634"/>
                  </a:lnTo>
                  <a:lnTo>
                    <a:pt x="9957" y="634"/>
                  </a:lnTo>
                  <a:lnTo>
                    <a:pt x="9952" y="635"/>
                  </a:lnTo>
                  <a:lnTo>
                    <a:pt x="9946" y="636"/>
                  </a:lnTo>
                  <a:lnTo>
                    <a:pt x="9932" y="641"/>
                  </a:lnTo>
                  <a:lnTo>
                    <a:pt x="9920" y="646"/>
                  </a:lnTo>
                  <a:lnTo>
                    <a:pt x="9908" y="652"/>
                  </a:lnTo>
                  <a:lnTo>
                    <a:pt x="9897" y="660"/>
                  </a:lnTo>
                  <a:lnTo>
                    <a:pt x="9893" y="664"/>
                  </a:lnTo>
                  <a:lnTo>
                    <a:pt x="9887" y="668"/>
                  </a:lnTo>
                  <a:lnTo>
                    <a:pt x="9883" y="673"/>
                  </a:lnTo>
                  <a:lnTo>
                    <a:pt x="9879" y="679"/>
                  </a:lnTo>
                  <a:lnTo>
                    <a:pt x="9876" y="685"/>
                  </a:lnTo>
                  <a:lnTo>
                    <a:pt x="9873" y="692"/>
                  </a:lnTo>
                  <a:lnTo>
                    <a:pt x="9871" y="698"/>
                  </a:lnTo>
                  <a:lnTo>
                    <a:pt x="9869" y="705"/>
                  </a:lnTo>
                  <a:lnTo>
                    <a:pt x="9867" y="715"/>
                  </a:lnTo>
                  <a:lnTo>
                    <a:pt x="9865" y="724"/>
                  </a:lnTo>
                  <a:lnTo>
                    <a:pt x="9865" y="735"/>
                  </a:lnTo>
                  <a:lnTo>
                    <a:pt x="9865" y="744"/>
                  </a:lnTo>
                  <a:lnTo>
                    <a:pt x="9866" y="753"/>
                  </a:lnTo>
                  <a:lnTo>
                    <a:pt x="9868" y="762"/>
                  </a:lnTo>
                  <a:lnTo>
                    <a:pt x="9870" y="771"/>
                  </a:lnTo>
                  <a:lnTo>
                    <a:pt x="9873" y="781"/>
                  </a:lnTo>
                  <a:lnTo>
                    <a:pt x="9881" y="797"/>
                  </a:lnTo>
                  <a:lnTo>
                    <a:pt x="9891" y="813"/>
                  </a:lnTo>
                  <a:lnTo>
                    <a:pt x="9901" y="829"/>
                  </a:lnTo>
                  <a:lnTo>
                    <a:pt x="9912" y="843"/>
                  </a:lnTo>
                  <a:lnTo>
                    <a:pt x="9911" y="849"/>
                  </a:lnTo>
                  <a:lnTo>
                    <a:pt x="9910" y="854"/>
                  </a:lnTo>
                  <a:lnTo>
                    <a:pt x="9907" y="859"/>
                  </a:lnTo>
                  <a:lnTo>
                    <a:pt x="9905" y="863"/>
                  </a:lnTo>
                  <a:lnTo>
                    <a:pt x="9898" y="872"/>
                  </a:lnTo>
                  <a:lnTo>
                    <a:pt x="9890" y="880"/>
                  </a:lnTo>
                  <a:lnTo>
                    <a:pt x="9881" y="888"/>
                  </a:lnTo>
                  <a:lnTo>
                    <a:pt x="9874" y="896"/>
                  </a:lnTo>
                  <a:lnTo>
                    <a:pt x="9871" y="900"/>
                  </a:lnTo>
                  <a:lnTo>
                    <a:pt x="9868" y="905"/>
                  </a:lnTo>
                  <a:lnTo>
                    <a:pt x="9865" y="909"/>
                  </a:lnTo>
                  <a:lnTo>
                    <a:pt x="9863" y="914"/>
                  </a:lnTo>
                  <a:lnTo>
                    <a:pt x="9860" y="924"/>
                  </a:lnTo>
                  <a:lnTo>
                    <a:pt x="9857" y="934"/>
                  </a:lnTo>
                  <a:lnTo>
                    <a:pt x="9855" y="943"/>
                  </a:lnTo>
                  <a:lnTo>
                    <a:pt x="9855" y="953"/>
                  </a:lnTo>
                  <a:lnTo>
                    <a:pt x="9855" y="963"/>
                  </a:lnTo>
                  <a:lnTo>
                    <a:pt x="9855" y="973"/>
                  </a:lnTo>
                  <a:lnTo>
                    <a:pt x="9857" y="982"/>
                  </a:lnTo>
                  <a:lnTo>
                    <a:pt x="9859" y="991"/>
                  </a:lnTo>
                  <a:lnTo>
                    <a:pt x="9862" y="1001"/>
                  </a:lnTo>
                  <a:lnTo>
                    <a:pt x="9866" y="1011"/>
                  </a:lnTo>
                  <a:lnTo>
                    <a:pt x="9869" y="1019"/>
                  </a:lnTo>
                  <a:lnTo>
                    <a:pt x="9874" y="1028"/>
                  </a:lnTo>
                  <a:lnTo>
                    <a:pt x="9879" y="1036"/>
                  </a:lnTo>
                  <a:lnTo>
                    <a:pt x="9884" y="1044"/>
                  </a:lnTo>
                  <a:lnTo>
                    <a:pt x="9891" y="1051"/>
                  </a:lnTo>
                  <a:lnTo>
                    <a:pt x="9897" y="1059"/>
                  </a:lnTo>
                  <a:lnTo>
                    <a:pt x="9918" y="1068"/>
                  </a:lnTo>
                  <a:lnTo>
                    <a:pt x="9941" y="1078"/>
                  </a:lnTo>
                  <a:lnTo>
                    <a:pt x="9952" y="1081"/>
                  </a:lnTo>
                  <a:lnTo>
                    <a:pt x="9963" y="1083"/>
                  </a:lnTo>
                  <a:lnTo>
                    <a:pt x="9969" y="1082"/>
                  </a:lnTo>
                  <a:lnTo>
                    <a:pt x="9974" y="1081"/>
                  </a:lnTo>
                  <a:lnTo>
                    <a:pt x="9980" y="1079"/>
                  </a:lnTo>
                  <a:lnTo>
                    <a:pt x="9986" y="1076"/>
                  </a:lnTo>
                  <a:lnTo>
                    <a:pt x="9995" y="1070"/>
                  </a:lnTo>
                  <a:lnTo>
                    <a:pt x="10003" y="1064"/>
                  </a:lnTo>
                  <a:lnTo>
                    <a:pt x="10011" y="1056"/>
                  </a:lnTo>
                  <a:lnTo>
                    <a:pt x="10018" y="1047"/>
                  </a:lnTo>
                  <a:lnTo>
                    <a:pt x="10024" y="1038"/>
                  </a:lnTo>
                  <a:lnTo>
                    <a:pt x="10030" y="1028"/>
                  </a:lnTo>
                  <a:lnTo>
                    <a:pt x="10031" y="1023"/>
                  </a:lnTo>
                  <a:lnTo>
                    <a:pt x="10032" y="1017"/>
                  </a:lnTo>
                  <a:lnTo>
                    <a:pt x="10033" y="1012"/>
                  </a:lnTo>
                  <a:lnTo>
                    <a:pt x="10033" y="1004"/>
                  </a:lnTo>
                  <a:lnTo>
                    <a:pt x="10037" y="1001"/>
                  </a:lnTo>
                  <a:lnTo>
                    <a:pt x="10043" y="998"/>
                  </a:lnTo>
                  <a:lnTo>
                    <a:pt x="10049" y="997"/>
                  </a:lnTo>
                  <a:lnTo>
                    <a:pt x="10056" y="997"/>
                  </a:lnTo>
                  <a:lnTo>
                    <a:pt x="10062" y="998"/>
                  </a:lnTo>
                  <a:lnTo>
                    <a:pt x="10069" y="1000"/>
                  </a:lnTo>
                  <a:lnTo>
                    <a:pt x="10076" y="1003"/>
                  </a:lnTo>
                  <a:lnTo>
                    <a:pt x="10082" y="1007"/>
                  </a:lnTo>
                  <a:lnTo>
                    <a:pt x="10089" y="1016"/>
                  </a:lnTo>
                  <a:lnTo>
                    <a:pt x="10095" y="1025"/>
                  </a:lnTo>
                  <a:lnTo>
                    <a:pt x="10099" y="1035"/>
                  </a:lnTo>
                  <a:lnTo>
                    <a:pt x="10102" y="1045"/>
                  </a:lnTo>
                  <a:lnTo>
                    <a:pt x="10103" y="1056"/>
                  </a:lnTo>
                  <a:lnTo>
                    <a:pt x="10103" y="1066"/>
                  </a:lnTo>
                  <a:lnTo>
                    <a:pt x="10100" y="1077"/>
                  </a:lnTo>
                  <a:lnTo>
                    <a:pt x="10097" y="1087"/>
                  </a:lnTo>
                  <a:lnTo>
                    <a:pt x="10089" y="1104"/>
                  </a:lnTo>
                  <a:lnTo>
                    <a:pt x="10081" y="1119"/>
                  </a:lnTo>
                  <a:lnTo>
                    <a:pt x="10070" y="1133"/>
                  </a:lnTo>
                  <a:lnTo>
                    <a:pt x="10059" y="1148"/>
                  </a:lnTo>
                  <a:lnTo>
                    <a:pt x="10036" y="1174"/>
                  </a:lnTo>
                  <a:lnTo>
                    <a:pt x="10011" y="1200"/>
                  </a:lnTo>
                  <a:lnTo>
                    <a:pt x="9998" y="1213"/>
                  </a:lnTo>
                  <a:lnTo>
                    <a:pt x="9987" y="1226"/>
                  </a:lnTo>
                  <a:lnTo>
                    <a:pt x="9975" y="1239"/>
                  </a:lnTo>
                  <a:lnTo>
                    <a:pt x="9964" y="1253"/>
                  </a:lnTo>
                  <a:lnTo>
                    <a:pt x="9955" y="1268"/>
                  </a:lnTo>
                  <a:lnTo>
                    <a:pt x="9947" y="1283"/>
                  </a:lnTo>
                  <a:lnTo>
                    <a:pt x="9940" y="1300"/>
                  </a:lnTo>
                  <a:lnTo>
                    <a:pt x="9933" y="1317"/>
                  </a:lnTo>
                  <a:lnTo>
                    <a:pt x="9921" y="1369"/>
                  </a:lnTo>
                  <a:close/>
                  <a:moveTo>
                    <a:pt x="9912" y="1231"/>
                  </a:moveTo>
                  <a:lnTo>
                    <a:pt x="9905" y="1243"/>
                  </a:lnTo>
                  <a:lnTo>
                    <a:pt x="9899" y="1254"/>
                  </a:lnTo>
                  <a:lnTo>
                    <a:pt x="9893" y="1266"/>
                  </a:lnTo>
                  <a:lnTo>
                    <a:pt x="9887" y="1277"/>
                  </a:lnTo>
                  <a:lnTo>
                    <a:pt x="9878" y="1303"/>
                  </a:lnTo>
                  <a:lnTo>
                    <a:pt x="9871" y="1328"/>
                  </a:lnTo>
                  <a:lnTo>
                    <a:pt x="9864" y="1355"/>
                  </a:lnTo>
                  <a:lnTo>
                    <a:pt x="9859" y="1382"/>
                  </a:lnTo>
                  <a:lnTo>
                    <a:pt x="9853" y="1408"/>
                  </a:lnTo>
                  <a:lnTo>
                    <a:pt x="9848" y="1435"/>
                  </a:lnTo>
                  <a:lnTo>
                    <a:pt x="9829" y="1450"/>
                  </a:lnTo>
                  <a:lnTo>
                    <a:pt x="9784" y="1452"/>
                  </a:lnTo>
                  <a:lnTo>
                    <a:pt x="9739" y="1453"/>
                  </a:lnTo>
                  <a:lnTo>
                    <a:pt x="9694" y="1454"/>
                  </a:lnTo>
                  <a:lnTo>
                    <a:pt x="9649" y="1455"/>
                  </a:lnTo>
                  <a:lnTo>
                    <a:pt x="9603" y="1456"/>
                  </a:lnTo>
                  <a:lnTo>
                    <a:pt x="9558" y="1456"/>
                  </a:lnTo>
                  <a:lnTo>
                    <a:pt x="9512" y="1457"/>
                  </a:lnTo>
                  <a:lnTo>
                    <a:pt x="9467" y="1457"/>
                  </a:lnTo>
                  <a:lnTo>
                    <a:pt x="9421" y="1457"/>
                  </a:lnTo>
                  <a:lnTo>
                    <a:pt x="9376" y="1457"/>
                  </a:lnTo>
                  <a:lnTo>
                    <a:pt x="9331" y="1457"/>
                  </a:lnTo>
                  <a:lnTo>
                    <a:pt x="9286" y="1458"/>
                  </a:lnTo>
                  <a:lnTo>
                    <a:pt x="9242" y="1458"/>
                  </a:lnTo>
                  <a:lnTo>
                    <a:pt x="9198" y="1458"/>
                  </a:lnTo>
                  <a:lnTo>
                    <a:pt x="9155" y="1458"/>
                  </a:lnTo>
                  <a:lnTo>
                    <a:pt x="9112" y="1459"/>
                  </a:lnTo>
                  <a:lnTo>
                    <a:pt x="3106" y="1473"/>
                  </a:lnTo>
                  <a:lnTo>
                    <a:pt x="2985" y="1475"/>
                  </a:lnTo>
                  <a:lnTo>
                    <a:pt x="1954" y="1480"/>
                  </a:lnTo>
                  <a:lnTo>
                    <a:pt x="1906" y="1480"/>
                  </a:lnTo>
                  <a:lnTo>
                    <a:pt x="1859" y="1480"/>
                  </a:lnTo>
                  <a:lnTo>
                    <a:pt x="1812" y="1480"/>
                  </a:lnTo>
                  <a:lnTo>
                    <a:pt x="1765" y="1481"/>
                  </a:lnTo>
                  <a:lnTo>
                    <a:pt x="1719" y="1482"/>
                  </a:lnTo>
                  <a:lnTo>
                    <a:pt x="1673" y="1483"/>
                  </a:lnTo>
                  <a:lnTo>
                    <a:pt x="1627" y="1484"/>
                  </a:lnTo>
                  <a:lnTo>
                    <a:pt x="1581" y="1485"/>
                  </a:lnTo>
                  <a:lnTo>
                    <a:pt x="1536" y="1486"/>
                  </a:lnTo>
                  <a:lnTo>
                    <a:pt x="1490" y="1487"/>
                  </a:lnTo>
                  <a:lnTo>
                    <a:pt x="1445" y="1488"/>
                  </a:lnTo>
                  <a:lnTo>
                    <a:pt x="1399" y="1489"/>
                  </a:lnTo>
                  <a:lnTo>
                    <a:pt x="1353" y="1489"/>
                  </a:lnTo>
                  <a:lnTo>
                    <a:pt x="1307" y="1489"/>
                  </a:lnTo>
                  <a:lnTo>
                    <a:pt x="1260" y="1489"/>
                  </a:lnTo>
                  <a:lnTo>
                    <a:pt x="1213" y="1489"/>
                  </a:lnTo>
                  <a:lnTo>
                    <a:pt x="1209" y="1484"/>
                  </a:lnTo>
                  <a:lnTo>
                    <a:pt x="1207" y="1480"/>
                  </a:lnTo>
                  <a:lnTo>
                    <a:pt x="1204" y="1475"/>
                  </a:lnTo>
                  <a:lnTo>
                    <a:pt x="1203" y="1469"/>
                  </a:lnTo>
                  <a:lnTo>
                    <a:pt x="1203" y="1458"/>
                  </a:lnTo>
                  <a:lnTo>
                    <a:pt x="1204" y="1447"/>
                  </a:lnTo>
                  <a:lnTo>
                    <a:pt x="1205" y="1436"/>
                  </a:lnTo>
                  <a:lnTo>
                    <a:pt x="1205" y="1424"/>
                  </a:lnTo>
                  <a:lnTo>
                    <a:pt x="1205" y="1419"/>
                  </a:lnTo>
                  <a:lnTo>
                    <a:pt x="1204" y="1413"/>
                  </a:lnTo>
                  <a:lnTo>
                    <a:pt x="1202" y="1408"/>
                  </a:lnTo>
                  <a:lnTo>
                    <a:pt x="1200" y="1403"/>
                  </a:lnTo>
                  <a:lnTo>
                    <a:pt x="1196" y="1384"/>
                  </a:lnTo>
                  <a:lnTo>
                    <a:pt x="1191" y="1364"/>
                  </a:lnTo>
                  <a:lnTo>
                    <a:pt x="1186" y="1346"/>
                  </a:lnTo>
                  <a:lnTo>
                    <a:pt x="1179" y="1327"/>
                  </a:lnTo>
                  <a:lnTo>
                    <a:pt x="1171" y="1310"/>
                  </a:lnTo>
                  <a:lnTo>
                    <a:pt x="1162" y="1294"/>
                  </a:lnTo>
                  <a:lnTo>
                    <a:pt x="1150" y="1277"/>
                  </a:lnTo>
                  <a:lnTo>
                    <a:pt x="1139" y="1262"/>
                  </a:lnTo>
                  <a:lnTo>
                    <a:pt x="1139" y="1257"/>
                  </a:lnTo>
                  <a:lnTo>
                    <a:pt x="1140" y="1253"/>
                  </a:lnTo>
                  <a:lnTo>
                    <a:pt x="1142" y="1249"/>
                  </a:lnTo>
                  <a:lnTo>
                    <a:pt x="1144" y="1246"/>
                  </a:lnTo>
                  <a:lnTo>
                    <a:pt x="1151" y="1242"/>
                  </a:lnTo>
                  <a:lnTo>
                    <a:pt x="1158" y="1238"/>
                  </a:lnTo>
                  <a:lnTo>
                    <a:pt x="1167" y="1235"/>
                  </a:lnTo>
                  <a:lnTo>
                    <a:pt x="1175" y="1232"/>
                  </a:lnTo>
                  <a:lnTo>
                    <a:pt x="1179" y="1230"/>
                  </a:lnTo>
                  <a:lnTo>
                    <a:pt x="1182" y="1228"/>
                  </a:lnTo>
                  <a:lnTo>
                    <a:pt x="1185" y="1225"/>
                  </a:lnTo>
                  <a:lnTo>
                    <a:pt x="1188" y="1221"/>
                  </a:lnTo>
                  <a:lnTo>
                    <a:pt x="1196" y="1215"/>
                  </a:lnTo>
                  <a:lnTo>
                    <a:pt x="1202" y="1208"/>
                  </a:lnTo>
                  <a:lnTo>
                    <a:pt x="1209" y="1201"/>
                  </a:lnTo>
                  <a:lnTo>
                    <a:pt x="1214" y="1192"/>
                  </a:lnTo>
                  <a:lnTo>
                    <a:pt x="1218" y="1184"/>
                  </a:lnTo>
                  <a:lnTo>
                    <a:pt x="1222" y="1176"/>
                  </a:lnTo>
                  <a:lnTo>
                    <a:pt x="1225" y="1168"/>
                  </a:lnTo>
                  <a:lnTo>
                    <a:pt x="1227" y="1160"/>
                  </a:lnTo>
                  <a:lnTo>
                    <a:pt x="1234" y="1124"/>
                  </a:lnTo>
                  <a:lnTo>
                    <a:pt x="1243" y="1088"/>
                  </a:lnTo>
                  <a:lnTo>
                    <a:pt x="1248" y="1084"/>
                  </a:lnTo>
                  <a:lnTo>
                    <a:pt x="1254" y="1081"/>
                  </a:lnTo>
                  <a:lnTo>
                    <a:pt x="1259" y="1079"/>
                  </a:lnTo>
                  <a:lnTo>
                    <a:pt x="1264" y="1077"/>
                  </a:lnTo>
                  <a:lnTo>
                    <a:pt x="1276" y="1075"/>
                  </a:lnTo>
                  <a:lnTo>
                    <a:pt x="1288" y="1075"/>
                  </a:lnTo>
                  <a:lnTo>
                    <a:pt x="1300" y="1075"/>
                  </a:lnTo>
                  <a:lnTo>
                    <a:pt x="1312" y="1074"/>
                  </a:lnTo>
                  <a:lnTo>
                    <a:pt x="1317" y="1073"/>
                  </a:lnTo>
                  <a:lnTo>
                    <a:pt x="1323" y="1071"/>
                  </a:lnTo>
                  <a:lnTo>
                    <a:pt x="1328" y="1069"/>
                  </a:lnTo>
                  <a:lnTo>
                    <a:pt x="1332" y="1066"/>
                  </a:lnTo>
                  <a:lnTo>
                    <a:pt x="1340" y="1068"/>
                  </a:lnTo>
                  <a:lnTo>
                    <a:pt x="1348" y="1068"/>
                  </a:lnTo>
                  <a:lnTo>
                    <a:pt x="1355" y="1068"/>
                  </a:lnTo>
                  <a:lnTo>
                    <a:pt x="1361" y="1067"/>
                  </a:lnTo>
                  <a:lnTo>
                    <a:pt x="1373" y="1062"/>
                  </a:lnTo>
                  <a:lnTo>
                    <a:pt x="1384" y="1056"/>
                  </a:lnTo>
                  <a:lnTo>
                    <a:pt x="1395" y="1048"/>
                  </a:lnTo>
                  <a:lnTo>
                    <a:pt x="1406" y="1042"/>
                  </a:lnTo>
                  <a:lnTo>
                    <a:pt x="1412" y="1039"/>
                  </a:lnTo>
                  <a:lnTo>
                    <a:pt x="1418" y="1037"/>
                  </a:lnTo>
                  <a:lnTo>
                    <a:pt x="1424" y="1035"/>
                  </a:lnTo>
                  <a:lnTo>
                    <a:pt x="1431" y="1034"/>
                  </a:lnTo>
                  <a:lnTo>
                    <a:pt x="1439" y="1030"/>
                  </a:lnTo>
                  <a:lnTo>
                    <a:pt x="1446" y="1025"/>
                  </a:lnTo>
                  <a:lnTo>
                    <a:pt x="1452" y="1020"/>
                  </a:lnTo>
                  <a:lnTo>
                    <a:pt x="1458" y="1014"/>
                  </a:lnTo>
                  <a:lnTo>
                    <a:pt x="1468" y="1001"/>
                  </a:lnTo>
                  <a:lnTo>
                    <a:pt x="1476" y="988"/>
                  </a:lnTo>
                  <a:lnTo>
                    <a:pt x="1492" y="960"/>
                  </a:lnTo>
                  <a:lnTo>
                    <a:pt x="1508" y="932"/>
                  </a:lnTo>
                  <a:lnTo>
                    <a:pt x="1509" y="922"/>
                  </a:lnTo>
                  <a:lnTo>
                    <a:pt x="1509" y="912"/>
                  </a:lnTo>
                  <a:lnTo>
                    <a:pt x="1509" y="902"/>
                  </a:lnTo>
                  <a:lnTo>
                    <a:pt x="1508" y="893"/>
                  </a:lnTo>
                  <a:lnTo>
                    <a:pt x="1507" y="884"/>
                  </a:lnTo>
                  <a:lnTo>
                    <a:pt x="1505" y="875"/>
                  </a:lnTo>
                  <a:lnTo>
                    <a:pt x="1502" y="865"/>
                  </a:lnTo>
                  <a:lnTo>
                    <a:pt x="1499" y="856"/>
                  </a:lnTo>
                  <a:lnTo>
                    <a:pt x="1496" y="847"/>
                  </a:lnTo>
                  <a:lnTo>
                    <a:pt x="1492" y="839"/>
                  </a:lnTo>
                  <a:lnTo>
                    <a:pt x="1487" y="831"/>
                  </a:lnTo>
                  <a:lnTo>
                    <a:pt x="1482" y="821"/>
                  </a:lnTo>
                  <a:lnTo>
                    <a:pt x="1475" y="813"/>
                  </a:lnTo>
                  <a:lnTo>
                    <a:pt x="1469" y="806"/>
                  </a:lnTo>
                  <a:lnTo>
                    <a:pt x="1463" y="798"/>
                  </a:lnTo>
                  <a:lnTo>
                    <a:pt x="1456" y="791"/>
                  </a:lnTo>
                  <a:lnTo>
                    <a:pt x="1438" y="783"/>
                  </a:lnTo>
                  <a:lnTo>
                    <a:pt x="1417" y="774"/>
                  </a:lnTo>
                  <a:lnTo>
                    <a:pt x="1407" y="770"/>
                  </a:lnTo>
                  <a:lnTo>
                    <a:pt x="1396" y="767"/>
                  </a:lnTo>
                  <a:lnTo>
                    <a:pt x="1384" y="764"/>
                  </a:lnTo>
                  <a:lnTo>
                    <a:pt x="1374" y="762"/>
                  </a:lnTo>
                  <a:lnTo>
                    <a:pt x="1363" y="761"/>
                  </a:lnTo>
                  <a:lnTo>
                    <a:pt x="1352" y="761"/>
                  </a:lnTo>
                  <a:lnTo>
                    <a:pt x="1340" y="761"/>
                  </a:lnTo>
                  <a:lnTo>
                    <a:pt x="1329" y="763"/>
                  </a:lnTo>
                  <a:lnTo>
                    <a:pt x="1319" y="766"/>
                  </a:lnTo>
                  <a:lnTo>
                    <a:pt x="1309" y="770"/>
                  </a:lnTo>
                  <a:lnTo>
                    <a:pt x="1299" y="775"/>
                  </a:lnTo>
                  <a:lnTo>
                    <a:pt x="1289" y="784"/>
                  </a:lnTo>
                  <a:lnTo>
                    <a:pt x="1286" y="782"/>
                  </a:lnTo>
                  <a:lnTo>
                    <a:pt x="1283" y="781"/>
                  </a:lnTo>
                  <a:lnTo>
                    <a:pt x="1280" y="780"/>
                  </a:lnTo>
                  <a:lnTo>
                    <a:pt x="1277" y="780"/>
                  </a:lnTo>
                  <a:lnTo>
                    <a:pt x="1271" y="780"/>
                  </a:lnTo>
                  <a:lnTo>
                    <a:pt x="1265" y="781"/>
                  </a:lnTo>
                  <a:lnTo>
                    <a:pt x="1259" y="781"/>
                  </a:lnTo>
                  <a:lnTo>
                    <a:pt x="1254" y="780"/>
                  </a:lnTo>
                  <a:lnTo>
                    <a:pt x="1252" y="778"/>
                  </a:lnTo>
                  <a:lnTo>
                    <a:pt x="1249" y="775"/>
                  </a:lnTo>
                  <a:lnTo>
                    <a:pt x="1247" y="772"/>
                  </a:lnTo>
                  <a:lnTo>
                    <a:pt x="1246" y="768"/>
                  </a:lnTo>
                  <a:lnTo>
                    <a:pt x="1247" y="760"/>
                  </a:lnTo>
                  <a:lnTo>
                    <a:pt x="1247" y="752"/>
                  </a:lnTo>
                  <a:lnTo>
                    <a:pt x="1247" y="744"/>
                  </a:lnTo>
                  <a:lnTo>
                    <a:pt x="1246" y="737"/>
                  </a:lnTo>
                  <a:lnTo>
                    <a:pt x="1243" y="721"/>
                  </a:lnTo>
                  <a:lnTo>
                    <a:pt x="1238" y="708"/>
                  </a:lnTo>
                  <a:lnTo>
                    <a:pt x="1231" y="694"/>
                  </a:lnTo>
                  <a:lnTo>
                    <a:pt x="1223" y="681"/>
                  </a:lnTo>
                  <a:lnTo>
                    <a:pt x="1214" y="669"/>
                  </a:lnTo>
                  <a:lnTo>
                    <a:pt x="1203" y="658"/>
                  </a:lnTo>
                  <a:lnTo>
                    <a:pt x="1192" y="647"/>
                  </a:lnTo>
                  <a:lnTo>
                    <a:pt x="1180" y="636"/>
                  </a:lnTo>
                  <a:lnTo>
                    <a:pt x="1168" y="626"/>
                  </a:lnTo>
                  <a:lnTo>
                    <a:pt x="1154" y="617"/>
                  </a:lnTo>
                  <a:lnTo>
                    <a:pt x="1129" y="599"/>
                  </a:lnTo>
                  <a:lnTo>
                    <a:pt x="1104" y="582"/>
                  </a:lnTo>
                  <a:lnTo>
                    <a:pt x="1102" y="573"/>
                  </a:lnTo>
                  <a:lnTo>
                    <a:pt x="1101" y="565"/>
                  </a:lnTo>
                  <a:lnTo>
                    <a:pt x="1102" y="557"/>
                  </a:lnTo>
                  <a:lnTo>
                    <a:pt x="1104" y="550"/>
                  </a:lnTo>
                  <a:lnTo>
                    <a:pt x="1107" y="542"/>
                  </a:lnTo>
                  <a:lnTo>
                    <a:pt x="1111" y="536"/>
                  </a:lnTo>
                  <a:lnTo>
                    <a:pt x="1116" y="529"/>
                  </a:lnTo>
                  <a:lnTo>
                    <a:pt x="1122" y="523"/>
                  </a:lnTo>
                  <a:lnTo>
                    <a:pt x="1133" y="511"/>
                  </a:lnTo>
                  <a:lnTo>
                    <a:pt x="1145" y="498"/>
                  </a:lnTo>
                  <a:lnTo>
                    <a:pt x="1150" y="491"/>
                  </a:lnTo>
                  <a:lnTo>
                    <a:pt x="1155" y="485"/>
                  </a:lnTo>
                  <a:lnTo>
                    <a:pt x="1159" y="478"/>
                  </a:lnTo>
                  <a:lnTo>
                    <a:pt x="1164" y="471"/>
                  </a:lnTo>
                  <a:lnTo>
                    <a:pt x="1171" y="449"/>
                  </a:lnTo>
                  <a:lnTo>
                    <a:pt x="1178" y="429"/>
                  </a:lnTo>
                  <a:lnTo>
                    <a:pt x="1184" y="408"/>
                  </a:lnTo>
                  <a:lnTo>
                    <a:pt x="1189" y="387"/>
                  </a:lnTo>
                  <a:lnTo>
                    <a:pt x="1193" y="365"/>
                  </a:lnTo>
                  <a:lnTo>
                    <a:pt x="1196" y="343"/>
                  </a:lnTo>
                  <a:lnTo>
                    <a:pt x="1197" y="321"/>
                  </a:lnTo>
                  <a:lnTo>
                    <a:pt x="1197" y="298"/>
                  </a:lnTo>
                  <a:lnTo>
                    <a:pt x="1199" y="294"/>
                  </a:lnTo>
                  <a:lnTo>
                    <a:pt x="1201" y="291"/>
                  </a:lnTo>
                  <a:lnTo>
                    <a:pt x="1204" y="289"/>
                  </a:lnTo>
                  <a:lnTo>
                    <a:pt x="1208" y="286"/>
                  </a:lnTo>
                  <a:lnTo>
                    <a:pt x="1214" y="284"/>
                  </a:lnTo>
                  <a:lnTo>
                    <a:pt x="1221" y="282"/>
                  </a:lnTo>
                  <a:lnTo>
                    <a:pt x="1237" y="280"/>
                  </a:lnTo>
                  <a:lnTo>
                    <a:pt x="1253" y="279"/>
                  </a:lnTo>
                  <a:lnTo>
                    <a:pt x="1283" y="282"/>
                  </a:lnTo>
                  <a:lnTo>
                    <a:pt x="1314" y="284"/>
                  </a:lnTo>
                  <a:lnTo>
                    <a:pt x="1344" y="285"/>
                  </a:lnTo>
                  <a:lnTo>
                    <a:pt x="1374" y="286"/>
                  </a:lnTo>
                  <a:lnTo>
                    <a:pt x="1432" y="286"/>
                  </a:lnTo>
                  <a:lnTo>
                    <a:pt x="1491" y="284"/>
                  </a:lnTo>
                  <a:lnTo>
                    <a:pt x="1549" y="283"/>
                  </a:lnTo>
                  <a:lnTo>
                    <a:pt x="1607" y="281"/>
                  </a:lnTo>
                  <a:lnTo>
                    <a:pt x="1667" y="281"/>
                  </a:lnTo>
                  <a:lnTo>
                    <a:pt x="1727" y="283"/>
                  </a:lnTo>
                  <a:lnTo>
                    <a:pt x="1768" y="282"/>
                  </a:lnTo>
                  <a:lnTo>
                    <a:pt x="1809" y="281"/>
                  </a:lnTo>
                  <a:lnTo>
                    <a:pt x="1851" y="279"/>
                  </a:lnTo>
                  <a:lnTo>
                    <a:pt x="1890" y="277"/>
                  </a:lnTo>
                  <a:lnTo>
                    <a:pt x="1931" y="276"/>
                  </a:lnTo>
                  <a:lnTo>
                    <a:pt x="1972" y="276"/>
                  </a:lnTo>
                  <a:lnTo>
                    <a:pt x="2012" y="277"/>
                  </a:lnTo>
                  <a:lnTo>
                    <a:pt x="2053" y="279"/>
                  </a:lnTo>
                  <a:lnTo>
                    <a:pt x="2130" y="277"/>
                  </a:lnTo>
                  <a:lnTo>
                    <a:pt x="2207" y="276"/>
                  </a:lnTo>
                  <a:lnTo>
                    <a:pt x="2284" y="274"/>
                  </a:lnTo>
                  <a:lnTo>
                    <a:pt x="2361" y="273"/>
                  </a:lnTo>
                  <a:lnTo>
                    <a:pt x="2437" y="273"/>
                  </a:lnTo>
                  <a:lnTo>
                    <a:pt x="2514" y="272"/>
                  </a:lnTo>
                  <a:lnTo>
                    <a:pt x="2591" y="271"/>
                  </a:lnTo>
                  <a:lnTo>
                    <a:pt x="2667" y="271"/>
                  </a:lnTo>
                  <a:lnTo>
                    <a:pt x="2744" y="270"/>
                  </a:lnTo>
                  <a:lnTo>
                    <a:pt x="2821" y="270"/>
                  </a:lnTo>
                  <a:lnTo>
                    <a:pt x="2897" y="269"/>
                  </a:lnTo>
                  <a:lnTo>
                    <a:pt x="2974" y="269"/>
                  </a:lnTo>
                  <a:lnTo>
                    <a:pt x="3052" y="268"/>
                  </a:lnTo>
                  <a:lnTo>
                    <a:pt x="3128" y="266"/>
                  </a:lnTo>
                  <a:lnTo>
                    <a:pt x="3206" y="265"/>
                  </a:lnTo>
                  <a:lnTo>
                    <a:pt x="3284" y="264"/>
                  </a:lnTo>
                  <a:lnTo>
                    <a:pt x="3333" y="261"/>
                  </a:lnTo>
                  <a:lnTo>
                    <a:pt x="3381" y="260"/>
                  </a:lnTo>
                  <a:lnTo>
                    <a:pt x="3430" y="260"/>
                  </a:lnTo>
                  <a:lnTo>
                    <a:pt x="3479" y="261"/>
                  </a:lnTo>
                  <a:lnTo>
                    <a:pt x="3528" y="262"/>
                  </a:lnTo>
                  <a:lnTo>
                    <a:pt x="3577" y="262"/>
                  </a:lnTo>
                  <a:lnTo>
                    <a:pt x="3603" y="261"/>
                  </a:lnTo>
                  <a:lnTo>
                    <a:pt x="3627" y="260"/>
                  </a:lnTo>
                  <a:lnTo>
                    <a:pt x="3653" y="258"/>
                  </a:lnTo>
                  <a:lnTo>
                    <a:pt x="3678" y="256"/>
                  </a:lnTo>
                  <a:lnTo>
                    <a:pt x="3689" y="258"/>
                  </a:lnTo>
                  <a:lnTo>
                    <a:pt x="3699" y="259"/>
                  </a:lnTo>
                  <a:lnTo>
                    <a:pt x="3709" y="260"/>
                  </a:lnTo>
                  <a:lnTo>
                    <a:pt x="3720" y="260"/>
                  </a:lnTo>
                  <a:lnTo>
                    <a:pt x="3742" y="260"/>
                  </a:lnTo>
                  <a:lnTo>
                    <a:pt x="3763" y="259"/>
                  </a:lnTo>
                  <a:lnTo>
                    <a:pt x="3785" y="257"/>
                  </a:lnTo>
                  <a:lnTo>
                    <a:pt x="3806" y="255"/>
                  </a:lnTo>
                  <a:lnTo>
                    <a:pt x="3829" y="254"/>
                  </a:lnTo>
                  <a:lnTo>
                    <a:pt x="3850" y="254"/>
                  </a:lnTo>
                  <a:lnTo>
                    <a:pt x="3948" y="254"/>
                  </a:lnTo>
                  <a:lnTo>
                    <a:pt x="4145" y="254"/>
                  </a:lnTo>
                  <a:lnTo>
                    <a:pt x="4428" y="254"/>
                  </a:lnTo>
                  <a:lnTo>
                    <a:pt x="4781" y="254"/>
                  </a:lnTo>
                  <a:lnTo>
                    <a:pt x="5191" y="253"/>
                  </a:lnTo>
                  <a:lnTo>
                    <a:pt x="5643" y="253"/>
                  </a:lnTo>
                  <a:lnTo>
                    <a:pt x="6125" y="252"/>
                  </a:lnTo>
                  <a:lnTo>
                    <a:pt x="6619" y="251"/>
                  </a:lnTo>
                  <a:lnTo>
                    <a:pt x="7114" y="251"/>
                  </a:lnTo>
                  <a:lnTo>
                    <a:pt x="7596" y="250"/>
                  </a:lnTo>
                  <a:lnTo>
                    <a:pt x="8048" y="249"/>
                  </a:lnTo>
                  <a:lnTo>
                    <a:pt x="8459" y="249"/>
                  </a:lnTo>
                  <a:lnTo>
                    <a:pt x="8813" y="248"/>
                  </a:lnTo>
                  <a:lnTo>
                    <a:pt x="9096" y="247"/>
                  </a:lnTo>
                  <a:lnTo>
                    <a:pt x="9296" y="247"/>
                  </a:lnTo>
                  <a:lnTo>
                    <a:pt x="9395" y="246"/>
                  </a:lnTo>
                  <a:lnTo>
                    <a:pt x="9434" y="247"/>
                  </a:lnTo>
                  <a:lnTo>
                    <a:pt x="9474" y="247"/>
                  </a:lnTo>
                  <a:lnTo>
                    <a:pt x="9515" y="246"/>
                  </a:lnTo>
                  <a:lnTo>
                    <a:pt x="9556" y="245"/>
                  </a:lnTo>
                  <a:lnTo>
                    <a:pt x="9597" y="243"/>
                  </a:lnTo>
                  <a:lnTo>
                    <a:pt x="9638" y="243"/>
                  </a:lnTo>
                  <a:lnTo>
                    <a:pt x="9677" y="243"/>
                  </a:lnTo>
                  <a:lnTo>
                    <a:pt x="9715" y="245"/>
                  </a:lnTo>
                  <a:lnTo>
                    <a:pt x="9735" y="244"/>
                  </a:lnTo>
                  <a:lnTo>
                    <a:pt x="9754" y="243"/>
                  </a:lnTo>
                  <a:lnTo>
                    <a:pt x="9772" y="243"/>
                  </a:lnTo>
                  <a:lnTo>
                    <a:pt x="9792" y="242"/>
                  </a:lnTo>
                  <a:lnTo>
                    <a:pt x="9800" y="251"/>
                  </a:lnTo>
                  <a:lnTo>
                    <a:pt x="9806" y="261"/>
                  </a:lnTo>
                  <a:lnTo>
                    <a:pt x="9811" y="274"/>
                  </a:lnTo>
                  <a:lnTo>
                    <a:pt x="9815" y="286"/>
                  </a:lnTo>
                  <a:lnTo>
                    <a:pt x="9822" y="310"/>
                  </a:lnTo>
                  <a:lnTo>
                    <a:pt x="9829" y="336"/>
                  </a:lnTo>
                  <a:lnTo>
                    <a:pt x="9832" y="350"/>
                  </a:lnTo>
                  <a:lnTo>
                    <a:pt x="9836" y="364"/>
                  </a:lnTo>
                  <a:lnTo>
                    <a:pt x="9841" y="377"/>
                  </a:lnTo>
                  <a:lnTo>
                    <a:pt x="9847" y="389"/>
                  </a:lnTo>
                  <a:lnTo>
                    <a:pt x="9860" y="415"/>
                  </a:lnTo>
                  <a:lnTo>
                    <a:pt x="9874" y="439"/>
                  </a:lnTo>
                  <a:lnTo>
                    <a:pt x="9890" y="464"/>
                  </a:lnTo>
                  <a:lnTo>
                    <a:pt x="9905" y="487"/>
                  </a:lnTo>
                  <a:lnTo>
                    <a:pt x="9921" y="511"/>
                  </a:lnTo>
                  <a:lnTo>
                    <a:pt x="9937" y="535"/>
                  </a:lnTo>
                  <a:lnTo>
                    <a:pt x="9945" y="539"/>
                  </a:lnTo>
                  <a:lnTo>
                    <a:pt x="9953" y="543"/>
                  </a:lnTo>
                  <a:lnTo>
                    <a:pt x="9957" y="547"/>
                  </a:lnTo>
                  <a:lnTo>
                    <a:pt x="9959" y="550"/>
                  </a:lnTo>
                  <a:lnTo>
                    <a:pt x="9960" y="555"/>
                  </a:lnTo>
                  <a:lnTo>
                    <a:pt x="9958" y="560"/>
                  </a:lnTo>
                  <a:lnTo>
                    <a:pt x="9957" y="566"/>
                  </a:lnTo>
                  <a:lnTo>
                    <a:pt x="9955" y="571"/>
                  </a:lnTo>
                  <a:lnTo>
                    <a:pt x="9952" y="575"/>
                  </a:lnTo>
                  <a:lnTo>
                    <a:pt x="9948" y="577"/>
                  </a:lnTo>
                  <a:lnTo>
                    <a:pt x="9944" y="578"/>
                  </a:lnTo>
                  <a:lnTo>
                    <a:pt x="9940" y="579"/>
                  </a:lnTo>
                  <a:lnTo>
                    <a:pt x="9934" y="579"/>
                  </a:lnTo>
                  <a:lnTo>
                    <a:pt x="9929" y="578"/>
                  </a:lnTo>
                  <a:lnTo>
                    <a:pt x="9919" y="576"/>
                  </a:lnTo>
                  <a:lnTo>
                    <a:pt x="9908" y="573"/>
                  </a:lnTo>
                  <a:lnTo>
                    <a:pt x="9903" y="573"/>
                  </a:lnTo>
                  <a:lnTo>
                    <a:pt x="9898" y="573"/>
                  </a:lnTo>
                  <a:lnTo>
                    <a:pt x="9893" y="574"/>
                  </a:lnTo>
                  <a:lnTo>
                    <a:pt x="9887" y="576"/>
                  </a:lnTo>
                  <a:lnTo>
                    <a:pt x="9877" y="580"/>
                  </a:lnTo>
                  <a:lnTo>
                    <a:pt x="9868" y="585"/>
                  </a:lnTo>
                  <a:lnTo>
                    <a:pt x="9859" y="592"/>
                  </a:lnTo>
                  <a:lnTo>
                    <a:pt x="9852" y="598"/>
                  </a:lnTo>
                  <a:lnTo>
                    <a:pt x="9844" y="605"/>
                  </a:lnTo>
                  <a:lnTo>
                    <a:pt x="9837" y="613"/>
                  </a:lnTo>
                  <a:lnTo>
                    <a:pt x="9831" y="621"/>
                  </a:lnTo>
                  <a:lnTo>
                    <a:pt x="9825" y="629"/>
                  </a:lnTo>
                  <a:lnTo>
                    <a:pt x="9820" y="639"/>
                  </a:lnTo>
                  <a:lnTo>
                    <a:pt x="9816" y="648"/>
                  </a:lnTo>
                  <a:lnTo>
                    <a:pt x="9813" y="657"/>
                  </a:lnTo>
                  <a:lnTo>
                    <a:pt x="9810" y="667"/>
                  </a:lnTo>
                  <a:lnTo>
                    <a:pt x="9808" y="676"/>
                  </a:lnTo>
                  <a:lnTo>
                    <a:pt x="9806" y="687"/>
                  </a:lnTo>
                  <a:lnTo>
                    <a:pt x="9805" y="696"/>
                  </a:lnTo>
                  <a:lnTo>
                    <a:pt x="9805" y="706"/>
                  </a:lnTo>
                  <a:lnTo>
                    <a:pt x="9807" y="711"/>
                  </a:lnTo>
                  <a:lnTo>
                    <a:pt x="9808" y="718"/>
                  </a:lnTo>
                  <a:lnTo>
                    <a:pt x="9807" y="721"/>
                  </a:lnTo>
                  <a:lnTo>
                    <a:pt x="9806" y="723"/>
                  </a:lnTo>
                  <a:lnTo>
                    <a:pt x="9805" y="726"/>
                  </a:lnTo>
                  <a:lnTo>
                    <a:pt x="9802" y="727"/>
                  </a:lnTo>
                  <a:lnTo>
                    <a:pt x="9798" y="729"/>
                  </a:lnTo>
                  <a:lnTo>
                    <a:pt x="9793" y="729"/>
                  </a:lnTo>
                  <a:lnTo>
                    <a:pt x="9790" y="729"/>
                  </a:lnTo>
                  <a:lnTo>
                    <a:pt x="9786" y="729"/>
                  </a:lnTo>
                  <a:lnTo>
                    <a:pt x="9780" y="726"/>
                  </a:lnTo>
                  <a:lnTo>
                    <a:pt x="9774" y="723"/>
                  </a:lnTo>
                  <a:lnTo>
                    <a:pt x="9768" y="718"/>
                  </a:lnTo>
                  <a:lnTo>
                    <a:pt x="9762" y="714"/>
                  </a:lnTo>
                  <a:lnTo>
                    <a:pt x="9756" y="710"/>
                  </a:lnTo>
                  <a:lnTo>
                    <a:pt x="9749" y="707"/>
                  </a:lnTo>
                  <a:lnTo>
                    <a:pt x="9737" y="706"/>
                  </a:lnTo>
                  <a:lnTo>
                    <a:pt x="9726" y="706"/>
                  </a:lnTo>
                  <a:lnTo>
                    <a:pt x="9715" y="707"/>
                  </a:lnTo>
                  <a:lnTo>
                    <a:pt x="9703" y="708"/>
                  </a:lnTo>
                  <a:lnTo>
                    <a:pt x="9693" y="711"/>
                  </a:lnTo>
                  <a:lnTo>
                    <a:pt x="9682" y="713"/>
                  </a:lnTo>
                  <a:lnTo>
                    <a:pt x="9672" y="717"/>
                  </a:lnTo>
                  <a:lnTo>
                    <a:pt x="9663" y="721"/>
                  </a:lnTo>
                  <a:lnTo>
                    <a:pt x="9652" y="726"/>
                  </a:lnTo>
                  <a:lnTo>
                    <a:pt x="9643" y="733"/>
                  </a:lnTo>
                  <a:lnTo>
                    <a:pt x="9634" y="739"/>
                  </a:lnTo>
                  <a:lnTo>
                    <a:pt x="9626" y="746"/>
                  </a:lnTo>
                  <a:lnTo>
                    <a:pt x="9619" y="754"/>
                  </a:lnTo>
                  <a:lnTo>
                    <a:pt x="9611" y="763"/>
                  </a:lnTo>
                  <a:lnTo>
                    <a:pt x="9604" y="772"/>
                  </a:lnTo>
                  <a:lnTo>
                    <a:pt x="9598" y="783"/>
                  </a:lnTo>
                  <a:lnTo>
                    <a:pt x="9594" y="803"/>
                  </a:lnTo>
                  <a:lnTo>
                    <a:pt x="9591" y="824"/>
                  </a:lnTo>
                  <a:lnTo>
                    <a:pt x="9590" y="843"/>
                  </a:lnTo>
                  <a:lnTo>
                    <a:pt x="9591" y="863"/>
                  </a:lnTo>
                  <a:lnTo>
                    <a:pt x="9593" y="883"/>
                  </a:lnTo>
                  <a:lnTo>
                    <a:pt x="9596" y="902"/>
                  </a:lnTo>
                  <a:lnTo>
                    <a:pt x="9599" y="911"/>
                  </a:lnTo>
                  <a:lnTo>
                    <a:pt x="9602" y="921"/>
                  </a:lnTo>
                  <a:lnTo>
                    <a:pt x="9606" y="930"/>
                  </a:lnTo>
                  <a:lnTo>
                    <a:pt x="9610" y="939"/>
                  </a:lnTo>
                  <a:lnTo>
                    <a:pt x="9618" y="950"/>
                  </a:lnTo>
                  <a:lnTo>
                    <a:pt x="9626" y="960"/>
                  </a:lnTo>
                  <a:lnTo>
                    <a:pt x="9635" y="969"/>
                  </a:lnTo>
                  <a:lnTo>
                    <a:pt x="9644" y="975"/>
                  </a:lnTo>
                  <a:lnTo>
                    <a:pt x="9655" y="979"/>
                  </a:lnTo>
                  <a:lnTo>
                    <a:pt x="9667" y="983"/>
                  </a:lnTo>
                  <a:lnTo>
                    <a:pt x="9678" y="985"/>
                  </a:lnTo>
                  <a:lnTo>
                    <a:pt x="9690" y="986"/>
                  </a:lnTo>
                  <a:lnTo>
                    <a:pt x="9702" y="987"/>
                  </a:lnTo>
                  <a:lnTo>
                    <a:pt x="9715" y="986"/>
                  </a:lnTo>
                  <a:lnTo>
                    <a:pt x="9728" y="986"/>
                  </a:lnTo>
                  <a:lnTo>
                    <a:pt x="9740" y="985"/>
                  </a:lnTo>
                  <a:lnTo>
                    <a:pt x="9764" y="982"/>
                  </a:lnTo>
                  <a:lnTo>
                    <a:pt x="9786" y="980"/>
                  </a:lnTo>
                  <a:lnTo>
                    <a:pt x="9790" y="983"/>
                  </a:lnTo>
                  <a:lnTo>
                    <a:pt x="9793" y="987"/>
                  </a:lnTo>
                  <a:lnTo>
                    <a:pt x="9795" y="991"/>
                  </a:lnTo>
                  <a:lnTo>
                    <a:pt x="9796" y="995"/>
                  </a:lnTo>
                  <a:lnTo>
                    <a:pt x="9798" y="1004"/>
                  </a:lnTo>
                  <a:lnTo>
                    <a:pt x="9798" y="1015"/>
                  </a:lnTo>
                  <a:lnTo>
                    <a:pt x="9796" y="1026"/>
                  </a:lnTo>
                  <a:lnTo>
                    <a:pt x="9795" y="1037"/>
                  </a:lnTo>
                  <a:lnTo>
                    <a:pt x="9796" y="1042"/>
                  </a:lnTo>
                  <a:lnTo>
                    <a:pt x="9798" y="1047"/>
                  </a:lnTo>
                  <a:lnTo>
                    <a:pt x="9799" y="1052"/>
                  </a:lnTo>
                  <a:lnTo>
                    <a:pt x="9802" y="1057"/>
                  </a:lnTo>
                  <a:lnTo>
                    <a:pt x="9808" y="1067"/>
                  </a:lnTo>
                  <a:lnTo>
                    <a:pt x="9814" y="1076"/>
                  </a:lnTo>
                  <a:lnTo>
                    <a:pt x="9821" y="1085"/>
                  </a:lnTo>
                  <a:lnTo>
                    <a:pt x="9828" y="1094"/>
                  </a:lnTo>
                  <a:lnTo>
                    <a:pt x="9836" y="1102"/>
                  </a:lnTo>
                  <a:lnTo>
                    <a:pt x="9845" y="1109"/>
                  </a:lnTo>
                  <a:lnTo>
                    <a:pt x="9854" y="1116"/>
                  </a:lnTo>
                  <a:lnTo>
                    <a:pt x="9863" y="1122"/>
                  </a:lnTo>
                  <a:lnTo>
                    <a:pt x="9873" y="1127"/>
                  </a:lnTo>
                  <a:lnTo>
                    <a:pt x="9882" y="1131"/>
                  </a:lnTo>
                  <a:lnTo>
                    <a:pt x="9894" y="1135"/>
                  </a:lnTo>
                  <a:lnTo>
                    <a:pt x="9905" y="1138"/>
                  </a:lnTo>
                  <a:lnTo>
                    <a:pt x="9916" y="1141"/>
                  </a:lnTo>
                  <a:lnTo>
                    <a:pt x="9927" y="1143"/>
                  </a:lnTo>
                  <a:lnTo>
                    <a:pt x="9940" y="1144"/>
                  </a:lnTo>
                  <a:lnTo>
                    <a:pt x="9952" y="1144"/>
                  </a:lnTo>
                  <a:lnTo>
                    <a:pt x="9957" y="1151"/>
                  </a:lnTo>
                  <a:lnTo>
                    <a:pt x="9960" y="1157"/>
                  </a:lnTo>
                  <a:lnTo>
                    <a:pt x="9961" y="1162"/>
                  </a:lnTo>
                  <a:lnTo>
                    <a:pt x="9961" y="1167"/>
                  </a:lnTo>
                  <a:lnTo>
                    <a:pt x="9959" y="1172"/>
                  </a:lnTo>
                  <a:lnTo>
                    <a:pt x="9955" y="1177"/>
                  </a:lnTo>
                  <a:lnTo>
                    <a:pt x="9951" y="1182"/>
                  </a:lnTo>
                  <a:lnTo>
                    <a:pt x="9946" y="1187"/>
                  </a:lnTo>
                  <a:lnTo>
                    <a:pt x="9936" y="1198"/>
                  </a:lnTo>
                  <a:lnTo>
                    <a:pt x="9924" y="1208"/>
                  </a:lnTo>
                  <a:lnTo>
                    <a:pt x="9920" y="1213"/>
                  </a:lnTo>
                  <a:lnTo>
                    <a:pt x="9916" y="1219"/>
                  </a:lnTo>
                  <a:lnTo>
                    <a:pt x="9913" y="1225"/>
                  </a:lnTo>
                  <a:lnTo>
                    <a:pt x="9912" y="1231"/>
                  </a:lnTo>
                  <a:close/>
                  <a:moveTo>
                    <a:pt x="9860" y="564"/>
                  </a:moveTo>
                  <a:lnTo>
                    <a:pt x="9847" y="576"/>
                  </a:lnTo>
                  <a:lnTo>
                    <a:pt x="9834" y="587"/>
                  </a:lnTo>
                  <a:lnTo>
                    <a:pt x="9823" y="601"/>
                  </a:lnTo>
                  <a:lnTo>
                    <a:pt x="9813" y="614"/>
                  </a:lnTo>
                  <a:lnTo>
                    <a:pt x="9804" y="628"/>
                  </a:lnTo>
                  <a:lnTo>
                    <a:pt x="9796" y="643"/>
                  </a:lnTo>
                  <a:lnTo>
                    <a:pt x="9790" y="659"/>
                  </a:lnTo>
                  <a:lnTo>
                    <a:pt x="9786" y="675"/>
                  </a:lnTo>
                  <a:lnTo>
                    <a:pt x="9782" y="680"/>
                  </a:lnTo>
                  <a:lnTo>
                    <a:pt x="9777" y="683"/>
                  </a:lnTo>
                  <a:lnTo>
                    <a:pt x="9772" y="686"/>
                  </a:lnTo>
                  <a:lnTo>
                    <a:pt x="9767" y="688"/>
                  </a:lnTo>
                  <a:lnTo>
                    <a:pt x="9762" y="688"/>
                  </a:lnTo>
                  <a:lnTo>
                    <a:pt x="9756" y="688"/>
                  </a:lnTo>
                  <a:lnTo>
                    <a:pt x="9749" y="688"/>
                  </a:lnTo>
                  <a:lnTo>
                    <a:pt x="9743" y="687"/>
                  </a:lnTo>
                  <a:lnTo>
                    <a:pt x="9731" y="683"/>
                  </a:lnTo>
                  <a:lnTo>
                    <a:pt x="9719" y="680"/>
                  </a:lnTo>
                  <a:lnTo>
                    <a:pt x="9708" y="677"/>
                  </a:lnTo>
                  <a:lnTo>
                    <a:pt x="9696" y="676"/>
                  </a:lnTo>
                  <a:lnTo>
                    <a:pt x="9685" y="679"/>
                  </a:lnTo>
                  <a:lnTo>
                    <a:pt x="9675" y="682"/>
                  </a:lnTo>
                  <a:lnTo>
                    <a:pt x="9664" y="688"/>
                  </a:lnTo>
                  <a:lnTo>
                    <a:pt x="9654" y="693"/>
                  </a:lnTo>
                  <a:lnTo>
                    <a:pt x="9644" y="698"/>
                  </a:lnTo>
                  <a:lnTo>
                    <a:pt x="9635" y="704"/>
                  </a:lnTo>
                  <a:lnTo>
                    <a:pt x="9627" y="711"/>
                  </a:lnTo>
                  <a:lnTo>
                    <a:pt x="9619" y="718"/>
                  </a:lnTo>
                  <a:lnTo>
                    <a:pt x="9610" y="726"/>
                  </a:lnTo>
                  <a:lnTo>
                    <a:pt x="9603" y="735"/>
                  </a:lnTo>
                  <a:lnTo>
                    <a:pt x="9597" y="743"/>
                  </a:lnTo>
                  <a:lnTo>
                    <a:pt x="9591" y="752"/>
                  </a:lnTo>
                  <a:lnTo>
                    <a:pt x="9585" y="761"/>
                  </a:lnTo>
                  <a:lnTo>
                    <a:pt x="9580" y="771"/>
                  </a:lnTo>
                  <a:lnTo>
                    <a:pt x="9575" y="782"/>
                  </a:lnTo>
                  <a:lnTo>
                    <a:pt x="9571" y="792"/>
                  </a:lnTo>
                  <a:lnTo>
                    <a:pt x="9566" y="805"/>
                  </a:lnTo>
                  <a:lnTo>
                    <a:pt x="9562" y="818"/>
                  </a:lnTo>
                  <a:lnTo>
                    <a:pt x="9559" y="834"/>
                  </a:lnTo>
                  <a:lnTo>
                    <a:pt x="9557" y="848"/>
                  </a:lnTo>
                  <a:lnTo>
                    <a:pt x="9556" y="863"/>
                  </a:lnTo>
                  <a:lnTo>
                    <a:pt x="9557" y="879"/>
                  </a:lnTo>
                  <a:lnTo>
                    <a:pt x="9559" y="894"/>
                  </a:lnTo>
                  <a:lnTo>
                    <a:pt x="9564" y="909"/>
                  </a:lnTo>
                  <a:lnTo>
                    <a:pt x="9568" y="918"/>
                  </a:lnTo>
                  <a:lnTo>
                    <a:pt x="9571" y="926"/>
                  </a:lnTo>
                  <a:lnTo>
                    <a:pt x="9575" y="933"/>
                  </a:lnTo>
                  <a:lnTo>
                    <a:pt x="9580" y="940"/>
                  </a:lnTo>
                  <a:lnTo>
                    <a:pt x="9585" y="947"/>
                  </a:lnTo>
                  <a:lnTo>
                    <a:pt x="9591" y="953"/>
                  </a:lnTo>
                  <a:lnTo>
                    <a:pt x="9598" y="960"/>
                  </a:lnTo>
                  <a:lnTo>
                    <a:pt x="9604" y="967"/>
                  </a:lnTo>
                  <a:lnTo>
                    <a:pt x="9635" y="988"/>
                  </a:lnTo>
                  <a:lnTo>
                    <a:pt x="9666" y="1010"/>
                  </a:lnTo>
                  <a:lnTo>
                    <a:pt x="9762" y="1012"/>
                  </a:lnTo>
                  <a:lnTo>
                    <a:pt x="9767" y="1027"/>
                  </a:lnTo>
                  <a:lnTo>
                    <a:pt x="9771" y="1043"/>
                  </a:lnTo>
                  <a:lnTo>
                    <a:pt x="9773" y="1051"/>
                  </a:lnTo>
                  <a:lnTo>
                    <a:pt x="9776" y="1060"/>
                  </a:lnTo>
                  <a:lnTo>
                    <a:pt x="9779" y="1068"/>
                  </a:lnTo>
                  <a:lnTo>
                    <a:pt x="9783" y="1076"/>
                  </a:lnTo>
                  <a:lnTo>
                    <a:pt x="9793" y="1091"/>
                  </a:lnTo>
                  <a:lnTo>
                    <a:pt x="9805" y="1107"/>
                  </a:lnTo>
                  <a:lnTo>
                    <a:pt x="9811" y="1114"/>
                  </a:lnTo>
                  <a:lnTo>
                    <a:pt x="9818" y="1121"/>
                  </a:lnTo>
                  <a:lnTo>
                    <a:pt x="9825" y="1127"/>
                  </a:lnTo>
                  <a:lnTo>
                    <a:pt x="9832" y="1133"/>
                  </a:lnTo>
                  <a:lnTo>
                    <a:pt x="9840" y="1138"/>
                  </a:lnTo>
                  <a:lnTo>
                    <a:pt x="9849" y="1143"/>
                  </a:lnTo>
                  <a:lnTo>
                    <a:pt x="9857" y="1149"/>
                  </a:lnTo>
                  <a:lnTo>
                    <a:pt x="9866" y="1152"/>
                  </a:lnTo>
                  <a:lnTo>
                    <a:pt x="9874" y="1156"/>
                  </a:lnTo>
                  <a:lnTo>
                    <a:pt x="9883" y="1158"/>
                  </a:lnTo>
                  <a:lnTo>
                    <a:pt x="9894" y="1160"/>
                  </a:lnTo>
                  <a:lnTo>
                    <a:pt x="9903" y="1161"/>
                  </a:lnTo>
                  <a:lnTo>
                    <a:pt x="9906" y="1166"/>
                  </a:lnTo>
                  <a:lnTo>
                    <a:pt x="9907" y="1171"/>
                  </a:lnTo>
                  <a:lnTo>
                    <a:pt x="9908" y="1177"/>
                  </a:lnTo>
                  <a:lnTo>
                    <a:pt x="9907" y="1182"/>
                  </a:lnTo>
                  <a:lnTo>
                    <a:pt x="9905" y="1187"/>
                  </a:lnTo>
                  <a:lnTo>
                    <a:pt x="9903" y="1191"/>
                  </a:lnTo>
                  <a:lnTo>
                    <a:pt x="9901" y="1197"/>
                  </a:lnTo>
                  <a:lnTo>
                    <a:pt x="9897" y="1202"/>
                  </a:lnTo>
                  <a:lnTo>
                    <a:pt x="9891" y="1211"/>
                  </a:lnTo>
                  <a:lnTo>
                    <a:pt x="9883" y="1221"/>
                  </a:lnTo>
                  <a:lnTo>
                    <a:pt x="9880" y="1225"/>
                  </a:lnTo>
                  <a:lnTo>
                    <a:pt x="9878" y="1230"/>
                  </a:lnTo>
                  <a:lnTo>
                    <a:pt x="9876" y="1235"/>
                  </a:lnTo>
                  <a:lnTo>
                    <a:pt x="9875" y="1241"/>
                  </a:lnTo>
                  <a:lnTo>
                    <a:pt x="9866" y="1262"/>
                  </a:lnTo>
                  <a:lnTo>
                    <a:pt x="9858" y="1283"/>
                  </a:lnTo>
                  <a:lnTo>
                    <a:pt x="9852" y="1305"/>
                  </a:lnTo>
                  <a:lnTo>
                    <a:pt x="9846" y="1327"/>
                  </a:lnTo>
                  <a:lnTo>
                    <a:pt x="9840" y="1350"/>
                  </a:lnTo>
                  <a:lnTo>
                    <a:pt x="9835" y="1372"/>
                  </a:lnTo>
                  <a:lnTo>
                    <a:pt x="9829" y="1395"/>
                  </a:lnTo>
                  <a:lnTo>
                    <a:pt x="9823" y="1416"/>
                  </a:lnTo>
                  <a:lnTo>
                    <a:pt x="9815" y="1420"/>
                  </a:lnTo>
                  <a:lnTo>
                    <a:pt x="9806" y="1423"/>
                  </a:lnTo>
                  <a:lnTo>
                    <a:pt x="9796" y="1426"/>
                  </a:lnTo>
                  <a:lnTo>
                    <a:pt x="9786" y="1428"/>
                  </a:lnTo>
                  <a:lnTo>
                    <a:pt x="9765" y="1430"/>
                  </a:lnTo>
                  <a:lnTo>
                    <a:pt x="9743" y="1430"/>
                  </a:lnTo>
                  <a:lnTo>
                    <a:pt x="9720" y="1430"/>
                  </a:lnTo>
                  <a:lnTo>
                    <a:pt x="9697" y="1429"/>
                  </a:lnTo>
                  <a:lnTo>
                    <a:pt x="9675" y="1430"/>
                  </a:lnTo>
                  <a:lnTo>
                    <a:pt x="9653" y="1431"/>
                  </a:lnTo>
                  <a:lnTo>
                    <a:pt x="9592" y="1430"/>
                  </a:lnTo>
                  <a:lnTo>
                    <a:pt x="9532" y="1431"/>
                  </a:lnTo>
                  <a:lnTo>
                    <a:pt x="9470" y="1431"/>
                  </a:lnTo>
                  <a:lnTo>
                    <a:pt x="9409" y="1432"/>
                  </a:lnTo>
                  <a:lnTo>
                    <a:pt x="9349" y="1433"/>
                  </a:lnTo>
                  <a:lnTo>
                    <a:pt x="9287" y="1433"/>
                  </a:lnTo>
                  <a:lnTo>
                    <a:pt x="9227" y="1433"/>
                  </a:lnTo>
                  <a:lnTo>
                    <a:pt x="9168" y="1431"/>
                  </a:lnTo>
                  <a:lnTo>
                    <a:pt x="9164" y="1433"/>
                  </a:lnTo>
                  <a:lnTo>
                    <a:pt x="9161" y="1434"/>
                  </a:lnTo>
                  <a:lnTo>
                    <a:pt x="9157" y="1435"/>
                  </a:lnTo>
                  <a:lnTo>
                    <a:pt x="9153" y="1436"/>
                  </a:lnTo>
                  <a:lnTo>
                    <a:pt x="9150" y="1435"/>
                  </a:lnTo>
                  <a:lnTo>
                    <a:pt x="9147" y="1435"/>
                  </a:lnTo>
                  <a:lnTo>
                    <a:pt x="9145" y="1433"/>
                  </a:lnTo>
                  <a:lnTo>
                    <a:pt x="9142" y="1431"/>
                  </a:lnTo>
                  <a:lnTo>
                    <a:pt x="2998" y="1449"/>
                  </a:lnTo>
                  <a:lnTo>
                    <a:pt x="2906" y="1450"/>
                  </a:lnTo>
                  <a:lnTo>
                    <a:pt x="2813" y="1450"/>
                  </a:lnTo>
                  <a:lnTo>
                    <a:pt x="2723" y="1451"/>
                  </a:lnTo>
                  <a:lnTo>
                    <a:pt x="2632" y="1451"/>
                  </a:lnTo>
                  <a:lnTo>
                    <a:pt x="2542" y="1452"/>
                  </a:lnTo>
                  <a:lnTo>
                    <a:pt x="2451" y="1453"/>
                  </a:lnTo>
                  <a:lnTo>
                    <a:pt x="2361" y="1453"/>
                  </a:lnTo>
                  <a:lnTo>
                    <a:pt x="2270" y="1454"/>
                  </a:lnTo>
                  <a:lnTo>
                    <a:pt x="2180" y="1455"/>
                  </a:lnTo>
                  <a:lnTo>
                    <a:pt x="2090" y="1456"/>
                  </a:lnTo>
                  <a:lnTo>
                    <a:pt x="2000" y="1457"/>
                  </a:lnTo>
                  <a:lnTo>
                    <a:pt x="1909" y="1458"/>
                  </a:lnTo>
                  <a:lnTo>
                    <a:pt x="1819" y="1459"/>
                  </a:lnTo>
                  <a:lnTo>
                    <a:pt x="1728" y="1460"/>
                  </a:lnTo>
                  <a:lnTo>
                    <a:pt x="1637" y="1462"/>
                  </a:lnTo>
                  <a:lnTo>
                    <a:pt x="1545" y="1463"/>
                  </a:lnTo>
                  <a:lnTo>
                    <a:pt x="1508" y="1464"/>
                  </a:lnTo>
                  <a:lnTo>
                    <a:pt x="1470" y="1463"/>
                  </a:lnTo>
                  <a:lnTo>
                    <a:pt x="1432" y="1462"/>
                  </a:lnTo>
                  <a:lnTo>
                    <a:pt x="1394" y="1461"/>
                  </a:lnTo>
                  <a:lnTo>
                    <a:pt x="1356" y="1459"/>
                  </a:lnTo>
                  <a:lnTo>
                    <a:pt x="1318" y="1459"/>
                  </a:lnTo>
                  <a:lnTo>
                    <a:pt x="1280" y="1459"/>
                  </a:lnTo>
                  <a:lnTo>
                    <a:pt x="1243" y="1461"/>
                  </a:lnTo>
                  <a:lnTo>
                    <a:pt x="1236" y="1437"/>
                  </a:lnTo>
                  <a:lnTo>
                    <a:pt x="1230" y="1411"/>
                  </a:lnTo>
                  <a:lnTo>
                    <a:pt x="1224" y="1386"/>
                  </a:lnTo>
                  <a:lnTo>
                    <a:pt x="1218" y="1361"/>
                  </a:lnTo>
                  <a:lnTo>
                    <a:pt x="1212" y="1336"/>
                  </a:lnTo>
                  <a:lnTo>
                    <a:pt x="1203" y="1312"/>
                  </a:lnTo>
                  <a:lnTo>
                    <a:pt x="1199" y="1301"/>
                  </a:lnTo>
                  <a:lnTo>
                    <a:pt x="1194" y="1290"/>
                  </a:lnTo>
                  <a:lnTo>
                    <a:pt x="1188" y="1278"/>
                  </a:lnTo>
                  <a:lnTo>
                    <a:pt x="1182" y="1268"/>
                  </a:lnTo>
                  <a:lnTo>
                    <a:pt x="1192" y="1261"/>
                  </a:lnTo>
                  <a:lnTo>
                    <a:pt x="1201" y="1254"/>
                  </a:lnTo>
                  <a:lnTo>
                    <a:pt x="1210" y="1246"/>
                  </a:lnTo>
                  <a:lnTo>
                    <a:pt x="1218" y="1237"/>
                  </a:lnTo>
                  <a:lnTo>
                    <a:pt x="1226" y="1228"/>
                  </a:lnTo>
                  <a:lnTo>
                    <a:pt x="1233" y="1219"/>
                  </a:lnTo>
                  <a:lnTo>
                    <a:pt x="1239" y="1209"/>
                  </a:lnTo>
                  <a:lnTo>
                    <a:pt x="1245" y="1199"/>
                  </a:lnTo>
                  <a:lnTo>
                    <a:pt x="1250" y="1188"/>
                  </a:lnTo>
                  <a:lnTo>
                    <a:pt x="1256" y="1177"/>
                  </a:lnTo>
                  <a:lnTo>
                    <a:pt x="1260" y="1167"/>
                  </a:lnTo>
                  <a:lnTo>
                    <a:pt x="1264" y="1156"/>
                  </a:lnTo>
                  <a:lnTo>
                    <a:pt x="1270" y="1132"/>
                  </a:lnTo>
                  <a:lnTo>
                    <a:pt x="1274" y="1110"/>
                  </a:lnTo>
                  <a:lnTo>
                    <a:pt x="1278" y="1106"/>
                  </a:lnTo>
                  <a:lnTo>
                    <a:pt x="1281" y="1104"/>
                  </a:lnTo>
                  <a:lnTo>
                    <a:pt x="1285" y="1104"/>
                  </a:lnTo>
                  <a:lnTo>
                    <a:pt x="1289" y="1104"/>
                  </a:lnTo>
                  <a:lnTo>
                    <a:pt x="1299" y="1105"/>
                  </a:lnTo>
                  <a:lnTo>
                    <a:pt x="1308" y="1107"/>
                  </a:lnTo>
                  <a:lnTo>
                    <a:pt x="1340" y="1099"/>
                  </a:lnTo>
                  <a:lnTo>
                    <a:pt x="1374" y="1091"/>
                  </a:lnTo>
                  <a:lnTo>
                    <a:pt x="1391" y="1086"/>
                  </a:lnTo>
                  <a:lnTo>
                    <a:pt x="1407" y="1080"/>
                  </a:lnTo>
                  <a:lnTo>
                    <a:pt x="1422" y="1074"/>
                  </a:lnTo>
                  <a:lnTo>
                    <a:pt x="1438" y="1067"/>
                  </a:lnTo>
                  <a:lnTo>
                    <a:pt x="1453" y="1059"/>
                  </a:lnTo>
                  <a:lnTo>
                    <a:pt x="1466" y="1048"/>
                  </a:lnTo>
                  <a:lnTo>
                    <a:pt x="1479" y="1038"/>
                  </a:lnTo>
                  <a:lnTo>
                    <a:pt x="1492" y="1027"/>
                  </a:lnTo>
                  <a:lnTo>
                    <a:pt x="1502" y="1014"/>
                  </a:lnTo>
                  <a:lnTo>
                    <a:pt x="1512" y="999"/>
                  </a:lnTo>
                  <a:lnTo>
                    <a:pt x="1516" y="991"/>
                  </a:lnTo>
                  <a:lnTo>
                    <a:pt x="1520" y="983"/>
                  </a:lnTo>
                  <a:lnTo>
                    <a:pt x="1523" y="974"/>
                  </a:lnTo>
                  <a:lnTo>
                    <a:pt x="1526" y="966"/>
                  </a:lnTo>
                  <a:lnTo>
                    <a:pt x="1531" y="942"/>
                  </a:lnTo>
                  <a:lnTo>
                    <a:pt x="1533" y="918"/>
                  </a:lnTo>
                  <a:lnTo>
                    <a:pt x="1533" y="905"/>
                  </a:lnTo>
                  <a:lnTo>
                    <a:pt x="1533" y="893"/>
                  </a:lnTo>
                  <a:lnTo>
                    <a:pt x="1532" y="881"/>
                  </a:lnTo>
                  <a:lnTo>
                    <a:pt x="1531" y="868"/>
                  </a:lnTo>
                  <a:lnTo>
                    <a:pt x="1528" y="856"/>
                  </a:lnTo>
                  <a:lnTo>
                    <a:pt x="1524" y="845"/>
                  </a:lnTo>
                  <a:lnTo>
                    <a:pt x="1520" y="833"/>
                  </a:lnTo>
                  <a:lnTo>
                    <a:pt x="1515" y="821"/>
                  </a:lnTo>
                  <a:lnTo>
                    <a:pt x="1509" y="811"/>
                  </a:lnTo>
                  <a:lnTo>
                    <a:pt x="1502" y="802"/>
                  </a:lnTo>
                  <a:lnTo>
                    <a:pt x="1493" y="793"/>
                  </a:lnTo>
                  <a:lnTo>
                    <a:pt x="1484" y="784"/>
                  </a:lnTo>
                  <a:lnTo>
                    <a:pt x="1467" y="772"/>
                  </a:lnTo>
                  <a:lnTo>
                    <a:pt x="1451" y="762"/>
                  </a:lnTo>
                  <a:lnTo>
                    <a:pt x="1433" y="754"/>
                  </a:lnTo>
                  <a:lnTo>
                    <a:pt x="1416" y="747"/>
                  </a:lnTo>
                  <a:lnTo>
                    <a:pt x="1398" y="742"/>
                  </a:lnTo>
                  <a:lnTo>
                    <a:pt x="1378" y="738"/>
                  </a:lnTo>
                  <a:lnTo>
                    <a:pt x="1359" y="735"/>
                  </a:lnTo>
                  <a:lnTo>
                    <a:pt x="1338" y="734"/>
                  </a:lnTo>
                  <a:lnTo>
                    <a:pt x="1274" y="750"/>
                  </a:lnTo>
                  <a:lnTo>
                    <a:pt x="1270" y="741"/>
                  </a:lnTo>
                  <a:lnTo>
                    <a:pt x="1267" y="732"/>
                  </a:lnTo>
                  <a:lnTo>
                    <a:pt x="1264" y="722"/>
                  </a:lnTo>
                  <a:lnTo>
                    <a:pt x="1261" y="712"/>
                  </a:lnTo>
                  <a:lnTo>
                    <a:pt x="1257" y="693"/>
                  </a:lnTo>
                  <a:lnTo>
                    <a:pt x="1253" y="673"/>
                  </a:lnTo>
                  <a:lnTo>
                    <a:pt x="1228" y="646"/>
                  </a:lnTo>
                  <a:lnTo>
                    <a:pt x="1201" y="620"/>
                  </a:lnTo>
                  <a:lnTo>
                    <a:pt x="1174" y="594"/>
                  </a:lnTo>
                  <a:lnTo>
                    <a:pt x="1148" y="566"/>
                  </a:lnTo>
                  <a:lnTo>
                    <a:pt x="1147" y="561"/>
                  </a:lnTo>
                  <a:lnTo>
                    <a:pt x="1148" y="557"/>
                  </a:lnTo>
                  <a:lnTo>
                    <a:pt x="1149" y="552"/>
                  </a:lnTo>
                  <a:lnTo>
                    <a:pt x="1150" y="547"/>
                  </a:lnTo>
                  <a:lnTo>
                    <a:pt x="1154" y="537"/>
                  </a:lnTo>
                  <a:lnTo>
                    <a:pt x="1159" y="528"/>
                  </a:lnTo>
                  <a:lnTo>
                    <a:pt x="1172" y="512"/>
                  </a:lnTo>
                  <a:lnTo>
                    <a:pt x="1185" y="495"/>
                  </a:lnTo>
                  <a:lnTo>
                    <a:pt x="1192" y="474"/>
                  </a:lnTo>
                  <a:lnTo>
                    <a:pt x="1199" y="454"/>
                  </a:lnTo>
                  <a:lnTo>
                    <a:pt x="1208" y="433"/>
                  </a:lnTo>
                  <a:lnTo>
                    <a:pt x="1215" y="413"/>
                  </a:lnTo>
                  <a:lnTo>
                    <a:pt x="1221" y="391"/>
                  </a:lnTo>
                  <a:lnTo>
                    <a:pt x="1226" y="370"/>
                  </a:lnTo>
                  <a:lnTo>
                    <a:pt x="1228" y="359"/>
                  </a:lnTo>
                  <a:lnTo>
                    <a:pt x="1230" y="348"/>
                  </a:lnTo>
                  <a:lnTo>
                    <a:pt x="1231" y="337"/>
                  </a:lnTo>
                  <a:lnTo>
                    <a:pt x="1231" y="326"/>
                  </a:lnTo>
                  <a:lnTo>
                    <a:pt x="1248" y="323"/>
                  </a:lnTo>
                  <a:lnTo>
                    <a:pt x="1266" y="321"/>
                  </a:lnTo>
                  <a:lnTo>
                    <a:pt x="1284" y="321"/>
                  </a:lnTo>
                  <a:lnTo>
                    <a:pt x="1302" y="320"/>
                  </a:lnTo>
                  <a:lnTo>
                    <a:pt x="1338" y="321"/>
                  </a:lnTo>
                  <a:lnTo>
                    <a:pt x="1375" y="322"/>
                  </a:lnTo>
                  <a:lnTo>
                    <a:pt x="1412" y="323"/>
                  </a:lnTo>
                  <a:lnTo>
                    <a:pt x="1448" y="322"/>
                  </a:lnTo>
                  <a:lnTo>
                    <a:pt x="1465" y="321"/>
                  </a:lnTo>
                  <a:lnTo>
                    <a:pt x="1484" y="318"/>
                  </a:lnTo>
                  <a:lnTo>
                    <a:pt x="1500" y="315"/>
                  </a:lnTo>
                  <a:lnTo>
                    <a:pt x="1517" y="309"/>
                  </a:lnTo>
                  <a:lnTo>
                    <a:pt x="1718" y="310"/>
                  </a:lnTo>
                  <a:lnTo>
                    <a:pt x="1842" y="308"/>
                  </a:lnTo>
                  <a:lnTo>
                    <a:pt x="1966" y="306"/>
                  </a:lnTo>
                  <a:lnTo>
                    <a:pt x="2091" y="305"/>
                  </a:lnTo>
                  <a:lnTo>
                    <a:pt x="2215" y="303"/>
                  </a:lnTo>
                  <a:lnTo>
                    <a:pt x="2340" y="302"/>
                  </a:lnTo>
                  <a:lnTo>
                    <a:pt x="2464" y="301"/>
                  </a:lnTo>
                  <a:lnTo>
                    <a:pt x="2589" y="300"/>
                  </a:lnTo>
                  <a:lnTo>
                    <a:pt x="2712" y="298"/>
                  </a:lnTo>
                  <a:lnTo>
                    <a:pt x="2837" y="297"/>
                  </a:lnTo>
                  <a:lnTo>
                    <a:pt x="2961" y="296"/>
                  </a:lnTo>
                  <a:lnTo>
                    <a:pt x="3085" y="295"/>
                  </a:lnTo>
                  <a:lnTo>
                    <a:pt x="3209" y="294"/>
                  </a:lnTo>
                  <a:lnTo>
                    <a:pt x="3334" y="292"/>
                  </a:lnTo>
                  <a:lnTo>
                    <a:pt x="3458" y="291"/>
                  </a:lnTo>
                  <a:lnTo>
                    <a:pt x="3581" y="289"/>
                  </a:lnTo>
                  <a:lnTo>
                    <a:pt x="3706" y="287"/>
                  </a:lnTo>
                  <a:lnTo>
                    <a:pt x="3831" y="286"/>
                  </a:lnTo>
                  <a:lnTo>
                    <a:pt x="4056" y="286"/>
                  </a:lnTo>
                  <a:lnTo>
                    <a:pt x="4365" y="285"/>
                  </a:lnTo>
                  <a:lnTo>
                    <a:pt x="4747" y="284"/>
                  </a:lnTo>
                  <a:lnTo>
                    <a:pt x="5184" y="284"/>
                  </a:lnTo>
                  <a:lnTo>
                    <a:pt x="5665" y="283"/>
                  </a:lnTo>
                  <a:lnTo>
                    <a:pt x="6173" y="283"/>
                  </a:lnTo>
                  <a:lnTo>
                    <a:pt x="6696" y="282"/>
                  </a:lnTo>
                  <a:lnTo>
                    <a:pt x="7218" y="281"/>
                  </a:lnTo>
                  <a:lnTo>
                    <a:pt x="7727" y="281"/>
                  </a:lnTo>
                  <a:lnTo>
                    <a:pt x="8208" y="280"/>
                  </a:lnTo>
                  <a:lnTo>
                    <a:pt x="8646" y="280"/>
                  </a:lnTo>
                  <a:lnTo>
                    <a:pt x="9028" y="279"/>
                  </a:lnTo>
                  <a:lnTo>
                    <a:pt x="9339" y="278"/>
                  </a:lnTo>
                  <a:lnTo>
                    <a:pt x="9564" y="278"/>
                  </a:lnTo>
                  <a:lnTo>
                    <a:pt x="9690" y="277"/>
                  </a:lnTo>
                  <a:lnTo>
                    <a:pt x="9780" y="273"/>
                  </a:lnTo>
                  <a:lnTo>
                    <a:pt x="9787" y="284"/>
                  </a:lnTo>
                  <a:lnTo>
                    <a:pt x="9793" y="296"/>
                  </a:lnTo>
                  <a:lnTo>
                    <a:pt x="9799" y="308"/>
                  </a:lnTo>
                  <a:lnTo>
                    <a:pt x="9803" y="322"/>
                  </a:lnTo>
                  <a:lnTo>
                    <a:pt x="9807" y="335"/>
                  </a:lnTo>
                  <a:lnTo>
                    <a:pt x="9812" y="348"/>
                  </a:lnTo>
                  <a:lnTo>
                    <a:pt x="9817" y="361"/>
                  </a:lnTo>
                  <a:lnTo>
                    <a:pt x="9823" y="374"/>
                  </a:lnTo>
                  <a:lnTo>
                    <a:pt x="9832" y="395"/>
                  </a:lnTo>
                  <a:lnTo>
                    <a:pt x="9842" y="417"/>
                  </a:lnTo>
                  <a:lnTo>
                    <a:pt x="9853" y="438"/>
                  </a:lnTo>
                  <a:lnTo>
                    <a:pt x="9864" y="460"/>
                  </a:lnTo>
                  <a:lnTo>
                    <a:pt x="9876" y="480"/>
                  </a:lnTo>
                  <a:lnTo>
                    <a:pt x="9888" y="501"/>
                  </a:lnTo>
                  <a:lnTo>
                    <a:pt x="9902" y="520"/>
                  </a:lnTo>
                  <a:lnTo>
                    <a:pt x="9915" y="538"/>
                  </a:lnTo>
                  <a:lnTo>
                    <a:pt x="9910" y="544"/>
                  </a:lnTo>
                  <a:lnTo>
                    <a:pt x="9904" y="549"/>
                  </a:lnTo>
                  <a:lnTo>
                    <a:pt x="9897" y="553"/>
                  </a:lnTo>
                  <a:lnTo>
                    <a:pt x="9890" y="555"/>
                  </a:lnTo>
                  <a:lnTo>
                    <a:pt x="9874" y="559"/>
                  </a:lnTo>
                  <a:lnTo>
                    <a:pt x="9860" y="564"/>
                  </a:lnTo>
                  <a:close/>
                  <a:moveTo>
                    <a:pt x="9765" y="925"/>
                  </a:moveTo>
                  <a:lnTo>
                    <a:pt x="9753" y="928"/>
                  </a:lnTo>
                  <a:lnTo>
                    <a:pt x="9741" y="929"/>
                  </a:lnTo>
                  <a:lnTo>
                    <a:pt x="9729" y="929"/>
                  </a:lnTo>
                  <a:lnTo>
                    <a:pt x="9717" y="928"/>
                  </a:lnTo>
                  <a:lnTo>
                    <a:pt x="9706" y="926"/>
                  </a:lnTo>
                  <a:lnTo>
                    <a:pt x="9694" y="924"/>
                  </a:lnTo>
                  <a:lnTo>
                    <a:pt x="9683" y="921"/>
                  </a:lnTo>
                  <a:lnTo>
                    <a:pt x="9672" y="917"/>
                  </a:lnTo>
                  <a:lnTo>
                    <a:pt x="9665" y="911"/>
                  </a:lnTo>
                  <a:lnTo>
                    <a:pt x="9660" y="906"/>
                  </a:lnTo>
                  <a:lnTo>
                    <a:pt x="9654" y="900"/>
                  </a:lnTo>
                  <a:lnTo>
                    <a:pt x="9650" y="894"/>
                  </a:lnTo>
                  <a:lnTo>
                    <a:pt x="9646" y="887"/>
                  </a:lnTo>
                  <a:lnTo>
                    <a:pt x="9644" y="881"/>
                  </a:lnTo>
                  <a:lnTo>
                    <a:pt x="9642" y="874"/>
                  </a:lnTo>
                  <a:lnTo>
                    <a:pt x="9641" y="866"/>
                  </a:lnTo>
                  <a:lnTo>
                    <a:pt x="9640" y="852"/>
                  </a:lnTo>
                  <a:lnTo>
                    <a:pt x="9640" y="837"/>
                  </a:lnTo>
                  <a:lnTo>
                    <a:pt x="9642" y="821"/>
                  </a:lnTo>
                  <a:lnTo>
                    <a:pt x="9644" y="806"/>
                  </a:lnTo>
                  <a:lnTo>
                    <a:pt x="9647" y="798"/>
                  </a:lnTo>
                  <a:lnTo>
                    <a:pt x="9652" y="791"/>
                  </a:lnTo>
                  <a:lnTo>
                    <a:pt x="9658" y="785"/>
                  </a:lnTo>
                  <a:lnTo>
                    <a:pt x="9666" y="780"/>
                  </a:lnTo>
                  <a:lnTo>
                    <a:pt x="9673" y="775"/>
                  </a:lnTo>
                  <a:lnTo>
                    <a:pt x="9682" y="772"/>
                  </a:lnTo>
                  <a:lnTo>
                    <a:pt x="9690" y="770"/>
                  </a:lnTo>
                  <a:lnTo>
                    <a:pt x="9699" y="768"/>
                  </a:lnTo>
                  <a:lnTo>
                    <a:pt x="9712" y="767"/>
                  </a:lnTo>
                  <a:lnTo>
                    <a:pt x="9722" y="767"/>
                  </a:lnTo>
                  <a:lnTo>
                    <a:pt x="9733" y="768"/>
                  </a:lnTo>
                  <a:lnTo>
                    <a:pt x="9743" y="771"/>
                  </a:lnTo>
                  <a:lnTo>
                    <a:pt x="9754" y="775"/>
                  </a:lnTo>
                  <a:lnTo>
                    <a:pt x="9764" y="781"/>
                  </a:lnTo>
                  <a:lnTo>
                    <a:pt x="9774" y="786"/>
                  </a:lnTo>
                  <a:lnTo>
                    <a:pt x="9783" y="793"/>
                  </a:lnTo>
                  <a:lnTo>
                    <a:pt x="9789" y="799"/>
                  </a:lnTo>
                  <a:lnTo>
                    <a:pt x="9794" y="807"/>
                  </a:lnTo>
                  <a:lnTo>
                    <a:pt x="9799" y="815"/>
                  </a:lnTo>
                  <a:lnTo>
                    <a:pt x="9803" y="824"/>
                  </a:lnTo>
                  <a:lnTo>
                    <a:pt x="9806" y="833"/>
                  </a:lnTo>
                  <a:lnTo>
                    <a:pt x="9808" y="842"/>
                  </a:lnTo>
                  <a:lnTo>
                    <a:pt x="9809" y="852"/>
                  </a:lnTo>
                  <a:lnTo>
                    <a:pt x="9809" y="861"/>
                  </a:lnTo>
                  <a:lnTo>
                    <a:pt x="9807" y="872"/>
                  </a:lnTo>
                  <a:lnTo>
                    <a:pt x="9805" y="881"/>
                  </a:lnTo>
                  <a:lnTo>
                    <a:pt x="9802" y="890"/>
                  </a:lnTo>
                  <a:lnTo>
                    <a:pt x="9796" y="898"/>
                  </a:lnTo>
                  <a:lnTo>
                    <a:pt x="9790" y="906"/>
                  </a:lnTo>
                  <a:lnTo>
                    <a:pt x="9783" y="913"/>
                  </a:lnTo>
                  <a:lnTo>
                    <a:pt x="9775" y="920"/>
                  </a:lnTo>
                  <a:lnTo>
                    <a:pt x="9765" y="925"/>
                  </a:lnTo>
                  <a:close/>
                  <a:moveTo>
                    <a:pt x="9731" y="895"/>
                  </a:moveTo>
                  <a:lnTo>
                    <a:pt x="9724" y="894"/>
                  </a:lnTo>
                  <a:lnTo>
                    <a:pt x="9717" y="893"/>
                  </a:lnTo>
                  <a:lnTo>
                    <a:pt x="9710" y="890"/>
                  </a:lnTo>
                  <a:lnTo>
                    <a:pt x="9703" y="887"/>
                  </a:lnTo>
                  <a:lnTo>
                    <a:pt x="9698" y="882"/>
                  </a:lnTo>
                  <a:lnTo>
                    <a:pt x="9694" y="877"/>
                  </a:lnTo>
                  <a:lnTo>
                    <a:pt x="9691" y="871"/>
                  </a:lnTo>
                  <a:lnTo>
                    <a:pt x="9690" y="864"/>
                  </a:lnTo>
                  <a:lnTo>
                    <a:pt x="9691" y="850"/>
                  </a:lnTo>
                  <a:lnTo>
                    <a:pt x="9693" y="836"/>
                  </a:lnTo>
                  <a:lnTo>
                    <a:pt x="9696" y="830"/>
                  </a:lnTo>
                  <a:lnTo>
                    <a:pt x="9699" y="824"/>
                  </a:lnTo>
                  <a:lnTo>
                    <a:pt x="9702" y="821"/>
                  </a:lnTo>
                  <a:lnTo>
                    <a:pt x="9704" y="820"/>
                  </a:lnTo>
                  <a:lnTo>
                    <a:pt x="9709" y="818"/>
                  </a:lnTo>
                  <a:lnTo>
                    <a:pt x="9712" y="817"/>
                  </a:lnTo>
                  <a:lnTo>
                    <a:pt x="9719" y="819"/>
                  </a:lnTo>
                  <a:lnTo>
                    <a:pt x="9726" y="821"/>
                  </a:lnTo>
                  <a:lnTo>
                    <a:pt x="9733" y="825"/>
                  </a:lnTo>
                  <a:lnTo>
                    <a:pt x="9739" y="828"/>
                  </a:lnTo>
                  <a:lnTo>
                    <a:pt x="9745" y="832"/>
                  </a:lnTo>
                  <a:lnTo>
                    <a:pt x="9749" y="838"/>
                  </a:lnTo>
                  <a:lnTo>
                    <a:pt x="9754" y="844"/>
                  </a:lnTo>
                  <a:lnTo>
                    <a:pt x="9756" y="851"/>
                  </a:lnTo>
                  <a:lnTo>
                    <a:pt x="9756" y="857"/>
                  </a:lnTo>
                  <a:lnTo>
                    <a:pt x="9756" y="864"/>
                  </a:lnTo>
                  <a:lnTo>
                    <a:pt x="9755" y="871"/>
                  </a:lnTo>
                  <a:lnTo>
                    <a:pt x="9753" y="878"/>
                  </a:lnTo>
                  <a:lnTo>
                    <a:pt x="9748" y="884"/>
                  </a:lnTo>
                  <a:lnTo>
                    <a:pt x="9744" y="889"/>
                  </a:lnTo>
                  <a:lnTo>
                    <a:pt x="9741" y="891"/>
                  </a:lnTo>
                  <a:lnTo>
                    <a:pt x="9738" y="892"/>
                  </a:lnTo>
                  <a:lnTo>
                    <a:pt x="9734" y="894"/>
                  </a:lnTo>
                  <a:lnTo>
                    <a:pt x="9731" y="895"/>
                  </a:lnTo>
                  <a:close/>
                  <a:moveTo>
                    <a:pt x="3305" y="1689"/>
                  </a:moveTo>
                  <a:lnTo>
                    <a:pt x="3299" y="1686"/>
                  </a:lnTo>
                  <a:lnTo>
                    <a:pt x="3305" y="1674"/>
                  </a:lnTo>
                  <a:lnTo>
                    <a:pt x="3307" y="1674"/>
                  </a:lnTo>
                  <a:lnTo>
                    <a:pt x="3309" y="1676"/>
                  </a:lnTo>
                  <a:lnTo>
                    <a:pt x="3310" y="1678"/>
                  </a:lnTo>
                  <a:lnTo>
                    <a:pt x="3310" y="1680"/>
                  </a:lnTo>
                  <a:lnTo>
                    <a:pt x="3310" y="1683"/>
                  </a:lnTo>
                  <a:lnTo>
                    <a:pt x="3309" y="1685"/>
                  </a:lnTo>
                  <a:lnTo>
                    <a:pt x="3307" y="1687"/>
                  </a:lnTo>
                  <a:lnTo>
                    <a:pt x="3305" y="1689"/>
                  </a:lnTo>
                  <a:close/>
                  <a:moveTo>
                    <a:pt x="1372" y="1016"/>
                  </a:moveTo>
                  <a:lnTo>
                    <a:pt x="1367" y="1019"/>
                  </a:lnTo>
                  <a:lnTo>
                    <a:pt x="1362" y="1021"/>
                  </a:lnTo>
                  <a:lnTo>
                    <a:pt x="1356" y="1023"/>
                  </a:lnTo>
                  <a:lnTo>
                    <a:pt x="1350" y="1024"/>
                  </a:lnTo>
                  <a:lnTo>
                    <a:pt x="1337" y="1024"/>
                  </a:lnTo>
                  <a:lnTo>
                    <a:pt x="1325" y="1023"/>
                  </a:lnTo>
                  <a:lnTo>
                    <a:pt x="1314" y="1021"/>
                  </a:lnTo>
                  <a:lnTo>
                    <a:pt x="1303" y="1017"/>
                  </a:lnTo>
                  <a:lnTo>
                    <a:pt x="1292" y="1012"/>
                  </a:lnTo>
                  <a:lnTo>
                    <a:pt x="1283" y="1004"/>
                  </a:lnTo>
                  <a:lnTo>
                    <a:pt x="1278" y="1000"/>
                  </a:lnTo>
                  <a:lnTo>
                    <a:pt x="1273" y="996"/>
                  </a:lnTo>
                  <a:lnTo>
                    <a:pt x="1269" y="991"/>
                  </a:lnTo>
                  <a:lnTo>
                    <a:pt x="1266" y="986"/>
                  </a:lnTo>
                  <a:lnTo>
                    <a:pt x="1260" y="976"/>
                  </a:lnTo>
                  <a:lnTo>
                    <a:pt x="1256" y="964"/>
                  </a:lnTo>
                  <a:lnTo>
                    <a:pt x="1252" y="940"/>
                  </a:lnTo>
                  <a:lnTo>
                    <a:pt x="1249" y="917"/>
                  </a:lnTo>
                  <a:lnTo>
                    <a:pt x="1255" y="906"/>
                  </a:lnTo>
                  <a:lnTo>
                    <a:pt x="1258" y="896"/>
                  </a:lnTo>
                  <a:lnTo>
                    <a:pt x="1261" y="885"/>
                  </a:lnTo>
                  <a:lnTo>
                    <a:pt x="1263" y="875"/>
                  </a:lnTo>
                  <a:lnTo>
                    <a:pt x="1265" y="863"/>
                  </a:lnTo>
                  <a:lnTo>
                    <a:pt x="1267" y="853"/>
                  </a:lnTo>
                  <a:lnTo>
                    <a:pt x="1270" y="842"/>
                  </a:lnTo>
                  <a:lnTo>
                    <a:pt x="1274" y="833"/>
                  </a:lnTo>
                  <a:lnTo>
                    <a:pt x="1283" y="829"/>
                  </a:lnTo>
                  <a:lnTo>
                    <a:pt x="1293" y="825"/>
                  </a:lnTo>
                  <a:lnTo>
                    <a:pt x="1303" y="820"/>
                  </a:lnTo>
                  <a:lnTo>
                    <a:pt x="1313" y="817"/>
                  </a:lnTo>
                  <a:lnTo>
                    <a:pt x="1323" y="815"/>
                  </a:lnTo>
                  <a:lnTo>
                    <a:pt x="1333" y="813"/>
                  </a:lnTo>
                  <a:lnTo>
                    <a:pt x="1344" y="812"/>
                  </a:lnTo>
                  <a:lnTo>
                    <a:pt x="1354" y="812"/>
                  </a:lnTo>
                  <a:lnTo>
                    <a:pt x="1364" y="812"/>
                  </a:lnTo>
                  <a:lnTo>
                    <a:pt x="1374" y="813"/>
                  </a:lnTo>
                  <a:lnTo>
                    <a:pt x="1384" y="815"/>
                  </a:lnTo>
                  <a:lnTo>
                    <a:pt x="1394" y="818"/>
                  </a:lnTo>
                  <a:lnTo>
                    <a:pt x="1404" y="822"/>
                  </a:lnTo>
                  <a:lnTo>
                    <a:pt x="1413" y="828"/>
                  </a:lnTo>
                  <a:lnTo>
                    <a:pt x="1422" y="833"/>
                  </a:lnTo>
                  <a:lnTo>
                    <a:pt x="1431" y="840"/>
                  </a:lnTo>
                  <a:lnTo>
                    <a:pt x="1436" y="845"/>
                  </a:lnTo>
                  <a:lnTo>
                    <a:pt x="1439" y="851"/>
                  </a:lnTo>
                  <a:lnTo>
                    <a:pt x="1442" y="857"/>
                  </a:lnTo>
                  <a:lnTo>
                    <a:pt x="1444" y="863"/>
                  </a:lnTo>
                  <a:lnTo>
                    <a:pt x="1447" y="877"/>
                  </a:lnTo>
                  <a:lnTo>
                    <a:pt x="1449" y="890"/>
                  </a:lnTo>
                  <a:lnTo>
                    <a:pt x="1448" y="904"/>
                  </a:lnTo>
                  <a:lnTo>
                    <a:pt x="1446" y="918"/>
                  </a:lnTo>
                  <a:lnTo>
                    <a:pt x="1444" y="932"/>
                  </a:lnTo>
                  <a:lnTo>
                    <a:pt x="1441" y="944"/>
                  </a:lnTo>
                  <a:lnTo>
                    <a:pt x="1434" y="955"/>
                  </a:lnTo>
                  <a:lnTo>
                    <a:pt x="1427" y="967"/>
                  </a:lnTo>
                  <a:lnTo>
                    <a:pt x="1420" y="976"/>
                  </a:lnTo>
                  <a:lnTo>
                    <a:pt x="1412" y="985"/>
                  </a:lnTo>
                  <a:lnTo>
                    <a:pt x="1404" y="993"/>
                  </a:lnTo>
                  <a:lnTo>
                    <a:pt x="1394" y="1001"/>
                  </a:lnTo>
                  <a:lnTo>
                    <a:pt x="1383" y="1009"/>
                  </a:lnTo>
                  <a:lnTo>
                    <a:pt x="1372" y="1016"/>
                  </a:lnTo>
                  <a:close/>
                  <a:moveTo>
                    <a:pt x="1366" y="967"/>
                  </a:moveTo>
                  <a:lnTo>
                    <a:pt x="1359" y="970"/>
                  </a:lnTo>
                  <a:lnTo>
                    <a:pt x="1352" y="973"/>
                  </a:lnTo>
                  <a:lnTo>
                    <a:pt x="1344" y="974"/>
                  </a:lnTo>
                  <a:lnTo>
                    <a:pt x="1336" y="974"/>
                  </a:lnTo>
                  <a:lnTo>
                    <a:pt x="1328" y="974"/>
                  </a:lnTo>
                  <a:lnTo>
                    <a:pt x="1321" y="973"/>
                  </a:lnTo>
                  <a:lnTo>
                    <a:pt x="1314" y="971"/>
                  </a:lnTo>
                  <a:lnTo>
                    <a:pt x="1308" y="968"/>
                  </a:lnTo>
                  <a:lnTo>
                    <a:pt x="1302" y="959"/>
                  </a:lnTo>
                  <a:lnTo>
                    <a:pt x="1298" y="950"/>
                  </a:lnTo>
                  <a:lnTo>
                    <a:pt x="1294" y="941"/>
                  </a:lnTo>
                  <a:lnTo>
                    <a:pt x="1293" y="931"/>
                  </a:lnTo>
                  <a:lnTo>
                    <a:pt x="1293" y="921"/>
                  </a:lnTo>
                  <a:lnTo>
                    <a:pt x="1294" y="911"/>
                  </a:lnTo>
                  <a:lnTo>
                    <a:pt x="1298" y="902"/>
                  </a:lnTo>
                  <a:lnTo>
                    <a:pt x="1302" y="894"/>
                  </a:lnTo>
                  <a:lnTo>
                    <a:pt x="1310" y="883"/>
                  </a:lnTo>
                  <a:lnTo>
                    <a:pt x="1317" y="870"/>
                  </a:lnTo>
                  <a:lnTo>
                    <a:pt x="1321" y="863"/>
                  </a:lnTo>
                  <a:lnTo>
                    <a:pt x="1325" y="858"/>
                  </a:lnTo>
                  <a:lnTo>
                    <a:pt x="1331" y="853"/>
                  </a:lnTo>
                  <a:lnTo>
                    <a:pt x="1338" y="850"/>
                  </a:lnTo>
                  <a:lnTo>
                    <a:pt x="1348" y="853"/>
                  </a:lnTo>
                  <a:lnTo>
                    <a:pt x="1358" y="856"/>
                  </a:lnTo>
                  <a:lnTo>
                    <a:pt x="1367" y="860"/>
                  </a:lnTo>
                  <a:lnTo>
                    <a:pt x="1375" y="864"/>
                  </a:lnTo>
                  <a:lnTo>
                    <a:pt x="1384" y="871"/>
                  </a:lnTo>
                  <a:lnTo>
                    <a:pt x="1392" y="877"/>
                  </a:lnTo>
                  <a:lnTo>
                    <a:pt x="1398" y="884"/>
                  </a:lnTo>
                  <a:lnTo>
                    <a:pt x="1404" y="893"/>
                  </a:lnTo>
                  <a:lnTo>
                    <a:pt x="1404" y="903"/>
                  </a:lnTo>
                  <a:lnTo>
                    <a:pt x="1403" y="913"/>
                  </a:lnTo>
                  <a:lnTo>
                    <a:pt x="1400" y="924"/>
                  </a:lnTo>
                  <a:lnTo>
                    <a:pt x="1396" y="933"/>
                  </a:lnTo>
                  <a:lnTo>
                    <a:pt x="1390" y="942"/>
                  </a:lnTo>
                  <a:lnTo>
                    <a:pt x="1383" y="951"/>
                  </a:lnTo>
                  <a:lnTo>
                    <a:pt x="1375" y="959"/>
                  </a:lnTo>
                  <a:lnTo>
                    <a:pt x="1366" y="967"/>
                  </a:lnTo>
                  <a:close/>
                  <a:moveTo>
                    <a:pt x="933" y="427"/>
                  </a:moveTo>
                  <a:lnTo>
                    <a:pt x="923" y="433"/>
                  </a:lnTo>
                  <a:lnTo>
                    <a:pt x="914" y="438"/>
                  </a:lnTo>
                  <a:lnTo>
                    <a:pt x="905" y="441"/>
                  </a:lnTo>
                  <a:lnTo>
                    <a:pt x="896" y="442"/>
                  </a:lnTo>
                  <a:lnTo>
                    <a:pt x="887" y="442"/>
                  </a:lnTo>
                  <a:lnTo>
                    <a:pt x="877" y="441"/>
                  </a:lnTo>
                  <a:lnTo>
                    <a:pt x="868" y="438"/>
                  </a:lnTo>
                  <a:lnTo>
                    <a:pt x="859" y="434"/>
                  </a:lnTo>
                  <a:lnTo>
                    <a:pt x="853" y="427"/>
                  </a:lnTo>
                  <a:lnTo>
                    <a:pt x="848" y="418"/>
                  </a:lnTo>
                  <a:lnTo>
                    <a:pt x="843" y="410"/>
                  </a:lnTo>
                  <a:lnTo>
                    <a:pt x="839" y="400"/>
                  </a:lnTo>
                  <a:lnTo>
                    <a:pt x="835" y="396"/>
                  </a:lnTo>
                  <a:lnTo>
                    <a:pt x="832" y="393"/>
                  </a:lnTo>
                  <a:lnTo>
                    <a:pt x="829" y="389"/>
                  </a:lnTo>
                  <a:lnTo>
                    <a:pt x="826" y="387"/>
                  </a:lnTo>
                  <a:lnTo>
                    <a:pt x="822" y="385"/>
                  </a:lnTo>
                  <a:lnTo>
                    <a:pt x="817" y="383"/>
                  </a:lnTo>
                  <a:lnTo>
                    <a:pt x="812" y="383"/>
                  </a:lnTo>
                  <a:lnTo>
                    <a:pt x="806" y="383"/>
                  </a:lnTo>
                  <a:lnTo>
                    <a:pt x="800" y="384"/>
                  </a:lnTo>
                  <a:lnTo>
                    <a:pt x="793" y="387"/>
                  </a:lnTo>
                  <a:lnTo>
                    <a:pt x="785" y="391"/>
                  </a:lnTo>
                  <a:lnTo>
                    <a:pt x="779" y="395"/>
                  </a:lnTo>
                  <a:lnTo>
                    <a:pt x="773" y="401"/>
                  </a:lnTo>
                  <a:lnTo>
                    <a:pt x="767" y="407"/>
                  </a:lnTo>
                  <a:lnTo>
                    <a:pt x="762" y="414"/>
                  </a:lnTo>
                  <a:lnTo>
                    <a:pt x="757" y="420"/>
                  </a:lnTo>
                  <a:lnTo>
                    <a:pt x="756" y="450"/>
                  </a:lnTo>
                  <a:lnTo>
                    <a:pt x="755" y="479"/>
                  </a:lnTo>
                  <a:lnTo>
                    <a:pt x="756" y="486"/>
                  </a:lnTo>
                  <a:lnTo>
                    <a:pt x="757" y="492"/>
                  </a:lnTo>
                  <a:lnTo>
                    <a:pt x="759" y="500"/>
                  </a:lnTo>
                  <a:lnTo>
                    <a:pt x="762" y="505"/>
                  </a:lnTo>
                  <a:lnTo>
                    <a:pt x="766" y="511"/>
                  </a:lnTo>
                  <a:lnTo>
                    <a:pt x="771" y="516"/>
                  </a:lnTo>
                  <a:lnTo>
                    <a:pt x="777" y="520"/>
                  </a:lnTo>
                  <a:lnTo>
                    <a:pt x="784" y="524"/>
                  </a:lnTo>
                  <a:lnTo>
                    <a:pt x="789" y="530"/>
                  </a:lnTo>
                  <a:lnTo>
                    <a:pt x="797" y="534"/>
                  </a:lnTo>
                  <a:lnTo>
                    <a:pt x="804" y="537"/>
                  </a:lnTo>
                  <a:lnTo>
                    <a:pt x="811" y="540"/>
                  </a:lnTo>
                  <a:lnTo>
                    <a:pt x="818" y="543"/>
                  </a:lnTo>
                  <a:lnTo>
                    <a:pt x="825" y="548"/>
                  </a:lnTo>
                  <a:lnTo>
                    <a:pt x="828" y="550"/>
                  </a:lnTo>
                  <a:lnTo>
                    <a:pt x="831" y="553"/>
                  </a:lnTo>
                  <a:lnTo>
                    <a:pt x="834" y="557"/>
                  </a:lnTo>
                  <a:lnTo>
                    <a:pt x="836" y="561"/>
                  </a:lnTo>
                  <a:lnTo>
                    <a:pt x="836" y="572"/>
                  </a:lnTo>
                  <a:lnTo>
                    <a:pt x="834" y="582"/>
                  </a:lnTo>
                  <a:lnTo>
                    <a:pt x="831" y="593"/>
                  </a:lnTo>
                  <a:lnTo>
                    <a:pt x="828" y="602"/>
                  </a:lnTo>
                  <a:lnTo>
                    <a:pt x="819" y="621"/>
                  </a:lnTo>
                  <a:lnTo>
                    <a:pt x="809" y="640"/>
                  </a:lnTo>
                  <a:lnTo>
                    <a:pt x="799" y="658"/>
                  </a:lnTo>
                  <a:lnTo>
                    <a:pt x="789" y="677"/>
                  </a:lnTo>
                  <a:lnTo>
                    <a:pt x="785" y="688"/>
                  </a:lnTo>
                  <a:lnTo>
                    <a:pt x="782" y="697"/>
                  </a:lnTo>
                  <a:lnTo>
                    <a:pt x="779" y="708"/>
                  </a:lnTo>
                  <a:lnTo>
                    <a:pt x="778" y="718"/>
                  </a:lnTo>
                  <a:lnTo>
                    <a:pt x="776" y="731"/>
                  </a:lnTo>
                  <a:lnTo>
                    <a:pt x="776" y="743"/>
                  </a:lnTo>
                  <a:lnTo>
                    <a:pt x="776" y="755"/>
                  </a:lnTo>
                  <a:lnTo>
                    <a:pt x="776" y="767"/>
                  </a:lnTo>
                  <a:lnTo>
                    <a:pt x="778" y="780"/>
                  </a:lnTo>
                  <a:lnTo>
                    <a:pt x="780" y="791"/>
                  </a:lnTo>
                  <a:lnTo>
                    <a:pt x="783" y="803"/>
                  </a:lnTo>
                  <a:lnTo>
                    <a:pt x="787" y="814"/>
                  </a:lnTo>
                  <a:lnTo>
                    <a:pt x="791" y="826"/>
                  </a:lnTo>
                  <a:lnTo>
                    <a:pt x="797" y="837"/>
                  </a:lnTo>
                  <a:lnTo>
                    <a:pt x="803" y="848"/>
                  </a:lnTo>
                  <a:lnTo>
                    <a:pt x="809" y="858"/>
                  </a:lnTo>
                  <a:lnTo>
                    <a:pt x="816" y="868"/>
                  </a:lnTo>
                  <a:lnTo>
                    <a:pt x="823" y="878"/>
                  </a:lnTo>
                  <a:lnTo>
                    <a:pt x="831" y="888"/>
                  </a:lnTo>
                  <a:lnTo>
                    <a:pt x="841" y="896"/>
                  </a:lnTo>
                  <a:lnTo>
                    <a:pt x="848" y="900"/>
                  </a:lnTo>
                  <a:lnTo>
                    <a:pt x="855" y="903"/>
                  </a:lnTo>
                  <a:lnTo>
                    <a:pt x="862" y="908"/>
                  </a:lnTo>
                  <a:lnTo>
                    <a:pt x="867" y="913"/>
                  </a:lnTo>
                  <a:lnTo>
                    <a:pt x="872" y="919"/>
                  </a:lnTo>
                  <a:lnTo>
                    <a:pt x="877" y="926"/>
                  </a:lnTo>
                  <a:lnTo>
                    <a:pt x="880" y="933"/>
                  </a:lnTo>
                  <a:lnTo>
                    <a:pt x="883" y="942"/>
                  </a:lnTo>
                  <a:lnTo>
                    <a:pt x="881" y="947"/>
                  </a:lnTo>
                  <a:lnTo>
                    <a:pt x="879" y="951"/>
                  </a:lnTo>
                  <a:lnTo>
                    <a:pt x="877" y="955"/>
                  </a:lnTo>
                  <a:lnTo>
                    <a:pt x="875" y="959"/>
                  </a:lnTo>
                  <a:lnTo>
                    <a:pt x="869" y="968"/>
                  </a:lnTo>
                  <a:lnTo>
                    <a:pt x="862" y="974"/>
                  </a:lnTo>
                  <a:lnTo>
                    <a:pt x="854" y="981"/>
                  </a:lnTo>
                  <a:lnTo>
                    <a:pt x="846" y="988"/>
                  </a:lnTo>
                  <a:lnTo>
                    <a:pt x="839" y="995"/>
                  </a:lnTo>
                  <a:lnTo>
                    <a:pt x="830" y="1004"/>
                  </a:lnTo>
                  <a:lnTo>
                    <a:pt x="823" y="1014"/>
                  </a:lnTo>
                  <a:lnTo>
                    <a:pt x="817" y="1023"/>
                  </a:lnTo>
                  <a:lnTo>
                    <a:pt x="812" y="1034"/>
                  </a:lnTo>
                  <a:lnTo>
                    <a:pt x="808" y="1045"/>
                  </a:lnTo>
                  <a:lnTo>
                    <a:pt x="805" y="1058"/>
                  </a:lnTo>
                  <a:lnTo>
                    <a:pt x="803" y="1070"/>
                  </a:lnTo>
                  <a:lnTo>
                    <a:pt x="802" y="1082"/>
                  </a:lnTo>
                  <a:lnTo>
                    <a:pt x="801" y="1094"/>
                  </a:lnTo>
                  <a:lnTo>
                    <a:pt x="802" y="1108"/>
                  </a:lnTo>
                  <a:lnTo>
                    <a:pt x="803" y="1121"/>
                  </a:lnTo>
                  <a:lnTo>
                    <a:pt x="805" y="1133"/>
                  </a:lnTo>
                  <a:lnTo>
                    <a:pt x="808" y="1145"/>
                  </a:lnTo>
                  <a:lnTo>
                    <a:pt x="811" y="1158"/>
                  </a:lnTo>
                  <a:lnTo>
                    <a:pt x="815" y="1170"/>
                  </a:lnTo>
                  <a:lnTo>
                    <a:pt x="820" y="1181"/>
                  </a:lnTo>
                  <a:lnTo>
                    <a:pt x="824" y="1191"/>
                  </a:lnTo>
                  <a:lnTo>
                    <a:pt x="832" y="1202"/>
                  </a:lnTo>
                  <a:lnTo>
                    <a:pt x="840" y="1213"/>
                  </a:lnTo>
                  <a:lnTo>
                    <a:pt x="842" y="1218"/>
                  </a:lnTo>
                  <a:lnTo>
                    <a:pt x="843" y="1224"/>
                  </a:lnTo>
                  <a:lnTo>
                    <a:pt x="843" y="1231"/>
                  </a:lnTo>
                  <a:lnTo>
                    <a:pt x="841" y="1237"/>
                  </a:lnTo>
                  <a:lnTo>
                    <a:pt x="828" y="1248"/>
                  </a:lnTo>
                  <a:lnTo>
                    <a:pt x="816" y="1257"/>
                  </a:lnTo>
                  <a:lnTo>
                    <a:pt x="804" y="1268"/>
                  </a:lnTo>
                  <a:lnTo>
                    <a:pt x="793" y="1279"/>
                  </a:lnTo>
                  <a:lnTo>
                    <a:pt x="782" y="1292"/>
                  </a:lnTo>
                  <a:lnTo>
                    <a:pt x="773" y="1304"/>
                  </a:lnTo>
                  <a:lnTo>
                    <a:pt x="770" y="1311"/>
                  </a:lnTo>
                  <a:lnTo>
                    <a:pt x="767" y="1318"/>
                  </a:lnTo>
                  <a:lnTo>
                    <a:pt x="765" y="1326"/>
                  </a:lnTo>
                  <a:lnTo>
                    <a:pt x="763" y="1335"/>
                  </a:lnTo>
                  <a:lnTo>
                    <a:pt x="764" y="1348"/>
                  </a:lnTo>
                  <a:lnTo>
                    <a:pt x="766" y="1362"/>
                  </a:lnTo>
                  <a:lnTo>
                    <a:pt x="768" y="1375"/>
                  </a:lnTo>
                  <a:lnTo>
                    <a:pt x="772" y="1389"/>
                  </a:lnTo>
                  <a:lnTo>
                    <a:pt x="774" y="1394"/>
                  </a:lnTo>
                  <a:lnTo>
                    <a:pt x="776" y="1400"/>
                  </a:lnTo>
                  <a:lnTo>
                    <a:pt x="779" y="1405"/>
                  </a:lnTo>
                  <a:lnTo>
                    <a:pt x="783" y="1410"/>
                  </a:lnTo>
                  <a:lnTo>
                    <a:pt x="787" y="1415"/>
                  </a:lnTo>
                  <a:lnTo>
                    <a:pt x="791" y="1419"/>
                  </a:lnTo>
                  <a:lnTo>
                    <a:pt x="798" y="1422"/>
                  </a:lnTo>
                  <a:lnTo>
                    <a:pt x="803" y="1426"/>
                  </a:lnTo>
                  <a:lnTo>
                    <a:pt x="811" y="1428"/>
                  </a:lnTo>
                  <a:lnTo>
                    <a:pt x="818" y="1428"/>
                  </a:lnTo>
                  <a:lnTo>
                    <a:pt x="824" y="1427"/>
                  </a:lnTo>
                  <a:lnTo>
                    <a:pt x="829" y="1424"/>
                  </a:lnTo>
                  <a:lnTo>
                    <a:pt x="834" y="1421"/>
                  </a:lnTo>
                  <a:lnTo>
                    <a:pt x="839" y="1417"/>
                  </a:lnTo>
                  <a:lnTo>
                    <a:pt x="843" y="1413"/>
                  </a:lnTo>
                  <a:lnTo>
                    <a:pt x="847" y="1408"/>
                  </a:lnTo>
                  <a:lnTo>
                    <a:pt x="854" y="1398"/>
                  </a:lnTo>
                  <a:lnTo>
                    <a:pt x="861" y="1387"/>
                  </a:lnTo>
                  <a:lnTo>
                    <a:pt x="865" y="1382"/>
                  </a:lnTo>
                  <a:lnTo>
                    <a:pt x="868" y="1377"/>
                  </a:lnTo>
                  <a:lnTo>
                    <a:pt x="872" y="1373"/>
                  </a:lnTo>
                  <a:lnTo>
                    <a:pt x="877" y="1369"/>
                  </a:lnTo>
                  <a:lnTo>
                    <a:pt x="900" y="1374"/>
                  </a:lnTo>
                  <a:lnTo>
                    <a:pt x="924" y="1381"/>
                  </a:lnTo>
                  <a:lnTo>
                    <a:pt x="929" y="1383"/>
                  </a:lnTo>
                  <a:lnTo>
                    <a:pt x="935" y="1385"/>
                  </a:lnTo>
                  <a:lnTo>
                    <a:pt x="940" y="1388"/>
                  </a:lnTo>
                  <a:lnTo>
                    <a:pt x="943" y="1391"/>
                  </a:lnTo>
                  <a:lnTo>
                    <a:pt x="947" y="1395"/>
                  </a:lnTo>
                  <a:lnTo>
                    <a:pt x="949" y="1400"/>
                  </a:lnTo>
                  <a:lnTo>
                    <a:pt x="950" y="1405"/>
                  </a:lnTo>
                  <a:lnTo>
                    <a:pt x="951" y="1412"/>
                  </a:lnTo>
                  <a:lnTo>
                    <a:pt x="957" y="1417"/>
                  </a:lnTo>
                  <a:lnTo>
                    <a:pt x="962" y="1423"/>
                  </a:lnTo>
                  <a:lnTo>
                    <a:pt x="966" y="1430"/>
                  </a:lnTo>
                  <a:lnTo>
                    <a:pt x="970" y="1436"/>
                  </a:lnTo>
                  <a:lnTo>
                    <a:pt x="972" y="1443"/>
                  </a:lnTo>
                  <a:lnTo>
                    <a:pt x="974" y="1450"/>
                  </a:lnTo>
                  <a:lnTo>
                    <a:pt x="975" y="1458"/>
                  </a:lnTo>
                  <a:lnTo>
                    <a:pt x="975" y="1465"/>
                  </a:lnTo>
                  <a:lnTo>
                    <a:pt x="974" y="1482"/>
                  </a:lnTo>
                  <a:lnTo>
                    <a:pt x="971" y="1497"/>
                  </a:lnTo>
                  <a:lnTo>
                    <a:pt x="967" y="1513"/>
                  </a:lnTo>
                  <a:lnTo>
                    <a:pt x="963" y="1529"/>
                  </a:lnTo>
                  <a:lnTo>
                    <a:pt x="953" y="1545"/>
                  </a:lnTo>
                  <a:lnTo>
                    <a:pt x="943" y="1560"/>
                  </a:lnTo>
                  <a:lnTo>
                    <a:pt x="937" y="1568"/>
                  </a:lnTo>
                  <a:lnTo>
                    <a:pt x="931" y="1575"/>
                  </a:lnTo>
                  <a:lnTo>
                    <a:pt x="923" y="1581"/>
                  </a:lnTo>
                  <a:lnTo>
                    <a:pt x="916" y="1586"/>
                  </a:lnTo>
                  <a:lnTo>
                    <a:pt x="909" y="1591"/>
                  </a:lnTo>
                  <a:lnTo>
                    <a:pt x="902" y="1595"/>
                  </a:lnTo>
                  <a:lnTo>
                    <a:pt x="894" y="1598"/>
                  </a:lnTo>
                  <a:lnTo>
                    <a:pt x="886" y="1601"/>
                  </a:lnTo>
                  <a:lnTo>
                    <a:pt x="877" y="1603"/>
                  </a:lnTo>
                  <a:lnTo>
                    <a:pt x="868" y="1604"/>
                  </a:lnTo>
                  <a:lnTo>
                    <a:pt x="859" y="1604"/>
                  </a:lnTo>
                  <a:lnTo>
                    <a:pt x="850" y="1604"/>
                  </a:lnTo>
                  <a:lnTo>
                    <a:pt x="832" y="1603"/>
                  </a:lnTo>
                  <a:lnTo>
                    <a:pt x="815" y="1602"/>
                  </a:lnTo>
                  <a:lnTo>
                    <a:pt x="798" y="1599"/>
                  </a:lnTo>
                  <a:lnTo>
                    <a:pt x="781" y="1596"/>
                  </a:lnTo>
                  <a:lnTo>
                    <a:pt x="765" y="1591"/>
                  </a:lnTo>
                  <a:lnTo>
                    <a:pt x="749" y="1585"/>
                  </a:lnTo>
                  <a:lnTo>
                    <a:pt x="733" y="1578"/>
                  </a:lnTo>
                  <a:lnTo>
                    <a:pt x="719" y="1570"/>
                  </a:lnTo>
                  <a:lnTo>
                    <a:pt x="705" y="1561"/>
                  </a:lnTo>
                  <a:lnTo>
                    <a:pt x="691" y="1551"/>
                  </a:lnTo>
                  <a:lnTo>
                    <a:pt x="679" y="1540"/>
                  </a:lnTo>
                  <a:lnTo>
                    <a:pt x="668" y="1528"/>
                  </a:lnTo>
                  <a:lnTo>
                    <a:pt x="658" y="1515"/>
                  </a:lnTo>
                  <a:lnTo>
                    <a:pt x="648" y="1501"/>
                  </a:lnTo>
                  <a:lnTo>
                    <a:pt x="640" y="1487"/>
                  </a:lnTo>
                  <a:lnTo>
                    <a:pt x="634" y="1471"/>
                  </a:lnTo>
                  <a:lnTo>
                    <a:pt x="626" y="1461"/>
                  </a:lnTo>
                  <a:lnTo>
                    <a:pt x="619" y="1451"/>
                  </a:lnTo>
                  <a:lnTo>
                    <a:pt x="613" y="1441"/>
                  </a:lnTo>
                  <a:lnTo>
                    <a:pt x="606" y="1431"/>
                  </a:lnTo>
                  <a:lnTo>
                    <a:pt x="595" y="1409"/>
                  </a:lnTo>
                  <a:lnTo>
                    <a:pt x="586" y="1388"/>
                  </a:lnTo>
                  <a:lnTo>
                    <a:pt x="579" y="1365"/>
                  </a:lnTo>
                  <a:lnTo>
                    <a:pt x="572" y="1343"/>
                  </a:lnTo>
                  <a:lnTo>
                    <a:pt x="566" y="1319"/>
                  </a:lnTo>
                  <a:lnTo>
                    <a:pt x="560" y="1297"/>
                  </a:lnTo>
                  <a:lnTo>
                    <a:pt x="560" y="1287"/>
                  </a:lnTo>
                  <a:lnTo>
                    <a:pt x="559" y="1277"/>
                  </a:lnTo>
                  <a:lnTo>
                    <a:pt x="558" y="1268"/>
                  </a:lnTo>
                  <a:lnTo>
                    <a:pt x="556" y="1259"/>
                  </a:lnTo>
                  <a:lnTo>
                    <a:pt x="552" y="1241"/>
                  </a:lnTo>
                  <a:lnTo>
                    <a:pt x="549" y="1222"/>
                  </a:lnTo>
                  <a:lnTo>
                    <a:pt x="548" y="1214"/>
                  </a:lnTo>
                  <a:lnTo>
                    <a:pt x="547" y="1205"/>
                  </a:lnTo>
                  <a:lnTo>
                    <a:pt x="547" y="1197"/>
                  </a:lnTo>
                  <a:lnTo>
                    <a:pt x="549" y="1188"/>
                  </a:lnTo>
                  <a:lnTo>
                    <a:pt x="551" y="1179"/>
                  </a:lnTo>
                  <a:lnTo>
                    <a:pt x="554" y="1171"/>
                  </a:lnTo>
                  <a:lnTo>
                    <a:pt x="559" y="1163"/>
                  </a:lnTo>
                  <a:lnTo>
                    <a:pt x="567" y="1155"/>
                  </a:lnTo>
                  <a:lnTo>
                    <a:pt x="575" y="1128"/>
                  </a:lnTo>
                  <a:lnTo>
                    <a:pt x="583" y="1102"/>
                  </a:lnTo>
                  <a:lnTo>
                    <a:pt x="586" y="1087"/>
                  </a:lnTo>
                  <a:lnTo>
                    <a:pt x="589" y="1073"/>
                  </a:lnTo>
                  <a:lnTo>
                    <a:pt x="591" y="1059"/>
                  </a:lnTo>
                  <a:lnTo>
                    <a:pt x="593" y="1044"/>
                  </a:lnTo>
                  <a:lnTo>
                    <a:pt x="594" y="1029"/>
                  </a:lnTo>
                  <a:lnTo>
                    <a:pt x="593" y="1015"/>
                  </a:lnTo>
                  <a:lnTo>
                    <a:pt x="592" y="1000"/>
                  </a:lnTo>
                  <a:lnTo>
                    <a:pt x="590" y="987"/>
                  </a:lnTo>
                  <a:lnTo>
                    <a:pt x="587" y="973"/>
                  </a:lnTo>
                  <a:lnTo>
                    <a:pt x="583" y="959"/>
                  </a:lnTo>
                  <a:lnTo>
                    <a:pt x="577" y="946"/>
                  </a:lnTo>
                  <a:lnTo>
                    <a:pt x="570" y="933"/>
                  </a:lnTo>
                  <a:lnTo>
                    <a:pt x="564" y="929"/>
                  </a:lnTo>
                  <a:lnTo>
                    <a:pt x="557" y="924"/>
                  </a:lnTo>
                  <a:lnTo>
                    <a:pt x="551" y="919"/>
                  </a:lnTo>
                  <a:lnTo>
                    <a:pt x="547" y="912"/>
                  </a:lnTo>
                  <a:lnTo>
                    <a:pt x="544" y="906"/>
                  </a:lnTo>
                  <a:lnTo>
                    <a:pt x="542" y="899"/>
                  </a:lnTo>
                  <a:lnTo>
                    <a:pt x="543" y="896"/>
                  </a:lnTo>
                  <a:lnTo>
                    <a:pt x="543" y="892"/>
                  </a:lnTo>
                  <a:lnTo>
                    <a:pt x="545" y="888"/>
                  </a:lnTo>
                  <a:lnTo>
                    <a:pt x="547" y="884"/>
                  </a:lnTo>
                  <a:lnTo>
                    <a:pt x="560" y="866"/>
                  </a:lnTo>
                  <a:lnTo>
                    <a:pt x="573" y="849"/>
                  </a:lnTo>
                  <a:lnTo>
                    <a:pt x="584" y="830"/>
                  </a:lnTo>
                  <a:lnTo>
                    <a:pt x="594" y="811"/>
                  </a:lnTo>
                  <a:lnTo>
                    <a:pt x="599" y="801"/>
                  </a:lnTo>
                  <a:lnTo>
                    <a:pt x="602" y="791"/>
                  </a:lnTo>
                  <a:lnTo>
                    <a:pt x="605" y="781"/>
                  </a:lnTo>
                  <a:lnTo>
                    <a:pt x="609" y="770"/>
                  </a:lnTo>
                  <a:lnTo>
                    <a:pt x="610" y="760"/>
                  </a:lnTo>
                  <a:lnTo>
                    <a:pt x="611" y="749"/>
                  </a:lnTo>
                  <a:lnTo>
                    <a:pt x="611" y="738"/>
                  </a:lnTo>
                  <a:lnTo>
                    <a:pt x="610" y="726"/>
                  </a:lnTo>
                  <a:lnTo>
                    <a:pt x="600" y="707"/>
                  </a:lnTo>
                  <a:lnTo>
                    <a:pt x="590" y="688"/>
                  </a:lnTo>
                  <a:lnTo>
                    <a:pt x="580" y="668"/>
                  </a:lnTo>
                  <a:lnTo>
                    <a:pt x="570" y="649"/>
                  </a:lnTo>
                  <a:lnTo>
                    <a:pt x="566" y="639"/>
                  </a:lnTo>
                  <a:lnTo>
                    <a:pt x="563" y="629"/>
                  </a:lnTo>
                  <a:lnTo>
                    <a:pt x="559" y="619"/>
                  </a:lnTo>
                  <a:lnTo>
                    <a:pt x="558" y="608"/>
                  </a:lnTo>
                  <a:lnTo>
                    <a:pt x="557" y="598"/>
                  </a:lnTo>
                  <a:lnTo>
                    <a:pt x="558" y="586"/>
                  </a:lnTo>
                  <a:lnTo>
                    <a:pt x="559" y="575"/>
                  </a:lnTo>
                  <a:lnTo>
                    <a:pt x="564" y="564"/>
                  </a:lnTo>
                  <a:lnTo>
                    <a:pt x="565" y="550"/>
                  </a:lnTo>
                  <a:lnTo>
                    <a:pt x="567" y="535"/>
                  </a:lnTo>
                  <a:lnTo>
                    <a:pt x="572" y="522"/>
                  </a:lnTo>
                  <a:lnTo>
                    <a:pt x="577" y="510"/>
                  </a:lnTo>
                  <a:lnTo>
                    <a:pt x="589" y="484"/>
                  </a:lnTo>
                  <a:lnTo>
                    <a:pt x="600" y="459"/>
                  </a:lnTo>
                  <a:lnTo>
                    <a:pt x="607" y="439"/>
                  </a:lnTo>
                  <a:lnTo>
                    <a:pt x="617" y="420"/>
                  </a:lnTo>
                  <a:lnTo>
                    <a:pt x="626" y="401"/>
                  </a:lnTo>
                  <a:lnTo>
                    <a:pt x="637" y="383"/>
                  </a:lnTo>
                  <a:lnTo>
                    <a:pt x="648" y="366"/>
                  </a:lnTo>
                  <a:lnTo>
                    <a:pt x="662" y="348"/>
                  </a:lnTo>
                  <a:lnTo>
                    <a:pt x="675" y="332"/>
                  </a:lnTo>
                  <a:lnTo>
                    <a:pt x="690" y="316"/>
                  </a:lnTo>
                  <a:lnTo>
                    <a:pt x="706" y="301"/>
                  </a:lnTo>
                  <a:lnTo>
                    <a:pt x="722" y="287"/>
                  </a:lnTo>
                  <a:lnTo>
                    <a:pt x="738" y="274"/>
                  </a:lnTo>
                  <a:lnTo>
                    <a:pt x="756" y="262"/>
                  </a:lnTo>
                  <a:lnTo>
                    <a:pt x="774" y="251"/>
                  </a:lnTo>
                  <a:lnTo>
                    <a:pt x="793" y="241"/>
                  </a:lnTo>
                  <a:lnTo>
                    <a:pt x="811" y="233"/>
                  </a:lnTo>
                  <a:lnTo>
                    <a:pt x="830" y="226"/>
                  </a:lnTo>
                  <a:lnTo>
                    <a:pt x="863" y="222"/>
                  </a:lnTo>
                  <a:lnTo>
                    <a:pt x="896" y="220"/>
                  </a:lnTo>
                  <a:lnTo>
                    <a:pt x="904" y="220"/>
                  </a:lnTo>
                  <a:lnTo>
                    <a:pt x="911" y="222"/>
                  </a:lnTo>
                  <a:lnTo>
                    <a:pt x="919" y="223"/>
                  </a:lnTo>
                  <a:lnTo>
                    <a:pt x="926" y="226"/>
                  </a:lnTo>
                  <a:lnTo>
                    <a:pt x="934" y="229"/>
                  </a:lnTo>
                  <a:lnTo>
                    <a:pt x="941" y="232"/>
                  </a:lnTo>
                  <a:lnTo>
                    <a:pt x="948" y="237"/>
                  </a:lnTo>
                  <a:lnTo>
                    <a:pt x="954" y="242"/>
                  </a:lnTo>
                  <a:lnTo>
                    <a:pt x="991" y="288"/>
                  </a:lnTo>
                  <a:lnTo>
                    <a:pt x="991" y="307"/>
                  </a:lnTo>
                  <a:lnTo>
                    <a:pt x="990" y="327"/>
                  </a:lnTo>
                  <a:lnTo>
                    <a:pt x="989" y="337"/>
                  </a:lnTo>
                  <a:lnTo>
                    <a:pt x="987" y="347"/>
                  </a:lnTo>
                  <a:lnTo>
                    <a:pt x="985" y="357"/>
                  </a:lnTo>
                  <a:lnTo>
                    <a:pt x="983" y="367"/>
                  </a:lnTo>
                  <a:lnTo>
                    <a:pt x="980" y="376"/>
                  </a:lnTo>
                  <a:lnTo>
                    <a:pt x="975" y="385"/>
                  </a:lnTo>
                  <a:lnTo>
                    <a:pt x="970" y="394"/>
                  </a:lnTo>
                  <a:lnTo>
                    <a:pt x="965" y="401"/>
                  </a:lnTo>
                  <a:lnTo>
                    <a:pt x="958" y="410"/>
                  </a:lnTo>
                  <a:lnTo>
                    <a:pt x="951" y="416"/>
                  </a:lnTo>
                  <a:lnTo>
                    <a:pt x="942" y="422"/>
                  </a:lnTo>
                  <a:lnTo>
                    <a:pt x="933" y="427"/>
                  </a:lnTo>
                  <a:close/>
                  <a:moveTo>
                    <a:pt x="911" y="394"/>
                  </a:moveTo>
                  <a:lnTo>
                    <a:pt x="904" y="392"/>
                  </a:lnTo>
                  <a:lnTo>
                    <a:pt x="898" y="390"/>
                  </a:lnTo>
                  <a:lnTo>
                    <a:pt x="893" y="386"/>
                  </a:lnTo>
                  <a:lnTo>
                    <a:pt x="888" y="382"/>
                  </a:lnTo>
                  <a:lnTo>
                    <a:pt x="877" y="373"/>
                  </a:lnTo>
                  <a:lnTo>
                    <a:pt x="868" y="364"/>
                  </a:lnTo>
                  <a:lnTo>
                    <a:pt x="864" y="358"/>
                  </a:lnTo>
                  <a:lnTo>
                    <a:pt x="859" y="354"/>
                  </a:lnTo>
                  <a:lnTo>
                    <a:pt x="854" y="350"/>
                  </a:lnTo>
                  <a:lnTo>
                    <a:pt x="849" y="347"/>
                  </a:lnTo>
                  <a:lnTo>
                    <a:pt x="843" y="344"/>
                  </a:lnTo>
                  <a:lnTo>
                    <a:pt x="836" y="342"/>
                  </a:lnTo>
                  <a:lnTo>
                    <a:pt x="829" y="342"/>
                  </a:lnTo>
                  <a:lnTo>
                    <a:pt x="821" y="342"/>
                  </a:lnTo>
                  <a:lnTo>
                    <a:pt x="809" y="346"/>
                  </a:lnTo>
                  <a:lnTo>
                    <a:pt x="796" y="350"/>
                  </a:lnTo>
                  <a:lnTo>
                    <a:pt x="783" y="355"/>
                  </a:lnTo>
                  <a:lnTo>
                    <a:pt x="771" y="362"/>
                  </a:lnTo>
                  <a:lnTo>
                    <a:pt x="760" y="368"/>
                  </a:lnTo>
                  <a:lnTo>
                    <a:pt x="750" y="376"/>
                  </a:lnTo>
                  <a:lnTo>
                    <a:pt x="744" y="380"/>
                  </a:lnTo>
                  <a:lnTo>
                    <a:pt x="740" y="385"/>
                  </a:lnTo>
                  <a:lnTo>
                    <a:pt x="736" y="390"/>
                  </a:lnTo>
                  <a:lnTo>
                    <a:pt x="732" y="396"/>
                  </a:lnTo>
                  <a:lnTo>
                    <a:pt x="727" y="404"/>
                  </a:lnTo>
                  <a:lnTo>
                    <a:pt x="722" y="414"/>
                  </a:lnTo>
                  <a:lnTo>
                    <a:pt x="718" y="423"/>
                  </a:lnTo>
                  <a:lnTo>
                    <a:pt x="715" y="432"/>
                  </a:lnTo>
                  <a:lnTo>
                    <a:pt x="713" y="442"/>
                  </a:lnTo>
                  <a:lnTo>
                    <a:pt x="711" y="453"/>
                  </a:lnTo>
                  <a:lnTo>
                    <a:pt x="710" y="463"/>
                  </a:lnTo>
                  <a:lnTo>
                    <a:pt x="709" y="474"/>
                  </a:lnTo>
                  <a:lnTo>
                    <a:pt x="709" y="484"/>
                  </a:lnTo>
                  <a:lnTo>
                    <a:pt x="710" y="494"/>
                  </a:lnTo>
                  <a:lnTo>
                    <a:pt x="712" y="505"/>
                  </a:lnTo>
                  <a:lnTo>
                    <a:pt x="714" y="515"/>
                  </a:lnTo>
                  <a:lnTo>
                    <a:pt x="717" y="525"/>
                  </a:lnTo>
                  <a:lnTo>
                    <a:pt x="720" y="534"/>
                  </a:lnTo>
                  <a:lnTo>
                    <a:pt x="724" y="544"/>
                  </a:lnTo>
                  <a:lnTo>
                    <a:pt x="729" y="553"/>
                  </a:lnTo>
                  <a:lnTo>
                    <a:pt x="738" y="560"/>
                  </a:lnTo>
                  <a:lnTo>
                    <a:pt x="747" y="568"/>
                  </a:lnTo>
                  <a:lnTo>
                    <a:pt x="755" y="577"/>
                  </a:lnTo>
                  <a:lnTo>
                    <a:pt x="761" y="586"/>
                  </a:lnTo>
                  <a:lnTo>
                    <a:pt x="765" y="598"/>
                  </a:lnTo>
                  <a:lnTo>
                    <a:pt x="768" y="608"/>
                  </a:lnTo>
                  <a:lnTo>
                    <a:pt x="768" y="614"/>
                  </a:lnTo>
                  <a:lnTo>
                    <a:pt x="768" y="620"/>
                  </a:lnTo>
                  <a:lnTo>
                    <a:pt x="768" y="626"/>
                  </a:lnTo>
                  <a:lnTo>
                    <a:pt x="766" y="632"/>
                  </a:lnTo>
                  <a:lnTo>
                    <a:pt x="756" y="661"/>
                  </a:lnTo>
                  <a:lnTo>
                    <a:pt x="747" y="691"/>
                  </a:lnTo>
                  <a:lnTo>
                    <a:pt x="742" y="707"/>
                  </a:lnTo>
                  <a:lnTo>
                    <a:pt x="738" y="723"/>
                  </a:lnTo>
                  <a:lnTo>
                    <a:pt x="736" y="740"/>
                  </a:lnTo>
                  <a:lnTo>
                    <a:pt x="734" y="755"/>
                  </a:lnTo>
                  <a:lnTo>
                    <a:pt x="733" y="771"/>
                  </a:lnTo>
                  <a:lnTo>
                    <a:pt x="733" y="788"/>
                  </a:lnTo>
                  <a:lnTo>
                    <a:pt x="734" y="804"/>
                  </a:lnTo>
                  <a:lnTo>
                    <a:pt x="737" y="819"/>
                  </a:lnTo>
                  <a:lnTo>
                    <a:pt x="742" y="835"/>
                  </a:lnTo>
                  <a:lnTo>
                    <a:pt x="749" y="849"/>
                  </a:lnTo>
                  <a:lnTo>
                    <a:pt x="752" y="856"/>
                  </a:lnTo>
                  <a:lnTo>
                    <a:pt x="757" y="862"/>
                  </a:lnTo>
                  <a:lnTo>
                    <a:pt x="761" y="870"/>
                  </a:lnTo>
                  <a:lnTo>
                    <a:pt x="766" y="876"/>
                  </a:lnTo>
                  <a:lnTo>
                    <a:pt x="768" y="882"/>
                  </a:lnTo>
                  <a:lnTo>
                    <a:pt x="772" y="888"/>
                  </a:lnTo>
                  <a:lnTo>
                    <a:pt x="777" y="894"/>
                  </a:lnTo>
                  <a:lnTo>
                    <a:pt x="782" y="899"/>
                  </a:lnTo>
                  <a:lnTo>
                    <a:pt x="796" y="909"/>
                  </a:lnTo>
                  <a:lnTo>
                    <a:pt x="809" y="920"/>
                  </a:lnTo>
                  <a:lnTo>
                    <a:pt x="815" y="925"/>
                  </a:lnTo>
                  <a:lnTo>
                    <a:pt x="820" y="930"/>
                  </a:lnTo>
                  <a:lnTo>
                    <a:pt x="823" y="935"/>
                  </a:lnTo>
                  <a:lnTo>
                    <a:pt x="825" y="941"/>
                  </a:lnTo>
                  <a:lnTo>
                    <a:pt x="826" y="944"/>
                  </a:lnTo>
                  <a:lnTo>
                    <a:pt x="826" y="947"/>
                  </a:lnTo>
                  <a:lnTo>
                    <a:pt x="825" y="951"/>
                  </a:lnTo>
                  <a:lnTo>
                    <a:pt x="824" y="954"/>
                  </a:lnTo>
                  <a:lnTo>
                    <a:pt x="819" y="963"/>
                  </a:lnTo>
                  <a:lnTo>
                    <a:pt x="812" y="971"/>
                  </a:lnTo>
                  <a:lnTo>
                    <a:pt x="801" y="983"/>
                  </a:lnTo>
                  <a:lnTo>
                    <a:pt x="791" y="995"/>
                  </a:lnTo>
                  <a:lnTo>
                    <a:pt x="783" y="1010"/>
                  </a:lnTo>
                  <a:lnTo>
                    <a:pt x="776" y="1024"/>
                  </a:lnTo>
                  <a:lnTo>
                    <a:pt x="771" y="1038"/>
                  </a:lnTo>
                  <a:lnTo>
                    <a:pt x="767" y="1053"/>
                  </a:lnTo>
                  <a:lnTo>
                    <a:pt x="764" y="1069"/>
                  </a:lnTo>
                  <a:lnTo>
                    <a:pt x="763" y="1085"/>
                  </a:lnTo>
                  <a:lnTo>
                    <a:pt x="762" y="1102"/>
                  </a:lnTo>
                  <a:lnTo>
                    <a:pt x="763" y="1118"/>
                  </a:lnTo>
                  <a:lnTo>
                    <a:pt x="765" y="1133"/>
                  </a:lnTo>
                  <a:lnTo>
                    <a:pt x="767" y="1150"/>
                  </a:lnTo>
                  <a:lnTo>
                    <a:pt x="770" y="1166"/>
                  </a:lnTo>
                  <a:lnTo>
                    <a:pt x="774" y="1181"/>
                  </a:lnTo>
                  <a:lnTo>
                    <a:pt x="779" y="1197"/>
                  </a:lnTo>
                  <a:lnTo>
                    <a:pt x="784" y="1211"/>
                  </a:lnTo>
                  <a:lnTo>
                    <a:pt x="784" y="1216"/>
                  </a:lnTo>
                  <a:lnTo>
                    <a:pt x="784" y="1222"/>
                  </a:lnTo>
                  <a:lnTo>
                    <a:pt x="783" y="1226"/>
                  </a:lnTo>
                  <a:lnTo>
                    <a:pt x="781" y="1231"/>
                  </a:lnTo>
                  <a:lnTo>
                    <a:pt x="776" y="1241"/>
                  </a:lnTo>
                  <a:lnTo>
                    <a:pt x="770" y="1249"/>
                  </a:lnTo>
                  <a:lnTo>
                    <a:pt x="756" y="1263"/>
                  </a:lnTo>
                  <a:lnTo>
                    <a:pt x="741" y="1279"/>
                  </a:lnTo>
                  <a:lnTo>
                    <a:pt x="736" y="1288"/>
                  </a:lnTo>
                  <a:lnTo>
                    <a:pt x="732" y="1298"/>
                  </a:lnTo>
                  <a:lnTo>
                    <a:pt x="729" y="1307"/>
                  </a:lnTo>
                  <a:lnTo>
                    <a:pt x="726" y="1317"/>
                  </a:lnTo>
                  <a:lnTo>
                    <a:pt x="724" y="1327"/>
                  </a:lnTo>
                  <a:lnTo>
                    <a:pt x="722" y="1338"/>
                  </a:lnTo>
                  <a:lnTo>
                    <a:pt x="721" y="1349"/>
                  </a:lnTo>
                  <a:lnTo>
                    <a:pt x="721" y="1359"/>
                  </a:lnTo>
                  <a:lnTo>
                    <a:pt x="721" y="1370"/>
                  </a:lnTo>
                  <a:lnTo>
                    <a:pt x="722" y="1381"/>
                  </a:lnTo>
                  <a:lnTo>
                    <a:pt x="724" y="1391"/>
                  </a:lnTo>
                  <a:lnTo>
                    <a:pt x="726" y="1401"/>
                  </a:lnTo>
                  <a:lnTo>
                    <a:pt x="729" y="1411"/>
                  </a:lnTo>
                  <a:lnTo>
                    <a:pt x="732" y="1420"/>
                  </a:lnTo>
                  <a:lnTo>
                    <a:pt x="736" y="1431"/>
                  </a:lnTo>
                  <a:lnTo>
                    <a:pt x="741" y="1439"/>
                  </a:lnTo>
                  <a:lnTo>
                    <a:pt x="745" y="1444"/>
                  </a:lnTo>
                  <a:lnTo>
                    <a:pt x="751" y="1448"/>
                  </a:lnTo>
                  <a:lnTo>
                    <a:pt x="755" y="1452"/>
                  </a:lnTo>
                  <a:lnTo>
                    <a:pt x="760" y="1455"/>
                  </a:lnTo>
                  <a:lnTo>
                    <a:pt x="771" y="1460"/>
                  </a:lnTo>
                  <a:lnTo>
                    <a:pt x="782" y="1464"/>
                  </a:lnTo>
                  <a:lnTo>
                    <a:pt x="795" y="1466"/>
                  </a:lnTo>
                  <a:lnTo>
                    <a:pt x="807" y="1466"/>
                  </a:lnTo>
                  <a:lnTo>
                    <a:pt x="819" y="1466"/>
                  </a:lnTo>
                  <a:lnTo>
                    <a:pt x="830" y="1465"/>
                  </a:lnTo>
                  <a:lnTo>
                    <a:pt x="835" y="1466"/>
                  </a:lnTo>
                  <a:lnTo>
                    <a:pt x="840" y="1467"/>
                  </a:lnTo>
                  <a:lnTo>
                    <a:pt x="844" y="1466"/>
                  </a:lnTo>
                  <a:lnTo>
                    <a:pt x="848" y="1465"/>
                  </a:lnTo>
                  <a:lnTo>
                    <a:pt x="855" y="1462"/>
                  </a:lnTo>
                  <a:lnTo>
                    <a:pt x="863" y="1457"/>
                  </a:lnTo>
                  <a:lnTo>
                    <a:pt x="876" y="1445"/>
                  </a:lnTo>
                  <a:lnTo>
                    <a:pt x="890" y="1431"/>
                  </a:lnTo>
                  <a:lnTo>
                    <a:pt x="896" y="1426"/>
                  </a:lnTo>
                  <a:lnTo>
                    <a:pt x="902" y="1421"/>
                  </a:lnTo>
                  <a:lnTo>
                    <a:pt x="905" y="1419"/>
                  </a:lnTo>
                  <a:lnTo>
                    <a:pt x="907" y="1418"/>
                  </a:lnTo>
                  <a:lnTo>
                    <a:pt x="910" y="1418"/>
                  </a:lnTo>
                  <a:lnTo>
                    <a:pt x="913" y="1418"/>
                  </a:lnTo>
                  <a:lnTo>
                    <a:pt x="915" y="1419"/>
                  </a:lnTo>
                  <a:lnTo>
                    <a:pt x="918" y="1421"/>
                  </a:lnTo>
                  <a:lnTo>
                    <a:pt x="920" y="1424"/>
                  </a:lnTo>
                  <a:lnTo>
                    <a:pt x="923" y="1428"/>
                  </a:lnTo>
                  <a:lnTo>
                    <a:pt x="927" y="1438"/>
                  </a:lnTo>
                  <a:lnTo>
                    <a:pt x="933" y="1452"/>
                  </a:lnTo>
                  <a:lnTo>
                    <a:pt x="935" y="1460"/>
                  </a:lnTo>
                  <a:lnTo>
                    <a:pt x="936" y="1468"/>
                  </a:lnTo>
                  <a:lnTo>
                    <a:pt x="937" y="1476"/>
                  </a:lnTo>
                  <a:lnTo>
                    <a:pt x="936" y="1483"/>
                  </a:lnTo>
                  <a:lnTo>
                    <a:pt x="934" y="1491"/>
                  </a:lnTo>
                  <a:lnTo>
                    <a:pt x="932" y="1497"/>
                  </a:lnTo>
                  <a:lnTo>
                    <a:pt x="928" y="1504"/>
                  </a:lnTo>
                  <a:lnTo>
                    <a:pt x="925" y="1511"/>
                  </a:lnTo>
                  <a:lnTo>
                    <a:pt x="917" y="1524"/>
                  </a:lnTo>
                  <a:lnTo>
                    <a:pt x="907" y="1535"/>
                  </a:lnTo>
                  <a:lnTo>
                    <a:pt x="897" y="1545"/>
                  </a:lnTo>
                  <a:lnTo>
                    <a:pt x="887" y="1554"/>
                  </a:lnTo>
                  <a:lnTo>
                    <a:pt x="875" y="1556"/>
                  </a:lnTo>
                  <a:lnTo>
                    <a:pt x="865" y="1558"/>
                  </a:lnTo>
                  <a:lnTo>
                    <a:pt x="854" y="1559"/>
                  </a:lnTo>
                  <a:lnTo>
                    <a:pt x="844" y="1559"/>
                  </a:lnTo>
                  <a:lnTo>
                    <a:pt x="832" y="1559"/>
                  </a:lnTo>
                  <a:lnTo>
                    <a:pt x="821" y="1558"/>
                  </a:lnTo>
                  <a:lnTo>
                    <a:pt x="811" y="1557"/>
                  </a:lnTo>
                  <a:lnTo>
                    <a:pt x="800" y="1555"/>
                  </a:lnTo>
                  <a:lnTo>
                    <a:pt x="788" y="1553"/>
                  </a:lnTo>
                  <a:lnTo>
                    <a:pt x="778" y="1550"/>
                  </a:lnTo>
                  <a:lnTo>
                    <a:pt x="768" y="1546"/>
                  </a:lnTo>
                  <a:lnTo>
                    <a:pt x="758" y="1542"/>
                  </a:lnTo>
                  <a:lnTo>
                    <a:pt x="748" y="1537"/>
                  </a:lnTo>
                  <a:lnTo>
                    <a:pt x="738" y="1532"/>
                  </a:lnTo>
                  <a:lnTo>
                    <a:pt x="729" y="1526"/>
                  </a:lnTo>
                  <a:lnTo>
                    <a:pt x="720" y="1520"/>
                  </a:lnTo>
                  <a:lnTo>
                    <a:pt x="707" y="1503"/>
                  </a:lnTo>
                  <a:lnTo>
                    <a:pt x="693" y="1488"/>
                  </a:lnTo>
                  <a:lnTo>
                    <a:pt x="682" y="1470"/>
                  </a:lnTo>
                  <a:lnTo>
                    <a:pt x="671" y="1454"/>
                  </a:lnTo>
                  <a:lnTo>
                    <a:pt x="660" y="1437"/>
                  </a:lnTo>
                  <a:lnTo>
                    <a:pt x="649" y="1418"/>
                  </a:lnTo>
                  <a:lnTo>
                    <a:pt x="641" y="1400"/>
                  </a:lnTo>
                  <a:lnTo>
                    <a:pt x="632" y="1382"/>
                  </a:lnTo>
                  <a:lnTo>
                    <a:pt x="625" y="1362"/>
                  </a:lnTo>
                  <a:lnTo>
                    <a:pt x="618" y="1343"/>
                  </a:lnTo>
                  <a:lnTo>
                    <a:pt x="612" y="1323"/>
                  </a:lnTo>
                  <a:lnTo>
                    <a:pt x="605" y="1304"/>
                  </a:lnTo>
                  <a:lnTo>
                    <a:pt x="601" y="1283"/>
                  </a:lnTo>
                  <a:lnTo>
                    <a:pt x="597" y="1263"/>
                  </a:lnTo>
                  <a:lnTo>
                    <a:pt x="593" y="1243"/>
                  </a:lnTo>
                  <a:lnTo>
                    <a:pt x="591" y="1222"/>
                  </a:lnTo>
                  <a:lnTo>
                    <a:pt x="585" y="1207"/>
                  </a:lnTo>
                  <a:lnTo>
                    <a:pt x="593" y="1188"/>
                  </a:lnTo>
                  <a:lnTo>
                    <a:pt x="601" y="1170"/>
                  </a:lnTo>
                  <a:lnTo>
                    <a:pt x="610" y="1151"/>
                  </a:lnTo>
                  <a:lnTo>
                    <a:pt x="617" y="1131"/>
                  </a:lnTo>
                  <a:lnTo>
                    <a:pt x="623" y="1111"/>
                  </a:lnTo>
                  <a:lnTo>
                    <a:pt x="628" y="1090"/>
                  </a:lnTo>
                  <a:lnTo>
                    <a:pt x="633" y="1070"/>
                  </a:lnTo>
                  <a:lnTo>
                    <a:pt x="636" y="1049"/>
                  </a:lnTo>
                  <a:lnTo>
                    <a:pt x="638" y="1028"/>
                  </a:lnTo>
                  <a:lnTo>
                    <a:pt x="638" y="1007"/>
                  </a:lnTo>
                  <a:lnTo>
                    <a:pt x="637" y="987"/>
                  </a:lnTo>
                  <a:lnTo>
                    <a:pt x="634" y="967"/>
                  </a:lnTo>
                  <a:lnTo>
                    <a:pt x="632" y="957"/>
                  </a:lnTo>
                  <a:lnTo>
                    <a:pt x="629" y="947"/>
                  </a:lnTo>
                  <a:lnTo>
                    <a:pt x="626" y="937"/>
                  </a:lnTo>
                  <a:lnTo>
                    <a:pt x="622" y="928"/>
                  </a:lnTo>
                  <a:lnTo>
                    <a:pt x="617" y="918"/>
                  </a:lnTo>
                  <a:lnTo>
                    <a:pt x="612" y="908"/>
                  </a:lnTo>
                  <a:lnTo>
                    <a:pt x="606" y="899"/>
                  </a:lnTo>
                  <a:lnTo>
                    <a:pt x="600" y="890"/>
                  </a:lnTo>
                  <a:lnTo>
                    <a:pt x="613" y="868"/>
                  </a:lnTo>
                  <a:lnTo>
                    <a:pt x="625" y="847"/>
                  </a:lnTo>
                  <a:lnTo>
                    <a:pt x="634" y="825"/>
                  </a:lnTo>
                  <a:lnTo>
                    <a:pt x="642" y="801"/>
                  </a:lnTo>
                  <a:lnTo>
                    <a:pt x="645" y="790"/>
                  </a:lnTo>
                  <a:lnTo>
                    <a:pt x="648" y="778"/>
                  </a:lnTo>
                  <a:lnTo>
                    <a:pt x="650" y="765"/>
                  </a:lnTo>
                  <a:lnTo>
                    <a:pt x="651" y="753"/>
                  </a:lnTo>
                  <a:lnTo>
                    <a:pt x="652" y="741"/>
                  </a:lnTo>
                  <a:lnTo>
                    <a:pt x="653" y="727"/>
                  </a:lnTo>
                  <a:lnTo>
                    <a:pt x="653" y="714"/>
                  </a:lnTo>
                  <a:lnTo>
                    <a:pt x="652" y="702"/>
                  </a:lnTo>
                  <a:lnTo>
                    <a:pt x="633" y="672"/>
                  </a:lnTo>
                  <a:lnTo>
                    <a:pt x="615" y="642"/>
                  </a:lnTo>
                  <a:lnTo>
                    <a:pt x="611" y="634"/>
                  </a:lnTo>
                  <a:lnTo>
                    <a:pt x="607" y="626"/>
                  </a:lnTo>
                  <a:lnTo>
                    <a:pt x="604" y="618"/>
                  </a:lnTo>
                  <a:lnTo>
                    <a:pt x="602" y="610"/>
                  </a:lnTo>
                  <a:lnTo>
                    <a:pt x="600" y="601"/>
                  </a:lnTo>
                  <a:lnTo>
                    <a:pt x="599" y="592"/>
                  </a:lnTo>
                  <a:lnTo>
                    <a:pt x="599" y="582"/>
                  </a:lnTo>
                  <a:lnTo>
                    <a:pt x="600" y="573"/>
                  </a:lnTo>
                  <a:lnTo>
                    <a:pt x="607" y="558"/>
                  </a:lnTo>
                  <a:lnTo>
                    <a:pt x="615" y="542"/>
                  </a:lnTo>
                  <a:lnTo>
                    <a:pt x="621" y="526"/>
                  </a:lnTo>
                  <a:lnTo>
                    <a:pt x="627" y="511"/>
                  </a:lnTo>
                  <a:lnTo>
                    <a:pt x="637" y="478"/>
                  </a:lnTo>
                  <a:lnTo>
                    <a:pt x="648" y="446"/>
                  </a:lnTo>
                  <a:lnTo>
                    <a:pt x="655" y="430"/>
                  </a:lnTo>
                  <a:lnTo>
                    <a:pt x="661" y="415"/>
                  </a:lnTo>
                  <a:lnTo>
                    <a:pt x="668" y="399"/>
                  </a:lnTo>
                  <a:lnTo>
                    <a:pt x="676" y="384"/>
                  </a:lnTo>
                  <a:lnTo>
                    <a:pt x="685" y="370"/>
                  </a:lnTo>
                  <a:lnTo>
                    <a:pt x="695" y="355"/>
                  </a:lnTo>
                  <a:lnTo>
                    <a:pt x="707" y="341"/>
                  </a:lnTo>
                  <a:lnTo>
                    <a:pt x="720" y="328"/>
                  </a:lnTo>
                  <a:lnTo>
                    <a:pt x="728" y="320"/>
                  </a:lnTo>
                  <a:lnTo>
                    <a:pt x="737" y="310"/>
                  </a:lnTo>
                  <a:lnTo>
                    <a:pt x="748" y="303"/>
                  </a:lnTo>
                  <a:lnTo>
                    <a:pt x="758" y="296"/>
                  </a:lnTo>
                  <a:lnTo>
                    <a:pt x="769" y="290"/>
                  </a:lnTo>
                  <a:lnTo>
                    <a:pt x="780" y="284"/>
                  </a:lnTo>
                  <a:lnTo>
                    <a:pt x="791" y="279"/>
                  </a:lnTo>
                  <a:lnTo>
                    <a:pt x="804" y="275"/>
                  </a:lnTo>
                  <a:lnTo>
                    <a:pt x="816" y="271"/>
                  </a:lnTo>
                  <a:lnTo>
                    <a:pt x="827" y="268"/>
                  </a:lnTo>
                  <a:lnTo>
                    <a:pt x="840" y="264"/>
                  </a:lnTo>
                  <a:lnTo>
                    <a:pt x="852" y="262"/>
                  </a:lnTo>
                  <a:lnTo>
                    <a:pt x="864" y="261"/>
                  </a:lnTo>
                  <a:lnTo>
                    <a:pt x="876" y="260"/>
                  </a:lnTo>
                  <a:lnTo>
                    <a:pt x="888" y="261"/>
                  </a:lnTo>
                  <a:lnTo>
                    <a:pt x="899" y="261"/>
                  </a:lnTo>
                  <a:lnTo>
                    <a:pt x="907" y="266"/>
                  </a:lnTo>
                  <a:lnTo>
                    <a:pt x="916" y="272"/>
                  </a:lnTo>
                  <a:lnTo>
                    <a:pt x="923" y="278"/>
                  </a:lnTo>
                  <a:lnTo>
                    <a:pt x="929" y="285"/>
                  </a:lnTo>
                  <a:lnTo>
                    <a:pt x="936" y="292"/>
                  </a:lnTo>
                  <a:lnTo>
                    <a:pt x="940" y="300"/>
                  </a:lnTo>
                  <a:lnTo>
                    <a:pt x="943" y="309"/>
                  </a:lnTo>
                  <a:lnTo>
                    <a:pt x="945" y="320"/>
                  </a:lnTo>
                  <a:lnTo>
                    <a:pt x="944" y="330"/>
                  </a:lnTo>
                  <a:lnTo>
                    <a:pt x="943" y="341"/>
                  </a:lnTo>
                  <a:lnTo>
                    <a:pt x="941" y="351"/>
                  </a:lnTo>
                  <a:lnTo>
                    <a:pt x="937" y="362"/>
                  </a:lnTo>
                  <a:lnTo>
                    <a:pt x="933" y="371"/>
                  </a:lnTo>
                  <a:lnTo>
                    <a:pt x="926" y="380"/>
                  </a:lnTo>
                  <a:lnTo>
                    <a:pt x="919" y="387"/>
                  </a:lnTo>
                  <a:lnTo>
                    <a:pt x="911" y="394"/>
                  </a:lnTo>
                  <a:close/>
                  <a:moveTo>
                    <a:pt x="461" y="842"/>
                  </a:moveTo>
                  <a:lnTo>
                    <a:pt x="454" y="847"/>
                  </a:lnTo>
                  <a:lnTo>
                    <a:pt x="447" y="850"/>
                  </a:lnTo>
                  <a:lnTo>
                    <a:pt x="439" y="852"/>
                  </a:lnTo>
                  <a:lnTo>
                    <a:pt x="432" y="852"/>
                  </a:lnTo>
                  <a:lnTo>
                    <a:pt x="417" y="850"/>
                  </a:lnTo>
                  <a:lnTo>
                    <a:pt x="404" y="847"/>
                  </a:lnTo>
                  <a:lnTo>
                    <a:pt x="397" y="845"/>
                  </a:lnTo>
                  <a:lnTo>
                    <a:pt x="390" y="843"/>
                  </a:lnTo>
                  <a:lnTo>
                    <a:pt x="384" y="843"/>
                  </a:lnTo>
                  <a:lnTo>
                    <a:pt x="376" y="842"/>
                  </a:lnTo>
                  <a:lnTo>
                    <a:pt x="370" y="843"/>
                  </a:lnTo>
                  <a:lnTo>
                    <a:pt x="363" y="846"/>
                  </a:lnTo>
                  <a:lnTo>
                    <a:pt x="357" y="850"/>
                  </a:lnTo>
                  <a:lnTo>
                    <a:pt x="351" y="856"/>
                  </a:lnTo>
                  <a:lnTo>
                    <a:pt x="344" y="872"/>
                  </a:lnTo>
                  <a:lnTo>
                    <a:pt x="338" y="887"/>
                  </a:lnTo>
                  <a:lnTo>
                    <a:pt x="335" y="902"/>
                  </a:lnTo>
                  <a:lnTo>
                    <a:pt x="332" y="918"/>
                  </a:lnTo>
                  <a:lnTo>
                    <a:pt x="332" y="934"/>
                  </a:lnTo>
                  <a:lnTo>
                    <a:pt x="335" y="950"/>
                  </a:lnTo>
                  <a:lnTo>
                    <a:pt x="339" y="966"/>
                  </a:lnTo>
                  <a:lnTo>
                    <a:pt x="345" y="982"/>
                  </a:lnTo>
                  <a:lnTo>
                    <a:pt x="349" y="987"/>
                  </a:lnTo>
                  <a:lnTo>
                    <a:pt x="354" y="990"/>
                  </a:lnTo>
                  <a:lnTo>
                    <a:pt x="359" y="992"/>
                  </a:lnTo>
                  <a:lnTo>
                    <a:pt x="363" y="993"/>
                  </a:lnTo>
                  <a:lnTo>
                    <a:pt x="373" y="994"/>
                  </a:lnTo>
                  <a:lnTo>
                    <a:pt x="384" y="992"/>
                  </a:lnTo>
                  <a:lnTo>
                    <a:pt x="394" y="990"/>
                  </a:lnTo>
                  <a:lnTo>
                    <a:pt x="404" y="989"/>
                  </a:lnTo>
                  <a:lnTo>
                    <a:pt x="409" y="989"/>
                  </a:lnTo>
                  <a:lnTo>
                    <a:pt x="414" y="990"/>
                  </a:lnTo>
                  <a:lnTo>
                    <a:pt x="419" y="991"/>
                  </a:lnTo>
                  <a:lnTo>
                    <a:pt x="425" y="993"/>
                  </a:lnTo>
                  <a:lnTo>
                    <a:pt x="436" y="1000"/>
                  </a:lnTo>
                  <a:lnTo>
                    <a:pt x="446" y="1010"/>
                  </a:lnTo>
                  <a:lnTo>
                    <a:pt x="450" y="1014"/>
                  </a:lnTo>
                  <a:lnTo>
                    <a:pt x="455" y="1019"/>
                  </a:lnTo>
                  <a:lnTo>
                    <a:pt x="458" y="1024"/>
                  </a:lnTo>
                  <a:lnTo>
                    <a:pt x="462" y="1030"/>
                  </a:lnTo>
                  <a:lnTo>
                    <a:pt x="464" y="1035"/>
                  </a:lnTo>
                  <a:lnTo>
                    <a:pt x="466" y="1041"/>
                  </a:lnTo>
                  <a:lnTo>
                    <a:pt x="468" y="1047"/>
                  </a:lnTo>
                  <a:lnTo>
                    <a:pt x="469" y="1053"/>
                  </a:lnTo>
                  <a:lnTo>
                    <a:pt x="469" y="1061"/>
                  </a:lnTo>
                  <a:lnTo>
                    <a:pt x="468" y="1068"/>
                  </a:lnTo>
                  <a:lnTo>
                    <a:pt x="467" y="1075"/>
                  </a:lnTo>
                  <a:lnTo>
                    <a:pt x="464" y="1082"/>
                  </a:lnTo>
                  <a:lnTo>
                    <a:pt x="461" y="1091"/>
                  </a:lnTo>
                  <a:lnTo>
                    <a:pt x="457" y="1100"/>
                  </a:lnTo>
                  <a:lnTo>
                    <a:pt x="452" y="1108"/>
                  </a:lnTo>
                  <a:lnTo>
                    <a:pt x="446" y="1115"/>
                  </a:lnTo>
                  <a:lnTo>
                    <a:pt x="440" y="1122"/>
                  </a:lnTo>
                  <a:lnTo>
                    <a:pt x="433" y="1127"/>
                  </a:lnTo>
                  <a:lnTo>
                    <a:pt x="426" y="1132"/>
                  </a:lnTo>
                  <a:lnTo>
                    <a:pt x="418" y="1136"/>
                  </a:lnTo>
                  <a:lnTo>
                    <a:pt x="410" y="1140"/>
                  </a:lnTo>
                  <a:lnTo>
                    <a:pt x="402" y="1143"/>
                  </a:lnTo>
                  <a:lnTo>
                    <a:pt x="393" y="1146"/>
                  </a:lnTo>
                  <a:lnTo>
                    <a:pt x="385" y="1149"/>
                  </a:lnTo>
                  <a:lnTo>
                    <a:pt x="367" y="1153"/>
                  </a:lnTo>
                  <a:lnTo>
                    <a:pt x="351" y="1155"/>
                  </a:lnTo>
                  <a:lnTo>
                    <a:pt x="340" y="1152"/>
                  </a:lnTo>
                  <a:lnTo>
                    <a:pt x="329" y="1149"/>
                  </a:lnTo>
                  <a:lnTo>
                    <a:pt x="318" y="1145"/>
                  </a:lnTo>
                  <a:lnTo>
                    <a:pt x="308" y="1141"/>
                  </a:lnTo>
                  <a:lnTo>
                    <a:pt x="298" y="1137"/>
                  </a:lnTo>
                  <a:lnTo>
                    <a:pt x="288" y="1132"/>
                  </a:lnTo>
                  <a:lnTo>
                    <a:pt x="277" y="1126"/>
                  </a:lnTo>
                  <a:lnTo>
                    <a:pt x="268" y="1120"/>
                  </a:lnTo>
                  <a:lnTo>
                    <a:pt x="259" y="1114"/>
                  </a:lnTo>
                  <a:lnTo>
                    <a:pt x="251" y="1107"/>
                  </a:lnTo>
                  <a:lnTo>
                    <a:pt x="243" y="1098"/>
                  </a:lnTo>
                  <a:lnTo>
                    <a:pt x="234" y="1090"/>
                  </a:lnTo>
                  <a:lnTo>
                    <a:pt x="227" y="1081"/>
                  </a:lnTo>
                  <a:lnTo>
                    <a:pt x="221" y="1072"/>
                  </a:lnTo>
                  <a:lnTo>
                    <a:pt x="215" y="1062"/>
                  </a:lnTo>
                  <a:lnTo>
                    <a:pt x="209" y="1051"/>
                  </a:lnTo>
                  <a:lnTo>
                    <a:pt x="203" y="1040"/>
                  </a:lnTo>
                  <a:lnTo>
                    <a:pt x="198" y="1029"/>
                  </a:lnTo>
                  <a:lnTo>
                    <a:pt x="192" y="1018"/>
                  </a:lnTo>
                  <a:lnTo>
                    <a:pt x="188" y="1005"/>
                  </a:lnTo>
                  <a:lnTo>
                    <a:pt x="185" y="994"/>
                  </a:lnTo>
                  <a:lnTo>
                    <a:pt x="182" y="982"/>
                  </a:lnTo>
                  <a:lnTo>
                    <a:pt x="180" y="970"/>
                  </a:lnTo>
                  <a:lnTo>
                    <a:pt x="178" y="956"/>
                  </a:lnTo>
                  <a:lnTo>
                    <a:pt x="177" y="944"/>
                  </a:lnTo>
                  <a:lnTo>
                    <a:pt x="176" y="932"/>
                  </a:lnTo>
                  <a:lnTo>
                    <a:pt x="176" y="919"/>
                  </a:lnTo>
                  <a:lnTo>
                    <a:pt x="177" y="906"/>
                  </a:lnTo>
                  <a:lnTo>
                    <a:pt x="178" y="893"/>
                  </a:lnTo>
                  <a:lnTo>
                    <a:pt x="180" y="881"/>
                  </a:lnTo>
                  <a:lnTo>
                    <a:pt x="182" y="867"/>
                  </a:lnTo>
                  <a:lnTo>
                    <a:pt x="184" y="855"/>
                  </a:lnTo>
                  <a:lnTo>
                    <a:pt x="196" y="832"/>
                  </a:lnTo>
                  <a:lnTo>
                    <a:pt x="208" y="808"/>
                  </a:lnTo>
                  <a:lnTo>
                    <a:pt x="220" y="785"/>
                  </a:lnTo>
                  <a:lnTo>
                    <a:pt x="233" y="762"/>
                  </a:lnTo>
                  <a:lnTo>
                    <a:pt x="240" y="751"/>
                  </a:lnTo>
                  <a:lnTo>
                    <a:pt x="249" y="741"/>
                  </a:lnTo>
                  <a:lnTo>
                    <a:pt x="257" y="731"/>
                  </a:lnTo>
                  <a:lnTo>
                    <a:pt x="265" y="721"/>
                  </a:lnTo>
                  <a:lnTo>
                    <a:pt x="275" y="712"/>
                  </a:lnTo>
                  <a:lnTo>
                    <a:pt x="285" y="704"/>
                  </a:lnTo>
                  <a:lnTo>
                    <a:pt x="296" y="697"/>
                  </a:lnTo>
                  <a:lnTo>
                    <a:pt x="308" y="691"/>
                  </a:lnTo>
                  <a:lnTo>
                    <a:pt x="322" y="685"/>
                  </a:lnTo>
                  <a:lnTo>
                    <a:pt x="337" y="678"/>
                  </a:lnTo>
                  <a:lnTo>
                    <a:pt x="352" y="673"/>
                  </a:lnTo>
                  <a:lnTo>
                    <a:pt x="368" y="669"/>
                  </a:lnTo>
                  <a:lnTo>
                    <a:pt x="384" y="666"/>
                  </a:lnTo>
                  <a:lnTo>
                    <a:pt x="400" y="665"/>
                  </a:lnTo>
                  <a:lnTo>
                    <a:pt x="407" y="665"/>
                  </a:lnTo>
                  <a:lnTo>
                    <a:pt x="415" y="666"/>
                  </a:lnTo>
                  <a:lnTo>
                    <a:pt x="423" y="668"/>
                  </a:lnTo>
                  <a:lnTo>
                    <a:pt x="431" y="670"/>
                  </a:lnTo>
                  <a:lnTo>
                    <a:pt x="439" y="674"/>
                  </a:lnTo>
                  <a:lnTo>
                    <a:pt x="447" y="678"/>
                  </a:lnTo>
                  <a:lnTo>
                    <a:pt x="453" y="683"/>
                  </a:lnTo>
                  <a:lnTo>
                    <a:pt x="460" y="689"/>
                  </a:lnTo>
                  <a:lnTo>
                    <a:pt x="465" y="695"/>
                  </a:lnTo>
                  <a:lnTo>
                    <a:pt x="471" y="702"/>
                  </a:lnTo>
                  <a:lnTo>
                    <a:pt x="476" y="709"/>
                  </a:lnTo>
                  <a:lnTo>
                    <a:pt x="479" y="716"/>
                  </a:lnTo>
                  <a:lnTo>
                    <a:pt x="486" y="732"/>
                  </a:lnTo>
                  <a:lnTo>
                    <a:pt x="490" y="749"/>
                  </a:lnTo>
                  <a:lnTo>
                    <a:pt x="494" y="766"/>
                  </a:lnTo>
                  <a:lnTo>
                    <a:pt x="495" y="784"/>
                  </a:lnTo>
                  <a:lnTo>
                    <a:pt x="490" y="799"/>
                  </a:lnTo>
                  <a:lnTo>
                    <a:pt x="483" y="815"/>
                  </a:lnTo>
                  <a:lnTo>
                    <a:pt x="479" y="822"/>
                  </a:lnTo>
                  <a:lnTo>
                    <a:pt x="474" y="830"/>
                  </a:lnTo>
                  <a:lnTo>
                    <a:pt x="468" y="836"/>
                  </a:lnTo>
                  <a:lnTo>
                    <a:pt x="461" y="842"/>
                  </a:lnTo>
                  <a:close/>
                  <a:moveTo>
                    <a:pt x="409" y="794"/>
                  </a:moveTo>
                  <a:lnTo>
                    <a:pt x="406" y="791"/>
                  </a:lnTo>
                  <a:lnTo>
                    <a:pt x="402" y="789"/>
                  </a:lnTo>
                  <a:lnTo>
                    <a:pt x="399" y="788"/>
                  </a:lnTo>
                  <a:lnTo>
                    <a:pt x="395" y="788"/>
                  </a:lnTo>
                  <a:lnTo>
                    <a:pt x="388" y="787"/>
                  </a:lnTo>
                  <a:lnTo>
                    <a:pt x="380" y="788"/>
                  </a:lnTo>
                  <a:lnTo>
                    <a:pt x="364" y="792"/>
                  </a:lnTo>
                  <a:lnTo>
                    <a:pt x="348" y="794"/>
                  </a:lnTo>
                  <a:lnTo>
                    <a:pt x="338" y="803"/>
                  </a:lnTo>
                  <a:lnTo>
                    <a:pt x="328" y="813"/>
                  </a:lnTo>
                  <a:lnTo>
                    <a:pt x="320" y="824"/>
                  </a:lnTo>
                  <a:lnTo>
                    <a:pt x="313" y="834"/>
                  </a:lnTo>
                  <a:lnTo>
                    <a:pt x="307" y="845"/>
                  </a:lnTo>
                  <a:lnTo>
                    <a:pt x="302" y="857"/>
                  </a:lnTo>
                  <a:lnTo>
                    <a:pt x="298" y="868"/>
                  </a:lnTo>
                  <a:lnTo>
                    <a:pt x="294" y="881"/>
                  </a:lnTo>
                  <a:lnTo>
                    <a:pt x="291" y="894"/>
                  </a:lnTo>
                  <a:lnTo>
                    <a:pt x="290" y="906"/>
                  </a:lnTo>
                  <a:lnTo>
                    <a:pt x="289" y="920"/>
                  </a:lnTo>
                  <a:lnTo>
                    <a:pt x="288" y="933"/>
                  </a:lnTo>
                  <a:lnTo>
                    <a:pt x="289" y="946"/>
                  </a:lnTo>
                  <a:lnTo>
                    <a:pt x="290" y="959"/>
                  </a:lnTo>
                  <a:lnTo>
                    <a:pt x="293" y="973"/>
                  </a:lnTo>
                  <a:lnTo>
                    <a:pt x="296" y="986"/>
                  </a:lnTo>
                  <a:lnTo>
                    <a:pt x="299" y="994"/>
                  </a:lnTo>
                  <a:lnTo>
                    <a:pt x="303" y="1002"/>
                  </a:lnTo>
                  <a:lnTo>
                    <a:pt x="307" y="1011"/>
                  </a:lnTo>
                  <a:lnTo>
                    <a:pt x="313" y="1018"/>
                  </a:lnTo>
                  <a:lnTo>
                    <a:pt x="318" y="1025"/>
                  </a:lnTo>
                  <a:lnTo>
                    <a:pt x="325" y="1031"/>
                  </a:lnTo>
                  <a:lnTo>
                    <a:pt x="332" y="1036"/>
                  </a:lnTo>
                  <a:lnTo>
                    <a:pt x="342" y="1040"/>
                  </a:lnTo>
                  <a:lnTo>
                    <a:pt x="347" y="1042"/>
                  </a:lnTo>
                  <a:lnTo>
                    <a:pt x="353" y="1042"/>
                  </a:lnTo>
                  <a:lnTo>
                    <a:pt x="358" y="1042"/>
                  </a:lnTo>
                  <a:lnTo>
                    <a:pt x="364" y="1040"/>
                  </a:lnTo>
                  <a:lnTo>
                    <a:pt x="376" y="1037"/>
                  </a:lnTo>
                  <a:lnTo>
                    <a:pt x="388" y="1033"/>
                  </a:lnTo>
                  <a:lnTo>
                    <a:pt x="393" y="1032"/>
                  </a:lnTo>
                  <a:lnTo>
                    <a:pt x="398" y="1032"/>
                  </a:lnTo>
                  <a:lnTo>
                    <a:pt x="402" y="1033"/>
                  </a:lnTo>
                  <a:lnTo>
                    <a:pt x="405" y="1035"/>
                  </a:lnTo>
                  <a:lnTo>
                    <a:pt x="407" y="1039"/>
                  </a:lnTo>
                  <a:lnTo>
                    <a:pt x="409" y="1044"/>
                  </a:lnTo>
                  <a:lnTo>
                    <a:pt x="410" y="1051"/>
                  </a:lnTo>
                  <a:lnTo>
                    <a:pt x="409" y="1062"/>
                  </a:lnTo>
                  <a:lnTo>
                    <a:pt x="408" y="1068"/>
                  </a:lnTo>
                  <a:lnTo>
                    <a:pt x="406" y="1073"/>
                  </a:lnTo>
                  <a:lnTo>
                    <a:pt x="404" y="1078"/>
                  </a:lnTo>
                  <a:lnTo>
                    <a:pt x="401" y="1082"/>
                  </a:lnTo>
                  <a:lnTo>
                    <a:pt x="398" y="1086"/>
                  </a:lnTo>
                  <a:lnTo>
                    <a:pt x="394" y="1089"/>
                  </a:lnTo>
                  <a:lnTo>
                    <a:pt x="390" y="1092"/>
                  </a:lnTo>
                  <a:lnTo>
                    <a:pt x="385" y="1095"/>
                  </a:lnTo>
                  <a:lnTo>
                    <a:pt x="374" y="1099"/>
                  </a:lnTo>
                  <a:lnTo>
                    <a:pt x="363" y="1103"/>
                  </a:lnTo>
                  <a:lnTo>
                    <a:pt x="352" y="1106"/>
                  </a:lnTo>
                  <a:lnTo>
                    <a:pt x="342" y="1109"/>
                  </a:lnTo>
                  <a:lnTo>
                    <a:pt x="325" y="1103"/>
                  </a:lnTo>
                  <a:lnTo>
                    <a:pt x="310" y="1095"/>
                  </a:lnTo>
                  <a:lnTo>
                    <a:pt x="296" y="1086"/>
                  </a:lnTo>
                  <a:lnTo>
                    <a:pt x="283" y="1076"/>
                  </a:lnTo>
                  <a:lnTo>
                    <a:pt x="272" y="1065"/>
                  </a:lnTo>
                  <a:lnTo>
                    <a:pt x="263" y="1052"/>
                  </a:lnTo>
                  <a:lnTo>
                    <a:pt x="254" y="1039"/>
                  </a:lnTo>
                  <a:lnTo>
                    <a:pt x="246" y="1026"/>
                  </a:lnTo>
                  <a:lnTo>
                    <a:pt x="239" y="1011"/>
                  </a:lnTo>
                  <a:lnTo>
                    <a:pt x="233" y="995"/>
                  </a:lnTo>
                  <a:lnTo>
                    <a:pt x="228" y="980"/>
                  </a:lnTo>
                  <a:lnTo>
                    <a:pt x="224" y="965"/>
                  </a:lnTo>
                  <a:lnTo>
                    <a:pt x="221" y="948"/>
                  </a:lnTo>
                  <a:lnTo>
                    <a:pt x="219" y="932"/>
                  </a:lnTo>
                  <a:lnTo>
                    <a:pt x="217" y="917"/>
                  </a:lnTo>
                  <a:lnTo>
                    <a:pt x="215" y="900"/>
                  </a:lnTo>
                  <a:lnTo>
                    <a:pt x="215" y="891"/>
                  </a:lnTo>
                  <a:lnTo>
                    <a:pt x="216" y="882"/>
                  </a:lnTo>
                  <a:lnTo>
                    <a:pt x="218" y="872"/>
                  </a:lnTo>
                  <a:lnTo>
                    <a:pt x="221" y="862"/>
                  </a:lnTo>
                  <a:lnTo>
                    <a:pt x="228" y="845"/>
                  </a:lnTo>
                  <a:lnTo>
                    <a:pt x="237" y="828"/>
                  </a:lnTo>
                  <a:lnTo>
                    <a:pt x="259" y="793"/>
                  </a:lnTo>
                  <a:lnTo>
                    <a:pt x="280" y="758"/>
                  </a:lnTo>
                  <a:lnTo>
                    <a:pt x="294" y="748"/>
                  </a:lnTo>
                  <a:lnTo>
                    <a:pt x="308" y="738"/>
                  </a:lnTo>
                  <a:lnTo>
                    <a:pt x="323" y="728"/>
                  </a:lnTo>
                  <a:lnTo>
                    <a:pt x="340" y="720"/>
                  </a:lnTo>
                  <a:lnTo>
                    <a:pt x="348" y="717"/>
                  </a:lnTo>
                  <a:lnTo>
                    <a:pt x="356" y="715"/>
                  </a:lnTo>
                  <a:lnTo>
                    <a:pt x="364" y="714"/>
                  </a:lnTo>
                  <a:lnTo>
                    <a:pt x="373" y="713"/>
                  </a:lnTo>
                  <a:lnTo>
                    <a:pt x="382" y="713"/>
                  </a:lnTo>
                  <a:lnTo>
                    <a:pt x="390" y="714"/>
                  </a:lnTo>
                  <a:lnTo>
                    <a:pt x="398" y="716"/>
                  </a:lnTo>
                  <a:lnTo>
                    <a:pt x="406" y="719"/>
                  </a:lnTo>
                  <a:lnTo>
                    <a:pt x="410" y="723"/>
                  </a:lnTo>
                  <a:lnTo>
                    <a:pt x="414" y="727"/>
                  </a:lnTo>
                  <a:lnTo>
                    <a:pt x="417" y="732"/>
                  </a:lnTo>
                  <a:lnTo>
                    <a:pt x="420" y="736"/>
                  </a:lnTo>
                  <a:lnTo>
                    <a:pt x="425" y="744"/>
                  </a:lnTo>
                  <a:lnTo>
                    <a:pt x="428" y="753"/>
                  </a:lnTo>
                  <a:lnTo>
                    <a:pt x="429" y="759"/>
                  </a:lnTo>
                  <a:lnTo>
                    <a:pt x="429" y="765"/>
                  </a:lnTo>
                  <a:lnTo>
                    <a:pt x="428" y="771"/>
                  </a:lnTo>
                  <a:lnTo>
                    <a:pt x="426" y="776"/>
                  </a:lnTo>
                  <a:lnTo>
                    <a:pt x="422" y="783"/>
                  </a:lnTo>
                  <a:lnTo>
                    <a:pt x="419" y="787"/>
                  </a:lnTo>
                  <a:lnTo>
                    <a:pt x="414" y="791"/>
                  </a:lnTo>
                  <a:lnTo>
                    <a:pt x="409" y="794"/>
                  </a:lnTo>
                  <a:close/>
                  <a:moveTo>
                    <a:pt x="200" y="621"/>
                  </a:moveTo>
                  <a:lnTo>
                    <a:pt x="193" y="621"/>
                  </a:lnTo>
                  <a:lnTo>
                    <a:pt x="200" y="621"/>
                  </a:lnTo>
                  <a:close/>
                </a:path>
              </a:pathLst>
            </a:custGeom>
            <a:solidFill>
              <a:srgbClr val="DA251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kern="0" spc="300">
                <a:solidFill>
                  <a:srgbClr val="FEB80A">
                    <a:lumMod val="40000"/>
                    <a:lumOff val="60000"/>
                  </a:srgb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椭圆 4"/>
          <p:cNvSpPr/>
          <p:nvPr/>
        </p:nvSpPr>
        <p:spPr>
          <a:xfrm>
            <a:off x="773747" y="1549139"/>
            <a:ext cx="1728960" cy="172896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841125" y="1542051"/>
            <a:ext cx="1728960" cy="172896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893883" y="1522234"/>
            <a:ext cx="1728960" cy="172896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844707" y="1542051"/>
            <a:ext cx="1728960" cy="172896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013" t="-8281" r="8013" b="9431"/>
          <a:stretch/>
        </p:blipFill>
        <p:spPr>
          <a:xfrm>
            <a:off x="7053210" y="1675119"/>
            <a:ext cx="1410306" cy="141030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27000" dist="50800" dir="13500000">
              <a:schemeClr val="tx1">
                <a:lumMod val="50000"/>
                <a:lumOff val="50000"/>
                <a:alpha val="50000"/>
              </a:schemeClr>
            </a:innerShdw>
          </a:effectLst>
        </p:spPr>
      </p:pic>
      <p:sp>
        <p:nvSpPr>
          <p:cNvPr id="10" name="椭圆 9"/>
          <p:cNvSpPr/>
          <p:nvPr/>
        </p:nvSpPr>
        <p:spPr>
          <a:xfrm>
            <a:off x="4981216" y="1672116"/>
            <a:ext cx="1455942" cy="1455942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innerShdw blurRad="127000" dist="50800" dir="13500000">
              <a:schemeClr val="tx1">
                <a:lumMod val="50000"/>
                <a:lumOff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989276" y="1688077"/>
            <a:ext cx="1455942" cy="1455942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innerShdw blurRad="127000" dist="50800" dir="13500000">
              <a:schemeClr val="tx1">
                <a:lumMod val="50000"/>
                <a:lumOff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930991" y="1689244"/>
            <a:ext cx="1438196" cy="1438196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noFill/>
          </a:ln>
          <a:effectLst>
            <a:innerShdw blurRad="127000" dist="50800" dir="13500000">
              <a:schemeClr val="tx1">
                <a:lumMod val="50000"/>
                <a:lumOff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001669" y="3443035"/>
            <a:ext cx="1277542" cy="356116"/>
          </a:xfrm>
          <a:prstGeom prst="roundRect">
            <a:avLst>
              <a:gd name="adj" fmla="val 2268"/>
            </a:avLst>
          </a:prstGeom>
          <a:solidFill>
            <a:srgbClr val="DA251D"/>
          </a:soli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13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37739" y="347163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添加姓名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3063707" y="3443035"/>
            <a:ext cx="1277542" cy="356116"/>
          </a:xfrm>
          <a:prstGeom prst="roundRect">
            <a:avLst>
              <a:gd name="adj" fmla="val 2268"/>
            </a:avLst>
          </a:prstGeom>
          <a:solidFill>
            <a:srgbClr val="DA251D"/>
          </a:soli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13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99777" y="347163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添加姓名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5099007" y="3427142"/>
            <a:ext cx="1277542" cy="356116"/>
          </a:xfrm>
          <a:prstGeom prst="roundRect">
            <a:avLst>
              <a:gd name="adj" fmla="val 2268"/>
            </a:avLst>
          </a:prstGeom>
          <a:solidFill>
            <a:srgbClr val="DA251D"/>
          </a:soli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13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235077" y="345573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添加姓名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7155578" y="3422281"/>
            <a:ext cx="1277542" cy="356116"/>
          </a:xfrm>
          <a:prstGeom prst="roundRect">
            <a:avLst>
              <a:gd name="adj" fmla="val 2268"/>
            </a:avLst>
          </a:prstGeom>
          <a:solidFill>
            <a:srgbClr val="DA251D"/>
          </a:soli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13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291648" y="345087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添加姓名</a:t>
            </a:r>
          </a:p>
        </p:txBody>
      </p:sp>
      <p:sp>
        <p:nvSpPr>
          <p:cNvPr id="21" name="矩形 20"/>
          <p:cNvSpPr/>
          <p:nvPr/>
        </p:nvSpPr>
        <p:spPr>
          <a:xfrm>
            <a:off x="827645" y="3838779"/>
            <a:ext cx="170946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此处添加详细文本描述建议与标题相关并符合整体语言风格，语言描述尽量简洁生动。</a:t>
            </a:r>
            <a:endParaRPr lang="zh-CN" altLang="en-US" sz="1050" dirty="0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849308" y="3838779"/>
            <a:ext cx="170946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此处添加详细文本描述建议与标题相关并符合整体语言风格，语言描述尽量简洁生动。</a:t>
            </a:r>
            <a:endParaRPr lang="zh-CN" altLang="en-US" sz="1050" dirty="0"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906015" y="3838779"/>
            <a:ext cx="170946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此处添加详细文本描述建议与标题相关并符合整体语言风格，语言描述尽量简洁生动。</a:t>
            </a:r>
            <a:endParaRPr lang="zh-CN" altLang="en-US" sz="1050" dirty="0"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939617" y="3832308"/>
            <a:ext cx="170946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此处添加详细文本描述建议与标题相关并符合整体语言风格，语言描述尽量简洁生动。</a:t>
            </a:r>
            <a:endParaRPr lang="zh-CN" altLang="en-US" sz="105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53239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73 4.19753E-6 L -0.1592 4.19753E-6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97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35" presetClass="path" presetSubtype="0" accel="40000" decel="4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3073 4.19753E-6 L 3.33333E-6 4.19753E-6 " pathEditMode="relative" rAng="0" ptsTypes="AA">
                                      <p:cBhvr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5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73 -2.59259E-6 L -0.1592 -2.59259E-6 " pathEditMode="relative" rAng="0" ptsTypes="AA">
                                      <p:cBhvr>
                                        <p:cTn id="16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97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accel="40000" decel="40000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0.03073 -2.59259E-6 L 1.66667E-6 -2.59259E-6 " pathEditMode="relative" rAng="0" ptsTypes="AA">
                                      <p:cBhvr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5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73 1.11111E-6 L -0.1592 1.11111E-6 " pathEditMode="relative" rAng="0" ptsTypes="AA">
                                      <p:cBhvr>
                                        <p:cTn id="23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97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35" presetClass="path" presetSubtype="0" accel="40000" decel="40000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0.03073 1.11111E-6 L 2.5E-6 1.11111E-6 " pathEditMode="relative" rAng="0" ptsTypes="AA">
                                      <p:cBhvr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5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72 -2.59259E-6 L -0.15921 -2.59259E-6 " pathEditMode="relative" rAng="0" ptsTypes="AA">
                                      <p:cBhvr>
                                        <p:cTn id="30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97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path" presetSubtype="0" accel="40000" decel="40000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0.03072 -2.59259E-6 L 4.44444E-6 -2.59259E-6 " pathEditMode="relative" rAng="0" ptsTypes="AA">
                                      <p:cBhvr>
                                        <p:cTn id="3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8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0.03981 L -2.77778E-7 0.14815 " pathEditMode="relative" rAng="0" ptsTypes="AA">
                                      <p:cBhvr>
                                        <p:cTn id="58" dur="75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83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2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77778E-7 -0.03981 L -2.77778E-7 -2.34568E-6 " pathEditMode="relative" rAng="0" ptsTypes="AA">
                                      <p:cBhvr>
                                        <p:cTn id="6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75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0.03981 L -1.11111E-6 0.14815 " pathEditMode="relative" rAng="0" ptsTypes="AA">
                                      <p:cBhvr>
                                        <p:cTn id="65" dur="75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83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42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11111E-6 -0.03981 L -1.11111E-6 -2.34568E-6 " pathEditMode="relative" rAng="0" ptsTypes="AA">
                                      <p:cBhvr>
                                        <p:cTn id="6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75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0.03982 L -5.55556E-7 0.14814 " pathEditMode="relative" rAng="0" ptsTypes="AA">
                                      <p:cBhvr>
                                        <p:cTn id="72" dur="75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83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42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5.55556E-7 -0.03982 L -5.55556E-7 4.07407E-6 " pathEditMode="relative" rAng="0" ptsTypes="AA">
                                      <p:cBhvr>
                                        <p:cTn id="7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75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0.03981 L 3.05556E-6 0.14815 " pathEditMode="relative" rAng="0" ptsTypes="AA">
                                      <p:cBhvr>
                                        <p:cTn id="79" dur="75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83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42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05556E-6 -0.03981 L 3.05556E-6 1.11022E-16 " pathEditMode="relative" rAng="0" ptsTypes="AA">
                                      <p:cBhvr>
                                        <p:cTn id="8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300"/>
                            </p:stCondLst>
                            <p:childTnLst>
                              <p:par>
                                <p:cTn id="8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800"/>
                            </p:stCondLst>
                            <p:childTnLst>
                              <p:par>
                                <p:cTn id="9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1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10" grpId="0" animBg="1"/>
      <p:bldP spid="11" grpId="0" animBg="1"/>
      <p:bldP spid="12" grpId="0" animBg="1"/>
      <p:bldP spid="13" grpId="0" animBg="1"/>
      <p:bldP spid="13" grpId="1" animBg="1"/>
      <p:bldP spid="13" grpId="2" animBg="1"/>
      <p:bldP spid="14" grpId="0"/>
      <p:bldP spid="15" grpId="0" animBg="1"/>
      <p:bldP spid="15" grpId="1" animBg="1"/>
      <p:bldP spid="15" grpId="2" animBg="1"/>
      <p:bldP spid="16" grpId="0"/>
      <p:bldP spid="17" grpId="0" animBg="1"/>
      <p:bldP spid="17" grpId="1" animBg="1"/>
      <p:bldP spid="17" grpId="2" animBg="1"/>
      <p:bldP spid="18" grpId="0"/>
      <p:bldP spid="19" grpId="0" animBg="1"/>
      <p:bldP spid="19" grpId="1" animBg="1"/>
      <p:bldP spid="19" grpId="2" animBg="1"/>
      <p:bldP spid="20" grpId="0"/>
      <p:bldP spid="21" grpId="0"/>
      <p:bldP spid="22" grpId="0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05395" y="351578"/>
            <a:ext cx="3897494" cy="464896"/>
            <a:chOff x="2483888" y="2268349"/>
            <a:chExt cx="5752726" cy="685788"/>
          </a:xfrm>
        </p:grpSpPr>
        <p:sp>
          <p:nvSpPr>
            <p:cNvPr id="3" name="TextBox 15"/>
            <p:cNvSpPr txBox="1"/>
            <p:nvPr/>
          </p:nvSpPr>
          <p:spPr>
            <a:xfrm>
              <a:off x="3189069" y="2320721"/>
              <a:ext cx="4395076" cy="5448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kern="0" spc="300" dirty="0">
                  <a:solidFill>
                    <a:srgbClr val="DA251D"/>
                  </a:solidFill>
                  <a:cs typeface="+mn-ea"/>
                  <a:sym typeface="+mn-lt"/>
                </a:rPr>
                <a:t>年度工作概述</a:t>
              </a:r>
            </a:p>
          </p:txBody>
        </p:sp>
        <p:sp>
          <p:nvSpPr>
            <p:cNvPr id="4" name="Freeform 7"/>
            <p:cNvSpPr>
              <a:spLocks noEditPoints="1"/>
            </p:cNvSpPr>
            <p:nvPr/>
          </p:nvSpPr>
          <p:spPr bwMode="auto">
            <a:xfrm>
              <a:off x="2483888" y="2268349"/>
              <a:ext cx="5752726" cy="685788"/>
            </a:xfrm>
            <a:custGeom>
              <a:avLst/>
              <a:gdLst>
                <a:gd name="T0" fmla="*/ 10079 w 11041"/>
                <a:gd name="T1" fmla="*/ 1695 h 1751"/>
                <a:gd name="T2" fmla="*/ 769 w 11041"/>
                <a:gd name="T3" fmla="*/ 1713 h 1751"/>
                <a:gd name="T4" fmla="*/ 6 w 11041"/>
                <a:gd name="T5" fmla="*/ 973 h 1751"/>
                <a:gd name="T6" fmla="*/ 657 w 11041"/>
                <a:gd name="T7" fmla="*/ 166 h 1751"/>
                <a:gd name="T8" fmla="*/ 4373 w 11041"/>
                <a:gd name="T9" fmla="*/ 18 h 1751"/>
                <a:gd name="T10" fmla="*/ 10363 w 11041"/>
                <a:gd name="T11" fmla="*/ 69 h 1751"/>
                <a:gd name="T12" fmla="*/ 11026 w 11041"/>
                <a:gd name="T13" fmla="*/ 913 h 1751"/>
                <a:gd name="T14" fmla="*/ 10137 w 11041"/>
                <a:gd name="T15" fmla="*/ 1632 h 1751"/>
                <a:gd name="T16" fmla="*/ 3042 w 11041"/>
                <a:gd name="T17" fmla="*/ 1673 h 1751"/>
                <a:gd name="T18" fmla="*/ 404 w 11041"/>
                <a:gd name="T19" fmla="*/ 1388 h 1751"/>
                <a:gd name="T20" fmla="*/ 386 w 11041"/>
                <a:gd name="T21" fmla="*/ 537 h 1751"/>
                <a:gd name="T22" fmla="*/ 1582 w 11041"/>
                <a:gd name="T23" fmla="*/ 106 h 1751"/>
                <a:gd name="T24" fmla="*/ 10468 w 11041"/>
                <a:gd name="T25" fmla="*/ 248 h 1751"/>
                <a:gd name="T26" fmla="*/ 10959 w 11041"/>
                <a:gd name="T27" fmla="*/ 960 h 1751"/>
                <a:gd name="T28" fmla="*/ 10717 w 11041"/>
                <a:gd name="T29" fmla="*/ 782 h 1751"/>
                <a:gd name="T30" fmla="*/ 10643 w 11041"/>
                <a:gd name="T31" fmla="*/ 1019 h 1751"/>
                <a:gd name="T32" fmla="*/ 10759 w 11041"/>
                <a:gd name="T33" fmla="*/ 651 h 1751"/>
                <a:gd name="T34" fmla="*/ 10299 w 11041"/>
                <a:gd name="T35" fmla="*/ 1269 h 1751"/>
                <a:gd name="T36" fmla="*/ 10240 w 11041"/>
                <a:gd name="T37" fmla="*/ 668 h 1751"/>
                <a:gd name="T38" fmla="*/ 10038 w 11041"/>
                <a:gd name="T39" fmla="*/ 234 h 1751"/>
                <a:gd name="T40" fmla="*/ 10474 w 11041"/>
                <a:gd name="T41" fmla="*/ 843 h 1751"/>
                <a:gd name="T42" fmla="*/ 10286 w 11041"/>
                <a:gd name="T43" fmla="*/ 1318 h 1751"/>
                <a:gd name="T44" fmla="*/ 10312 w 11041"/>
                <a:gd name="T45" fmla="*/ 400 h 1751"/>
                <a:gd name="T46" fmla="*/ 10397 w 11041"/>
                <a:gd name="T47" fmla="*/ 600 h 1751"/>
                <a:gd name="T48" fmla="*/ 10053 w 11041"/>
                <a:gd name="T49" fmla="*/ 756 h 1751"/>
                <a:gd name="T50" fmla="*/ 10017 w 11041"/>
                <a:gd name="T51" fmla="*/ 958 h 1751"/>
                <a:gd name="T52" fmla="*/ 5568 w 11041"/>
                <a:gd name="T53" fmla="*/ 1588 h 1751"/>
                <a:gd name="T54" fmla="*/ 919 w 11041"/>
                <a:gd name="T55" fmla="*/ 1139 h 1751"/>
                <a:gd name="T56" fmla="*/ 1139 w 11041"/>
                <a:gd name="T57" fmla="*/ 749 h 1751"/>
                <a:gd name="T58" fmla="*/ 1094 w 11041"/>
                <a:gd name="T59" fmla="*/ 303 h 1751"/>
                <a:gd name="T60" fmla="*/ 3379 w 11041"/>
                <a:gd name="T61" fmla="*/ 148 h 1751"/>
                <a:gd name="T62" fmla="*/ 9975 w 11041"/>
                <a:gd name="T63" fmla="*/ 404 h 1751"/>
                <a:gd name="T64" fmla="*/ 2179 w 11041"/>
                <a:gd name="T65" fmla="*/ 1552 h 1751"/>
                <a:gd name="T66" fmla="*/ 956 w 11041"/>
                <a:gd name="T67" fmla="*/ 1163 h 1751"/>
                <a:gd name="T68" fmla="*/ 1162 w 11041"/>
                <a:gd name="T69" fmla="*/ 868 h 1751"/>
                <a:gd name="T70" fmla="*/ 1120 w 11041"/>
                <a:gd name="T71" fmla="*/ 416 h 1751"/>
                <a:gd name="T72" fmla="*/ 9861 w 11041"/>
                <a:gd name="T73" fmla="*/ 186 h 1751"/>
                <a:gd name="T74" fmla="*/ 9865 w 11041"/>
                <a:gd name="T75" fmla="*/ 744 h 1751"/>
                <a:gd name="T76" fmla="*/ 10059 w 11041"/>
                <a:gd name="T77" fmla="*/ 1148 h 1751"/>
                <a:gd name="T78" fmla="*/ 1179 w 11041"/>
                <a:gd name="T79" fmla="*/ 1327 h 1751"/>
                <a:gd name="T80" fmla="*/ 1456 w 11041"/>
                <a:gd name="T81" fmla="*/ 791 h 1751"/>
                <a:gd name="T82" fmla="*/ 1314 w 11041"/>
                <a:gd name="T83" fmla="*/ 284 h 1751"/>
                <a:gd name="T84" fmla="*/ 9638 w 11041"/>
                <a:gd name="T85" fmla="*/ 243 h 1751"/>
                <a:gd name="T86" fmla="*/ 9749 w 11041"/>
                <a:gd name="T87" fmla="*/ 707 h 1751"/>
                <a:gd name="T88" fmla="*/ 9955 w 11041"/>
                <a:gd name="T89" fmla="*/ 1177 h 1751"/>
                <a:gd name="T90" fmla="*/ 9818 w 11041"/>
                <a:gd name="T91" fmla="*/ 1121 h 1751"/>
                <a:gd name="T92" fmla="*/ 1637 w 11041"/>
                <a:gd name="T93" fmla="*/ 1462 h 1751"/>
                <a:gd name="T94" fmla="*/ 1398 w 11041"/>
                <a:gd name="T95" fmla="*/ 742 h 1751"/>
                <a:gd name="T96" fmla="*/ 9028 w 11041"/>
                <a:gd name="T97" fmla="*/ 279 h 1751"/>
                <a:gd name="T98" fmla="*/ 9802 w 11041"/>
                <a:gd name="T99" fmla="*/ 890 h 1751"/>
                <a:gd name="T100" fmla="*/ 1263 w 11041"/>
                <a:gd name="T101" fmla="*/ 875 h 1751"/>
                <a:gd name="T102" fmla="*/ 1390 w 11041"/>
                <a:gd name="T103" fmla="*/ 942 h 1751"/>
                <a:gd name="T104" fmla="*/ 797 w 11041"/>
                <a:gd name="T105" fmla="*/ 837 h 1751"/>
                <a:gd name="T106" fmla="*/ 839 w 11041"/>
                <a:gd name="T107" fmla="*/ 1417 h 1751"/>
                <a:gd name="T108" fmla="*/ 556 w 11041"/>
                <a:gd name="T109" fmla="*/ 1259 h 1751"/>
                <a:gd name="T110" fmla="*/ 722 w 11041"/>
                <a:gd name="T111" fmla="*/ 287 h 1751"/>
                <a:gd name="T112" fmla="*/ 747 w 11041"/>
                <a:gd name="T113" fmla="*/ 568 h 1751"/>
                <a:gd name="T114" fmla="*/ 722 w 11041"/>
                <a:gd name="T115" fmla="*/ 1381 h 1751"/>
                <a:gd name="T116" fmla="*/ 618 w 11041"/>
                <a:gd name="T117" fmla="*/ 1343 h 1751"/>
                <a:gd name="T118" fmla="*/ 840 w 11041"/>
                <a:gd name="T119" fmla="*/ 264 h 1751"/>
                <a:gd name="T120" fmla="*/ 446 w 11041"/>
                <a:gd name="T121" fmla="*/ 1115 h 1751"/>
                <a:gd name="T122" fmla="*/ 490 w 11041"/>
                <a:gd name="T123" fmla="*/ 749 h 1751"/>
                <a:gd name="T124" fmla="*/ 254 w 11041"/>
                <a:gd name="T125" fmla="*/ 1039 h 1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041" h="1751">
                  <a:moveTo>
                    <a:pt x="10931" y="1086"/>
                  </a:moveTo>
                  <a:lnTo>
                    <a:pt x="10909" y="1111"/>
                  </a:lnTo>
                  <a:lnTo>
                    <a:pt x="10887" y="1135"/>
                  </a:lnTo>
                  <a:lnTo>
                    <a:pt x="10877" y="1148"/>
                  </a:lnTo>
                  <a:lnTo>
                    <a:pt x="10866" y="1160"/>
                  </a:lnTo>
                  <a:lnTo>
                    <a:pt x="10853" y="1170"/>
                  </a:lnTo>
                  <a:lnTo>
                    <a:pt x="10841" y="1180"/>
                  </a:lnTo>
                  <a:lnTo>
                    <a:pt x="10831" y="1180"/>
                  </a:lnTo>
                  <a:lnTo>
                    <a:pt x="10822" y="1182"/>
                  </a:lnTo>
                  <a:lnTo>
                    <a:pt x="10814" y="1184"/>
                  </a:lnTo>
                  <a:lnTo>
                    <a:pt x="10805" y="1186"/>
                  </a:lnTo>
                  <a:lnTo>
                    <a:pt x="10798" y="1190"/>
                  </a:lnTo>
                  <a:lnTo>
                    <a:pt x="10792" y="1193"/>
                  </a:lnTo>
                  <a:lnTo>
                    <a:pt x="10786" y="1199"/>
                  </a:lnTo>
                  <a:lnTo>
                    <a:pt x="10781" y="1204"/>
                  </a:lnTo>
                  <a:lnTo>
                    <a:pt x="10776" y="1209"/>
                  </a:lnTo>
                  <a:lnTo>
                    <a:pt x="10772" y="1215"/>
                  </a:lnTo>
                  <a:lnTo>
                    <a:pt x="10768" y="1221"/>
                  </a:lnTo>
                  <a:lnTo>
                    <a:pt x="10764" y="1227"/>
                  </a:lnTo>
                  <a:lnTo>
                    <a:pt x="10757" y="1242"/>
                  </a:lnTo>
                  <a:lnTo>
                    <a:pt x="10751" y="1257"/>
                  </a:lnTo>
                  <a:lnTo>
                    <a:pt x="10746" y="1272"/>
                  </a:lnTo>
                  <a:lnTo>
                    <a:pt x="10740" y="1288"/>
                  </a:lnTo>
                  <a:lnTo>
                    <a:pt x="10734" y="1302"/>
                  </a:lnTo>
                  <a:lnTo>
                    <a:pt x="10727" y="1316"/>
                  </a:lnTo>
                  <a:lnTo>
                    <a:pt x="10723" y="1323"/>
                  </a:lnTo>
                  <a:lnTo>
                    <a:pt x="10719" y="1329"/>
                  </a:lnTo>
                  <a:lnTo>
                    <a:pt x="10713" y="1336"/>
                  </a:lnTo>
                  <a:lnTo>
                    <a:pt x="10708" y="1342"/>
                  </a:lnTo>
                  <a:lnTo>
                    <a:pt x="10703" y="1347"/>
                  </a:lnTo>
                  <a:lnTo>
                    <a:pt x="10696" y="1352"/>
                  </a:lnTo>
                  <a:lnTo>
                    <a:pt x="10689" y="1357"/>
                  </a:lnTo>
                  <a:lnTo>
                    <a:pt x="10682" y="1360"/>
                  </a:lnTo>
                  <a:lnTo>
                    <a:pt x="10673" y="1361"/>
                  </a:lnTo>
                  <a:lnTo>
                    <a:pt x="10664" y="1362"/>
                  </a:lnTo>
                  <a:lnTo>
                    <a:pt x="10657" y="1363"/>
                  </a:lnTo>
                  <a:lnTo>
                    <a:pt x="10649" y="1365"/>
                  </a:lnTo>
                  <a:lnTo>
                    <a:pt x="10642" y="1367"/>
                  </a:lnTo>
                  <a:lnTo>
                    <a:pt x="10636" y="1370"/>
                  </a:lnTo>
                  <a:lnTo>
                    <a:pt x="10630" y="1374"/>
                  </a:lnTo>
                  <a:lnTo>
                    <a:pt x="10623" y="1377"/>
                  </a:lnTo>
                  <a:lnTo>
                    <a:pt x="10612" y="1387"/>
                  </a:lnTo>
                  <a:lnTo>
                    <a:pt x="10602" y="1397"/>
                  </a:lnTo>
                  <a:lnTo>
                    <a:pt x="10593" y="1407"/>
                  </a:lnTo>
                  <a:lnTo>
                    <a:pt x="10584" y="1419"/>
                  </a:lnTo>
                  <a:lnTo>
                    <a:pt x="10567" y="1445"/>
                  </a:lnTo>
                  <a:lnTo>
                    <a:pt x="10551" y="1471"/>
                  </a:lnTo>
                  <a:lnTo>
                    <a:pt x="10543" y="1484"/>
                  </a:lnTo>
                  <a:lnTo>
                    <a:pt x="10535" y="1496"/>
                  </a:lnTo>
                  <a:lnTo>
                    <a:pt x="10525" y="1508"/>
                  </a:lnTo>
                  <a:lnTo>
                    <a:pt x="10515" y="1520"/>
                  </a:lnTo>
                  <a:lnTo>
                    <a:pt x="10505" y="1534"/>
                  </a:lnTo>
                  <a:lnTo>
                    <a:pt x="10493" y="1548"/>
                  </a:lnTo>
                  <a:lnTo>
                    <a:pt x="10480" y="1561"/>
                  </a:lnTo>
                  <a:lnTo>
                    <a:pt x="10468" y="1575"/>
                  </a:lnTo>
                  <a:lnTo>
                    <a:pt x="10455" y="1587"/>
                  </a:lnTo>
                  <a:lnTo>
                    <a:pt x="10441" y="1599"/>
                  </a:lnTo>
                  <a:lnTo>
                    <a:pt x="10425" y="1610"/>
                  </a:lnTo>
                  <a:lnTo>
                    <a:pt x="10411" y="1621"/>
                  </a:lnTo>
                  <a:lnTo>
                    <a:pt x="10395" y="1631"/>
                  </a:lnTo>
                  <a:lnTo>
                    <a:pt x="10378" y="1640"/>
                  </a:lnTo>
                  <a:lnTo>
                    <a:pt x="10362" y="1649"/>
                  </a:lnTo>
                  <a:lnTo>
                    <a:pt x="10345" y="1656"/>
                  </a:lnTo>
                  <a:lnTo>
                    <a:pt x="10328" y="1664"/>
                  </a:lnTo>
                  <a:lnTo>
                    <a:pt x="10311" y="1670"/>
                  </a:lnTo>
                  <a:lnTo>
                    <a:pt x="10293" y="1675"/>
                  </a:lnTo>
                  <a:lnTo>
                    <a:pt x="10275" y="1679"/>
                  </a:lnTo>
                  <a:lnTo>
                    <a:pt x="10246" y="1680"/>
                  </a:lnTo>
                  <a:lnTo>
                    <a:pt x="10219" y="1682"/>
                  </a:lnTo>
                  <a:lnTo>
                    <a:pt x="10204" y="1684"/>
                  </a:lnTo>
                  <a:lnTo>
                    <a:pt x="10190" y="1686"/>
                  </a:lnTo>
                  <a:lnTo>
                    <a:pt x="10176" y="1690"/>
                  </a:lnTo>
                  <a:lnTo>
                    <a:pt x="10161" y="1696"/>
                  </a:lnTo>
                  <a:lnTo>
                    <a:pt x="10079" y="1695"/>
                  </a:lnTo>
                  <a:lnTo>
                    <a:pt x="10000" y="1695"/>
                  </a:lnTo>
                  <a:lnTo>
                    <a:pt x="9925" y="1696"/>
                  </a:lnTo>
                  <a:lnTo>
                    <a:pt x="9852" y="1696"/>
                  </a:lnTo>
                  <a:lnTo>
                    <a:pt x="9778" y="1698"/>
                  </a:lnTo>
                  <a:lnTo>
                    <a:pt x="9703" y="1700"/>
                  </a:lnTo>
                  <a:lnTo>
                    <a:pt x="9627" y="1705"/>
                  </a:lnTo>
                  <a:lnTo>
                    <a:pt x="9546" y="1710"/>
                  </a:lnTo>
                  <a:lnTo>
                    <a:pt x="9533" y="1705"/>
                  </a:lnTo>
                  <a:lnTo>
                    <a:pt x="9522" y="1702"/>
                  </a:lnTo>
                  <a:lnTo>
                    <a:pt x="9515" y="1701"/>
                  </a:lnTo>
                  <a:lnTo>
                    <a:pt x="9509" y="1702"/>
                  </a:lnTo>
                  <a:lnTo>
                    <a:pt x="9503" y="1704"/>
                  </a:lnTo>
                  <a:lnTo>
                    <a:pt x="9497" y="1707"/>
                  </a:lnTo>
                  <a:lnTo>
                    <a:pt x="9473" y="1706"/>
                  </a:lnTo>
                  <a:lnTo>
                    <a:pt x="9449" y="1705"/>
                  </a:lnTo>
                  <a:lnTo>
                    <a:pt x="9423" y="1705"/>
                  </a:lnTo>
                  <a:lnTo>
                    <a:pt x="9398" y="1705"/>
                  </a:lnTo>
                  <a:lnTo>
                    <a:pt x="9371" y="1706"/>
                  </a:lnTo>
                  <a:lnTo>
                    <a:pt x="9345" y="1707"/>
                  </a:lnTo>
                  <a:lnTo>
                    <a:pt x="9319" y="1708"/>
                  </a:lnTo>
                  <a:lnTo>
                    <a:pt x="9294" y="1709"/>
                  </a:lnTo>
                  <a:lnTo>
                    <a:pt x="9146" y="1711"/>
                  </a:lnTo>
                  <a:lnTo>
                    <a:pt x="8901" y="1712"/>
                  </a:lnTo>
                  <a:lnTo>
                    <a:pt x="8571" y="1713"/>
                  </a:lnTo>
                  <a:lnTo>
                    <a:pt x="8171" y="1714"/>
                  </a:lnTo>
                  <a:lnTo>
                    <a:pt x="7714" y="1715"/>
                  </a:lnTo>
                  <a:lnTo>
                    <a:pt x="7215" y="1716"/>
                  </a:lnTo>
                  <a:lnTo>
                    <a:pt x="6688" y="1717"/>
                  </a:lnTo>
                  <a:lnTo>
                    <a:pt x="6147" y="1718"/>
                  </a:lnTo>
                  <a:lnTo>
                    <a:pt x="5605" y="1718"/>
                  </a:lnTo>
                  <a:lnTo>
                    <a:pt x="5078" y="1720"/>
                  </a:lnTo>
                  <a:lnTo>
                    <a:pt x="4579" y="1721"/>
                  </a:lnTo>
                  <a:lnTo>
                    <a:pt x="4122" y="1723"/>
                  </a:lnTo>
                  <a:lnTo>
                    <a:pt x="3721" y="1724"/>
                  </a:lnTo>
                  <a:lnTo>
                    <a:pt x="3391" y="1727"/>
                  </a:lnTo>
                  <a:lnTo>
                    <a:pt x="3145" y="1729"/>
                  </a:lnTo>
                  <a:lnTo>
                    <a:pt x="2998" y="1732"/>
                  </a:lnTo>
                  <a:lnTo>
                    <a:pt x="2953" y="1732"/>
                  </a:lnTo>
                  <a:lnTo>
                    <a:pt x="2908" y="1733"/>
                  </a:lnTo>
                  <a:lnTo>
                    <a:pt x="2862" y="1733"/>
                  </a:lnTo>
                  <a:lnTo>
                    <a:pt x="2817" y="1733"/>
                  </a:lnTo>
                  <a:lnTo>
                    <a:pt x="2771" y="1734"/>
                  </a:lnTo>
                  <a:lnTo>
                    <a:pt x="2725" y="1734"/>
                  </a:lnTo>
                  <a:lnTo>
                    <a:pt x="2679" y="1735"/>
                  </a:lnTo>
                  <a:lnTo>
                    <a:pt x="2633" y="1735"/>
                  </a:lnTo>
                  <a:lnTo>
                    <a:pt x="2586" y="1736"/>
                  </a:lnTo>
                  <a:lnTo>
                    <a:pt x="2540" y="1737"/>
                  </a:lnTo>
                  <a:lnTo>
                    <a:pt x="2494" y="1738"/>
                  </a:lnTo>
                  <a:lnTo>
                    <a:pt x="2448" y="1738"/>
                  </a:lnTo>
                  <a:lnTo>
                    <a:pt x="2401" y="1739"/>
                  </a:lnTo>
                  <a:lnTo>
                    <a:pt x="2355" y="1740"/>
                  </a:lnTo>
                  <a:lnTo>
                    <a:pt x="2309" y="1740"/>
                  </a:lnTo>
                  <a:lnTo>
                    <a:pt x="2263" y="1741"/>
                  </a:lnTo>
                  <a:lnTo>
                    <a:pt x="1203" y="1747"/>
                  </a:lnTo>
                  <a:lnTo>
                    <a:pt x="1171" y="1748"/>
                  </a:lnTo>
                  <a:lnTo>
                    <a:pt x="1137" y="1749"/>
                  </a:lnTo>
                  <a:lnTo>
                    <a:pt x="1102" y="1749"/>
                  </a:lnTo>
                  <a:lnTo>
                    <a:pt x="1065" y="1749"/>
                  </a:lnTo>
                  <a:lnTo>
                    <a:pt x="1030" y="1748"/>
                  </a:lnTo>
                  <a:lnTo>
                    <a:pt x="994" y="1749"/>
                  </a:lnTo>
                  <a:lnTo>
                    <a:pt x="959" y="1749"/>
                  </a:lnTo>
                  <a:lnTo>
                    <a:pt x="926" y="1751"/>
                  </a:lnTo>
                  <a:lnTo>
                    <a:pt x="918" y="1745"/>
                  </a:lnTo>
                  <a:lnTo>
                    <a:pt x="909" y="1740"/>
                  </a:lnTo>
                  <a:lnTo>
                    <a:pt x="900" y="1737"/>
                  </a:lnTo>
                  <a:lnTo>
                    <a:pt x="890" y="1735"/>
                  </a:lnTo>
                  <a:lnTo>
                    <a:pt x="869" y="1732"/>
                  </a:lnTo>
                  <a:lnTo>
                    <a:pt x="848" y="1730"/>
                  </a:lnTo>
                  <a:lnTo>
                    <a:pt x="826" y="1729"/>
                  </a:lnTo>
                  <a:lnTo>
                    <a:pt x="806" y="1727"/>
                  </a:lnTo>
                  <a:lnTo>
                    <a:pt x="796" y="1725"/>
                  </a:lnTo>
                  <a:lnTo>
                    <a:pt x="786" y="1722"/>
                  </a:lnTo>
                  <a:lnTo>
                    <a:pt x="777" y="1718"/>
                  </a:lnTo>
                  <a:lnTo>
                    <a:pt x="769" y="1713"/>
                  </a:lnTo>
                  <a:lnTo>
                    <a:pt x="753" y="1709"/>
                  </a:lnTo>
                  <a:lnTo>
                    <a:pt x="736" y="1704"/>
                  </a:lnTo>
                  <a:lnTo>
                    <a:pt x="720" y="1698"/>
                  </a:lnTo>
                  <a:lnTo>
                    <a:pt x="704" y="1692"/>
                  </a:lnTo>
                  <a:lnTo>
                    <a:pt x="687" y="1685"/>
                  </a:lnTo>
                  <a:lnTo>
                    <a:pt x="671" y="1678"/>
                  </a:lnTo>
                  <a:lnTo>
                    <a:pt x="656" y="1670"/>
                  </a:lnTo>
                  <a:lnTo>
                    <a:pt x="640" y="1662"/>
                  </a:lnTo>
                  <a:lnTo>
                    <a:pt x="626" y="1652"/>
                  </a:lnTo>
                  <a:lnTo>
                    <a:pt x="611" y="1643"/>
                  </a:lnTo>
                  <a:lnTo>
                    <a:pt x="596" y="1633"/>
                  </a:lnTo>
                  <a:lnTo>
                    <a:pt x="583" y="1622"/>
                  </a:lnTo>
                  <a:lnTo>
                    <a:pt x="570" y="1610"/>
                  </a:lnTo>
                  <a:lnTo>
                    <a:pt x="556" y="1599"/>
                  </a:lnTo>
                  <a:lnTo>
                    <a:pt x="544" y="1587"/>
                  </a:lnTo>
                  <a:lnTo>
                    <a:pt x="532" y="1574"/>
                  </a:lnTo>
                  <a:lnTo>
                    <a:pt x="522" y="1560"/>
                  </a:lnTo>
                  <a:lnTo>
                    <a:pt x="511" y="1547"/>
                  </a:lnTo>
                  <a:lnTo>
                    <a:pt x="502" y="1533"/>
                  </a:lnTo>
                  <a:lnTo>
                    <a:pt x="494" y="1516"/>
                  </a:lnTo>
                  <a:lnTo>
                    <a:pt x="487" y="1501"/>
                  </a:lnTo>
                  <a:lnTo>
                    <a:pt x="481" y="1484"/>
                  </a:lnTo>
                  <a:lnTo>
                    <a:pt x="477" y="1466"/>
                  </a:lnTo>
                  <a:lnTo>
                    <a:pt x="474" y="1448"/>
                  </a:lnTo>
                  <a:lnTo>
                    <a:pt x="471" y="1445"/>
                  </a:lnTo>
                  <a:lnTo>
                    <a:pt x="466" y="1443"/>
                  </a:lnTo>
                  <a:lnTo>
                    <a:pt x="462" y="1441"/>
                  </a:lnTo>
                  <a:lnTo>
                    <a:pt x="457" y="1440"/>
                  </a:lnTo>
                  <a:lnTo>
                    <a:pt x="448" y="1438"/>
                  </a:lnTo>
                  <a:lnTo>
                    <a:pt x="438" y="1437"/>
                  </a:lnTo>
                  <a:lnTo>
                    <a:pt x="428" y="1437"/>
                  </a:lnTo>
                  <a:lnTo>
                    <a:pt x="418" y="1436"/>
                  </a:lnTo>
                  <a:lnTo>
                    <a:pt x="408" y="1435"/>
                  </a:lnTo>
                  <a:lnTo>
                    <a:pt x="400" y="1431"/>
                  </a:lnTo>
                  <a:lnTo>
                    <a:pt x="390" y="1429"/>
                  </a:lnTo>
                  <a:lnTo>
                    <a:pt x="381" y="1426"/>
                  </a:lnTo>
                  <a:lnTo>
                    <a:pt x="372" y="1421"/>
                  </a:lnTo>
                  <a:lnTo>
                    <a:pt x="365" y="1416"/>
                  </a:lnTo>
                  <a:lnTo>
                    <a:pt x="358" y="1410"/>
                  </a:lnTo>
                  <a:lnTo>
                    <a:pt x="352" y="1403"/>
                  </a:lnTo>
                  <a:lnTo>
                    <a:pt x="346" y="1396"/>
                  </a:lnTo>
                  <a:lnTo>
                    <a:pt x="341" y="1389"/>
                  </a:lnTo>
                  <a:lnTo>
                    <a:pt x="331" y="1371"/>
                  </a:lnTo>
                  <a:lnTo>
                    <a:pt x="324" y="1354"/>
                  </a:lnTo>
                  <a:lnTo>
                    <a:pt x="318" y="1336"/>
                  </a:lnTo>
                  <a:lnTo>
                    <a:pt x="314" y="1318"/>
                  </a:lnTo>
                  <a:lnTo>
                    <a:pt x="315" y="1314"/>
                  </a:lnTo>
                  <a:lnTo>
                    <a:pt x="315" y="1311"/>
                  </a:lnTo>
                  <a:lnTo>
                    <a:pt x="315" y="1308"/>
                  </a:lnTo>
                  <a:lnTo>
                    <a:pt x="314" y="1305"/>
                  </a:lnTo>
                  <a:lnTo>
                    <a:pt x="311" y="1301"/>
                  </a:lnTo>
                  <a:lnTo>
                    <a:pt x="306" y="1297"/>
                  </a:lnTo>
                  <a:lnTo>
                    <a:pt x="295" y="1292"/>
                  </a:lnTo>
                  <a:lnTo>
                    <a:pt x="283" y="1288"/>
                  </a:lnTo>
                  <a:lnTo>
                    <a:pt x="270" y="1283"/>
                  </a:lnTo>
                  <a:lnTo>
                    <a:pt x="257" y="1279"/>
                  </a:lnTo>
                  <a:lnTo>
                    <a:pt x="244" y="1274"/>
                  </a:lnTo>
                  <a:lnTo>
                    <a:pt x="231" y="1269"/>
                  </a:lnTo>
                  <a:lnTo>
                    <a:pt x="207" y="1257"/>
                  </a:lnTo>
                  <a:lnTo>
                    <a:pt x="184" y="1244"/>
                  </a:lnTo>
                  <a:lnTo>
                    <a:pt x="162" y="1228"/>
                  </a:lnTo>
                  <a:lnTo>
                    <a:pt x="140" y="1211"/>
                  </a:lnTo>
                  <a:lnTo>
                    <a:pt x="121" y="1193"/>
                  </a:lnTo>
                  <a:lnTo>
                    <a:pt x="102" y="1173"/>
                  </a:lnTo>
                  <a:lnTo>
                    <a:pt x="85" y="1153"/>
                  </a:lnTo>
                  <a:lnTo>
                    <a:pt x="70" y="1130"/>
                  </a:lnTo>
                  <a:lnTo>
                    <a:pt x="55" y="1108"/>
                  </a:lnTo>
                  <a:lnTo>
                    <a:pt x="43" y="1083"/>
                  </a:lnTo>
                  <a:lnTo>
                    <a:pt x="33" y="1059"/>
                  </a:lnTo>
                  <a:lnTo>
                    <a:pt x="24" y="1033"/>
                  </a:lnTo>
                  <a:lnTo>
                    <a:pt x="17" y="1006"/>
                  </a:lnTo>
                  <a:lnTo>
                    <a:pt x="13" y="980"/>
                  </a:lnTo>
                  <a:lnTo>
                    <a:pt x="8" y="976"/>
                  </a:lnTo>
                  <a:lnTo>
                    <a:pt x="6" y="973"/>
                  </a:lnTo>
                  <a:lnTo>
                    <a:pt x="4" y="968"/>
                  </a:lnTo>
                  <a:lnTo>
                    <a:pt x="2" y="964"/>
                  </a:lnTo>
                  <a:lnTo>
                    <a:pt x="0" y="954"/>
                  </a:lnTo>
                  <a:lnTo>
                    <a:pt x="0" y="944"/>
                  </a:lnTo>
                  <a:lnTo>
                    <a:pt x="1" y="934"/>
                  </a:lnTo>
                  <a:lnTo>
                    <a:pt x="3" y="924"/>
                  </a:lnTo>
                  <a:lnTo>
                    <a:pt x="5" y="914"/>
                  </a:lnTo>
                  <a:lnTo>
                    <a:pt x="9" y="906"/>
                  </a:lnTo>
                  <a:lnTo>
                    <a:pt x="65" y="761"/>
                  </a:lnTo>
                  <a:lnTo>
                    <a:pt x="83" y="733"/>
                  </a:lnTo>
                  <a:lnTo>
                    <a:pt x="104" y="705"/>
                  </a:lnTo>
                  <a:lnTo>
                    <a:pt x="125" y="678"/>
                  </a:lnTo>
                  <a:lnTo>
                    <a:pt x="147" y="653"/>
                  </a:lnTo>
                  <a:lnTo>
                    <a:pt x="160" y="641"/>
                  </a:lnTo>
                  <a:lnTo>
                    <a:pt x="172" y="628"/>
                  </a:lnTo>
                  <a:lnTo>
                    <a:pt x="184" y="617"/>
                  </a:lnTo>
                  <a:lnTo>
                    <a:pt x="198" y="606"/>
                  </a:lnTo>
                  <a:lnTo>
                    <a:pt x="211" y="596"/>
                  </a:lnTo>
                  <a:lnTo>
                    <a:pt x="224" y="585"/>
                  </a:lnTo>
                  <a:lnTo>
                    <a:pt x="237" y="576"/>
                  </a:lnTo>
                  <a:lnTo>
                    <a:pt x="252" y="568"/>
                  </a:lnTo>
                  <a:lnTo>
                    <a:pt x="258" y="565"/>
                  </a:lnTo>
                  <a:lnTo>
                    <a:pt x="263" y="562"/>
                  </a:lnTo>
                  <a:lnTo>
                    <a:pt x="270" y="560"/>
                  </a:lnTo>
                  <a:lnTo>
                    <a:pt x="276" y="558"/>
                  </a:lnTo>
                  <a:lnTo>
                    <a:pt x="290" y="555"/>
                  </a:lnTo>
                  <a:lnTo>
                    <a:pt x="303" y="552"/>
                  </a:lnTo>
                  <a:lnTo>
                    <a:pt x="309" y="550"/>
                  </a:lnTo>
                  <a:lnTo>
                    <a:pt x="315" y="548"/>
                  </a:lnTo>
                  <a:lnTo>
                    <a:pt x="321" y="544"/>
                  </a:lnTo>
                  <a:lnTo>
                    <a:pt x="326" y="540"/>
                  </a:lnTo>
                  <a:lnTo>
                    <a:pt x="331" y="536"/>
                  </a:lnTo>
                  <a:lnTo>
                    <a:pt x="336" y="531"/>
                  </a:lnTo>
                  <a:lnTo>
                    <a:pt x="339" y="525"/>
                  </a:lnTo>
                  <a:lnTo>
                    <a:pt x="342" y="518"/>
                  </a:lnTo>
                  <a:lnTo>
                    <a:pt x="348" y="502"/>
                  </a:lnTo>
                  <a:lnTo>
                    <a:pt x="355" y="485"/>
                  </a:lnTo>
                  <a:lnTo>
                    <a:pt x="360" y="477"/>
                  </a:lnTo>
                  <a:lnTo>
                    <a:pt x="364" y="470"/>
                  </a:lnTo>
                  <a:lnTo>
                    <a:pt x="369" y="463"/>
                  </a:lnTo>
                  <a:lnTo>
                    <a:pt x="375" y="456"/>
                  </a:lnTo>
                  <a:lnTo>
                    <a:pt x="382" y="449"/>
                  </a:lnTo>
                  <a:lnTo>
                    <a:pt x="388" y="443"/>
                  </a:lnTo>
                  <a:lnTo>
                    <a:pt x="395" y="438"/>
                  </a:lnTo>
                  <a:lnTo>
                    <a:pt x="402" y="434"/>
                  </a:lnTo>
                  <a:lnTo>
                    <a:pt x="410" y="430"/>
                  </a:lnTo>
                  <a:lnTo>
                    <a:pt x="418" y="427"/>
                  </a:lnTo>
                  <a:lnTo>
                    <a:pt x="428" y="425"/>
                  </a:lnTo>
                  <a:lnTo>
                    <a:pt x="437" y="424"/>
                  </a:lnTo>
                  <a:lnTo>
                    <a:pt x="448" y="425"/>
                  </a:lnTo>
                  <a:lnTo>
                    <a:pt x="457" y="424"/>
                  </a:lnTo>
                  <a:lnTo>
                    <a:pt x="465" y="422"/>
                  </a:lnTo>
                  <a:lnTo>
                    <a:pt x="473" y="418"/>
                  </a:lnTo>
                  <a:lnTo>
                    <a:pt x="479" y="412"/>
                  </a:lnTo>
                  <a:lnTo>
                    <a:pt x="483" y="405"/>
                  </a:lnTo>
                  <a:lnTo>
                    <a:pt x="487" y="398"/>
                  </a:lnTo>
                  <a:lnTo>
                    <a:pt x="490" y="389"/>
                  </a:lnTo>
                  <a:lnTo>
                    <a:pt x="496" y="371"/>
                  </a:lnTo>
                  <a:lnTo>
                    <a:pt x="500" y="352"/>
                  </a:lnTo>
                  <a:lnTo>
                    <a:pt x="503" y="343"/>
                  </a:lnTo>
                  <a:lnTo>
                    <a:pt x="506" y="334"/>
                  </a:lnTo>
                  <a:lnTo>
                    <a:pt x="509" y="326"/>
                  </a:lnTo>
                  <a:lnTo>
                    <a:pt x="513" y="319"/>
                  </a:lnTo>
                  <a:lnTo>
                    <a:pt x="519" y="307"/>
                  </a:lnTo>
                  <a:lnTo>
                    <a:pt x="524" y="296"/>
                  </a:lnTo>
                  <a:lnTo>
                    <a:pt x="530" y="286"/>
                  </a:lnTo>
                  <a:lnTo>
                    <a:pt x="536" y="276"/>
                  </a:lnTo>
                  <a:lnTo>
                    <a:pt x="549" y="257"/>
                  </a:lnTo>
                  <a:lnTo>
                    <a:pt x="565" y="239"/>
                  </a:lnTo>
                  <a:lnTo>
                    <a:pt x="581" y="223"/>
                  </a:lnTo>
                  <a:lnTo>
                    <a:pt x="598" y="207"/>
                  </a:lnTo>
                  <a:lnTo>
                    <a:pt x="617" y="193"/>
                  </a:lnTo>
                  <a:lnTo>
                    <a:pt x="636" y="179"/>
                  </a:lnTo>
                  <a:lnTo>
                    <a:pt x="657" y="166"/>
                  </a:lnTo>
                  <a:lnTo>
                    <a:pt x="677" y="154"/>
                  </a:lnTo>
                  <a:lnTo>
                    <a:pt x="698" y="144"/>
                  </a:lnTo>
                  <a:lnTo>
                    <a:pt x="719" y="133"/>
                  </a:lnTo>
                  <a:lnTo>
                    <a:pt x="762" y="114"/>
                  </a:lnTo>
                  <a:lnTo>
                    <a:pt x="803" y="97"/>
                  </a:lnTo>
                  <a:lnTo>
                    <a:pt x="822" y="95"/>
                  </a:lnTo>
                  <a:lnTo>
                    <a:pt x="842" y="91"/>
                  </a:lnTo>
                  <a:lnTo>
                    <a:pt x="860" y="87"/>
                  </a:lnTo>
                  <a:lnTo>
                    <a:pt x="877" y="83"/>
                  </a:lnTo>
                  <a:lnTo>
                    <a:pt x="896" y="77"/>
                  </a:lnTo>
                  <a:lnTo>
                    <a:pt x="913" y="74"/>
                  </a:lnTo>
                  <a:lnTo>
                    <a:pt x="931" y="71"/>
                  </a:lnTo>
                  <a:lnTo>
                    <a:pt x="948" y="70"/>
                  </a:lnTo>
                  <a:lnTo>
                    <a:pt x="973" y="66"/>
                  </a:lnTo>
                  <a:lnTo>
                    <a:pt x="1000" y="62"/>
                  </a:lnTo>
                  <a:lnTo>
                    <a:pt x="1026" y="59"/>
                  </a:lnTo>
                  <a:lnTo>
                    <a:pt x="1052" y="57"/>
                  </a:lnTo>
                  <a:lnTo>
                    <a:pt x="1079" y="56"/>
                  </a:lnTo>
                  <a:lnTo>
                    <a:pt x="1105" y="55"/>
                  </a:lnTo>
                  <a:lnTo>
                    <a:pt x="1132" y="55"/>
                  </a:lnTo>
                  <a:lnTo>
                    <a:pt x="1157" y="55"/>
                  </a:lnTo>
                  <a:lnTo>
                    <a:pt x="1754" y="49"/>
                  </a:lnTo>
                  <a:lnTo>
                    <a:pt x="1835" y="49"/>
                  </a:lnTo>
                  <a:lnTo>
                    <a:pt x="1915" y="48"/>
                  </a:lnTo>
                  <a:lnTo>
                    <a:pt x="1993" y="48"/>
                  </a:lnTo>
                  <a:lnTo>
                    <a:pt x="2071" y="47"/>
                  </a:lnTo>
                  <a:lnTo>
                    <a:pt x="2148" y="46"/>
                  </a:lnTo>
                  <a:lnTo>
                    <a:pt x="2227" y="45"/>
                  </a:lnTo>
                  <a:lnTo>
                    <a:pt x="2305" y="43"/>
                  </a:lnTo>
                  <a:lnTo>
                    <a:pt x="2385" y="41"/>
                  </a:lnTo>
                  <a:lnTo>
                    <a:pt x="2442" y="43"/>
                  </a:lnTo>
                  <a:lnTo>
                    <a:pt x="2499" y="43"/>
                  </a:lnTo>
                  <a:lnTo>
                    <a:pt x="2555" y="43"/>
                  </a:lnTo>
                  <a:lnTo>
                    <a:pt x="2610" y="43"/>
                  </a:lnTo>
                  <a:lnTo>
                    <a:pt x="2665" y="42"/>
                  </a:lnTo>
                  <a:lnTo>
                    <a:pt x="2719" y="41"/>
                  </a:lnTo>
                  <a:lnTo>
                    <a:pt x="2775" y="40"/>
                  </a:lnTo>
                  <a:lnTo>
                    <a:pt x="2829" y="38"/>
                  </a:lnTo>
                  <a:lnTo>
                    <a:pt x="2882" y="37"/>
                  </a:lnTo>
                  <a:lnTo>
                    <a:pt x="2936" y="36"/>
                  </a:lnTo>
                  <a:lnTo>
                    <a:pt x="2989" y="33"/>
                  </a:lnTo>
                  <a:lnTo>
                    <a:pt x="3042" y="32"/>
                  </a:lnTo>
                  <a:lnTo>
                    <a:pt x="3096" y="31"/>
                  </a:lnTo>
                  <a:lnTo>
                    <a:pt x="3148" y="30"/>
                  </a:lnTo>
                  <a:lnTo>
                    <a:pt x="3201" y="30"/>
                  </a:lnTo>
                  <a:lnTo>
                    <a:pt x="3253" y="30"/>
                  </a:lnTo>
                  <a:lnTo>
                    <a:pt x="3275" y="29"/>
                  </a:lnTo>
                  <a:lnTo>
                    <a:pt x="3298" y="29"/>
                  </a:lnTo>
                  <a:lnTo>
                    <a:pt x="3322" y="29"/>
                  </a:lnTo>
                  <a:lnTo>
                    <a:pt x="3345" y="29"/>
                  </a:lnTo>
                  <a:lnTo>
                    <a:pt x="3370" y="30"/>
                  </a:lnTo>
                  <a:lnTo>
                    <a:pt x="3393" y="30"/>
                  </a:lnTo>
                  <a:lnTo>
                    <a:pt x="3417" y="29"/>
                  </a:lnTo>
                  <a:lnTo>
                    <a:pt x="3438" y="28"/>
                  </a:lnTo>
                  <a:lnTo>
                    <a:pt x="3485" y="27"/>
                  </a:lnTo>
                  <a:lnTo>
                    <a:pt x="3531" y="26"/>
                  </a:lnTo>
                  <a:lnTo>
                    <a:pt x="3578" y="25"/>
                  </a:lnTo>
                  <a:lnTo>
                    <a:pt x="3624" y="23"/>
                  </a:lnTo>
                  <a:lnTo>
                    <a:pt x="3669" y="22"/>
                  </a:lnTo>
                  <a:lnTo>
                    <a:pt x="3715" y="21"/>
                  </a:lnTo>
                  <a:lnTo>
                    <a:pt x="3761" y="21"/>
                  </a:lnTo>
                  <a:lnTo>
                    <a:pt x="3807" y="21"/>
                  </a:lnTo>
                  <a:lnTo>
                    <a:pt x="3847" y="21"/>
                  </a:lnTo>
                  <a:lnTo>
                    <a:pt x="3887" y="21"/>
                  </a:lnTo>
                  <a:lnTo>
                    <a:pt x="3926" y="20"/>
                  </a:lnTo>
                  <a:lnTo>
                    <a:pt x="3965" y="19"/>
                  </a:lnTo>
                  <a:lnTo>
                    <a:pt x="4003" y="18"/>
                  </a:lnTo>
                  <a:lnTo>
                    <a:pt x="4042" y="19"/>
                  </a:lnTo>
                  <a:lnTo>
                    <a:pt x="4080" y="20"/>
                  </a:lnTo>
                  <a:lnTo>
                    <a:pt x="4118" y="23"/>
                  </a:lnTo>
                  <a:lnTo>
                    <a:pt x="4144" y="22"/>
                  </a:lnTo>
                  <a:lnTo>
                    <a:pt x="4197" y="21"/>
                  </a:lnTo>
                  <a:lnTo>
                    <a:pt x="4273" y="19"/>
                  </a:lnTo>
                  <a:lnTo>
                    <a:pt x="4373" y="18"/>
                  </a:lnTo>
                  <a:lnTo>
                    <a:pt x="4635" y="17"/>
                  </a:lnTo>
                  <a:lnTo>
                    <a:pt x="4968" y="15"/>
                  </a:lnTo>
                  <a:lnTo>
                    <a:pt x="5357" y="14"/>
                  </a:lnTo>
                  <a:lnTo>
                    <a:pt x="5788" y="14"/>
                  </a:lnTo>
                  <a:lnTo>
                    <a:pt x="6247" y="13"/>
                  </a:lnTo>
                  <a:lnTo>
                    <a:pt x="6722" y="13"/>
                  </a:lnTo>
                  <a:lnTo>
                    <a:pt x="7195" y="13"/>
                  </a:lnTo>
                  <a:lnTo>
                    <a:pt x="7654" y="12"/>
                  </a:lnTo>
                  <a:lnTo>
                    <a:pt x="8085" y="12"/>
                  </a:lnTo>
                  <a:lnTo>
                    <a:pt x="8475" y="12"/>
                  </a:lnTo>
                  <a:lnTo>
                    <a:pt x="8807" y="11"/>
                  </a:lnTo>
                  <a:lnTo>
                    <a:pt x="9069" y="10"/>
                  </a:lnTo>
                  <a:lnTo>
                    <a:pt x="9245" y="9"/>
                  </a:lnTo>
                  <a:lnTo>
                    <a:pt x="9324" y="7"/>
                  </a:lnTo>
                  <a:lnTo>
                    <a:pt x="9328" y="9"/>
                  </a:lnTo>
                  <a:lnTo>
                    <a:pt x="9332" y="10"/>
                  </a:lnTo>
                  <a:lnTo>
                    <a:pt x="9335" y="11"/>
                  </a:lnTo>
                  <a:lnTo>
                    <a:pt x="9340" y="11"/>
                  </a:lnTo>
                  <a:lnTo>
                    <a:pt x="9347" y="10"/>
                  </a:lnTo>
                  <a:lnTo>
                    <a:pt x="9354" y="8"/>
                  </a:lnTo>
                  <a:lnTo>
                    <a:pt x="9360" y="6"/>
                  </a:lnTo>
                  <a:lnTo>
                    <a:pt x="9367" y="4"/>
                  </a:lnTo>
                  <a:lnTo>
                    <a:pt x="9371" y="4"/>
                  </a:lnTo>
                  <a:lnTo>
                    <a:pt x="9375" y="4"/>
                  </a:lnTo>
                  <a:lnTo>
                    <a:pt x="9378" y="5"/>
                  </a:lnTo>
                  <a:lnTo>
                    <a:pt x="9382" y="6"/>
                  </a:lnTo>
                  <a:lnTo>
                    <a:pt x="9420" y="8"/>
                  </a:lnTo>
                  <a:lnTo>
                    <a:pt x="9456" y="10"/>
                  </a:lnTo>
                  <a:lnTo>
                    <a:pt x="9492" y="12"/>
                  </a:lnTo>
                  <a:lnTo>
                    <a:pt x="9528" y="14"/>
                  </a:lnTo>
                  <a:lnTo>
                    <a:pt x="9563" y="16"/>
                  </a:lnTo>
                  <a:lnTo>
                    <a:pt x="9599" y="17"/>
                  </a:lnTo>
                  <a:lnTo>
                    <a:pt x="9637" y="17"/>
                  </a:lnTo>
                  <a:lnTo>
                    <a:pt x="9675" y="15"/>
                  </a:lnTo>
                  <a:lnTo>
                    <a:pt x="9682" y="18"/>
                  </a:lnTo>
                  <a:lnTo>
                    <a:pt x="9687" y="19"/>
                  </a:lnTo>
                  <a:lnTo>
                    <a:pt x="9693" y="18"/>
                  </a:lnTo>
                  <a:lnTo>
                    <a:pt x="9699" y="15"/>
                  </a:lnTo>
                  <a:lnTo>
                    <a:pt x="9734" y="9"/>
                  </a:lnTo>
                  <a:lnTo>
                    <a:pt x="9771" y="2"/>
                  </a:lnTo>
                  <a:lnTo>
                    <a:pt x="9780" y="1"/>
                  </a:lnTo>
                  <a:lnTo>
                    <a:pt x="9789" y="0"/>
                  </a:lnTo>
                  <a:lnTo>
                    <a:pt x="9799" y="0"/>
                  </a:lnTo>
                  <a:lnTo>
                    <a:pt x="9807" y="0"/>
                  </a:lnTo>
                  <a:lnTo>
                    <a:pt x="9816" y="1"/>
                  </a:lnTo>
                  <a:lnTo>
                    <a:pt x="9825" y="3"/>
                  </a:lnTo>
                  <a:lnTo>
                    <a:pt x="9833" y="6"/>
                  </a:lnTo>
                  <a:lnTo>
                    <a:pt x="9841" y="10"/>
                  </a:lnTo>
                  <a:lnTo>
                    <a:pt x="9854" y="12"/>
                  </a:lnTo>
                  <a:lnTo>
                    <a:pt x="9865" y="13"/>
                  </a:lnTo>
                  <a:lnTo>
                    <a:pt x="9877" y="13"/>
                  </a:lnTo>
                  <a:lnTo>
                    <a:pt x="9888" y="13"/>
                  </a:lnTo>
                  <a:lnTo>
                    <a:pt x="9911" y="12"/>
                  </a:lnTo>
                  <a:lnTo>
                    <a:pt x="9934" y="11"/>
                  </a:lnTo>
                  <a:lnTo>
                    <a:pt x="9957" y="9"/>
                  </a:lnTo>
                  <a:lnTo>
                    <a:pt x="9980" y="8"/>
                  </a:lnTo>
                  <a:lnTo>
                    <a:pt x="9992" y="8"/>
                  </a:lnTo>
                  <a:lnTo>
                    <a:pt x="10004" y="8"/>
                  </a:lnTo>
                  <a:lnTo>
                    <a:pt x="10016" y="9"/>
                  </a:lnTo>
                  <a:lnTo>
                    <a:pt x="10030" y="11"/>
                  </a:lnTo>
                  <a:lnTo>
                    <a:pt x="10063" y="14"/>
                  </a:lnTo>
                  <a:lnTo>
                    <a:pt x="10099" y="15"/>
                  </a:lnTo>
                  <a:lnTo>
                    <a:pt x="10136" y="16"/>
                  </a:lnTo>
                  <a:lnTo>
                    <a:pt x="10174" y="17"/>
                  </a:lnTo>
                  <a:lnTo>
                    <a:pt x="10192" y="18"/>
                  </a:lnTo>
                  <a:lnTo>
                    <a:pt x="10211" y="20"/>
                  </a:lnTo>
                  <a:lnTo>
                    <a:pt x="10229" y="22"/>
                  </a:lnTo>
                  <a:lnTo>
                    <a:pt x="10247" y="24"/>
                  </a:lnTo>
                  <a:lnTo>
                    <a:pt x="10265" y="28"/>
                  </a:lnTo>
                  <a:lnTo>
                    <a:pt x="10282" y="32"/>
                  </a:lnTo>
                  <a:lnTo>
                    <a:pt x="10299" y="38"/>
                  </a:lnTo>
                  <a:lnTo>
                    <a:pt x="10316" y="45"/>
                  </a:lnTo>
                  <a:lnTo>
                    <a:pt x="10339" y="56"/>
                  </a:lnTo>
                  <a:lnTo>
                    <a:pt x="10363" y="69"/>
                  </a:lnTo>
                  <a:lnTo>
                    <a:pt x="10385" y="84"/>
                  </a:lnTo>
                  <a:lnTo>
                    <a:pt x="10408" y="100"/>
                  </a:lnTo>
                  <a:lnTo>
                    <a:pt x="10429" y="117"/>
                  </a:lnTo>
                  <a:lnTo>
                    <a:pt x="10451" y="135"/>
                  </a:lnTo>
                  <a:lnTo>
                    <a:pt x="10471" y="153"/>
                  </a:lnTo>
                  <a:lnTo>
                    <a:pt x="10491" y="171"/>
                  </a:lnTo>
                  <a:lnTo>
                    <a:pt x="10499" y="184"/>
                  </a:lnTo>
                  <a:lnTo>
                    <a:pt x="10506" y="198"/>
                  </a:lnTo>
                  <a:lnTo>
                    <a:pt x="10513" y="211"/>
                  </a:lnTo>
                  <a:lnTo>
                    <a:pt x="10519" y="226"/>
                  </a:lnTo>
                  <a:lnTo>
                    <a:pt x="10523" y="232"/>
                  </a:lnTo>
                  <a:lnTo>
                    <a:pt x="10527" y="239"/>
                  </a:lnTo>
                  <a:lnTo>
                    <a:pt x="10533" y="244"/>
                  </a:lnTo>
                  <a:lnTo>
                    <a:pt x="10538" y="249"/>
                  </a:lnTo>
                  <a:lnTo>
                    <a:pt x="10543" y="254"/>
                  </a:lnTo>
                  <a:lnTo>
                    <a:pt x="10549" y="258"/>
                  </a:lnTo>
                  <a:lnTo>
                    <a:pt x="10556" y="261"/>
                  </a:lnTo>
                  <a:lnTo>
                    <a:pt x="10564" y="263"/>
                  </a:lnTo>
                  <a:lnTo>
                    <a:pt x="10583" y="263"/>
                  </a:lnTo>
                  <a:lnTo>
                    <a:pt x="10600" y="264"/>
                  </a:lnTo>
                  <a:lnTo>
                    <a:pt x="10616" y="268"/>
                  </a:lnTo>
                  <a:lnTo>
                    <a:pt x="10633" y="271"/>
                  </a:lnTo>
                  <a:lnTo>
                    <a:pt x="10648" y="276"/>
                  </a:lnTo>
                  <a:lnTo>
                    <a:pt x="10662" y="283"/>
                  </a:lnTo>
                  <a:lnTo>
                    <a:pt x="10677" y="291"/>
                  </a:lnTo>
                  <a:lnTo>
                    <a:pt x="10691" y="301"/>
                  </a:lnTo>
                  <a:lnTo>
                    <a:pt x="10699" y="307"/>
                  </a:lnTo>
                  <a:lnTo>
                    <a:pt x="10706" y="314"/>
                  </a:lnTo>
                  <a:lnTo>
                    <a:pt x="10712" y="321"/>
                  </a:lnTo>
                  <a:lnTo>
                    <a:pt x="10720" y="328"/>
                  </a:lnTo>
                  <a:lnTo>
                    <a:pt x="10731" y="342"/>
                  </a:lnTo>
                  <a:lnTo>
                    <a:pt x="10741" y="358"/>
                  </a:lnTo>
                  <a:lnTo>
                    <a:pt x="10749" y="375"/>
                  </a:lnTo>
                  <a:lnTo>
                    <a:pt x="10756" y="392"/>
                  </a:lnTo>
                  <a:lnTo>
                    <a:pt x="10763" y="410"/>
                  </a:lnTo>
                  <a:lnTo>
                    <a:pt x="10768" y="427"/>
                  </a:lnTo>
                  <a:lnTo>
                    <a:pt x="10776" y="433"/>
                  </a:lnTo>
                  <a:lnTo>
                    <a:pt x="10785" y="438"/>
                  </a:lnTo>
                  <a:lnTo>
                    <a:pt x="10794" y="443"/>
                  </a:lnTo>
                  <a:lnTo>
                    <a:pt x="10804" y="446"/>
                  </a:lnTo>
                  <a:lnTo>
                    <a:pt x="10824" y="454"/>
                  </a:lnTo>
                  <a:lnTo>
                    <a:pt x="10844" y="460"/>
                  </a:lnTo>
                  <a:lnTo>
                    <a:pt x="10855" y="463"/>
                  </a:lnTo>
                  <a:lnTo>
                    <a:pt x="10864" y="467"/>
                  </a:lnTo>
                  <a:lnTo>
                    <a:pt x="10873" y="471"/>
                  </a:lnTo>
                  <a:lnTo>
                    <a:pt x="10882" y="476"/>
                  </a:lnTo>
                  <a:lnTo>
                    <a:pt x="10889" y="482"/>
                  </a:lnTo>
                  <a:lnTo>
                    <a:pt x="10897" y="489"/>
                  </a:lnTo>
                  <a:lnTo>
                    <a:pt x="10904" y="498"/>
                  </a:lnTo>
                  <a:lnTo>
                    <a:pt x="10910" y="509"/>
                  </a:lnTo>
                  <a:lnTo>
                    <a:pt x="10919" y="521"/>
                  </a:lnTo>
                  <a:lnTo>
                    <a:pt x="10929" y="534"/>
                  </a:lnTo>
                  <a:lnTo>
                    <a:pt x="10937" y="549"/>
                  </a:lnTo>
                  <a:lnTo>
                    <a:pt x="10945" y="563"/>
                  </a:lnTo>
                  <a:lnTo>
                    <a:pt x="10960" y="593"/>
                  </a:lnTo>
                  <a:lnTo>
                    <a:pt x="10972" y="623"/>
                  </a:lnTo>
                  <a:lnTo>
                    <a:pt x="10983" y="654"/>
                  </a:lnTo>
                  <a:lnTo>
                    <a:pt x="10994" y="686"/>
                  </a:lnTo>
                  <a:lnTo>
                    <a:pt x="11004" y="717"/>
                  </a:lnTo>
                  <a:lnTo>
                    <a:pt x="11014" y="747"/>
                  </a:lnTo>
                  <a:lnTo>
                    <a:pt x="11014" y="758"/>
                  </a:lnTo>
                  <a:lnTo>
                    <a:pt x="11015" y="768"/>
                  </a:lnTo>
                  <a:lnTo>
                    <a:pt x="11017" y="780"/>
                  </a:lnTo>
                  <a:lnTo>
                    <a:pt x="11020" y="790"/>
                  </a:lnTo>
                  <a:lnTo>
                    <a:pt x="11027" y="810"/>
                  </a:lnTo>
                  <a:lnTo>
                    <a:pt x="11034" y="832"/>
                  </a:lnTo>
                  <a:lnTo>
                    <a:pt x="11038" y="841"/>
                  </a:lnTo>
                  <a:lnTo>
                    <a:pt x="11040" y="851"/>
                  </a:lnTo>
                  <a:lnTo>
                    <a:pt x="11041" y="861"/>
                  </a:lnTo>
                  <a:lnTo>
                    <a:pt x="11041" y="872"/>
                  </a:lnTo>
                  <a:lnTo>
                    <a:pt x="11040" y="882"/>
                  </a:lnTo>
                  <a:lnTo>
                    <a:pt x="11038" y="892"/>
                  </a:lnTo>
                  <a:lnTo>
                    <a:pt x="11032" y="903"/>
                  </a:lnTo>
                  <a:lnTo>
                    <a:pt x="11026" y="913"/>
                  </a:lnTo>
                  <a:lnTo>
                    <a:pt x="10931" y="1086"/>
                  </a:lnTo>
                  <a:close/>
                  <a:moveTo>
                    <a:pt x="10885" y="1081"/>
                  </a:moveTo>
                  <a:lnTo>
                    <a:pt x="10878" y="1092"/>
                  </a:lnTo>
                  <a:lnTo>
                    <a:pt x="10871" y="1104"/>
                  </a:lnTo>
                  <a:lnTo>
                    <a:pt x="10862" y="1113"/>
                  </a:lnTo>
                  <a:lnTo>
                    <a:pt x="10853" y="1121"/>
                  </a:lnTo>
                  <a:lnTo>
                    <a:pt x="10843" y="1129"/>
                  </a:lnTo>
                  <a:lnTo>
                    <a:pt x="10833" y="1135"/>
                  </a:lnTo>
                  <a:lnTo>
                    <a:pt x="10823" y="1141"/>
                  </a:lnTo>
                  <a:lnTo>
                    <a:pt x="10812" y="1146"/>
                  </a:lnTo>
                  <a:lnTo>
                    <a:pt x="10800" y="1151"/>
                  </a:lnTo>
                  <a:lnTo>
                    <a:pt x="10789" y="1155"/>
                  </a:lnTo>
                  <a:lnTo>
                    <a:pt x="10778" y="1158"/>
                  </a:lnTo>
                  <a:lnTo>
                    <a:pt x="10766" y="1161"/>
                  </a:lnTo>
                  <a:lnTo>
                    <a:pt x="10742" y="1164"/>
                  </a:lnTo>
                  <a:lnTo>
                    <a:pt x="10719" y="1166"/>
                  </a:lnTo>
                  <a:lnTo>
                    <a:pt x="10714" y="1170"/>
                  </a:lnTo>
                  <a:lnTo>
                    <a:pt x="10711" y="1173"/>
                  </a:lnTo>
                  <a:lnTo>
                    <a:pt x="10709" y="1177"/>
                  </a:lnTo>
                  <a:lnTo>
                    <a:pt x="10708" y="1181"/>
                  </a:lnTo>
                  <a:lnTo>
                    <a:pt x="10708" y="1189"/>
                  </a:lnTo>
                  <a:lnTo>
                    <a:pt x="10710" y="1198"/>
                  </a:lnTo>
                  <a:lnTo>
                    <a:pt x="10712" y="1206"/>
                  </a:lnTo>
                  <a:lnTo>
                    <a:pt x="10715" y="1214"/>
                  </a:lnTo>
                  <a:lnTo>
                    <a:pt x="10715" y="1218"/>
                  </a:lnTo>
                  <a:lnTo>
                    <a:pt x="10717" y="1222"/>
                  </a:lnTo>
                  <a:lnTo>
                    <a:pt x="10717" y="1226"/>
                  </a:lnTo>
                  <a:lnTo>
                    <a:pt x="10715" y="1230"/>
                  </a:lnTo>
                  <a:lnTo>
                    <a:pt x="10712" y="1246"/>
                  </a:lnTo>
                  <a:lnTo>
                    <a:pt x="10709" y="1261"/>
                  </a:lnTo>
                  <a:lnTo>
                    <a:pt x="10705" y="1275"/>
                  </a:lnTo>
                  <a:lnTo>
                    <a:pt x="10699" y="1289"/>
                  </a:lnTo>
                  <a:lnTo>
                    <a:pt x="10692" y="1302"/>
                  </a:lnTo>
                  <a:lnTo>
                    <a:pt x="10684" y="1313"/>
                  </a:lnTo>
                  <a:lnTo>
                    <a:pt x="10679" y="1319"/>
                  </a:lnTo>
                  <a:lnTo>
                    <a:pt x="10673" y="1324"/>
                  </a:lnTo>
                  <a:lnTo>
                    <a:pt x="10666" y="1328"/>
                  </a:lnTo>
                  <a:lnTo>
                    <a:pt x="10660" y="1332"/>
                  </a:lnTo>
                  <a:lnTo>
                    <a:pt x="10654" y="1337"/>
                  </a:lnTo>
                  <a:lnTo>
                    <a:pt x="10647" y="1340"/>
                  </a:lnTo>
                  <a:lnTo>
                    <a:pt x="10641" y="1342"/>
                  </a:lnTo>
                  <a:lnTo>
                    <a:pt x="10634" y="1342"/>
                  </a:lnTo>
                  <a:lnTo>
                    <a:pt x="10620" y="1342"/>
                  </a:lnTo>
                  <a:lnTo>
                    <a:pt x="10607" y="1339"/>
                  </a:lnTo>
                  <a:lnTo>
                    <a:pt x="10595" y="1337"/>
                  </a:lnTo>
                  <a:lnTo>
                    <a:pt x="10583" y="1335"/>
                  </a:lnTo>
                  <a:lnTo>
                    <a:pt x="10576" y="1335"/>
                  </a:lnTo>
                  <a:lnTo>
                    <a:pt x="10571" y="1336"/>
                  </a:lnTo>
                  <a:lnTo>
                    <a:pt x="10566" y="1338"/>
                  </a:lnTo>
                  <a:lnTo>
                    <a:pt x="10561" y="1341"/>
                  </a:lnTo>
                  <a:lnTo>
                    <a:pt x="10555" y="1363"/>
                  </a:lnTo>
                  <a:lnTo>
                    <a:pt x="10548" y="1386"/>
                  </a:lnTo>
                  <a:lnTo>
                    <a:pt x="10539" y="1407"/>
                  </a:lnTo>
                  <a:lnTo>
                    <a:pt x="10528" y="1429"/>
                  </a:lnTo>
                  <a:lnTo>
                    <a:pt x="10518" y="1450"/>
                  </a:lnTo>
                  <a:lnTo>
                    <a:pt x="10505" y="1470"/>
                  </a:lnTo>
                  <a:lnTo>
                    <a:pt x="10492" y="1491"/>
                  </a:lnTo>
                  <a:lnTo>
                    <a:pt x="10477" y="1510"/>
                  </a:lnTo>
                  <a:lnTo>
                    <a:pt x="10462" y="1529"/>
                  </a:lnTo>
                  <a:lnTo>
                    <a:pt x="10445" y="1546"/>
                  </a:lnTo>
                  <a:lnTo>
                    <a:pt x="10427" y="1562"/>
                  </a:lnTo>
                  <a:lnTo>
                    <a:pt x="10408" y="1577"/>
                  </a:lnTo>
                  <a:lnTo>
                    <a:pt x="10388" y="1591"/>
                  </a:lnTo>
                  <a:lnTo>
                    <a:pt x="10367" y="1603"/>
                  </a:lnTo>
                  <a:lnTo>
                    <a:pt x="10344" y="1614"/>
                  </a:lnTo>
                  <a:lnTo>
                    <a:pt x="10322" y="1623"/>
                  </a:lnTo>
                  <a:lnTo>
                    <a:pt x="10298" y="1631"/>
                  </a:lnTo>
                  <a:lnTo>
                    <a:pt x="10276" y="1636"/>
                  </a:lnTo>
                  <a:lnTo>
                    <a:pt x="10253" y="1639"/>
                  </a:lnTo>
                  <a:lnTo>
                    <a:pt x="10230" y="1641"/>
                  </a:lnTo>
                  <a:lnTo>
                    <a:pt x="10207" y="1641"/>
                  </a:lnTo>
                  <a:lnTo>
                    <a:pt x="10184" y="1639"/>
                  </a:lnTo>
                  <a:lnTo>
                    <a:pt x="10160" y="1636"/>
                  </a:lnTo>
                  <a:lnTo>
                    <a:pt x="10137" y="1632"/>
                  </a:lnTo>
                  <a:lnTo>
                    <a:pt x="10117" y="1635"/>
                  </a:lnTo>
                  <a:lnTo>
                    <a:pt x="10098" y="1637"/>
                  </a:lnTo>
                  <a:lnTo>
                    <a:pt x="10079" y="1638"/>
                  </a:lnTo>
                  <a:lnTo>
                    <a:pt x="10059" y="1639"/>
                  </a:lnTo>
                  <a:lnTo>
                    <a:pt x="10021" y="1639"/>
                  </a:lnTo>
                  <a:lnTo>
                    <a:pt x="9983" y="1638"/>
                  </a:lnTo>
                  <a:lnTo>
                    <a:pt x="9944" y="1637"/>
                  </a:lnTo>
                  <a:lnTo>
                    <a:pt x="9905" y="1637"/>
                  </a:lnTo>
                  <a:lnTo>
                    <a:pt x="9885" y="1637"/>
                  </a:lnTo>
                  <a:lnTo>
                    <a:pt x="9866" y="1639"/>
                  </a:lnTo>
                  <a:lnTo>
                    <a:pt x="9846" y="1641"/>
                  </a:lnTo>
                  <a:lnTo>
                    <a:pt x="9826" y="1644"/>
                  </a:lnTo>
                  <a:lnTo>
                    <a:pt x="9804" y="1644"/>
                  </a:lnTo>
                  <a:lnTo>
                    <a:pt x="9781" y="1644"/>
                  </a:lnTo>
                  <a:lnTo>
                    <a:pt x="9759" y="1644"/>
                  </a:lnTo>
                  <a:lnTo>
                    <a:pt x="9737" y="1645"/>
                  </a:lnTo>
                  <a:lnTo>
                    <a:pt x="9715" y="1645"/>
                  </a:lnTo>
                  <a:lnTo>
                    <a:pt x="9692" y="1645"/>
                  </a:lnTo>
                  <a:lnTo>
                    <a:pt x="9671" y="1645"/>
                  </a:lnTo>
                  <a:lnTo>
                    <a:pt x="9647" y="1643"/>
                  </a:lnTo>
                  <a:lnTo>
                    <a:pt x="9638" y="1645"/>
                  </a:lnTo>
                  <a:lnTo>
                    <a:pt x="9629" y="1647"/>
                  </a:lnTo>
                  <a:lnTo>
                    <a:pt x="9620" y="1647"/>
                  </a:lnTo>
                  <a:lnTo>
                    <a:pt x="9611" y="1648"/>
                  </a:lnTo>
                  <a:lnTo>
                    <a:pt x="9593" y="1648"/>
                  </a:lnTo>
                  <a:lnTo>
                    <a:pt x="9575" y="1647"/>
                  </a:lnTo>
                  <a:lnTo>
                    <a:pt x="9556" y="1646"/>
                  </a:lnTo>
                  <a:lnTo>
                    <a:pt x="9538" y="1645"/>
                  </a:lnTo>
                  <a:lnTo>
                    <a:pt x="9519" y="1645"/>
                  </a:lnTo>
                  <a:lnTo>
                    <a:pt x="9500" y="1648"/>
                  </a:lnTo>
                  <a:lnTo>
                    <a:pt x="9394" y="1649"/>
                  </a:lnTo>
                  <a:lnTo>
                    <a:pt x="9188" y="1649"/>
                  </a:lnTo>
                  <a:lnTo>
                    <a:pt x="8898" y="1650"/>
                  </a:lnTo>
                  <a:lnTo>
                    <a:pt x="8536" y="1651"/>
                  </a:lnTo>
                  <a:lnTo>
                    <a:pt x="8118" y="1652"/>
                  </a:lnTo>
                  <a:lnTo>
                    <a:pt x="7657" y="1652"/>
                  </a:lnTo>
                  <a:lnTo>
                    <a:pt x="7168" y="1653"/>
                  </a:lnTo>
                  <a:lnTo>
                    <a:pt x="6665" y="1654"/>
                  </a:lnTo>
                  <a:lnTo>
                    <a:pt x="6161" y="1655"/>
                  </a:lnTo>
                  <a:lnTo>
                    <a:pt x="5673" y="1656"/>
                  </a:lnTo>
                  <a:lnTo>
                    <a:pt x="5212" y="1658"/>
                  </a:lnTo>
                  <a:lnTo>
                    <a:pt x="4793" y="1659"/>
                  </a:lnTo>
                  <a:lnTo>
                    <a:pt x="4431" y="1660"/>
                  </a:lnTo>
                  <a:lnTo>
                    <a:pt x="4139" y="1660"/>
                  </a:lnTo>
                  <a:lnTo>
                    <a:pt x="3933" y="1661"/>
                  </a:lnTo>
                  <a:lnTo>
                    <a:pt x="3826" y="1662"/>
                  </a:lnTo>
                  <a:lnTo>
                    <a:pt x="3805" y="1660"/>
                  </a:lnTo>
                  <a:lnTo>
                    <a:pt x="3784" y="1659"/>
                  </a:lnTo>
                  <a:lnTo>
                    <a:pt x="3763" y="1659"/>
                  </a:lnTo>
                  <a:lnTo>
                    <a:pt x="3743" y="1659"/>
                  </a:lnTo>
                  <a:lnTo>
                    <a:pt x="3701" y="1661"/>
                  </a:lnTo>
                  <a:lnTo>
                    <a:pt x="3659" y="1664"/>
                  </a:lnTo>
                  <a:lnTo>
                    <a:pt x="3616" y="1666"/>
                  </a:lnTo>
                  <a:lnTo>
                    <a:pt x="3574" y="1668"/>
                  </a:lnTo>
                  <a:lnTo>
                    <a:pt x="3553" y="1668"/>
                  </a:lnTo>
                  <a:lnTo>
                    <a:pt x="3531" y="1668"/>
                  </a:lnTo>
                  <a:lnTo>
                    <a:pt x="3509" y="1667"/>
                  </a:lnTo>
                  <a:lnTo>
                    <a:pt x="3487" y="1666"/>
                  </a:lnTo>
                  <a:lnTo>
                    <a:pt x="3463" y="1666"/>
                  </a:lnTo>
                  <a:lnTo>
                    <a:pt x="3438" y="1666"/>
                  </a:lnTo>
                  <a:lnTo>
                    <a:pt x="3414" y="1666"/>
                  </a:lnTo>
                  <a:lnTo>
                    <a:pt x="3388" y="1666"/>
                  </a:lnTo>
                  <a:lnTo>
                    <a:pt x="3363" y="1666"/>
                  </a:lnTo>
                  <a:lnTo>
                    <a:pt x="3338" y="1666"/>
                  </a:lnTo>
                  <a:lnTo>
                    <a:pt x="3312" y="1667"/>
                  </a:lnTo>
                  <a:lnTo>
                    <a:pt x="3287" y="1668"/>
                  </a:lnTo>
                  <a:lnTo>
                    <a:pt x="3252" y="1668"/>
                  </a:lnTo>
                  <a:lnTo>
                    <a:pt x="3217" y="1668"/>
                  </a:lnTo>
                  <a:lnTo>
                    <a:pt x="3201" y="1668"/>
                  </a:lnTo>
                  <a:lnTo>
                    <a:pt x="3185" y="1669"/>
                  </a:lnTo>
                  <a:lnTo>
                    <a:pt x="3169" y="1670"/>
                  </a:lnTo>
                  <a:lnTo>
                    <a:pt x="3155" y="1672"/>
                  </a:lnTo>
                  <a:lnTo>
                    <a:pt x="3099" y="1673"/>
                  </a:lnTo>
                  <a:lnTo>
                    <a:pt x="3042" y="1673"/>
                  </a:lnTo>
                  <a:lnTo>
                    <a:pt x="2986" y="1673"/>
                  </a:lnTo>
                  <a:lnTo>
                    <a:pt x="2931" y="1674"/>
                  </a:lnTo>
                  <a:lnTo>
                    <a:pt x="2876" y="1674"/>
                  </a:lnTo>
                  <a:lnTo>
                    <a:pt x="2821" y="1675"/>
                  </a:lnTo>
                  <a:lnTo>
                    <a:pt x="2766" y="1675"/>
                  </a:lnTo>
                  <a:lnTo>
                    <a:pt x="2711" y="1676"/>
                  </a:lnTo>
                  <a:lnTo>
                    <a:pt x="2657" y="1677"/>
                  </a:lnTo>
                  <a:lnTo>
                    <a:pt x="2603" y="1677"/>
                  </a:lnTo>
                  <a:lnTo>
                    <a:pt x="2549" y="1678"/>
                  </a:lnTo>
                  <a:lnTo>
                    <a:pt x="2495" y="1678"/>
                  </a:lnTo>
                  <a:lnTo>
                    <a:pt x="2440" y="1679"/>
                  </a:lnTo>
                  <a:lnTo>
                    <a:pt x="2386" y="1679"/>
                  </a:lnTo>
                  <a:lnTo>
                    <a:pt x="2332" y="1679"/>
                  </a:lnTo>
                  <a:lnTo>
                    <a:pt x="2278" y="1679"/>
                  </a:lnTo>
                  <a:lnTo>
                    <a:pt x="2197" y="1680"/>
                  </a:lnTo>
                  <a:lnTo>
                    <a:pt x="2118" y="1680"/>
                  </a:lnTo>
                  <a:lnTo>
                    <a:pt x="2041" y="1681"/>
                  </a:lnTo>
                  <a:lnTo>
                    <a:pt x="1965" y="1682"/>
                  </a:lnTo>
                  <a:lnTo>
                    <a:pt x="1888" y="1683"/>
                  </a:lnTo>
                  <a:lnTo>
                    <a:pt x="1811" y="1684"/>
                  </a:lnTo>
                  <a:lnTo>
                    <a:pt x="1731" y="1686"/>
                  </a:lnTo>
                  <a:lnTo>
                    <a:pt x="1649" y="1687"/>
                  </a:lnTo>
                  <a:lnTo>
                    <a:pt x="1564" y="1687"/>
                  </a:lnTo>
                  <a:lnTo>
                    <a:pt x="1478" y="1687"/>
                  </a:lnTo>
                  <a:lnTo>
                    <a:pt x="1392" y="1687"/>
                  </a:lnTo>
                  <a:lnTo>
                    <a:pt x="1306" y="1688"/>
                  </a:lnTo>
                  <a:lnTo>
                    <a:pt x="1219" y="1688"/>
                  </a:lnTo>
                  <a:lnTo>
                    <a:pt x="1132" y="1688"/>
                  </a:lnTo>
                  <a:lnTo>
                    <a:pt x="1045" y="1689"/>
                  </a:lnTo>
                  <a:lnTo>
                    <a:pt x="957" y="1689"/>
                  </a:lnTo>
                  <a:lnTo>
                    <a:pt x="929" y="1690"/>
                  </a:lnTo>
                  <a:lnTo>
                    <a:pt x="902" y="1689"/>
                  </a:lnTo>
                  <a:lnTo>
                    <a:pt x="874" y="1688"/>
                  </a:lnTo>
                  <a:lnTo>
                    <a:pt x="848" y="1685"/>
                  </a:lnTo>
                  <a:lnTo>
                    <a:pt x="821" y="1681"/>
                  </a:lnTo>
                  <a:lnTo>
                    <a:pt x="796" y="1676"/>
                  </a:lnTo>
                  <a:lnTo>
                    <a:pt x="769" y="1670"/>
                  </a:lnTo>
                  <a:lnTo>
                    <a:pt x="744" y="1662"/>
                  </a:lnTo>
                  <a:lnTo>
                    <a:pt x="720" y="1653"/>
                  </a:lnTo>
                  <a:lnTo>
                    <a:pt x="695" y="1643"/>
                  </a:lnTo>
                  <a:lnTo>
                    <a:pt x="672" y="1631"/>
                  </a:lnTo>
                  <a:lnTo>
                    <a:pt x="649" y="1618"/>
                  </a:lnTo>
                  <a:lnTo>
                    <a:pt x="627" y="1603"/>
                  </a:lnTo>
                  <a:lnTo>
                    <a:pt x="606" y="1588"/>
                  </a:lnTo>
                  <a:lnTo>
                    <a:pt x="586" y="1571"/>
                  </a:lnTo>
                  <a:lnTo>
                    <a:pt x="567" y="1552"/>
                  </a:lnTo>
                  <a:lnTo>
                    <a:pt x="553" y="1536"/>
                  </a:lnTo>
                  <a:lnTo>
                    <a:pt x="541" y="1519"/>
                  </a:lnTo>
                  <a:lnTo>
                    <a:pt x="531" y="1500"/>
                  </a:lnTo>
                  <a:lnTo>
                    <a:pt x="522" y="1481"/>
                  </a:lnTo>
                  <a:lnTo>
                    <a:pt x="518" y="1470"/>
                  </a:lnTo>
                  <a:lnTo>
                    <a:pt x="514" y="1461"/>
                  </a:lnTo>
                  <a:lnTo>
                    <a:pt x="511" y="1451"/>
                  </a:lnTo>
                  <a:lnTo>
                    <a:pt x="509" y="1440"/>
                  </a:lnTo>
                  <a:lnTo>
                    <a:pt x="507" y="1430"/>
                  </a:lnTo>
                  <a:lnTo>
                    <a:pt x="505" y="1418"/>
                  </a:lnTo>
                  <a:lnTo>
                    <a:pt x="505" y="1407"/>
                  </a:lnTo>
                  <a:lnTo>
                    <a:pt x="504" y="1396"/>
                  </a:lnTo>
                  <a:lnTo>
                    <a:pt x="501" y="1392"/>
                  </a:lnTo>
                  <a:lnTo>
                    <a:pt x="499" y="1390"/>
                  </a:lnTo>
                  <a:lnTo>
                    <a:pt x="496" y="1389"/>
                  </a:lnTo>
                  <a:lnTo>
                    <a:pt x="493" y="1388"/>
                  </a:lnTo>
                  <a:lnTo>
                    <a:pt x="486" y="1388"/>
                  </a:lnTo>
                  <a:lnTo>
                    <a:pt x="480" y="1390"/>
                  </a:lnTo>
                  <a:lnTo>
                    <a:pt x="473" y="1393"/>
                  </a:lnTo>
                  <a:lnTo>
                    <a:pt x="466" y="1395"/>
                  </a:lnTo>
                  <a:lnTo>
                    <a:pt x="462" y="1395"/>
                  </a:lnTo>
                  <a:lnTo>
                    <a:pt x="459" y="1395"/>
                  </a:lnTo>
                  <a:lnTo>
                    <a:pt x="456" y="1395"/>
                  </a:lnTo>
                  <a:lnTo>
                    <a:pt x="452" y="1393"/>
                  </a:lnTo>
                  <a:lnTo>
                    <a:pt x="440" y="1395"/>
                  </a:lnTo>
                  <a:lnTo>
                    <a:pt x="428" y="1394"/>
                  </a:lnTo>
                  <a:lnTo>
                    <a:pt x="415" y="1392"/>
                  </a:lnTo>
                  <a:lnTo>
                    <a:pt x="404" y="1388"/>
                  </a:lnTo>
                  <a:lnTo>
                    <a:pt x="393" y="1383"/>
                  </a:lnTo>
                  <a:lnTo>
                    <a:pt x="383" y="1375"/>
                  </a:lnTo>
                  <a:lnTo>
                    <a:pt x="372" y="1367"/>
                  </a:lnTo>
                  <a:lnTo>
                    <a:pt x="363" y="1357"/>
                  </a:lnTo>
                  <a:lnTo>
                    <a:pt x="359" y="1352"/>
                  </a:lnTo>
                  <a:lnTo>
                    <a:pt x="356" y="1346"/>
                  </a:lnTo>
                  <a:lnTo>
                    <a:pt x="354" y="1340"/>
                  </a:lnTo>
                  <a:lnTo>
                    <a:pt x="353" y="1334"/>
                  </a:lnTo>
                  <a:lnTo>
                    <a:pt x="351" y="1320"/>
                  </a:lnTo>
                  <a:lnTo>
                    <a:pt x="350" y="1306"/>
                  </a:lnTo>
                  <a:lnTo>
                    <a:pt x="350" y="1293"/>
                  </a:lnTo>
                  <a:lnTo>
                    <a:pt x="350" y="1278"/>
                  </a:lnTo>
                  <a:lnTo>
                    <a:pt x="348" y="1265"/>
                  </a:lnTo>
                  <a:lnTo>
                    <a:pt x="345" y="1253"/>
                  </a:lnTo>
                  <a:lnTo>
                    <a:pt x="327" y="1249"/>
                  </a:lnTo>
                  <a:lnTo>
                    <a:pt x="309" y="1246"/>
                  </a:lnTo>
                  <a:lnTo>
                    <a:pt x="290" y="1244"/>
                  </a:lnTo>
                  <a:lnTo>
                    <a:pt x="270" y="1242"/>
                  </a:lnTo>
                  <a:lnTo>
                    <a:pt x="248" y="1232"/>
                  </a:lnTo>
                  <a:lnTo>
                    <a:pt x="224" y="1221"/>
                  </a:lnTo>
                  <a:lnTo>
                    <a:pt x="202" y="1210"/>
                  </a:lnTo>
                  <a:lnTo>
                    <a:pt x="178" y="1197"/>
                  </a:lnTo>
                  <a:lnTo>
                    <a:pt x="174" y="1190"/>
                  </a:lnTo>
                  <a:lnTo>
                    <a:pt x="169" y="1185"/>
                  </a:lnTo>
                  <a:lnTo>
                    <a:pt x="164" y="1180"/>
                  </a:lnTo>
                  <a:lnTo>
                    <a:pt x="158" y="1175"/>
                  </a:lnTo>
                  <a:lnTo>
                    <a:pt x="145" y="1165"/>
                  </a:lnTo>
                  <a:lnTo>
                    <a:pt x="135" y="1154"/>
                  </a:lnTo>
                  <a:lnTo>
                    <a:pt x="124" y="1140"/>
                  </a:lnTo>
                  <a:lnTo>
                    <a:pt x="113" y="1126"/>
                  </a:lnTo>
                  <a:lnTo>
                    <a:pt x="102" y="1112"/>
                  </a:lnTo>
                  <a:lnTo>
                    <a:pt x="92" y="1097"/>
                  </a:lnTo>
                  <a:lnTo>
                    <a:pt x="84" y="1082"/>
                  </a:lnTo>
                  <a:lnTo>
                    <a:pt x="76" y="1067"/>
                  </a:lnTo>
                  <a:lnTo>
                    <a:pt x="70" y="1051"/>
                  </a:lnTo>
                  <a:lnTo>
                    <a:pt x="64" y="1035"/>
                  </a:lnTo>
                  <a:lnTo>
                    <a:pt x="59" y="1019"/>
                  </a:lnTo>
                  <a:lnTo>
                    <a:pt x="53" y="1002"/>
                  </a:lnTo>
                  <a:lnTo>
                    <a:pt x="50" y="985"/>
                  </a:lnTo>
                  <a:lnTo>
                    <a:pt x="48" y="969"/>
                  </a:lnTo>
                  <a:lnTo>
                    <a:pt x="47" y="951"/>
                  </a:lnTo>
                  <a:lnTo>
                    <a:pt x="46" y="934"/>
                  </a:lnTo>
                  <a:lnTo>
                    <a:pt x="47" y="917"/>
                  </a:lnTo>
                  <a:lnTo>
                    <a:pt x="49" y="899"/>
                  </a:lnTo>
                  <a:lnTo>
                    <a:pt x="54" y="879"/>
                  </a:lnTo>
                  <a:lnTo>
                    <a:pt x="61" y="858"/>
                  </a:lnTo>
                  <a:lnTo>
                    <a:pt x="68" y="839"/>
                  </a:lnTo>
                  <a:lnTo>
                    <a:pt x="77" y="819"/>
                  </a:lnTo>
                  <a:lnTo>
                    <a:pt x="86" y="800"/>
                  </a:lnTo>
                  <a:lnTo>
                    <a:pt x="96" y="782"/>
                  </a:lnTo>
                  <a:lnTo>
                    <a:pt x="108" y="764"/>
                  </a:lnTo>
                  <a:lnTo>
                    <a:pt x="120" y="746"/>
                  </a:lnTo>
                  <a:lnTo>
                    <a:pt x="132" y="729"/>
                  </a:lnTo>
                  <a:lnTo>
                    <a:pt x="146" y="712"/>
                  </a:lnTo>
                  <a:lnTo>
                    <a:pt x="160" y="696"/>
                  </a:lnTo>
                  <a:lnTo>
                    <a:pt x="174" y="679"/>
                  </a:lnTo>
                  <a:lnTo>
                    <a:pt x="189" y="664"/>
                  </a:lnTo>
                  <a:lnTo>
                    <a:pt x="205" y="649"/>
                  </a:lnTo>
                  <a:lnTo>
                    <a:pt x="221" y="634"/>
                  </a:lnTo>
                  <a:lnTo>
                    <a:pt x="236" y="620"/>
                  </a:lnTo>
                  <a:lnTo>
                    <a:pt x="245" y="614"/>
                  </a:lnTo>
                  <a:lnTo>
                    <a:pt x="252" y="609"/>
                  </a:lnTo>
                  <a:lnTo>
                    <a:pt x="260" y="605"/>
                  </a:lnTo>
                  <a:lnTo>
                    <a:pt x="268" y="602"/>
                  </a:lnTo>
                  <a:lnTo>
                    <a:pt x="285" y="597"/>
                  </a:lnTo>
                  <a:lnTo>
                    <a:pt x="303" y="593"/>
                  </a:lnTo>
                  <a:lnTo>
                    <a:pt x="339" y="588"/>
                  </a:lnTo>
                  <a:lnTo>
                    <a:pt x="375" y="581"/>
                  </a:lnTo>
                  <a:lnTo>
                    <a:pt x="380" y="577"/>
                  </a:lnTo>
                  <a:lnTo>
                    <a:pt x="383" y="572"/>
                  </a:lnTo>
                  <a:lnTo>
                    <a:pt x="385" y="567"/>
                  </a:lnTo>
                  <a:lnTo>
                    <a:pt x="386" y="562"/>
                  </a:lnTo>
                  <a:lnTo>
                    <a:pt x="386" y="551"/>
                  </a:lnTo>
                  <a:lnTo>
                    <a:pt x="386" y="537"/>
                  </a:lnTo>
                  <a:lnTo>
                    <a:pt x="385" y="525"/>
                  </a:lnTo>
                  <a:lnTo>
                    <a:pt x="384" y="513"/>
                  </a:lnTo>
                  <a:lnTo>
                    <a:pt x="385" y="507"/>
                  </a:lnTo>
                  <a:lnTo>
                    <a:pt x="386" y="501"/>
                  </a:lnTo>
                  <a:lnTo>
                    <a:pt x="388" y="494"/>
                  </a:lnTo>
                  <a:lnTo>
                    <a:pt x="391" y="489"/>
                  </a:lnTo>
                  <a:lnTo>
                    <a:pt x="396" y="484"/>
                  </a:lnTo>
                  <a:lnTo>
                    <a:pt x="400" y="479"/>
                  </a:lnTo>
                  <a:lnTo>
                    <a:pt x="406" y="475"/>
                  </a:lnTo>
                  <a:lnTo>
                    <a:pt x="411" y="472"/>
                  </a:lnTo>
                  <a:lnTo>
                    <a:pt x="422" y="467"/>
                  </a:lnTo>
                  <a:lnTo>
                    <a:pt x="434" y="464"/>
                  </a:lnTo>
                  <a:lnTo>
                    <a:pt x="439" y="467"/>
                  </a:lnTo>
                  <a:lnTo>
                    <a:pt x="444" y="469"/>
                  </a:lnTo>
                  <a:lnTo>
                    <a:pt x="449" y="470"/>
                  </a:lnTo>
                  <a:lnTo>
                    <a:pt x="454" y="471"/>
                  </a:lnTo>
                  <a:lnTo>
                    <a:pt x="463" y="471"/>
                  </a:lnTo>
                  <a:lnTo>
                    <a:pt x="474" y="469"/>
                  </a:lnTo>
                  <a:lnTo>
                    <a:pt x="483" y="466"/>
                  </a:lnTo>
                  <a:lnTo>
                    <a:pt x="492" y="462"/>
                  </a:lnTo>
                  <a:lnTo>
                    <a:pt x="501" y="457"/>
                  </a:lnTo>
                  <a:lnTo>
                    <a:pt x="510" y="450"/>
                  </a:lnTo>
                  <a:lnTo>
                    <a:pt x="515" y="442"/>
                  </a:lnTo>
                  <a:lnTo>
                    <a:pt x="520" y="432"/>
                  </a:lnTo>
                  <a:lnTo>
                    <a:pt x="523" y="422"/>
                  </a:lnTo>
                  <a:lnTo>
                    <a:pt x="526" y="412"/>
                  </a:lnTo>
                  <a:lnTo>
                    <a:pt x="530" y="389"/>
                  </a:lnTo>
                  <a:lnTo>
                    <a:pt x="535" y="368"/>
                  </a:lnTo>
                  <a:lnTo>
                    <a:pt x="541" y="353"/>
                  </a:lnTo>
                  <a:lnTo>
                    <a:pt x="546" y="339"/>
                  </a:lnTo>
                  <a:lnTo>
                    <a:pt x="553" y="326"/>
                  </a:lnTo>
                  <a:lnTo>
                    <a:pt x="560" y="312"/>
                  </a:lnTo>
                  <a:lnTo>
                    <a:pt x="568" y="300"/>
                  </a:lnTo>
                  <a:lnTo>
                    <a:pt x="576" y="288"/>
                  </a:lnTo>
                  <a:lnTo>
                    <a:pt x="585" y="276"/>
                  </a:lnTo>
                  <a:lnTo>
                    <a:pt x="594" y="264"/>
                  </a:lnTo>
                  <a:lnTo>
                    <a:pt x="604" y="253"/>
                  </a:lnTo>
                  <a:lnTo>
                    <a:pt x="615" y="242"/>
                  </a:lnTo>
                  <a:lnTo>
                    <a:pt x="626" y="232"/>
                  </a:lnTo>
                  <a:lnTo>
                    <a:pt x="636" y="223"/>
                  </a:lnTo>
                  <a:lnTo>
                    <a:pt x="648" y="213"/>
                  </a:lnTo>
                  <a:lnTo>
                    <a:pt x="660" y="204"/>
                  </a:lnTo>
                  <a:lnTo>
                    <a:pt x="672" y="195"/>
                  </a:lnTo>
                  <a:lnTo>
                    <a:pt x="685" y="187"/>
                  </a:lnTo>
                  <a:lnTo>
                    <a:pt x="711" y="172"/>
                  </a:lnTo>
                  <a:lnTo>
                    <a:pt x="738" y="159"/>
                  </a:lnTo>
                  <a:lnTo>
                    <a:pt x="766" y="147"/>
                  </a:lnTo>
                  <a:lnTo>
                    <a:pt x="795" y="138"/>
                  </a:lnTo>
                  <a:lnTo>
                    <a:pt x="823" y="130"/>
                  </a:lnTo>
                  <a:lnTo>
                    <a:pt x="853" y="123"/>
                  </a:lnTo>
                  <a:lnTo>
                    <a:pt x="881" y="119"/>
                  </a:lnTo>
                  <a:lnTo>
                    <a:pt x="911" y="117"/>
                  </a:lnTo>
                  <a:lnTo>
                    <a:pt x="917" y="115"/>
                  </a:lnTo>
                  <a:lnTo>
                    <a:pt x="924" y="113"/>
                  </a:lnTo>
                  <a:lnTo>
                    <a:pt x="931" y="113"/>
                  </a:lnTo>
                  <a:lnTo>
                    <a:pt x="938" y="113"/>
                  </a:lnTo>
                  <a:lnTo>
                    <a:pt x="952" y="113"/>
                  </a:lnTo>
                  <a:lnTo>
                    <a:pt x="966" y="114"/>
                  </a:lnTo>
                  <a:lnTo>
                    <a:pt x="980" y="115"/>
                  </a:lnTo>
                  <a:lnTo>
                    <a:pt x="994" y="114"/>
                  </a:lnTo>
                  <a:lnTo>
                    <a:pt x="1000" y="112"/>
                  </a:lnTo>
                  <a:lnTo>
                    <a:pt x="1006" y="110"/>
                  </a:lnTo>
                  <a:lnTo>
                    <a:pt x="1012" y="107"/>
                  </a:lnTo>
                  <a:lnTo>
                    <a:pt x="1018" y="103"/>
                  </a:lnTo>
                  <a:lnTo>
                    <a:pt x="1055" y="106"/>
                  </a:lnTo>
                  <a:lnTo>
                    <a:pt x="1092" y="108"/>
                  </a:lnTo>
                  <a:lnTo>
                    <a:pt x="1128" y="109"/>
                  </a:lnTo>
                  <a:lnTo>
                    <a:pt x="1165" y="109"/>
                  </a:lnTo>
                  <a:lnTo>
                    <a:pt x="1235" y="109"/>
                  </a:lnTo>
                  <a:lnTo>
                    <a:pt x="1306" y="108"/>
                  </a:lnTo>
                  <a:lnTo>
                    <a:pt x="1376" y="106"/>
                  </a:lnTo>
                  <a:lnTo>
                    <a:pt x="1445" y="105"/>
                  </a:lnTo>
                  <a:lnTo>
                    <a:pt x="1513" y="104"/>
                  </a:lnTo>
                  <a:lnTo>
                    <a:pt x="1582" y="106"/>
                  </a:lnTo>
                  <a:lnTo>
                    <a:pt x="1647" y="103"/>
                  </a:lnTo>
                  <a:lnTo>
                    <a:pt x="1714" y="102"/>
                  </a:lnTo>
                  <a:lnTo>
                    <a:pt x="1782" y="101"/>
                  </a:lnTo>
                  <a:lnTo>
                    <a:pt x="1850" y="101"/>
                  </a:lnTo>
                  <a:lnTo>
                    <a:pt x="1918" y="101"/>
                  </a:lnTo>
                  <a:lnTo>
                    <a:pt x="1986" y="100"/>
                  </a:lnTo>
                  <a:lnTo>
                    <a:pt x="2054" y="99"/>
                  </a:lnTo>
                  <a:lnTo>
                    <a:pt x="2120" y="97"/>
                  </a:lnTo>
                  <a:lnTo>
                    <a:pt x="2205" y="96"/>
                  </a:lnTo>
                  <a:lnTo>
                    <a:pt x="2291" y="95"/>
                  </a:lnTo>
                  <a:lnTo>
                    <a:pt x="2379" y="93"/>
                  </a:lnTo>
                  <a:lnTo>
                    <a:pt x="2467" y="91"/>
                  </a:lnTo>
                  <a:lnTo>
                    <a:pt x="2555" y="90"/>
                  </a:lnTo>
                  <a:lnTo>
                    <a:pt x="2641" y="88"/>
                  </a:lnTo>
                  <a:lnTo>
                    <a:pt x="2726" y="88"/>
                  </a:lnTo>
                  <a:lnTo>
                    <a:pt x="2807" y="89"/>
                  </a:lnTo>
                  <a:lnTo>
                    <a:pt x="2957" y="88"/>
                  </a:lnTo>
                  <a:lnTo>
                    <a:pt x="3205" y="87"/>
                  </a:lnTo>
                  <a:lnTo>
                    <a:pt x="3539" y="86"/>
                  </a:lnTo>
                  <a:lnTo>
                    <a:pt x="3944" y="85"/>
                  </a:lnTo>
                  <a:lnTo>
                    <a:pt x="4405" y="84"/>
                  </a:lnTo>
                  <a:lnTo>
                    <a:pt x="4909" y="81"/>
                  </a:lnTo>
                  <a:lnTo>
                    <a:pt x="5442" y="80"/>
                  </a:lnTo>
                  <a:lnTo>
                    <a:pt x="5989" y="78"/>
                  </a:lnTo>
                  <a:lnTo>
                    <a:pt x="6536" y="77"/>
                  </a:lnTo>
                  <a:lnTo>
                    <a:pt x="7068" y="75"/>
                  </a:lnTo>
                  <a:lnTo>
                    <a:pt x="7572" y="74"/>
                  </a:lnTo>
                  <a:lnTo>
                    <a:pt x="8034" y="72"/>
                  </a:lnTo>
                  <a:lnTo>
                    <a:pt x="8440" y="71"/>
                  </a:lnTo>
                  <a:lnTo>
                    <a:pt x="8775" y="69"/>
                  </a:lnTo>
                  <a:lnTo>
                    <a:pt x="9026" y="68"/>
                  </a:lnTo>
                  <a:lnTo>
                    <a:pt x="9177" y="67"/>
                  </a:lnTo>
                  <a:lnTo>
                    <a:pt x="9264" y="64"/>
                  </a:lnTo>
                  <a:lnTo>
                    <a:pt x="9352" y="62"/>
                  </a:lnTo>
                  <a:lnTo>
                    <a:pt x="9441" y="61"/>
                  </a:lnTo>
                  <a:lnTo>
                    <a:pt x="9530" y="61"/>
                  </a:lnTo>
                  <a:lnTo>
                    <a:pt x="9619" y="61"/>
                  </a:lnTo>
                  <a:lnTo>
                    <a:pt x="9708" y="61"/>
                  </a:lnTo>
                  <a:lnTo>
                    <a:pt x="9796" y="62"/>
                  </a:lnTo>
                  <a:lnTo>
                    <a:pt x="9884" y="62"/>
                  </a:lnTo>
                  <a:lnTo>
                    <a:pt x="9917" y="64"/>
                  </a:lnTo>
                  <a:lnTo>
                    <a:pt x="9949" y="67"/>
                  </a:lnTo>
                  <a:lnTo>
                    <a:pt x="9965" y="69"/>
                  </a:lnTo>
                  <a:lnTo>
                    <a:pt x="9982" y="70"/>
                  </a:lnTo>
                  <a:lnTo>
                    <a:pt x="9998" y="69"/>
                  </a:lnTo>
                  <a:lnTo>
                    <a:pt x="10014" y="66"/>
                  </a:lnTo>
                  <a:lnTo>
                    <a:pt x="10031" y="70"/>
                  </a:lnTo>
                  <a:lnTo>
                    <a:pt x="10048" y="72"/>
                  </a:lnTo>
                  <a:lnTo>
                    <a:pt x="10065" y="73"/>
                  </a:lnTo>
                  <a:lnTo>
                    <a:pt x="10083" y="73"/>
                  </a:lnTo>
                  <a:lnTo>
                    <a:pt x="10117" y="72"/>
                  </a:lnTo>
                  <a:lnTo>
                    <a:pt x="10151" y="70"/>
                  </a:lnTo>
                  <a:lnTo>
                    <a:pt x="10168" y="69"/>
                  </a:lnTo>
                  <a:lnTo>
                    <a:pt x="10184" y="69"/>
                  </a:lnTo>
                  <a:lnTo>
                    <a:pt x="10200" y="69"/>
                  </a:lnTo>
                  <a:lnTo>
                    <a:pt x="10217" y="71"/>
                  </a:lnTo>
                  <a:lnTo>
                    <a:pt x="10232" y="74"/>
                  </a:lnTo>
                  <a:lnTo>
                    <a:pt x="10248" y="79"/>
                  </a:lnTo>
                  <a:lnTo>
                    <a:pt x="10264" y="86"/>
                  </a:lnTo>
                  <a:lnTo>
                    <a:pt x="10278" y="94"/>
                  </a:lnTo>
                  <a:lnTo>
                    <a:pt x="10294" y="101"/>
                  </a:lnTo>
                  <a:lnTo>
                    <a:pt x="10310" y="109"/>
                  </a:lnTo>
                  <a:lnTo>
                    <a:pt x="10325" y="117"/>
                  </a:lnTo>
                  <a:lnTo>
                    <a:pt x="10340" y="126"/>
                  </a:lnTo>
                  <a:lnTo>
                    <a:pt x="10356" y="136"/>
                  </a:lnTo>
                  <a:lnTo>
                    <a:pt x="10370" y="146"/>
                  </a:lnTo>
                  <a:lnTo>
                    <a:pt x="10385" y="157"/>
                  </a:lnTo>
                  <a:lnTo>
                    <a:pt x="10399" y="168"/>
                  </a:lnTo>
                  <a:lnTo>
                    <a:pt x="10412" y="180"/>
                  </a:lnTo>
                  <a:lnTo>
                    <a:pt x="10425" y="193"/>
                  </a:lnTo>
                  <a:lnTo>
                    <a:pt x="10437" y="206"/>
                  </a:lnTo>
                  <a:lnTo>
                    <a:pt x="10449" y="219"/>
                  </a:lnTo>
                  <a:lnTo>
                    <a:pt x="10459" y="234"/>
                  </a:lnTo>
                  <a:lnTo>
                    <a:pt x="10468" y="248"/>
                  </a:lnTo>
                  <a:lnTo>
                    <a:pt x="10477" y="263"/>
                  </a:lnTo>
                  <a:lnTo>
                    <a:pt x="10484" y="280"/>
                  </a:lnTo>
                  <a:lnTo>
                    <a:pt x="10493" y="284"/>
                  </a:lnTo>
                  <a:lnTo>
                    <a:pt x="10500" y="289"/>
                  </a:lnTo>
                  <a:lnTo>
                    <a:pt x="10506" y="295"/>
                  </a:lnTo>
                  <a:lnTo>
                    <a:pt x="10511" y="301"/>
                  </a:lnTo>
                  <a:lnTo>
                    <a:pt x="10517" y="307"/>
                  </a:lnTo>
                  <a:lnTo>
                    <a:pt x="10523" y="312"/>
                  </a:lnTo>
                  <a:lnTo>
                    <a:pt x="10526" y="315"/>
                  </a:lnTo>
                  <a:lnTo>
                    <a:pt x="10530" y="317"/>
                  </a:lnTo>
                  <a:lnTo>
                    <a:pt x="10536" y="318"/>
                  </a:lnTo>
                  <a:lnTo>
                    <a:pt x="10540" y="319"/>
                  </a:lnTo>
                  <a:lnTo>
                    <a:pt x="10547" y="317"/>
                  </a:lnTo>
                  <a:lnTo>
                    <a:pt x="10553" y="316"/>
                  </a:lnTo>
                  <a:lnTo>
                    <a:pt x="10558" y="316"/>
                  </a:lnTo>
                  <a:lnTo>
                    <a:pt x="10564" y="316"/>
                  </a:lnTo>
                  <a:lnTo>
                    <a:pt x="10576" y="318"/>
                  </a:lnTo>
                  <a:lnTo>
                    <a:pt x="10588" y="322"/>
                  </a:lnTo>
                  <a:lnTo>
                    <a:pt x="10599" y="326"/>
                  </a:lnTo>
                  <a:lnTo>
                    <a:pt x="10610" y="329"/>
                  </a:lnTo>
                  <a:lnTo>
                    <a:pt x="10621" y="332"/>
                  </a:lnTo>
                  <a:lnTo>
                    <a:pt x="10633" y="333"/>
                  </a:lnTo>
                  <a:lnTo>
                    <a:pt x="10640" y="333"/>
                  </a:lnTo>
                  <a:lnTo>
                    <a:pt x="10647" y="334"/>
                  </a:lnTo>
                  <a:lnTo>
                    <a:pt x="10653" y="335"/>
                  </a:lnTo>
                  <a:lnTo>
                    <a:pt x="10659" y="337"/>
                  </a:lnTo>
                  <a:lnTo>
                    <a:pt x="10665" y="339"/>
                  </a:lnTo>
                  <a:lnTo>
                    <a:pt x="10672" y="343"/>
                  </a:lnTo>
                  <a:lnTo>
                    <a:pt x="10677" y="346"/>
                  </a:lnTo>
                  <a:lnTo>
                    <a:pt x="10682" y="350"/>
                  </a:lnTo>
                  <a:lnTo>
                    <a:pt x="10691" y="361"/>
                  </a:lnTo>
                  <a:lnTo>
                    <a:pt x="10699" y="371"/>
                  </a:lnTo>
                  <a:lnTo>
                    <a:pt x="10706" y="382"/>
                  </a:lnTo>
                  <a:lnTo>
                    <a:pt x="10712" y="393"/>
                  </a:lnTo>
                  <a:lnTo>
                    <a:pt x="10715" y="403"/>
                  </a:lnTo>
                  <a:lnTo>
                    <a:pt x="10718" y="414"/>
                  </a:lnTo>
                  <a:lnTo>
                    <a:pt x="10719" y="425"/>
                  </a:lnTo>
                  <a:lnTo>
                    <a:pt x="10720" y="435"/>
                  </a:lnTo>
                  <a:lnTo>
                    <a:pt x="10721" y="440"/>
                  </a:lnTo>
                  <a:lnTo>
                    <a:pt x="10722" y="445"/>
                  </a:lnTo>
                  <a:lnTo>
                    <a:pt x="10724" y="449"/>
                  </a:lnTo>
                  <a:lnTo>
                    <a:pt x="10726" y="455"/>
                  </a:lnTo>
                  <a:lnTo>
                    <a:pt x="10729" y="459"/>
                  </a:lnTo>
                  <a:lnTo>
                    <a:pt x="10733" y="462"/>
                  </a:lnTo>
                  <a:lnTo>
                    <a:pt x="10737" y="465"/>
                  </a:lnTo>
                  <a:lnTo>
                    <a:pt x="10743" y="467"/>
                  </a:lnTo>
                  <a:lnTo>
                    <a:pt x="10784" y="481"/>
                  </a:lnTo>
                  <a:lnTo>
                    <a:pt x="10826" y="495"/>
                  </a:lnTo>
                  <a:lnTo>
                    <a:pt x="10836" y="500"/>
                  </a:lnTo>
                  <a:lnTo>
                    <a:pt x="10846" y="505"/>
                  </a:lnTo>
                  <a:lnTo>
                    <a:pt x="10855" y="511"/>
                  </a:lnTo>
                  <a:lnTo>
                    <a:pt x="10864" y="517"/>
                  </a:lnTo>
                  <a:lnTo>
                    <a:pt x="10872" y="524"/>
                  </a:lnTo>
                  <a:lnTo>
                    <a:pt x="10879" y="532"/>
                  </a:lnTo>
                  <a:lnTo>
                    <a:pt x="10885" y="541"/>
                  </a:lnTo>
                  <a:lnTo>
                    <a:pt x="10891" y="552"/>
                  </a:lnTo>
                  <a:lnTo>
                    <a:pt x="10903" y="568"/>
                  </a:lnTo>
                  <a:lnTo>
                    <a:pt x="10913" y="584"/>
                  </a:lnTo>
                  <a:lnTo>
                    <a:pt x="10922" y="601"/>
                  </a:lnTo>
                  <a:lnTo>
                    <a:pt x="10930" y="619"/>
                  </a:lnTo>
                  <a:lnTo>
                    <a:pt x="10943" y="656"/>
                  </a:lnTo>
                  <a:lnTo>
                    <a:pt x="10956" y="693"/>
                  </a:lnTo>
                  <a:lnTo>
                    <a:pt x="10967" y="731"/>
                  </a:lnTo>
                  <a:lnTo>
                    <a:pt x="10981" y="767"/>
                  </a:lnTo>
                  <a:lnTo>
                    <a:pt x="10989" y="786"/>
                  </a:lnTo>
                  <a:lnTo>
                    <a:pt x="10998" y="803"/>
                  </a:lnTo>
                  <a:lnTo>
                    <a:pt x="11008" y="820"/>
                  </a:lnTo>
                  <a:lnTo>
                    <a:pt x="11020" y="837"/>
                  </a:lnTo>
                  <a:lnTo>
                    <a:pt x="11014" y="852"/>
                  </a:lnTo>
                  <a:lnTo>
                    <a:pt x="11008" y="868"/>
                  </a:lnTo>
                  <a:lnTo>
                    <a:pt x="11001" y="884"/>
                  </a:lnTo>
                  <a:lnTo>
                    <a:pt x="10993" y="900"/>
                  </a:lnTo>
                  <a:lnTo>
                    <a:pt x="10976" y="931"/>
                  </a:lnTo>
                  <a:lnTo>
                    <a:pt x="10959" y="960"/>
                  </a:lnTo>
                  <a:lnTo>
                    <a:pt x="10939" y="991"/>
                  </a:lnTo>
                  <a:lnTo>
                    <a:pt x="10921" y="1021"/>
                  </a:lnTo>
                  <a:lnTo>
                    <a:pt x="10903" y="1051"/>
                  </a:lnTo>
                  <a:lnTo>
                    <a:pt x="10885" y="1081"/>
                  </a:lnTo>
                  <a:close/>
                  <a:moveTo>
                    <a:pt x="10879" y="859"/>
                  </a:moveTo>
                  <a:lnTo>
                    <a:pt x="10877" y="877"/>
                  </a:lnTo>
                  <a:lnTo>
                    <a:pt x="10874" y="894"/>
                  </a:lnTo>
                  <a:lnTo>
                    <a:pt x="10870" y="911"/>
                  </a:lnTo>
                  <a:lnTo>
                    <a:pt x="10865" y="929"/>
                  </a:lnTo>
                  <a:lnTo>
                    <a:pt x="10859" y="945"/>
                  </a:lnTo>
                  <a:lnTo>
                    <a:pt x="10851" y="961"/>
                  </a:lnTo>
                  <a:lnTo>
                    <a:pt x="10844" y="978"/>
                  </a:lnTo>
                  <a:lnTo>
                    <a:pt x="10835" y="993"/>
                  </a:lnTo>
                  <a:lnTo>
                    <a:pt x="10825" y="1007"/>
                  </a:lnTo>
                  <a:lnTo>
                    <a:pt x="10814" y="1021"/>
                  </a:lnTo>
                  <a:lnTo>
                    <a:pt x="10802" y="1034"/>
                  </a:lnTo>
                  <a:lnTo>
                    <a:pt x="10789" y="1046"/>
                  </a:lnTo>
                  <a:lnTo>
                    <a:pt x="10776" y="1058"/>
                  </a:lnTo>
                  <a:lnTo>
                    <a:pt x="10761" y="1067"/>
                  </a:lnTo>
                  <a:lnTo>
                    <a:pt x="10747" y="1076"/>
                  </a:lnTo>
                  <a:lnTo>
                    <a:pt x="10731" y="1083"/>
                  </a:lnTo>
                  <a:lnTo>
                    <a:pt x="10723" y="1085"/>
                  </a:lnTo>
                  <a:lnTo>
                    <a:pt x="10713" y="1087"/>
                  </a:lnTo>
                  <a:lnTo>
                    <a:pt x="10704" y="1089"/>
                  </a:lnTo>
                  <a:lnTo>
                    <a:pt x="10695" y="1090"/>
                  </a:lnTo>
                  <a:lnTo>
                    <a:pt x="10687" y="1090"/>
                  </a:lnTo>
                  <a:lnTo>
                    <a:pt x="10678" y="1090"/>
                  </a:lnTo>
                  <a:lnTo>
                    <a:pt x="10668" y="1089"/>
                  </a:lnTo>
                  <a:lnTo>
                    <a:pt x="10660" y="1088"/>
                  </a:lnTo>
                  <a:lnTo>
                    <a:pt x="10651" y="1086"/>
                  </a:lnTo>
                  <a:lnTo>
                    <a:pt x="10643" y="1084"/>
                  </a:lnTo>
                  <a:lnTo>
                    <a:pt x="10635" y="1081"/>
                  </a:lnTo>
                  <a:lnTo>
                    <a:pt x="10627" y="1077"/>
                  </a:lnTo>
                  <a:lnTo>
                    <a:pt x="10619" y="1073"/>
                  </a:lnTo>
                  <a:lnTo>
                    <a:pt x="10612" y="1068"/>
                  </a:lnTo>
                  <a:lnTo>
                    <a:pt x="10605" y="1063"/>
                  </a:lnTo>
                  <a:lnTo>
                    <a:pt x="10599" y="1057"/>
                  </a:lnTo>
                  <a:lnTo>
                    <a:pt x="10594" y="1050"/>
                  </a:lnTo>
                  <a:lnTo>
                    <a:pt x="10589" y="1044"/>
                  </a:lnTo>
                  <a:lnTo>
                    <a:pt x="10585" y="1037"/>
                  </a:lnTo>
                  <a:lnTo>
                    <a:pt x="10582" y="1030"/>
                  </a:lnTo>
                  <a:lnTo>
                    <a:pt x="10579" y="1023"/>
                  </a:lnTo>
                  <a:lnTo>
                    <a:pt x="10575" y="1016"/>
                  </a:lnTo>
                  <a:lnTo>
                    <a:pt x="10573" y="1007"/>
                  </a:lnTo>
                  <a:lnTo>
                    <a:pt x="10572" y="999"/>
                  </a:lnTo>
                  <a:lnTo>
                    <a:pt x="10571" y="991"/>
                  </a:lnTo>
                  <a:lnTo>
                    <a:pt x="10571" y="983"/>
                  </a:lnTo>
                  <a:lnTo>
                    <a:pt x="10571" y="975"/>
                  </a:lnTo>
                  <a:lnTo>
                    <a:pt x="10572" y="967"/>
                  </a:lnTo>
                  <a:lnTo>
                    <a:pt x="10574" y="959"/>
                  </a:lnTo>
                  <a:lnTo>
                    <a:pt x="10576" y="951"/>
                  </a:lnTo>
                  <a:lnTo>
                    <a:pt x="10580" y="944"/>
                  </a:lnTo>
                  <a:lnTo>
                    <a:pt x="10584" y="937"/>
                  </a:lnTo>
                  <a:lnTo>
                    <a:pt x="10590" y="928"/>
                  </a:lnTo>
                  <a:lnTo>
                    <a:pt x="10598" y="922"/>
                  </a:lnTo>
                  <a:lnTo>
                    <a:pt x="10606" y="917"/>
                  </a:lnTo>
                  <a:lnTo>
                    <a:pt x="10614" y="913"/>
                  </a:lnTo>
                  <a:lnTo>
                    <a:pt x="10634" y="909"/>
                  </a:lnTo>
                  <a:lnTo>
                    <a:pt x="10653" y="908"/>
                  </a:lnTo>
                  <a:lnTo>
                    <a:pt x="10662" y="907"/>
                  </a:lnTo>
                  <a:lnTo>
                    <a:pt x="10672" y="905"/>
                  </a:lnTo>
                  <a:lnTo>
                    <a:pt x="10681" y="903"/>
                  </a:lnTo>
                  <a:lnTo>
                    <a:pt x="10689" y="900"/>
                  </a:lnTo>
                  <a:lnTo>
                    <a:pt x="10697" y="895"/>
                  </a:lnTo>
                  <a:lnTo>
                    <a:pt x="10704" y="888"/>
                  </a:lnTo>
                  <a:lnTo>
                    <a:pt x="10707" y="884"/>
                  </a:lnTo>
                  <a:lnTo>
                    <a:pt x="10710" y="879"/>
                  </a:lnTo>
                  <a:lnTo>
                    <a:pt x="10713" y="874"/>
                  </a:lnTo>
                  <a:lnTo>
                    <a:pt x="10715" y="867"/>
                  </a:lnTo>
                  <a:lnTo>
                    <a:pt x="10718" y="849"/>
                  </a:lnTo>
                  <a:lnTo>
                    <a:pt x="10719" y="830"/>
                  </a:lnTo>
                  <a:lnTo>
                    <a:pt x="10720" y="810"/>
                  </a:lnTo>
                  <a:lnTo>
                    <a:pt x="10718" y="791"/>
                  </a:lnTo>
                  <a:lnTo>
                    <a:pt x="10717" y="782"/>
                  </a:lnTo>
                  <a:lnTo>
                    <a:pt x="10714" y="772"/>
                  </a:lnTo>
                  <a:lnTo>
                    <a:pt x="10711" y="763"/>
                  </a:lnTo>
                  <a:lnTo>
                    <a:pt x="10708" y="754"/>
                  </a:lnTo>
                  <a:lnTo>
                    <a:pt x="10704" y="746"/>
                  </a:lnTo>
                  <a:lnTo>
                    <a:pt x="10700" y="738"/>
                  </a:lnTo>
                  <a:lnTo>
                    <a:pt x="10694" y="731"/>
                  </a:lnTo>
                  <a:lnTo>
                    <a:pt x="10688" y="723"/>
                  </a:lnTo>
                  <a:lnTo>
                    <a:pt x="10682" y="721"/>
                  </a:lnTo>
                  <a:lnTo>
                    <a:pt x="10675" y="719"/>
                  </a:lnTo>
                  <a:lnTo>
                    <a:pt x="10668" y="717"/>
                  </a:lnTo>
                  <a:lnTo>
                    <a:pt x="10661" y="716"/>
                  </a:lnTo>
                  <a:lnTo>
                    <a:pt x="10647" y="715"/>
                  </a:lnTo>
                  <a:lnTo>
                    <a:pt x="10634" y="715"/>
                  </a:lnTo>
                  <a:lnTo>
                    <a:pt x="10620" y="713"/>
                  </a:lnTo>
                  <a:lnTo>
                    <a:pt x="10608" y="710"/>
                  </a:lnTo>
                  <a:lnTo>
                    <a:pt x="10602" y="708"/>
                  </a:lnTo>
                  <a:lnTo>
                    <a:pt x="10596" y="705"/>
                  </a:lnTo>
                  <a:lnTo>
                    <a:pt x="10591" y="702"/>
                  </a:lnTo>
                  <a:lnTo>
                    <a:pt x="10587" y="697"/>
                  </a:lnTo>
                  <a:lnTo>
                    <a:pt x="10581" y="688"/>
                  </a:lnTo>
                  <a:lnTo>
                    <a:pt x="10576" y="677"/>
                  </a:lnTo>
                  <a:lnTo>
                    <a:pt x="10572" y="667"/>
                  </a:lnTo>
                  <a:lnTo>
                    <a:pt x="10569" y="656"/>
                  </a:lnTo>
                  <a:lnTo>
                    <a:pt x="10567" y="645"/>
                  </a:lnTo>
                  <a:lnTo>
                    <a:pt x="10567" y="633"/>
                  </a:lnTo>
                  <a:lnTo>
                    <a:pt x="10568" y="622"/>
                  </a:lnTo>
                  <a:lnTo>
                    <a:pt x="10570" y="611"/>
                  </a:lnTo>
                  <a:lnTo>
                    <a:pt x="10573" y="605"/>
                  </a:lnTo>
                  <a:lnTo>
                    <a:pt x="10575" y="600"/>
                  </a:lnTo>
                  <a:lnTo>
                    <a:pt x="10579" y="595"/>
                  </a:lnTo>
                  <a:lnTo>
                    <a:pt x="10583" y="589"/>
                  </a:lnTo>
                  <a:lnTo>
                    <a:pt x="10592" y="581"/>
                  </a:lnTo>
                  <a:lnTo>
                    <a:pt x="10602" y="575"/>
                  </a:lnTo>
                  <a:lnTo>
                    <a:pt x="10626" y="565"/>
                  </a:lnTo>
                  <a:lnTo>
                    <a:pt x="10648" y="558"/>
                  </a:lnTo>
                  <a:lnTo>
                    <a:pt x="10658" y="558"/>
                  </a:lnTo>
                  <a:lnTo>
                    <a:pt x="10669" y="559"/>
                  </a:lnTo>
                  <a:lnTo>
                    <a:pt x="10680" y="561"/>
                  </a:lnTo>
                  <a:lnTo>
                    <a:pt x="10690" y="563"/>
                  </a:lnTo>
                  <a:lnTo>
                    <a:pt x="10700" y="566"/>
                  </a:lnTo>
                  <a:lnTo>
                    <a:pt x="10709" y="570"/>
                  </a:lnTo>
                  <a:lnTo>
                    <a:pt x="10719" y="574"/>
                  </a:lnTo>
                  <a:lnTo>
                    <a:pt x="10728" y="578"/>
                  </a:lnTo>
                  <a:lnTo>
                    <a:pt x="10746" y="589"/>
                  </a:lnTo>
                  <a:lnTo>
                    <a:pt x="10763" y="602"/>
                  </a:lnTo>
                  <a:lnTo>
                    <a:pt x="10778" y="615"/>
                  </a:lnTo>
                  <a:lnTo>
                    <a:pt x="10792" y="629"/>
                  </a:lnTo>
                  <a:lnTo>
                    <a:pt x="10803" y="643"/>
                  </a:lnTo>
                  <a:lnTo>
                    <a:pt x="10815" y="657"/>
                  </a:lnTo>
                  <a:lnTo>
                    <a:pt x="10825" y="670"/>
                  </a:lnTo>
                  <a:lnTo>
                    <a:pt x="10835" y="686"/>
                  </a:lnTo>
                  <a:lnTo>
                    <a:pt x="10853" y="715"/>
                  </a:lnTo>
                  <a:lnTo>
                    <a:pt x="10873" y="746"/>
                  </a:lnTo>
                  <a:lnTo>
                    <a:pt x="10881" y="769"/>
                  </a:lnTo>
                  <a:lnTo>
                    <a:pt x="10890" y="794"/>
                  </a:lnTo>
                  <a:lnTo>
                    <a:pt x="10893" y="807"/>
                  </a:lnTo>
                  <a:lnTo>
                    <a:pt x="10894" y="819"/>
                  </a:lnTo>
                  <a:lnTo>
                    <a:pt x="10894" y="827"/>
                  </a:lnTo>
                  <a:lnTo>
                    <a:pt x="10894" y="834"/>
                  </a:lnTo>
                  <a:lnTo>
                    <a:pt x="10893" y="840"/>
                  </a:lnTo>
                  <a:lnTo>
                    <a:pt x="10891" y="847"/>
                  </a:lnTo>
                  <a:lnTo>
                    <a:pt x="10879" y="859"/>
                  </a:lnTo>
                  <a:close/>
                  <a:moveTo>
                    <a:pt x="10728" y="1046"/>
                  </a:moveTo>
                  <a:lnTo>
                    <a:pt x="10721" y="1049"/>
                  </a:lnTo>
                  <a:lnTo>
                    <a:pt x="10714" y="1050"/>
                  </a:lnTo>
                  <a:lnTo>
                    <a:pt x="10708" y="1051"/>
                  </a:lnTo>
                  <a:lnTo>
                    <a:pt x="10701" y="1052"/>
                  </a:lnTo>
                  <a:lnTo>
                    <a:pt x="10689" y="1050"/>
                  </a:lnTo>
                  <a:lnTo>
                    <a:pt x="10676" y="1046"/>
                  </a:lnTo>
                  <a:lnTo>
                    <a:pt x="10668" y="1042"/>
                  </a:lnTo>
                  <a:lnTo>
                    <a:pt x="10661" y="1037"/>
                  </a:lnTo>
                  <a:lnTo>
                    <a:pt x="10655" y="1031"/>
                  </a:lnTo>
                  <a:lnTo>
                    <a:pt x="10649" y="1025"/>
                  </a:lnTo>
                  <a:lnTo>
                    <a:pt x="10643" y="1019"/>
                  </a:lnTo>
                  <a:lnTo>
                    <a:pt x="10639" y="1012"/>
                  </a:lnTo>
                  <a:lnTo>
                    <a:pt x="10637" y="1003"/>
                  </a:lnTo>
                  <a:lnTo>
                    <a:pt x="10636" y="995"/>
                  </a:lnTo>
                  <a:lnTo>
                    <a:pt x="10636" y="988"/>
                  </a:lnTo>
                  <a:lnTo>
                    <a:pt x="10637" y="982"/>
                  </a:lnTo>
                  <a:lnTo>
                    <a:pt x="10638" y="975"/>
                  </a:lnTo>
                  <a:lnTo>
                    <a:pt x="10640" y="968"/>
                  </a:lnTo>
                  <a:lnTo>
                    <a:pt x="10643" y="961"/>
                  </a:lnTo>
                  <a:lnTo>
                    <a:pt x="10647" y="956"/>
                  </a:lnTo>
                  <a:lnTo>
                    <a:pt x="10650" y="954"/>
                  </a:lnTo>
                  <a:lnTo>
                    <a:pt x="10653" y="952"/>
                  </a:lnTo>
                  <a:lnTo>
                    <a:pt x="10656" y="951"/>
                  </a:lnTo>
                  <a:lnTo>
                    <a:pt x="10660" y="951"/>
                  </a:lnTo>
                  <a:lnTo>
                    <a:pt x="10672" y="956"/>
                  </a:lnTo>
                  <a:lnTo>
                    <a:pt x="10683" y="961"/>
                  </a:lnTo>
                  <a:lnTo>
                    <a:pt x="10688" y="964"/>
                  </a:lnTo>
                  <a:lnTo>
                    <a:pt x="10695" y="965"/>
                  </a:lnTo>
                  <a:lnTo>
                    <a:pt x="10701" y="965"/>
                  </a:lnTo>
                  <a:lnTo>
                    <a:pt x="10709" y="964"/>
                  </a:lnTo>
                  <a:lnTo>
                    <a:pt x="10717" y="947"/>
                  </a:lnTo>
                  <a:lnTo>
                    <a:pt x="10722" y="931"/>
                  </a:lnTo>
                  <a:lnTo>
                    <a:pt x="10726" y="923"/>
                  </a:lnTo>
                  <a:lnTo>
                    <a:pt x="10731" y="917"/>
                  </a:lnTo>
                  <a:lnTo>
                    <a:pt x="10734" y="913"/>
                  </a:lnTo>
                  <a:lnTo>
                    <a:pt x="10737" y="910"/>
                  </a:lnTo>
                  <a:lnTo>
                    <a:pt x="10741" y="908"/>
                  </a:lnTo>
                  <a:lnTo>
                    <a:pt x="10746" y="907"/>
                  </a:lnTo>
                  <a:lnTo>
                    <a:pt x="10751" y="893"/>
                  </a:lnTo>
                  <a:lnTo>
                    <a:pt x="10754" y="878"/>
                  </a:lnTo>
                  <a:lnTo>
                    <a:pt x="10757" y="862"/>
                  </a:lnTo>
                  <a:lnTo>
                    <a:pt x="10759" y="848"/>
                  </a:lnTo>
                  <a:lnTo>
                    <a:pt x="10760" y="833"/>
                  </a:lnTo>
                  <a:lnTo>
                    <a:pt x="10760" y="817"/>
                  </a:lnTo>
                  <a:lnTo>
                    <a:pt x="10759" y="802"/>
                  </a:lnTo>
                  <a:lnTo>
                    <a:pt x="10758" y="787"/>
                  </a:lnTo>
                  <a:lnTo>
                    <a:pt x="10755" y="772"/>
                  </a:lnTo>
                  <a:lnTo>
                    <a:pt x="10752" y="757"/>
                  </a:lnTo>
                  <a:lnTo>
                    <a:pt x="10747" y="743"/>
                  </a:lnTo>
                  <a:lnTo>
                    <a:pt x="10742" y="729"/>
                  </a:lnTo>
                  <a:lnTo>
                    <a:pt x="10736" y="715"/>
                  </a:lnTo>
                  <a:lnTo>
                    <a:pt x="10729" y="702"/>
                  </a:lnTo>
                  <a:lnTo>
                    <a:pt x="10722" y="690"/>
                  </a:lnTo>
                  <a:lnTo>
                    <a:pt x="10712" y="677"/>
                  </a:lnTo>
                  <a:lnTo>
                    <a:pt x="10707" y="673"/>
                  </a:lnTo>
                  <a:lnTo>
                    <a:pt x="10701" y="672"/>
                  </a:lnTo>
                  <a:lnTo>
                    <a:pt x="10695" y="671"/>
                  </a:lnTo>
                  <a:lnTo>
                    <a:pt x="10688" y="671"/>
                  </a:lnTo>
                  <a:lnTo>
                    <a:pt x="10675" y="673"/>
                  </a:lnTo>
                  <a:lnTo>
                    <a:pt x="10660" y="676"/>
                  </a:lnTo>
                  <a:lnTo>
                    <a:pt x="10653" y="677"/>
                  </a:lnTo>
                  <a:lnTo>
                    <a:pt x="10647" y="677"/>
                  </a:lnTo>
                  <a:lnTo>
                    <a:pt x="10641" y="676"/>
                  </a:lnTo>
                  <a:lnTo>
                    <a:pt x="10635" y="674"/>
                  </a:lnTo>
                  <a:lnTo>
                    <a:pt x="10630" y="671"/>
                  </a:lnTo>
                  <a:lnTo>
                    <a:pt x="10625" y="666"/>
                  </a:lnTo>
                  <a:lnTo>
                    <a:pt x="10620" y="659"/>
                  </a:lnTo>
                  <a:lnTo>
                    <a:pt x="10617" y="651"/>
                  </a:lnTo>
                  <a:lnTo>
                    <a:pt x="10615" y="644"/>
                  </a:lnTo>
                  <a:lnTo>
                    <a:pt x="10616" y="636"/>
                  </a:lnTo>
                  <a:lnTo>
                    <a:pt x="10618" y="630"/>
                  </a:lnTo>
                  <a:lnTo>
                    <a:pt x="10621" y="623"/>
                  </a:lnTo>
                  <a:lnTo>
                    <a:pt x="10626" y="618"/>
                  </a:lnTo>
                  <a:lnTo>
                    <a:pt x="10631" y="613"/>
                  </a:lnTo>
                  <a:lnTo>
                    <a:pt x="10636" y="608"/>
                  </a:lnTo>
                  <a:lnTo>
                    <a:pt x="10642" y="604"/>
                  </a:lnTo>
                  <a:lnTo>
                    <a:pt x="10655" y="603"/>
                  </a:lnTo>
                  <a:lnTo>
                    <a:pt x="10668" y="603"/>
                  </a:lnTo>
                  <a:lnTo>
                    <a:pt x="10681" y="605"/>
                  </a:lnTo>
                  <a:lnTo>
                    <a:pt x="10693" y="608"/>
                  </a:lnTo>
                  <a:lnTo>
                    <a:pt x="10705" y="612"/>
                  </a:lnTo>
                  <a:lnTo>
                    <a:pt x="10717" y="618"/>
                  </a:lnTo>
                  <a:lnTo>
                    <a:pt x="10729" y="624"/>
                  </a:lnTo>
                  <a:lnTo>
                    <a:pt x="10740" y="630"/>
                  </a:lnTo>
                  <a:lnTo>
                    <a:pt x="10759" y="651"/>
                  </a:lnTo>
                  <a:lnTo>
                    <a:pt x="10777" y="671"/>
                  </a:lnTo>
                  <a:lnTo>
                    <a:pt x="10794" y="694"/>
                  </a:lnTo>
                  <a:lnTo>
                    <a:pt x="10809" y="717"/>
                  </a:lnTo>
                  <a:lnTo>
                    <a:pt x="10816" y="728"/>
                  </a:lnTo>
                  <a:lnTo>
                    <a:pt x="10822" y="741"/>
                  </a:lnTo>
                  <a:lnTo>
                    <a:pt x="10827" y="754"/>
                  </a:lnTo>
                  <a:lnTo>
                    <a:pt x="10832" y="766"/>
                  </a:lnTo>
                  <a:lnTo>
                    <a:pt x="10836" y="780"/>
                  </a:lnTo>
                  <a:lnTo>
                    <a:pt x="10840" y="793"/>
                  </a:lnTo>
                  <a:lnTo>
                    <a:pt x="10842" y="806"/>
                  </a:lnTo>
                  <a:lnTo>
                    <a:pt x="10844" y="819"/>
                  </a:lnTo>
                  <a:lnTo>
                    <a:pt x="10843" y="836"/>
                  </a:lnTo>
                  <a:lnTo>
                    <a:pt x="10841" y="852"/>
                  </a:lnTo>
                  <a:lnTo>
                    <a:pt x="10839" y="870"/>
                  </a:lnTo>
                  <a:lnTo>
                    <a:pt x="10836" y="886"/>
                  </a:lnTo>
                  <a:lnTo>
                    <a:pt x="10832" y="901"/>
                  </a:lnTo>
                  <a:lnTo>
                    <a:pt x="10828" y="918"/>
                  </a:lnTo>
                  <a:lnTo>
                    <a:pt x="10823" y="934"/>
                  </a:lnTo>
                  <a:lnTo>
                    <a:pt x="10817" y="949"/>
                  </a:lnTo>
                  <a:lnTo>
                    <a:pt x="10810" y="964"/>
                  </a:lnTo>
                  <a:lnTo>
                    <a:pt x="10801" y="978"/>
                  </a:lnTo>
                  <a:lnTo>
                    <a:pt x="10792" y="991"/>
                  </a:lnTo>
                  <a:lnTo>
                    <a:pt x="10782" y="1004"/>
                  </a:lnTo>
                  <a:lnTo>
                    <a:pt x="10770" y="1016"/>
                  </a:lnTo>
                  <a:lnTo>
                    <a:pt x="10757" y="1027"/>
                  </a:lnTo>
                  <a:lnTo>
                    <a:pt x="10743" y="1037"/>
                  </a:lnTo>
                  <a:lnTo>
                    <a:pt x="10728" y="1046"/>
                  </a:lnTo>
                  <a:close/>
                  <a:moveTo>
                    <a:pt x="10426" y="1382"/>
                  </a:moveTo>
                  <a:lnTo>
                    <a:pt x="10359" y="1441"/>
                  </a:lnTo>
                  <a:lnTo>
                    <a:pt x="10336" y="1449"/>
                  </a:lnTo>
                  <a:lnTo>
                    <a:pt x="10315" y="1458"/>
                  </a:lnTo>
                  <a:lnTo>
                    <a:pt x="10292" y="1466"/>
                  </a:lnTo>
                  <a:lnTo>
                    <a:pt x="10270" y="1474"/>
                  </a:lnTo>
                  <a:lnTo>
                    <a:pt x="10259" y="1477"/>
                  </a:lnTo>
                  <a:lnTo>
                    <a:pt x="10246" y="1480"/>
                  </a:lnTo>
                  <a:lnTo>
                    <a:pt x="10235" y="1481"/>
                  </a:lnTo>
                  <a:lnTo>
                    <a:pt x="10223" y="1482"/>
                  </a:lnTo>
                  <a:lnTo>
                    <a:pt x="10211" y="1482"/>
                  </a:lnTo>
                  <a:lnTo>
                    <a:pt x="10199" y="1481"/>
                  </a:lnTo>
                  <a:lnTo>
                    <a:pt x="10186" y="1478"/>
                  </a:lnTo>
                  <a:lnTo>
                    <a:pt x="10174" y="1475"/>
                  </a:lnTo>
                  <a:lnTo>
                    <a:pt x="10149" y="1460"/>
                  </a:lnTo>
                  <a:lnTo>
                    <a:pt x="10123" y="1446"/>
                  </a:lnTo>
                  <a:lnTo>
                    <a:pt x="10117" y="1441"/>
                  </a:lnTo>
                  <a:lnTo>
                    <a:pt x="10111" y="1437"/>
                  </a:lnTo>
                  <a:lnTo>
                    <a:pt x="10106" y="1432"/>
                  </a:lnTo>
                  <a:lnTo>
                    <a:pt x="10102" y="1426"/>
                  </a:lnTo>
                  <a:lnTo>
                    <a:pt x="10098" y="1419"/>
                  </a:lnTo>
                  <a:lnTo>
                    <a:pt x="10095" y="1413"/>
                  </a:lnTo>
                  <a:lnTo>
                    <a:pt x="10092" y="1406"/>
                  </a:lnTo>
                  <a:lnTo>
                    <a:pt x="10091" y="1398"/>
                  </a:lnTo>
                  <a:lnTo>
                    <a:pt x="10088" y="1386"/>
                  </a:lnTo>
                  <a:lnTo>
                    <a:pt x="10087" y="1374"/>
                  </a:lnTo>
                  <a:lnTo>
                    <a:pt x="10088" y="1362"/>
                  </a:lnTo>
                  <a:lnTo>
                    <a:pt x="10090" y="1352"/>
                  </a:lnTo>
                  <a:lnTo>
                    <a:pt x="10093" y="1342"/>
                  </a:lnTo>
                  <a:lnTo>
                    <a:pt x="10097" y="1331"/>
                  </a:lnTo>
                  <a:lnTo>
                    <a:pt x="10102" y="1322"/>
                  </a:lnTo>
                  <a:lnTo>
                    <a:pt x="10108" y="1313"/>
                  </a:lnTo>
                  <a:lnTo>
                    <a:pt x="10114" y="1304"/>
                  </a:lnTo>
                  <a:lnTo>
                    <a:pt x="10123" y="1296"/>
                  </a:lnTo>
                  <a:lnTo>
                    <a:pt x="10131" y="1288"/>
                  </a:lnTo>
                  <a:lnTo>
                    <a:pt x="10139" y="1280"/>
                  </a:lnTo>
                  <a:lnTo>
                    <a:pt x="10156" y="1266"/>
                  </a:lnTo>
                  <a:lnTo>
                    <a:pt x="10174" y="1253"/>
                  </a:lnTo>
                  <a:lnTo>
                    <a:pt x="10182" y="1250"/>
                  </a:lnTo>
                  <a:lnTo>
                    <a:pt x="10190" y="1249"/>
                  </a:lnTo>
                  <a:lnTo>
                    <a:pt x="10197" y="1248"/>
                  </a:lnTo>
                  <a:lnTo>
                    <a:pt x="10205" y="1248"/>
                  </a:lnTo>
                  <a:lnTo>
                    <a:pt x="10221" y="1250"/>
                  </a:lnTo>
                  <a:lnTo>
                    <a:pt x="10236" y="1254"/>
                  </a:lnTo>
                  <a:lnTo>
                    <a:pt x="10266" y="1264"/>
                  </a:lnTo>
                  <a:lnTo>
                    <a:pt x="10294" y="1272"/>
                  </a:lnTo>
                  <a:lnTo>
                    <a:pt x="10299" y="1269"/>
                  </a:lnTo>
                  <a:lnTo>
                    <a:pt x="10305" y="1265"/>
                  </a:lnTo>
                  <a:lnTo>
                    <a:pt x="10309" y="1261"/>
                  </a:lnTo>
                  <a:lnTo>
                    <a:pt x="10312" y="1256"/>
                  </a:lnTo>
                  <a:lnTo>
                    <a:pt x="10315" y="1251"/>
                  </a:lnTo>
                  <a:lnTo>
                    <a:pt x="10316" y="1245"/>
                  </a:lnTo>
                  <a:lnTo>
                    <a:pt x="10318" y="1238"/>
                  </a:lnTo>
                  <a:lnTo>
                    <a:pt x="10318" y="1232"/>
                  </a:lnTo>
                  <a:lnTo>
                    <a:pt x="10318" y="1219"/>
                  </a:lnTo>
                  <a:lnTo>
                    <a:pt x="10317" y="1207"/>
                  </a:lnTo>
                  <a:lnTo>
                    <a:pt x="10315" y="1195"/>
                  </a:lnTo>
                  <a:lnTo>
                    <a:pt x="10313" y="1183"/>
                  </a:lnTo>
                  <a:lnTo>
                    <a:pt x="10304" y="1171"/>
                  </a:lnTo>
                  <a:lnTo>
                    <a:pt x="10294" y="1158"/>
                  </a:lnTo>
                  <a:lnTo>
                    <a:pt x="10289" y="1152"/>
                  </a:lnTo>
                  <a:lnTo>
                    <a:pt x="10283" y="1146"/>
                  </a:lnTo>
                  <a:lnTo>
                    <a:pt x="10277" y="1142"/>
                  </a:lnTo>
                  <a:lnTo>
                    <a:pt x="10269" y="1140"/>
                  </a:lnTo>
                  <a:lnTo>
                    <a:pt x="10249" y="1143"/>
                  </a:lnTo>
                  <a:lnTo>
                    <a:pt x="10229" y="1144"/>
                  </a:lnTo>
                  <a:lnTo>
                    <a:pt x="10219" y="1143"/>
                  </a:lnTo>
                  <a:lnTo>
                    <a:pt x="10209" y="1140"/>
                  </a:lnTo>
                  <a:lnTo>
                    <a:pt x="10205" y="1138"/>
                  </a:lnTo>
                  <a:lnTo>
                    <a:pt x="10202" y="1136"/>
                  </a:lnTo>
                  <a:lnTo>
                    <a:pt x="10198" y="1133"/>
                  </a:lnTo>
                  <a:lnTo>
                    <a:pt x="10195" y="1129"/>
                  </a:lnTo>
                  <a:lnTo>
                    <a:pt x="10197" y="1118"/>
                  </a:lnTo>
                  <a:lnTo>
                    <a:pt x="10200" y="1108"/>
                  </a:lnTo>
                  <a:lnTo>
                    <a:pt x="10204" y="1097"/>
                  </a:lnTo>
                  <a:lnTo>
                    <a:pt x="10209" y="1088"/>
                  </a:lnTo>
                  <a:lnTo>
                    <a:pt x="10222" y="1071"/>
                  </a:lnTo>
                  <a:lnTo>
                    <a:pt x="10235" y="1054"/>
                  </a:lnTo>
                  <a:lnTo>
                    <a:pt x="10240" y="1041"/>
                  </a:lnTo>
                  <a:lnTo>
                    <a:pt x="10243" y="1028"/>
                  </a:lnTo>
                  <a:lnTo>
                    <a:pt x="10245" y="1016"/>
                  </a:lnTo>
                  <a:lnTo>
                    <a:pt x="10246" y="1002"/>
                  </a:lnTo>
                  <a:lnTo>
                    <a:pt x="10245" y="990"/>
                  </a:lnTo>
                  <a:lnTo>
                    <a:pt x="10244" y="977"/>
                  </a:lnTo>
                  <a:lnTo>
                    <a:pt x="10242" y="965"/>
                  </a:lnTo>
                  <a:lnTo>
                    <a:pt x="10239" y="952"/>
                  </a:lnTo>
                  <a:lnTo>
                    <a:pt x="10235" y="940"/>
                  </a:lnTo>
                  <a:lnTo>
                    <a:pt x="10230" y="929"/>
                  </a:lnTo>
                  <a:lnTo>
                    <a:pt x="10225" y="918"/>
                  </a:lnTo>
                  <a:lnTo>
                    <a:pt x="10219" y="906"/>
                  </a:lnTo>
                  <a:lnTo>
                    <a:pt x="10212" y="895"/>
                  </a:lnTo>
                  <a:lnTo>
                    <a:pt x="10204" y="885"/>
                  </a:lnTo>
                  <a:lnTo>
                    <a:pt x="10197" y="875"/>
                  </a:lnTo>
                  <a:lnTo>
                    <a:pt x="10189" y="864"/>
                  </a:lnTo>
                  <a:lnTo>
                    <a:pt x="10175" y="855"/>
                  </a:lnTo>
                  <a:lnTo>
                    <a:pt x="10158" y="843"/>
                  </a:lnTo>
                  <a:lnTo>
                    <a:pt x="10154" y="840"/>
                  </a:lnTo>
                  <a:lnTo>
                    <a:pt x="10152" y="836"/>
                  </a:lnTo>
                  <a:lnTo>
                    <a:pt x="10149" y="833"/>
                  </a:lnTo>
                  <a:lnTo>
                    <a:pt x="10148" y="829"/>
                  </a:lnTo>
                  <a:lnTo>
                    <a:pt x="10147" y="825"/>
                  </a:lnTo>
                  <a:lnTo>
                    <a:pt x="10148" y="819"/>
                  </a:lnTo>
                  <a:lnTo>
                    <a:pt x="10149" y="814"/>
                  </a:lnTo>
                  <a:lnTo>
                    <a:pt x="10152" y="809"/>
                  </a:lnTo>
                  <a:lnTo>
                    <a:pt x="10164" y="804"/>
                  </a:lnTo>
                  <a:lnTo>
                    <a:pt x="10178" y="797"/>
                  </a:lnTo>
                  <a:lnTo>
                    <a:pt x="10189" y="789"/>
                  </a:lnTo>
                  <a:lnTo>
                    <a:pt x="10200" y="780"/>
                  </a:lnTo>
                  <a:lnTo>
                    <a:pt x="10211" y="768"/>
                  </a:lnTo>
                  <a:lnTo>
                    <a:pt x="10220" y="756"/>
                  </a:lnTo>
                  <a:lnTo>
                    <a:pt x="10223" y="750"/>
                  </a:lnTo>
                  <a:lnTo>
                    <a:pt x="10227" y="743"/>
                  </a:lnTo>
                  <a:lnTo>
                    <a:pt x="10230" y="736"/>
                  </a:lnTo>
                  <a:lnTo>
                    <a:pt x="10232" y="728"/>
                  </a:lnTo>
                  <a:lnTo>
                    <a:pt x="10236" y="720"/>
                  </a:lnTo>
                  <a:lnTo>
                    <a:pt x="10239" y="711"/>
                  </a:lnTo>
                  <a:lnTo>
                    <a:pt x="10241" y="703"/>
                  </a:lnTo>
                  <a:lnTo>
                    <a:pt x="10242" y="694"/>
                  </a:lnTo>
                  <a:lnTo>
                    <a:pt x="10242" y="686"/>
                  </a:lnTo>
                  <a:lnTo>
                    <a:pt x="10241" y="676"/>
                  </a:lnTo>
                  <a:lnTo>
                    <a:pt x="10240" y="668"/>
                  </a:lnTo>
                  <a:lnTo>
                    <a:pt x="10238" y="659"/>
                  </a:lnTo>
                  <a:lnTo>
                    <a:pt x="10235" y="642"/>
                  </a:lnTo>
                  <a:lnTo>
                    <a:pt x="10231" y="625"/>
                  </a:lnTo>
                  <a:lnTo>
                    <a:pt x="10228" y="608"/>
                  </a:lnTo>
                  <a:lnTo>
                    <a:pt x="10226" y="590"/>
                  </a:lnTo>
                  <a:lnTo>
                    <a:pt x="10220" y="581"/>
                  </a:lnTo>
                  <a:lnTo>
                    <a:pt x="10215" y="571"/>
                  </a:lnTo>
                  <a:lnTo>
                    <a:pt x="10208" y="562"/>
                  </a:lnTo>
                  <a:lnTo>
                    <a:pt x="10204" y="552"/>
                  </a:lnTo>
                  <a:lnTo>
                    <a:pt x="10202" y="547"/>
                  </a:lnTo>
                  <a:lnTo>
                    <a:pt x="10201" y="541"/>
                  </a:lnTo>
                  <a:lnTo>
                    <a:pt x="10200" y="536"/>
                  </a:lnTo>
                  <a:lnTo>
                    <a:pt x="10200" y="531"/>
                  </a:lnTo>
                  <a:lnTo>
                    <a:pt x="10201" y="526"/>
                  </a:lnTo>
                  <a:lnTo>
                    <a:pt x="10202" y="521"/>
                  </a:lnTo>
                  <a:lnTo>
                    <a:pt x="10204" y="516"/>
                  </a:lnTo>
                  <a:lnTo>
                    <a:pt x="10207" y="511"/>
                  </a:lnTo>
                  <a:lnTo>
                    <a:pt x="10218" y="506"/>
                  </a:lnTo>
                  <a:lnTo>
                    <a:pt x="10228" y="501"/>
                  </a:lnTo>
                  <a:lnTo>
                    <a:pt x="10237" y="493"/>
                  </a:lnTo>
                  <a:lnTo>
                    <a:pt x="10245" y="485"/>
                  </a:lnTo>
                  <a:lnTo>
                    <a:pt x="10253" y="476"/>
                  </a:lnTo>
                  <a:lnTo>
                    <a:pt x="10260" y="467"/>
                  </a:lnTo>
                  <a:lnTo>
                    <a:pt x="10265" y="458"/>
                  </a:lnTo>
                  <a:lnTo>
                    <a:pt x="10269" y="448"/>
                  </a:lnTo>
                  <a:lnTo>
                    <a:pt x="10273" y="439"/>
                  </a:lnTo>
                  <a:lnTo>
                    <a:pt x="10275" y="429"/>
                  </a:lnTo>
                  <a:lnTo>
                    <a:pt x="10275" y="420"/>
                  </a:lnTo>
                  <a:lnTo>
                    <a:pt x="10274" y="411"/>
                  </a:lnTo>
                  <a:lnTo>
                    <a:pt x="10272" y="401"/>
                  </a:lnTo>
                  <a:lnTo>
                    <a:pt x="10270" y="393"/>
                  </a:lnTo>
                  <a:lnTo>
                    <a:pt x="10267" y="385"/>
                  </a:lnTo>
                  <a:lnTo>
                    <a:pt x="10263" y="378"/>
                  </a:lnTo>
                  <a:lnTo>
                    <a:pt x="10259" y="370"/>
                  </a:lnTo>
                  <a:lnTo>
                    <a:pt x="10252" y="364"/>
                  </a:lnTo>
                  <a:lnTo>
                    <a:pt x="10246" y="359"/>
                  </a:lnTo>
                  <a:lnTo>
                    <a:pt x="10240" y="357"/>
                  </a:lnTo>
                  <a:lnTo>
                    <a:pt x="10234" y="356"/>
                  </a:lnTo>
                  <a:lnTo>
                    <a:pt x="10226" y="357"/>
                  </a:lnTo>
                  <a:lnTo>
                    <a:pt x="10219" y="359"/>
                  </a:lnTo>
                  <a:lnTo>
                    <a:pt x="10211" y="363"/>
                  </a:lnTo>
                  <a:lnTo>
                    <a:pt x="10205" y="365"/>
                  </a:lnTo>
                  <a:lnTo>
                    <a:pt x="10200" y="368"/>
                  </a:lnTo>
                  <a:lnTo>
                    <a:pt x="10195" y="372"/>
                  </a:lnTo>
                  <a:lnTo>
                    <a:pt x="10190" y="376"/>
                  </a:lnTo>
                  <a:lnTo>
                    <a:pt x="10181" y="385"/>
                  </a:lnTo>
                  <a:lnTo>
                    <a:pt x="10173" y="394"/>
                  </a:lnTo>
                  <a:lnTo>
                    <a:pt x="10168" y="399"/>
                  </a:lnTo>
                  <a:lnTo>
                    <a:pt x="10162" y="402"/>
                  </a:lnTo>
                  <a:lnTo>
                    <a:pt x="10157" y="405"/>
                  </a:lnTo>
                  <a:lnTo>
                    <a:pt x="10152" y="408"/>
                  </a:lnTo>
                  <a:lnTo>
                    <a:pt x="10146" y="409"/>
                  </a:lnTo>
                  <a:lnTo>
                    <a:pt x="10139" y="409"/>
                  </a:lnTo>
                  <a:lnTo>
                    <a:pt x="10132" y="407"/>
                  </a:lnTo>
                  <a:lnTo>
                    <a:pt x="10125" y="403"/>
                  </a:lnTo>
                  <a:lnTo>
                    <a:pt x="10109" y="399"/>
                  </a:lnTo>
                  <a:lnTo>
                    <a:pt x="10095" y="393"/>
                  </a:lnTo>
                  <a:lnTo>
                    <a:pt x="10081" y="384"/>
                  </a:lnTo>
                  <a:lnTo>
                    <a:pt x="10066" y="375"/>
                  </a:lnTo>
                  <a:lnTo>
                    <a:pt x="10060" y="369"/>
                  </a:lnTo>
                  <a:lnTo>
                    <a:pt x="10055" y="363"/>
                  </a:lnTo>
                  <a:lnTo>
                    <a:pt x="10050" y="356"/>
                  </a:lnTo>
                  <a:lnTo>
                    <a:pt x="10045" y="350"/>
                  </a:lnTo>
                  <a:lnTo>
                    <a:pt x="10041" y="343"/>
                  </a:lnTo>
                  <a:lnTo>
                    <a:pt x="10037" y="336"/>
                  </a:lnTo>
                  <a:lnTo>
                    <a:pt x="10035" y="329"/>
                  </a:lnTo>
                  <a:lnTo>
                    <a:pt x="10033" y="322"/>
                  </a:lnTo>
                  <a:lnTo>
                    <a:pt x="10029" y="309"/>
                  </a:lnTo>
                  <a:lnTo>
                    <a:pt x="10025" y="296"/>
                  </a:lnTo>
                  <a:lnTo>
                    <a:pt x="10025" y="283"/>
                  </a:lnTo>
                  <a:lnTo>
                    <a:pt x="10025" y="271"/>
                  </a:lnTo>
                  <a:lnTo>
                    <a:pt x="10028" y="257"/>
                  </a:lnTo>
                  <a:lnTo>
                    <a:pt x="10032" y="246"/>
                  </a:lnTo>
                  <a:lnTo>
                    <a:pt x="10038" y="234"/>
                  </a:lnTo>
                  <a:lnTo>
                    <a:pt x="10045" y="224"/>
                  </a:lnTo>
                  <a:lnTo>
                    <a:pt x="10052" y="214"/>
                  </a:lnTo>
                  <a:lnTo>
                    <a:pt x="10061" y="206"/>
                  </a:lnTo>
                  <a:lnTo>
                    <a:pt x="10069" y="198"/>
                  </a:lnTo>
                  <a:lnTo>
                    <a:pt x="10079" y="192"/>
                  </a:lnTo>
                  <a:lnTo>
                    <a:pt x="10089" y="186"/>
                  </a:lnTo>
                  <a:lnTo>
                    <a:pt x="10099" y="181"/>
                  </a:lnTo>
                  <a:lnTo>
                    <a:pt x="10110" y="177"/>
                  </a:lnTo>
                  <a:lnTo>
                    <a:pt x="10121" y="172"/>
                  </a:lnTo>
                  <a:lnTo>
                    <a:pt x="10132" y="169"/>
                  </a:lnTo>
                  <a:lnTo>
                    <a:pt x="10143" y="168"/>
                  </a:lnTo>
                  <a:lnTo>
                    <a:pt x="10154" y="167"/>
                  </a:lnTo>
                  <a:lnTo>
                    <a:pt x="10166" y="166"/>
                  </a:lnTo>
                  <a:lnTo>
                    <a:pt x="10177" y="167"/>
                  </a:lnTo>
                  <a:lnTo>
                    <a:pt x="10188" y="169"/>
                  </a:lnTo>
                  <a:lnTo>
                    <a:pt x="10199" y="171"/>
                  </a:lnTo>
                  <a:lnTo>
                    <a:pt x="10211" y="175"/>
                  </a:lnTo>
                  <a:lnTo>
                    <a:pt x="10227" y="179"/>
                  </a:lnTo>
                  <a:lnTo>
                    <a:pt x="10243" y="185"/>
                  </a:lnTo>
                  <a:lnTo>
                    <a:pt x="10259" y="191"/>
                  </a:lnTo>
                  <a:lnTo>
                    <a:pt x="10274" y="199"/>
                  </a:lnTo>
                  <a:lnTo>
                    <a:pt x="10288" y="208"/>
                  </a:lnTo>
                  <a:lnTo>
                    <a:pt x="10301" y="218"/>
                  </a:lnTo>
                  <a:lnTo>
                    <a:pt x="10315" y="230"/>
                  </a:lnTo>
                  <a:lnTo>
                    <a:pt x="10327" y="242"/>
                  </a:lnTo>
                  <a:lnTo>
                    <a:pt x="10338" y="254"/>
                  </a:lnTo>
                  <a:lnTo>
                    <a:pt x="10349" y="268"/>
                  </a:lnTo>
                  <a:lnTo>
                    <a:pt x="10359" y="282"/>
                  </a:lnTo>
                  <a:lnTo>
                    <a:pt x="10367" y="296"/>
                  </a:lnTo>
                  <a:lnTo>
                    <a:pt x="10375" y="311"/>
                  </a:lnTo>
                  <a:lnTo>
                    <a:pt x="10382" y="327"/>
                  </a:lnTo>
                  <a:lnTo>
                    <a:pt x="10387" y="342"/>
                  </a:lnTo>
                  <a:lnTo>
                    <a:pt x="10392" y="357"/>
                  </a:lnTo>
                  <a:lnTo>
                    <a:pt x="10411" y="380"/>
                  </a:lnTo>
                  <a:lnTo>
                    <a:pt x="10429" y="401"/>
                  </a:lnTo>
                  <a:lnTo>
                    <a:pt x="10441" y="411"/>
                  </a:lnTo>
                  <a:lnTo>
                    <a:pt x="10452" y="418"/>
                  </a:lnTo>
                  <a:lnTo>
                    <a:pt x="10464" y="425"/>
                  </a:lnTo>
                  <a:lnTo>
                    <a:pt x="10478" y="430"/>
                  </a:lnTo>
                  <a:lnTo>
                    <a:pt x="10481" y="435"/>
                  </a:lnTo>
                  <a:lnTo>
                    <a:pt x="10484" y="440"/>
                  </a:lnTo>
                  <a:lnTo>
                    <a:pt x="10485" y="445"/>
                  </a:lnTo>
                  <a:lnTo>
                    <a:pt x="10485" y="450"/>
                  </a:lnTo>
                  <a:lnTo>
                    <a:pt x="10484" y="455"/>
                  </a:lnTo>
                  <a:lnTo>
                    <a:pt x="10482" y="460"/>
                  </a:lnTo>
                  <a:lnTo>
                    <a:pt x="10480" y="464"/>
                  </a:lnTo>
                  <a:lnTo>
                    <a:pt x="10478" y="469"/>
                  </a:lnTo>
                  <a:lnTo>
                    <a:pt x="10472" y="477"/>
                  </a:lnTo>
                  <a:lnTo>
                    <a:pt x="10466" y="486"/>
                  </a:lnTo>
                  <a:lnTo>
                    <a:pt x="10461" y="495"/>
                  </a:lnTo>
                  <a:lnTo>
                    <a:pt x="10457" y="505"/>
                  </a:lnTo>
                  <a:lnTo>
                    <a:pt x="10449" y="525"/>
                  </a:lnTo>
                  <a:lnTo>
                    <a:pt x="10443" y="547"/>
                  </a:lnTo>
                  <a:lnTo>
                    <a:pt x="10438" y="568"/>
                  </a:lnTo>
                  <a:lnTo>
                    <a:pt x="10435" y="589"/>
                  </a:lnTo>
                  <a:lnTo>
                    <a:pt x="10434" y="612"/>
                  </a:lnTo>
                  <a:lnTo>
                    <a:pt x="10435" y="633"/>
                  </a:lnTo>
                  <a:lnTo>
                    <a:pt x="10437" y="655"/>
                  </a:lnTo>
                  <a:lnTo>
                    <a:pt x="10442" y="677"/>
                  </a:lnTo>
                  <a:lnTo>
                    <a:pt x="10444" y="685"/>
                  </a:lnTo>
                  <a:lnTo>
                    <a:pt x="10446" y="692"/>
                  </a:lnTo>
                  <a:lnTo>
                    <a:pt x="10450" y="699"/>
                  </a:lnTo>
                  <a:lnTo>
                    <a:pt x="10454" y="705"/>
                  </a:lnTo>
                  <a:lnTo>
                    <a:pt x="10465" y="716"/>
                  </a:lnTo>
                  <a:lnTo>
                    <a:pt x="10476" y="727"/>
                  </a:lnTo>
                  <a:lnTo>
                    <a:pt x="10487" y="739"/>
                  </a:lnTo>
                  <a:lnTo>
                    <a:pt x="10496" y="750"/>
                  </a:lnTo>
                  <a:lnTo>
                    <a:pt x="10499" y="756"/>
                  </a:lnTo>
                  <a:lnTo>
                    <a:pt x="10502" y="763"/>
                  </a:lnTo>
                  <a:lnTo>
                    <a:pt x="10503" y="770"/>
                  </a:lnTo>
                  <a:lnTo>
                    <a:pt x="10503" y="778"/>
                  </a:lnTo>
                  <a:lnTo>
                    <a:pt x="10494" y="800"/>
                  </a:lnTo>
                  <a:lnTo>
                    <a:pt x="10483" y="821"/>
                  </a:lnTo>
                  <a:lnTo>
                    <a:pt x="10474" y="843"/>
                  </a:lnTo>
                  <a:lnTo>
                    <a:pt x="10466" y="864"/>
                  </a:lnTo>
                  <a:lnTo>
                    <a:pt x="10463" y="876"/>
                  </a:lnTo>
                  <a:lnTo>
                    <a:pt x="10460" y="887"/>
                  </a:lnTo>
                  <a:lnTo>
                    <a:pt x="10457" y="898"/>
                  </a:lnTo>
                  <a:lnTo>
                    <a:pt x="10456" y="910"/>
                  </a:lnTo>
                  <a:lnTo>
                    <a:pt x="10455" y="922"/>
                  </a:lnTo>
                  <a:lnTo>
                    <a:pt x="10455" y="934"/>
                  </a:lnTo>
                  <a:lnTo>
                    <a:pt x="10455" y="947"/>
                  </a:lnTo>
                  <a:lnTo>
                    <a:pt x="10457" y="959"/>
                  </a:lnTo>
                  <a:lnTo>
                    <a:pt x="10462" y="975"/>
                  </a:lnTo>
                  <a:lnTo>
                    <a:pt x="10468" y="989"/>
                  </a:lnTo>
                  <a:lnTo>
                    <a:pt x="10475" y="1003"/>
                  </a:lnTo>
                  <a:lnTo>
                    <a:pt x="10482" y="1018"/>
                  </a:lnTo>
                  <a:lnTo>
                    <a:pt x="10499" y="1045"/>
                  </a:lnTo>
                  <a:lnTo>
                    <a:pt x="10515" y="1073"/>
                  </a:lnTo>
                  <a:lnTo>
                    <a:pt x="10527" y="1137"/>
                  </a:lnTo>
                  <a:lnTo>
                    <a:pt x="10520" y="1153"/>
                  </a:lnTo>
                  <a:lnTo>
                    <a:pt x="10513" y="1168"/>
                  </a:lnTo>
                  <a:lnTo>
                    <a:pt x="10507" y="1183"/>
                  </a:lnTo>
                  <a:lnTo>
                    <a:pt x="10502" y="1199"/>
                  </a:lnTo>
                  <a:lnTo>
                    <a:pt x="10494" y="1231"/>
                  </a:lnTo>
                  <a:lnTo>
                    <a:pt x="10485" y="1263"/>
                  </a:lnTo>
                  <a:lnTo>
                    <a:pt x="10480" y="1279"/>
                  </a:lnTo>
                  <a:lnTo>
                    <a:pt x="10476" y="1295"/>
                  </a:lnTo>
                  <a:lnTo>
                    <a:pt x="10470" y="1310"/>
                  </a:lnTo>
                  <a:lnTo>
                    <a:pt x="10464" y="1325"/>
                  </a:lnTo>
                  <a:lnTo>
                    <a:pt x="10457" y="1341"/>
                  </a:lnTo>
                  <a:lnTo>
                    <a:pt x="10448" y="1355"/>
                  </a:lnTo>
                  <a:lnTo>
                    <a:pt x="10438" y="1368"/>
                  </a:lnTo>
                  <a:lnTo>
                    <a:pt x="10426" y="1382"/>
                  </a:lnTo>
                  <a:close/>
                  <a:moveTo>
                    <a:pt x="10423" y="1299"/>
                  </a:moveTo>
                  <a:lnTo>
                    <a:pt x="10386" y="1373"/>
                  </a:lnTo>
                  <a:lnTo>
                    <a:pt x="10377" y="1383"/>
                  </a:lnTo>
                  <a:lnTo>
                    <a:pt x="10368" y="1392"/>
                  </a:lnTo>
                  <a:lnTo>
                    <a:pt x="10358" y="1400"/>
                  </a:lnTo>
                  <a:lnTo>
                    <a:pt x="10347" y="1408"/>
                  </a:lnTo>
                  <a:lnTo>
                    <a:pt x="10337" y="1415"/>
                  </a:lnTo>
                  <a:lnTo>
                    <a:pt x="10326" y="1421"/>
                  </a:lnTo>
                  <a:lnTo>
                    <a:pt x="10315" y="1428"/>
                  </a:lnTo>
                  <a:lnTo>
                    <a:pt x="10304" y="1433"/>
                  </a:lnTo>
                  <a:lnTo>
                    <a:pt x="10291" y="1437"/>
                  </a:lnTo>
                  <a:lnTo>
                    <a:pt x="10279" y="1441"/>
                  </a:lnTo>
                  <a:lnTo>
                    <a:pt x="10267" y="1444"/>
                  </a:lnTo>
                  <a:lnTo>
                    <a:pt x="10253" y="1446"/>
                  </a:lnTo>
                  <a:lnTo>
                    <a:pt x="10241" y="1447"/>
                  </a:lnTo>
                  <a:lnTo>
                    <a:pt x="10228" y="1448"/>
                  </a:lnTo>
                  <a:lnTo>
                    <a:pt x="10215" y="1447"/>
                  </a:lnTo>
                  <a:lnTo>
                    <a:pt x="10201" y="1446"/>
                  </a:lnTo>
                  <a:lnTo>
                    <a:pt x="10193" y="1443"/>
                  </a:lnTo>
                  <a:lnTo>
                    <a:pt x="10185" y="1440"/>
                  </a:lnTo>
                  <a:lnTo>
                    <a:pt x="10177" y="1435"/>
                  </a:lnTo>
                  <a:lnTo>
                    <a:pt x="10170" y="1430"/>
                  </a:lnTo>
                  <a:lnTo>
                    <a:pt x="10156" y="1417"/>
                  </a:lnTo>
                  <a:lnTo>
                    <a:pt x="10143" y="1404"/>
                  </a:lnTo>
                  <a:lnTo>
                    <a:pt x="10139" y="1392"/>
                  </a:lnTo>
                  <a:lnTo>
                    <a:pt x="10137" y="1378"/>
                  </a:lnTo>
                  <a:lnTo>
                    <a:pt x="10136" y="1365"/>
                  </a:lnTo>
                  <a:lnTo>
                    <a:pt x="10137" y="1352"/>
                  </a:lnTo>
                  <a:lnTo>
                    <a:pt x="10149" y="1339"/>
                  </a:lnTo>
                  <a:lnTo>
                    <a:pt x="10162" y="1328"/>
                  </a:lnTo>
                  <a:lnTo>
                    <a:pt x="10170" y="1323"/>
                  </a:lnTo>
                  <a:lnTo>
                    <a:pt x="10177" y="1318"/>
                  </a:lnTo>
                  <a:lnTo>
                    <a:pt x="10185" y="1314"/>
                  </a:lnTo>
                  <a:lnTo>
                    <a:pt x="10192" y="1311"/>
                  </a:lnTo>
                  <a:lnTo>
                    <a:pt x="10200" y="1308"/>
                  </a:lnTo>
                  <a:lnTo>
                    <a:pt x="10208" y="1306"/>
                  </a:lnTo>
                  <a:lnTo>
                    <a:pt x="10217" y="1305"/>
                  </a:lnTo>
                  <a:lnTo>
                    <a:pt x="10224" y="1304"/>
                  </a:lnTo>
                  <a:lnTo>
                    <a:pt x="10232" y="1304"/>
                  </a:lnTo>
                  <a:lnTo>
                    <a:pt x="10240" y="1305"/>
                  </a:lnTo>
                  <a:lnTo>
                    <a:pt x="10248" y="1307"/>
                  </a:lnTo>
                  <a:lnTo>
                    <a:pt x="10257" y="1310"/>
                  </a:lnTo>
                  <a:lnTo>
                    <a:pt x="10271" y="1315"/>
                  </a:lnTo>
                  <a:lnTo>
                    <a:pt x="10286" y="1318"/>
                  </a:lnTo>
                  <a:lnTo>
                    <a:pt x="10294" y="1319"/>
                  </a:lnTo>
                  <a:lnTo>
                    <a:pt x="10303" y="1319"/>
                  </a:lnTo>
                  <a:lnTo>
                    <a:pt x="10311" y="1318"/>
                  </a:lnTo>
                  <a:lnTo>
                    <a:pt x="10319" y="1315"/>
                  </a:lnTo>
                  <a:lnTo>
                    <a:pt x="10328" y="1305"/>
                  </a:lnTo>
                  <a:lnTo>
                    <a:pt x="10336" y="1294"/>
                  </a:lnTo>
                  <a:lnTo>
                    <a:pt x="10342" y="1282"/>
                  </a:lnTo>
                  <a:lnTo>
                    <a:pt x="10347" y="1270"/>
                  </a:lnTo>
                  <a:lnTo>
                    <a:pt x="10352" y="1258"/>
                  </a:lnTo>
                  <a:lnTo>
                    <a:pt x="10355" y="1245"/>
                  </a:lnTo>
                  <a:lnTo>
                    <a:pt x="10357" y="1231"/>
                  </a:lnTo>
                  <a:lnTo>
                    <a:pt x="10359" y="1217"/>
                  </a:lnTo>
                  <a:lnTo>
                    <a:pt x="10357" y="1207"/>
                  </a:lnTo>
                  <a:lnTo>
                    <a:pt x="10355" y="1199"/>
                  </a:lnTo>
                  <a:lnTo>
                    <a:pt x="10353" y="1189"/>
                  </a:lnTo>
                  <a:lnTo>
                    <a:pt x="10349" y="1180"/>
                  </a:lnTo>
                  <a:lnTo>
                    <a:pt x="10345" y="1171"/>
                  </a:lnTo>
                  <a:lnTo>
                    <a:pt x="10340" y="1163"/>
                  </a:lnTo>
                  <a:lnTo>
                    <a:pt x="10336" y="1155"/>
                  </a:lnTo>
                  <a:lnTo>
                    <a:pt x="10330" y="1146"/>
                  </a:lnTo>
                  <a:lnTo>
                    <a:pt x="10325" y="1138"/>
                  </a:lnTo>
                  <a:lnTo>
                    <a:pt x="10318" y="1131"/>
                  </a:lnTo>
                  <a:lnTo>
                    <a:pt x="10312" y="1124"/>
                  </a:lnTo>
                  <a:lnTo>
                    <a:pt x="10305" y="1117"/>
                  </a:lnTo>
                  <a:lnTo>
                    <a:pt x="10296" y="1111"/>
                  </a:lnTo>
                  <a:lnTo>
                    <a:pt x="10289" y="1105"/>
                  </a:lnTo>
                  <a:lnTo>
                    <a:pt x="10281" y="1099"/>
                  </a:lnTo>
                  <a:lnTo>
                    <a:pt x="10272" y="1094"/>
                  </a:lnTo>
                  <a:lnTo>
                    <a:pt x="10279" y="1060"/>
                  </a:lnTo>
                  <a:lnTo>
                    <a:pt x="10285" y="1023"/>
                  </a:lnTo>
                  <a:lnTo>
                    <a:pt x="10286" y="1004"/>
                  </a:lnTo>
                  <a:lnTo>
                    <a:pt x="10286" y="986"/>
                  </a:lnTo>
                  <a:lnTo>
                    <a:pt x="10285" y="968"/>
                  </a:lnTo>
                  <a:lnTo>
                    <a:pt x="10281" y="949"/>
                  </a:lnTo>
                  <a:lnTo>
                    <a:pt x="10275" y="933"/>
                  </a:lnTo>
                  <a:lnTo>
                    <a:pt x="10268" y="917"/>
                  </a:lnTo>
                  <a:lnTo>
                    <a:pt x="10260" y="901"/>
                  </a:lnTo>
                  <a:lnTo>
                    <a:pt x="10251" y="885"/>
                  </a:lnTo>
                  <a:lnTo>
                    <a:pt x="10243" y="870"/>
                  </a:lnTo>
                  <a:lnTo>
                    <a:pt x="10236" y="853"/>
                  </a:lnTo>
                  <a:lnTo>
                    <a:pt x="10231" y="836"/>
                  </a:lnTo>
                  <a:lnTo>
                    <a:pt x="10226" y="818"/>
                  </a:lnTo>
                  <a:lnTo>
                    <a:pt x="10238" y="805"/>
                  </a:lnTo>
                  <a:lnTo>
                    <a:pt x="10248" y="791"/>
                  </a:lnTo>
                  <a:lnTo>
                    <a:pt x="10257" y="775"/>
                  </a:lnTo>
                  <a:lnTo>
                    <a:pt x="10265" y="760"/>
                  </a:lnTo>
                  <a:lnTo>
                    <a:pt x="10270" y="744"/>
                  </a:lnTo>
                  <a:lnTo>
                    <a:pt x="10275" y="727"/>
                  </a:lnTo>
                  <a:lnTo>
                    <a:pt x="10278" y="711"/>
                  </a:lnTo>
                  <a:lnTo>
                    <a:pt x="10280" y="694"/>
                  </a:lnTo>
                  <a:lnTo>
                    <a:pt x="10280" y="676"/>
                  </a:lnTo>
                  <a:lnTo>
                    <a:pt x="10280" y="659"/>
                  </a:lnTo>
                  <a:lnTo>
                    <a:pt x="10278" y="642"/>
                  </a:lnTo>
                  <a:lnTo>
                    <a:pt x="10276" y="625"/>
                  </a:lnTo>
                  <a:lnTo>
                    <a:pt x="10273" y="608"/>
                  </a:lnTo>
                  <a:lnTo>
                    <a:pt x="10268" y="592"/>
                  </a:lnTo>
                  <a:lnTo>
                    <a:pt x="10263" y="575"/>
                  </a:lnTo>
                  <a:lnTo>
                    <a:pt x="10257" y="559"/>
                  </a:lnTo>
                  <a:lnTo>
                    <a:pt x="10259" y="549"/>
                  </a:lnTo>
                  <a:lnTo>
                    <a:pt x="10262" y="539"/>
                  </a:lnTo>
                  <a:lnTo>
                    <a:pt x="10265" y="530"/>
                  </a:lnTo>
                  <a:lnTo>
                    <a:pt x="10270" y="522"/>
                  </a:lnTo>
                  <a:lnTo>
                    <a:pt x="10280" y="506"/>
                  </a:lnTo>
                  <a:lnTo>
                    <a:pt x="10290" y="489"/>
                  </a:lnTo>
                  <a:lnTo>
                    <a:pt x="10295" y="481"/>
                  </a:lnTo>
                  <a:lnTo>
                    <a:pt x="10300" y="473"/>
                  </a:lnTo>
                  <a:lnTo>
                    <a:pt x="10305" y="465"/>
                  </a:lnTo>
                  <a:lnTo>
                    <a:pt x="10309" y="456"/>
                  </a:lnTo>
                  <a:lnTo>
                    <a:pt x="10311" y="447"/>
                  </a:lnTo>
                  <a:lnTo>
                    <a:pt x="10313" y="437"/>
                  </a:lnTo>
                  <a:lnTo>
                    <a:pt x="10314" y="428"/>
                  </a:lnTo>
                  <a:lnTo>
                    <a:pt x="10313" y="417"/>
                  </a:lnTo>
                  <a:lnTo>
                    <a:pt x="10313" y="409"/>
                  </a:lnTo>
                  <a:lnTo>
                    <a:pt x="10312" y="400"/>
                  </a:lnTo>
                  <a:lnTo>
                    <a:pt x="10310" y="392"/>
                  </a:lnTo>
                  <a:lnTo>
                    <a:pt x="10308" y="384"/>
                  </a:lnTo>
                  <a:lnTo>
                    <a:pt x="10305" y="377"/>
                  </a:lnTo>
                  <a:lnTo>
                    <a:pt x="10301" y="369"/>
                  </a:lnTo>
                  <a:lnTo>
                    <a:pt x="10297" y="363"/>
                  </a:lnTo>
                  <a:lnTo>
                    <a:pt x="10292" y="355"/>
                  </a:lnTo>
                  <a:lnTo>
                    <a:pt x="10282" y="342"/>
                  </a:lnTo>
                  <a:lnTo>
                    <a:pt x="10271" y="331"/>
                  </a:lnTo>
                  <a:lnTo>
                    <a:pt x="10260" y="320"/>
                  </a:lnTo>
                  <a:lnTo>
                    <a:pt x="10247" y="310"/>
                  </a:lnTo>
                  <a:lnTo>
                    <a:pt x="10231" y="314"/>
                  </a:lnTo>
                  <a:lnTo>
                    <a:pt x="10215" y="319"/>
                  </a:lnTo>
                  <a:lnTo>
                    <a:pt x="10198" y="323"/>
                  </a:lnTo>
                  <a:lnTo>
                    <a:pt x="10183" y="329"/>
                  </a:lnTo>
                  <a:lnTo>
                    <a:pt x="10167" y="336"/>
                  </a:lnTo>
                  <a:lnTo>
                    <a:pt x="10152" y="345"/>
                  </a:lnTo>
                  <a:lnTo>
                    <a:pt x="10138" y="355"/>
                  </a:lnTo>
                  <a:lnTo>
                    <a:pt x="10125" y="367"/>
                  </a:lnTo>
                  <a:lnTo>
                    <a:pt x="10112" y="359"/>
                  </a:lnTo>
                  <a:lnTo>
                    <a:pt x="10101" y="350"/>
                  </a:lnTo>
                  <a:lnTo>
                    <a:pt x="10091" y="340"/>
                  </a:lnTo>
                  <a:lnTo>
                    <a:pt x="10083" y="330"/>
                  </a:lnTo>
                  <a:lnTo>
                    <a:pt x="10080" y="324"/>
                  </a:lnTo>
                  <a:lnTo>
                    <a:pt x="10077" y="318"/>
                  </a:lnTo>
                  <a:lnTo>
                    <a:pt x="10074" y="311"/>
                  </a:lnTo>
                  <a:lnTo>
                    <a:pt x="10071" y="305"/>
                  </a:lnTo>
                  <a:lnTo>
                    <a:pt x="10070" y="298"/>
                  </a:lnTo>
                  <a:lnTo>
                    <a:pt x="10069" y="292"/>
                  </a:lnTo>
                  <a:lnTo>
                    <a:pt x="10068" y="285"/>
                  </a:lnTo>
                  <a:lnTo>
                    <a:pt x="10069" y="278"/>
                  </a:lnTo>
                  <a:lnTo>
                    <a:pt x="10071" y="269"/>
                  </a:lnTo>
                  <a:lnTo>
                    <a:pt x="10076" y="259"/>
                  </a:lnTo>
                  <a:lnTo>
                    <a:pt x="10080" y="250"/>
                  </a:lnTo>
                  <a:lnTo>
                    <a:pt x="10086" y="242"/>
                  </a:lnTo>
                  <a:lnTo>
                    <a:pt x="10092" y="234"/>
                  </a:lnTo>
                  <a:lnTo>
                    <a:pt x="10100" y="228"/>
                  </a:lnTo>
                  <a:lnTo>
                    <a:pt x="10108" y="223"/>
                  </a:lnTo>
                  <a:lnTo>
                    <a:pt x="10118" y="219"/>
                  </a:lnTo>
                  <a:lnTo>
                    <a:pt x="10132" y="216"/>
                  </a:lnTo>
                  <a:lnTo>
                    <a:pt x="10145" y="214"/>
                  </a:lnTo>
                  <a:lnTo>
                    <a:pt x="10158" y="212"/>
                  </a:lnTo>
                  <a:lnTo>
                    <a:pt x="10172" y="212"/>
                  </a:lnTo>
                  <a:lnTo>
                    <a:pt x="10185" y="213"/>
                  </a:lnTo>
                  <a:lnTo>
                    <a:pt x="10197" y="215"/>
                  </a:lnTo>
                  <a:lnTo>
                    <a:pt x="10211" y="217"/>
                  </a:lnTo>
                  <a:lnTo>
                    <a:pt x="10223" y="220"/>
                  </a:lnTo>
                  <a:lnTo>
                    <a:pt x="10235" y="226"/>
                  </a:lnTo>
                  <a:lnTo>
                    <a:pt x="10247" y="231"/>
                  </a:lnTo>
                  <a:lnTo>
                    <a:pt x="10259" y="237"/>
                  </a:lnTo>
                  <a:lnTo>
                    <a:pt x="10270" y="243"/>
                  </a:lnTo>
                  <a:lnTo>
                    <a:pt x="10281" y="251"/>
                  </a:lnTo>
                  <a:lnTo>
                    <a:pt x="10290" y="259"/>
                  </a:lnTo>
                  <a:lnTo>
                    <a:pt x="10300" y="269"/>
                  </a:lnTo>
                  <a:lnTo>
                    <a:pt x="10310" y="279"/>
                  </a:lnTo>
                  <a:lnTo>
                    <a:pt x="10316" y="289"/>
                  </a:lnTo>
                  <a:lnTo>
                    <a:pt x="10323" y="300"/>
                  </a:lnTo>
                  <a:lnTo>
                    <a:pt x="10328" y="311"/>
                  </a:lnTo>
                  <a:lnTo>
                    <a:pt x="10333" y="324"/>
                  </a:lnTo>
                  <a:lnTo>
                    <a:pt x="10343" y="347"/>
                  </a:lnTo>
                  <a:lnTo>
                    <a:pt x="10354" y="371"/>
                  </a:lnTo>
                  <a:lnTo>
                    <a:pt x="10360" y="382"/>
                  </a:lnTo>
                  <a:lnTo>
                    <a:pt x="10366" y="393"/>
                  </a:lnTo>
                  <a:lnTo>
                    <a:pt x="10373" y="403"/>
                  </a:lnTo>
                  <a:lnTo>
                    <a:pt x="10381" y="414"/>
                  </a:lnTo>
                  <a:lnTo>
                    <a:pt x="10390" y="423"/>
                  </a:lnTo>
                  <a:lnTo>
                    <a:pt x="10401" y="432"/>
                  </a:lnTo>
                  <a:lnTo>
                    <a:pt x="10413" y="439"/>
                  </a:lnTo>
                  <a:lnTo>
                    <a:pt x="10426" y="446"/>
                  </a:lnTo>
                  <a:lnTo>
                    <a:pt x="10432" y="459"/>
                  </a:lnTo>
                  <a:lnTo>
                    <a:pt x="10420" y="496"/>
                  </a:lnTo>
                  <a:lnTo>
                    <a:pt x="10409" y="536"/>
                  </a:lnTo>
                  <a:lnTo>
                    <a:pt x="10405" y="557"/>
                  </a:lnTo>
                  <a:lnTo>
                    <a:pt x="10401" y="578"/>
                  </a:lnTo>
                  <a:lnTo>
                    <a:pt x="10397" y="600"/>
                  </a:lnTo>
                  <a:lnTo>
                    <a:pt x="10395" y="620"/>
                  </a:lnTo>
                  <a:lnTo>
                    <a:pt x="10395" y="641"/>
                  </a:lnTo>
                  <a:lnTo>
                    <a:pt x="10396" y="661"/>
                  </a:lnTo>
                  <a:lnTo>
                    <a:pt x="10397" y="671"/>
                  </a:lnTo>
                  <a:lnTo>
                    <a:pt x="10399" y="681"/>
                  </a:lnTo>
                  <a:lnTo>
                    <a:pt x="10401" y="692"/>
                  </a:lnTo>
                  <a:lnTo>
                    <a:pt x="10404" y="701"/>
                  </a:lnTo>
                  <a:lnTo>
                    <a:pt x="10407" y="710"/>
                  </a:lnTo>
                  <a:lnTo>
                    <a:pt x="10411" y="719"/>
                  </a:lnTo>
                  <a:lnTo>
                    <a:pt x="10415" y="728"/>
                  </a:lnTo>
                  <a:lnTo>
                    <a:pt x="10420" y="737"/>
                  </a:lnTo>
                  <a:lnTo>
                    <a:pt x="10426" y="746"/>
                  </a:lnTo>
                  <a:lnTo>
                    <a:pt x="10432" y="754"/>
                  </a:lnTo>
                  <a:lnTo>
                    <a:pt x="10439" y="761"/>
                  </a:lnTo>
                  <a:lnTo>
                    <a:pt x="10448" y="769"/>
                  </a:lnTo>
                  <a:lnTo>
                    <a:pt x="10450" y="775"/>
                  </a:lnTo>
                  <a:lnTo>
                    <a:pt x="10451" y="782"/>
                  </a:lnTo>
                  <a:lnTo>
                    <a:pt x="10451" y="787"/>
                  </a:lnTo>
                  <a:lnTo>
                    <a:pt x="10450" y="792"/>
                  </a:lnTo>
                  <a:lnTo>
                    <a:pt x="10447" y="802"/>
                  </a:lnTo>
                  <a:lnTo>
                    <a:pt x="10442" y="812"/>
                  </a:lnTo>
                  <a:lnTo>
                    <a:pt x="10436" y="821"/>
                  </a:lnTo>
                  <a:lnTo>
                    <a:pt x="10431" y="832"/>
                  </a:lnTo>
                  <a:lnTo>
                    <a:pt x="10429" y="837"/>
                  </a:lnTo>
                  <a:lnTo>
                    <a:pt x="10427" y="842"/>
                  </a:lnTo>
                  <a:lnTo>
                    <a:pt x="10426" y="847"/>
                  </a:lnTo>
                  <a:lnTo>
                    <a:pt x="10426" y="852"/>
                  </a:lnTo>
                  <a:lnTo>
                    <a:pt x="10422" y="868"/>
                  </a:lnTo>
                  <a:lnTo>
                    <a:pt x="10419" y="884"/>
                  </a:lnTo>
                  <a:lnTo>
                    <a:pt x="10416" y="899"/>
                  </a:lnTo>
                  <a:lnTo>
                    <a:pt x="10414" y="914"/>
                  </a:lnTo>
                  <a:lnTo>
                    <a:pt x="10414" y="930"/>
                  </a:lnTo>
                  <a:lnTo>
                    <a:pt x="10414" y="945"/>
                  </a:lnTo>
                  <a:lnTo>
                    <a:pt x="10415" y="960"/>
                  </a:lnTo>
                  <a:lnTo>
                    <a:pt x="10417" y="975"/>
                  </a:lnTo>
                  <a:lnTo>
                    <a:pt x="10419" y="989"/>
                  </a:lnTo>
                  <a:lnTo>
                    <a:pt x="10423" y="1003"/>
                  </a:lnTo>
                  <a:lnTo>
                    <a:pt x="10428" y="1018"/>
                  </a:lnTo>
                  <a:lnTo>
                    <a:pt x="10434" y="1032"/>
                  </a:lnTo>
                  <a:lnTo>
                    <a:pt x="10442" y="1045"/>
                  </a:lnTo>
                  <a:lnTo>
                    <a:pt x="10450" y="1058"/>
                  </a:lnTo>
                  <a:lnTo>
                    <a:pt x="10459" y="1071"/>
                  </a:lnTo>
                  <a:lnTo>
                    <a:pt x="10469" y="1083"/>
                  </a:lnTo>
                  <a:lnTo>
                    <a:pt x="10471" y="1089"/>
                  </a:lnTo>
                  <a:lnTo>
                    <a:pt x="10473" y="1095"/>
                  </a:lnTo>
                  <a:lnTo>
                    <a:pt x="10473" y="1102"/>
                  </a:lnTo>
                  <a:lnTo>
                    <a:pt x="10473" y="1108"/>
                  </a:lnTo>
                  <a:lnTo>
                    <a:pt x="10470" y="1119"/>
                  </a:lnTo>
                  <a:lnTo>
                    <a:pt x="10465" y="1130"/>
                  </a:lnTo>
                  <a:lnTo>
                    <a:pt x="10459" y="1142"/>
                  </a:lnTo>
                  <a:lnTo>
                    <a:pt x="10453" y="1154"/>
                  </a:lnTo>
                  <a:lnTo>
                    <a:pt x="10448" y="1166"/>
                  </a:lnTo>
                  <a:lnTo>
                    <a:pt x="10445" y="1178"/>
                  </a:lnTo>
                  <a:lnTo>
                    <a:pt x="10441" y="1208"/>
                  </a:lnTo>
                  <a:lnTo>
                    <a:pt x="10436" y="1238"/>
                  </a:lnTo>
                  <a:lnTo>
                    <a:pt x="10433" y="1254"/>
                  </a:lnTo>
                  <a:lnTo>
                    <a:pt x="10431" y="1269"/>
                  </a:lnTo>
                  <a:lnTo>
                    <a:pt x="10427" y="1284"/>
                  </a:lnTo>
                  <a:lnTo>
                    <a:pt x="10423" y="1299"/>
                  </a:lnTo>
                  <a:close/>
                  <a:moveTo>
                    <a:pt x="10152" y="699"/>
                  </a:moveTo>
                  <a:lnTo>
                    <a:pt x="10139" y="719"/>
                  </a:lnTo>
                  <a:lnTo>
                    <a:pt x="10124" y="739"/>
                  </a:lnTo>
                  <a:lnTo>
                    <a:pt x="10120" y="743"/>
                  </a:lnTo>
                  <a:lnTo>
                    <a:pt x="10114" y="747"/>
                  </a:lnTo>
                  <a:lnTo>
                    <a:pt x="10109" y="750"/>
                  </a:lnTo>
                  <a:lnTo>
                    <a:pt x="10104" y="752"/>
                  </a:lnTo>
                  <a:lnTo>
                    <a:pt x="10098" y="754"/>
                  </a:lnTo>
                  <a:lnTo>
                    <a:pt x="10092" y="755"/>
                  </a:lnTo>
                  <a:lnTo>
                    <a:pt x="10086" y="756"/>
                  </a:lnTo>
                  <a:lnTo>
                    <a:pt x="10079" y="755"/>
                  </a:lnTo>
                  <a:lnTo>
                    <a:pt x="10071" y="756"/>
                  </a:lnTo>
                  <a:lnTo>
                    <a:pt x="10065" y="757"/>
                  </a:lnTo>
                  <a:lnTo>
                    <a:pt x="10059" y="757"/>
                  </a:lnTo>
                  <a:lnTo>
                    <a:pt x="10053" y="756"/>
                  </a:lnTo>
                  <a:lnTo>
                    <a:pt x="10047" y="755"/>
                  </a:lnTo>
                  <a:lnTo>
                    <a:pt x="10042" y="753"/>
                  </a:lnTo>
                  <a:lnTo>
                    <a:pt x="10037" y="750"/>
                  </a:lnTo>
                  <a:lnTo>
                    <a:pt x="10032" y="748"/>
                  </a:lnTo>
                  <a:lnTo>
                    <a:pt x="10022" y="741"/>
                  </a:lnTo>
                  <a:lnTo>
                    <a:pt x="10013" y="733"/>
                  </a:lnTo>
                  <a:lnTo>
                    <a:pt x="10004" y="724"/>
                  </a:lnTo>
                  <a:lnTo>
                    <a:pt x="9996" y="716"/>
                  </a:lnTo>
                  <a:lnTo>
                    <a:pt x="9987" y="708"/>
                  </a:lnTo>
                  <a:lnTo>
                    <a:pt x="9978" y="700"/>
                  </a:lnTo>
                  <a:lnTo>
                    <a:pt x="9969" y="695"/>
                  </a:lnTo>
                  <a:lnTo>
                    <a:pt x="9960" y="691"/>
                  </a:lnTo>
                  <a:lnTo>
                    <a:pt x="9955" y="689"/>
                  </a:lnTo>
                  <a:lnTo>
                    <a:pt x="9950" y="689"/>
                  </a:lnTo>
                  <a:lnTo>
                    <a:pt x="9945" y="689"/>
                  </a:lnTo>
                  <a:lnTo>
                    <a:pt x="9940" y="690"/>
                  </a:lnTo>
                  <a:lnTo>
                    <a:pt x="9933" y="691"/>
                  </a:lnTo>
                  <a:lnTo>
                    <a:pt x="9928" y="694"/>
                  </a:lnTo>
                  <a:lnTo>
                    <a:pt x="9922" y="697"/>
                  </a:lnTo>
                  <a:lnTo>
                    <a:pt x="9915" y="702"/>
                  </a:lnTo>
                  <a:lnTo>
                    <a:pt x="9910" y="708"/>
                  </a:lnTo>
                  <a:lnTo>
                    <a:pt x="9907" y="715"/>
                  </a:lnTo>
                  <a:lnTo>
                    <a:pt x="9905" y="723"/>
                  </a:lnTo>
                  <a:lnTo>
                    <a:pt x="9904" y="732"/>
                  </a:lnTo>
                  <a:lnTo>
                    <a:pt x="9904" y="749"/>
                  </a:lnTo>
                  <a:lnTo>
                    <a:pt x="9906" y="766"/>
                  </a:lnTo>
                  <a:lnTo>
                    <a:pt x="9907" y="775"/>
                  </a:lnTo>
                  <a:lnTo>
                    <a:pt x="9909" y="784"/>
                  </a:lnTo>
                  <a:lnTo>
                    <a:pt x="9913" y="791"/>
                  </a:lnTo>
                  <a:lnTo>
                    <a:pt x="9918" y="797"/>
                  </a:lnTo>
                  <a:lnTo>
                    <a:pt x="9929" y="807"/>
                  </a:lnTo>
                  <a:lnTo>
                    <a:pt x="9943" y="816"/>
                  </a:lnTo>
                  <a:lnTo>
                    <a:pt x="9950" y="821"/>
                  </a:lnTo>
                  <a:lnTo>
                    <a:pt x="9956" y="826"/>
                  </a:lnTo>
                  <a:lnTo>
                    <a:pt x="9961" y="831"/>
                  </a:lnTo>
                  <a:lnTo>
                    <a:pt x="9966" y="837"/>
                  </a:lnTo>
                  <a:lnTo>
                    <a:pt x="9969" y="843"/>
                  </a:lnTo>
                  <a:lnTo>
                    <a:pt x="9971" y="850"/>
                  </a:lnTo>
                  <a:lnTo>
                    <a:pt x="9972" y="858"/>
                  </a:lnTo>
                  <a:lnTo>
                    <a:pt x="9970" y="867"/>
                  </a:lnTo>
                  <a:lnTo>
                    <a:pt x="9959" y="873"/>
                  </a:lnTo>
                  <a:lnTo>
                    <a:pt x="9948" y="880"/>
                  </a:lnTo>
                  <a:lnTo>
                    <a:pt x="9937" y="887"/>
                  </a:lnTo>
                  <a:lnTo>
                    <a:pt x="9925" y="896"/>
                  </a:lnTo>
                  <a:lnTo>
                    <a:pt x="9916" y="906"/>
                  </a:lnTo>
                  <a:lnTo>
                    <a:pt x="9908" y="917"/>
                  </a:lnTo>
                  <a:lnTo>
                    <a:pt x="9902" y="928"/>
                  </a:lnTo>
                  <a:lnTo>
                    <a:pt x="9897" y="939"/>
                  </a:lnTo>
                  <a:lnTo>
                    <a:pt x="9895" y="946"/>
                  </a:lnTo>
                  <a:lnTo>
                    <a:pt x="9894" y="952"/>
                  </a:lnTo>
                  <a:lnTo>
                    <a:pt x="9893" y="959"/>
                  </a:lnTo>
                  <a:lnTo>
                    <a:pt x="9893" y="966"/>
                  </a:lnTo>
                  <a:lnTo>
                    <a:pt x="9894" y="978"/>
                  </a:lnTo>
                  <a:lnTo>
                    <a:pt x="9897" y="990"/>
                  </a:lnTo>
                  <a:lnTo>
                    <a:pt x="9901" y="1001"/>
                  </a:lnTo>
                  <a:lnTo>
                    <a:pt x="9907" y="1013"/>
                  </a:lnTo>
                  <a:lnTo>
                    <a:pt x="9914" y="1024"/>
                  </a:lnTo>
                  <a:lnTo>
                    <a:pt x="9921" y="1034"/>
                  </a:lnTo>
                  <a:lnTo>
                    <a:pt x="9930" y="1038"/>
                  </a:lnTo>
                  <a:lnTo>
                    <a:pt x="9941" y="1043"/>
                  </a:lnTo>
                  <a:lnTo>
                    <a:pt x="9946" y="1045"/>
                  </a:lnTo>
                  <a:lnTo>
                    <a:pt x="9951" y="1045"/>
                  </a:lnTo>
                  <a:lnTo>
                    <a:pt x="9956" y="1045"/>
                  </a:lnTo>
                  <a:lnTo>
                    <a:pt x="9961" y="1042"/>
                  </a:lnTo>
                  <a:lnTo>
                    <a:pt x="9968" y="1037"/>
                  </a:lnTo>
                  <a:lnTo>
                    <a:pt x="9974" y="1031"/>
                  </a:lnTo>
                  <a:lnTo>
                    <a:pt x="9979" y="1024"/>
                  </a:lnTo>
                  <a:lnTo>
                    <a:pt x="9984" y="1016"/>
                  </a:lnTo>
                  <a:lnTo>
                    <a:pt x="9992" y="1000"/>
                  </a:lnTo>
                  <a:lnTo>
                    <a:pt x="9999" y="985"/>
                  </a:lnTo>
                  <a:lnTo>
                    <a:pt x="10003" y="977"/>
                  </a:lnTo>
                  <a:lnTo>
                    <a:pt x="10007" y="971"/>
                  </a:lnTo>
                  <a:lnTo>
                    <a:pt x="10012" y="965"/>
                  </a:lnTo>
                  <a:lnTo>
                    <a:pt x="10017" y="958"/>
                  </a:lnTo>
                  <a:lnTo>
                    <a:pt x="10024" y="954"/>
                  </a:lnTo>
                  <a:lnTo>
                    <a:pt x="10032" y="951"/>
                  </a:lnTo>
                  <a:lnTo>
                    <a:pt x="10041" y="949"/>
                  </a:lnTo>
                  <a:lnTo>
                    <a:pt x="10051" y="949"/>
                  </a:lnTo>
                  <a:lnTo>
                    <a:pt x="10058" y="948"/>
                  </a:lnTo>
                  <a:lnTo>
                    <a:pt x="10065" y="948"/>
                  </a:lnTo>
                  <a:lnTo>
                    <a:pt x="10071" y="949"/>
                  </a:lnTo>
                  <a:lnTo>
                    <a:pt x="10078" y="950"/>
                  </a:lnTo>
                  <a:lnTo>
                    <a:pt x="10084" y="952"/>
                  </a:lnTo>
                  <a:lnTo>
                    <a:pt x="10090" y="955"/>
                  </a:lnTo>
                  <a:lnTo>
                    <a:pt x="10095" y="958"/>
                  </a:lnTo>
                  <a:lnTo>
                    <a:pt x="10100" y="963"/>
                  </a:lnTo>
                  <a:lnTo>
                    <a:pt x="10110" y="971"/>
                  </a:lnTo>
                  <a:lnTo>
                    <a:pt x="10118" y="980"/>
                  </a:lnTo>
                  <a:lnTo>
                    <a:pt x="10127" y="990"/>
                  </a:lnTo>
                  <a:lnTo>
                    <a:pt x="10134" y="1000"/>
                  </a:lnTo>
                  <a:lnTo>
                    <a:pt x="10139" y="1010"/>
                  </a:lnTo>
                  <a:lnTo>
                    <a:pt x="10142" y="1020"/>
                  </a:lnTo>
                  <a:lnTo>
                    <a:pt x="10145" y="1029"/>
                  </a:lnTo>
                  <a:lnTo>
                    <a:pt x="10146" y="1038"/>
                  </a:lnTo>
                  <a:lnTo>
                    <a:pt x="10146" y="1048"/>
                  </a:lnTo>
                  <a:lnTo>
                    <a:pt x="10145" y="1058"/>
                  </a:lnTo>
                  <a:lnTo>
                    <a:pt x="10143" y="1068"/>
                  </a:lnTo>
                  <a:lnTo>
                    <a:pt x="10141" y="1077"/>
                  </a:lnTo>
                  <a:lnTo>
                    <a:pt x="10135" y="1096"/>
                  </a:lnTo>
                  <a:lnTo>
                    <a:pt x="10127" y="1116"/>
                  </a:lnTo>
                  <a:lnTo>
                    <a:pt x="10117" y="1134"/>
                  </a:lnTo>
                  <a:lnTo>
                    <a:pt x="10109" y="1152"/>
                  </a:lnTo>
                  <a:lnTo>
                    <a:pt x="10083" y="1178"/>
                  </a:lnTo>
                  <a:lnTo>
                    <a:pt x="10056" y="1206"/>
                  </a:lnTo>
                  <a:lnTo>
                    <a:pt x="10044" y="1220"/>
                  </a:lnTo>
                  <a:lnTo>
                    <a:pt x="10032" y="1235"/>
                  </a:lnTo>
                  <a:lnTo>
                    <a:pt x="10020" y="1251"/>
                  </a:lnTo>
                  <a:lnTo>
                    <a:pt x="10009" y="1266"/>
                  </a:lnTo>
                  <a:lnTo>
                    <a:pt x="9999" y="1281"/>
                  </a:lnTo>
                  <a:lnTo>
                    <a:pt x="9990" y="1298"/>
                  </a:lnTo>
                  <a:lnTo>
                    <a:pt x="9982" y="1315"/>
                  </a:lnTo>
                  <a:lnTo>
                    <a:pt x="9974" y="1331"/>
                  </a:lnTo>
                  <a:lnTo>
                    <a:pt x="9968" y="1349"/>
                  </a:lnTo>
                  <a:lnTo>
                    <a:pt x="9964" y="1366"/>
                  </a:lnTo>
                  <a:lnTo>
                    <a:pt x="9960" y="1385"/>
                  </a:lnTo>
                  <a:lnTo>
                    <a:pt x="9958" y="1403"/>
                  </a:lnTo>
                  <a:lnTo>
                    <a:pt x="9961" y="1437"/>
                  </a:lnTo>
                  <a:lnTo>
                    <a:pt x="9963" y="1474"/>
                  </a:lnTo>
                  <a:lnTo>
                    <a:pt x="9964" y="1492"/>
                  </a:lnTo>
                  <a:lnTo>
                    <a:pt x="9967" y="1510"/>
                  </a:lnTo>
                  <a:lnTo>
                    <a:pt x="9969" y="1519"/>
                  </a:lnTo>
                  <a:lnTo>
                    <a:pt x="9971" y="1528"/>
                  </a:lnTo>
                  <a:lnTo>
                    <a:pt x="9973" y="1536"/>
                  </a:lnTo>
                  <a:lnTo>
                    <a:pt x="9976" y="1544"/>
                  </a:lnTo>
                  <a:lnTo>
                    <a:pt x="9970" y="1554"/>
                  </a:lnTo>
                  <a:lnTo>
                    <a:pt x="9963" y="1561"/>
                  </a:lnTo>
                  <a:lnTo>
                    <a:pt x="9955" y="1568"/>
                  </a:lnTo>
                  <a:lnTo>
                    <a:pt x="9947" y="1572"/>
                  </a:lnTo>
                  <a:lnTo>
                    <a:pt x="9939" y="1575"/>
                  </a:lnTo>
                  <a:lnTo>
                    <a:pt x="9930" y="1576"/>
                  </a:lnTo>
                  <a:lnTo>
                    <a:pt x="9921" y="1577"/>
                  </a:lnTo>
                  <a:lnTo>
                    <a:pt x="9911" y="1576"/>
                  </a:lnTo>
                  <a:lnTo>
                    <a:pt x="9892" y="1574"/>
                  </a:lnTo>
                  <a:lnTo>
                    <a:pt x="9872" y="1572"/>
                  </a:lnTo>
                  <a:lnTo>
                    <a:pt x="9862" y="1571"/>
                  </a:lnTo>
                  <a:lnTo>
                    <a:pt x="9852" y="1571"/>
                  </a:lnTo>
                  <a:lnTo>
                    <a:pt x="9842" y="1572"/>
                  </a:lnTo>
                  <a:lnTo>
                    <a:pt x="9832" y="1574"/>
                  </a:lnTo>
                  <a:lnTo>
                    <a:pt x="9682" y="1575"/>
                  </a:lnTo>
                  <a:lnTo>
                    <a:pt x="9433" y="1577"/>
                  </a:lnTo>
                  <a:lnTo>
                    <a:pt x="9098" y="1579"/>
                  </a:lnTo>
                  <a:lnTo>
                    <a:pt x="8693" y="1580"/>
                  </a:lnTo>
                  <a:lnTo>
                    <a:pt x="8231" y="1581"/>
                  </a:lnTo>
                  <a:lnTo>
                    <a:pt x="7727" y="1583"/>
                  </a:lnTo>
                  <a:lnTo>
                    <a:pt x="7195" y="1584"/>
                  </a:lnTo>
                  <a:lnTo>
                    <a:pt x="6648" y="1585"/>
                  </a:lnTo>
                  <a:lnTo>
                    <a:pt x="6101" y="1587"/>
                  </a:lnTo>
                  <a:lnTo>
                    <a:pt x="5568" y="1588"/>
                  </a:lnTo>
                  <a:lnTo>
                    <a:pt x="5064" y="1589"/>
                  </a:lnTo>
                  <a:lnTo>
                    <a:pt x="4602" y="1590"/>
                  </a:lnTo>
                  <a:lnTo>
                    <a:pt x="4198" y="1591"/>
                  </a:lnTo>
                  <a:lnTo>
                    <a:pt x="3864" y="1592"/>
                  </a:lnTo>
                  <a:lnTo>
                    <a:pt x="3615" y="1593"/>
                  </a:lnTo>
                  <a:lnTo>
                    <a:pt x="3466" y="1595"/>
                  </a:lnTo>
                  <a:lnTo>
                    <a:pt x="3433" y="1595"/>
                  </a:lnTo>
                  <a:lnTo>
                    <a:pt x="3400" y="1597"/>
                  </a:lnTo>
                  <a:lnTo>
                    <a:pt x="3368" y="1598"/>
                  </a:lnTo>
                  <a:lnTo>
                    <a:pt x="3334" y="1600"/>
                  </a:lnTo>
                  <a:lnTo>
                    <a:pt x="3300" y="1601"/>
                  </a:lnTo>
                  <a:lnTo>
                    <a:pt x="3266" y="1602"/>
                  </a:lnTo>
                  <a:lnTo>
                    <a:pt x="3233" y="1602"/>
                  </a:lnTo>
                  <a:lnTo>
                    <a:pt x="3198" y="1601"/>
                  </a:lnTo>
                  <a:lnTo>
                    <a:pt x="3081" y="1601"/>
                  </a:lnTo>
                  <a:lnTo>
                    <a:pt x="2966" y="1602"/>
                  </a:lnTo>
                  <a:lnTo>
                    <a:pt x="2849" y="1603"/>
                  </a:lnTo>
                  <a:lnTo>
                    <a:pt x="2732" y="1605"/>
                  </a:lnTo>
                  <a:lnTo>
                    <a:pt x="2615" y="1606"/>
                  </a:lnTo>
                  <a:lnTo>
                    <a:pt x="2499" y="1607"/>
                  </a:lnTo>
                  <a:lnTo>
                    <a:pt x="2381" y="1609"/>
                  </a:lnTo>
                  <a:lnTo>
                    <a:pt x="2264" y="1610"/>
                  </a:lnTo>
                  <a:lnTo>
                    <a:pt x="2147" y="1613"/>
                  </a:lnTo>
                  <a:lnTo>
                    <a:pt x="2029" y="1614"/>
                  </a:lnTo>
                  <a:lnTo>
                    <a:pt x="1912" y="1616"/>
                  </a:lnTo>
                  <a:lnTo>
                    <a:pt x="1794" y="1617"/>
                  </a:lnTo>
                  <a:lnTo>
                    <a:pt x="1677" y="1619"/>
                  </a:lnTo>
                  <a:lnTo>
                    <a:pt x="1559" y="1620"/>
                  </a:lnTo>
                  <a:lnTo>
                    <a:pt x="1441" y="1622"/>
                  </a:lnTo>
                  <a:lnTo>
                    <a:pt x="1323" y="1623"/>
                  </a:lnTo>
                  <a:lnTo>
                    <a:pt x="1296" y="1624"/>
                  </a:lnTo>
                  <a:lnTo>
                    <a:pt x="1269" y="1625"/>
                  </a:lnTo>
                  <a:lnTo>
                    <a:pt x="1240" y="1625"/>
                  </a:lnTo>
                  <a:lnTo>
                    <a:pt x="1213" y="1625"/>
                  </a:lnTo>
                  <a:lnTo>
                    <a:pt x="1184" y="1625"/>
                  </a:lnTo>
                  <a:lnTo>
                    <a:pt x="1156" y="1626"/>
                  </a:lnTo>
                  <a:lnTo>
                    <a:pt x="1129" y="1627"/>
                  </a:lnTo>
                  <a:lnTo>
                    <a:pt x="1101" y="1629"/>
                  </a:lnTo>
                  <a:lnTo>
                    <a:pt x="1097" y="1623"/>
                  </a:lnTo>
                  <a:lnTo>
                    <a:pt x="1093" y="1618"/>
                  </a:lnTo>
                  <a:lnTo>
                    <a:pt x="1090" y="1612"/>
                  </a:lnTo>
                  <a:lnTo>
                    <a:pt x="1088" y="1606"/>
                  </a:lnTo>
                  <a:lnTo>
                    <a:pt x="1084" y="1594"/>
                  </a:lnTo>
                  <a:lnTo>
                    <a:pt x="1083" y="1582"/>
                  </a:lnTo>
                  <a:lnTo>
                    <a:pt x="1083" y="1569"/>
                  </a:lnTo>
                  <a:lnTo>
                    <a:pt x="1084" y="1555"/>
                  </a:lnTo>
                  <a:lnTo>
                    <a:pt x="1086" y="1542"/>
                  </a:lnTo>
                  <a:lnTo>
                    <a:pt x="1089" y="1529"/>
                  </a:lnTo>
                  <a:lnTo>
                    <a:pt x="1094" y="1500"/>
                  </a:lnTo>
                  <a:lnTo>
                    <a:pt x="1098" y="1473"/>
                  </a:lnTo>
                  <a:lnTo>
                    <a:pt x="1098" y="1458"/>
                  </a:lnTo>
                  <a:lnTo>
                    <a:pt x="1097" y="1444"/>
                  </a:lnTo>
                  <a:lnTo>
                    <a:pt x="1096" y="1438"/>
                  </a:lnTo>
                  <a:lnTo>
                    <a:pt x="1094" y="1431"/>
                  </a:lnTo>
                  <a:lnTo>
                    <a:pt x="1092" y="1423"/>
                  </a:lnTo>
                  <a:lnTo>
                    <a:pt x="1089" y="1416"/>
                  </a:lnTo>
                  <a:lnTo>
                    <a:pt x="1086" y="1402"/>
                  </a:lnTo>
                  <a:lnTo>
                    <a:pt x="1081" y="1388"/>
                  </a:lnTo>
                  <a:lnTo>
                    <a:pt x="1076" y="1374"/>
                  </a:lnTo>
                  <a:lnTo>
                    <a:pt x="1069" y="1361"/>
                  </a:lnTo>
                  <a:lnTo>
                    <a:pt x="1060" y="1349"/>
                  </a:lnTo>
                  <a:lnTo>
                    <a:pt x="1052" y="1338"/>
                  </a:lnTo>
                  <a:lnTo>
                    <a:pt x="1043" y="1326"/>
                  </a:lnTo>
                  <a:lnTo>
                    <a:pt x="1033" y="1315"/>
                  </a:lnTo>
                  <a:lnTo>
                    <a:pt x="1012" y="1295"/>
                  </a:lnTo>
                  <a:lnTo>
                    <a:pt x="990" y="1275"/>
                  </a:lnTo>
                  <a:lnTo>
                    <a:pt x="967" y="1257"/>
                  </a:lnTo>
                  <a:lnTo>
                    <a:pt x="945" y="1239"/>
                  </a:lnTo>
                  <a:lnTo>
                    <a:pt x="936" y="1215"/>
                  </a:lnTo>
                  <a:lnTo>
                    <a:pt x="928" y="1190"/>
                  </a:lnTo>
                  <a:lnTo>
                    <a:pt x="924" y="1177"/>
                  </a:lnTo>
                  <a:lnTo>
                    <a:pt x="922" y="1165"/>
                  </a:lnTo>
                  <a:lnTo>
                    <a:pt x="920" y="1153"/>
                  </a:lnTo>
                  <a:lnTo>
                    <a:pt x="919" y="1139"/>
                  </a:lnTo>
                  <a:lnTo>
                    <a:pt x="919" y="1127"/>
                  </a:lnTo>
                  <a:lnTo>
                    <a:pt x="920" y="1115"/>
                  </a:lnTo>
                  <a:lnTo>
                    <a:pt x="922" y="1103"/>
                  </a:lnTo>
                  <a:lnTo>
                    <a:pt x="925" y="1090"/>
                  </a:lnTo>
                  <a:lnTo>
                    <a:pt x="931" y="1079"/>
                  </a:lnTo>
                  <a:lnTo>
                    <a:pt x="937" y="1068"/>
                  </a:lnTo>
                  <a:lnTo>
                    <a:pt x="945" y="1057"/>
                  </a:lnTo>
                  <a:lnTo>
                    <a:pt x="954" y="1045"/>
                  </a:lnTo>
                  <a:lnTo>
                    <a:pt x="958" y="1040"/>
                  </a:lnTo>
                  <a:lnTo>
                    <a:pt x="962" y="1036"/>
                  </a:lnTo>
                  <a:lnTo>
                    <a:pt x="967" y="1033"/>
                  </a:lnTo>
                  <a:lnTo>
                    <a:pt x="972" y="1030"/>
                  </a:lnTo>
                  <a:lnTo>
                    <a:pt x="983" y="1027"/>
                  </a:lnTo>
                  <a:lnTo>
                    <a:pt x="993" y="1026"/>
                  </a:lnTo>
                  <a:lnTo>
                    <a:pt x="1003" y="1026"/>
                  </a:lnTo>
                  <a:lnTo>
                    <a:pt x="1014" y="1025"/>
                  </a:lnTo>
                  <a:lnTo>
                    <a:pt x="1025" y="1024"/>
                  </a:lnTo>
                  <a:lnTo>
                    <a:pt x="1034" y="1020"/>
                  </a:lnTo>
                  <a:lnTo>
                    <a:pt x="1041" y="1022"/>
                  </a:lnTo>
                  <a:lnTo>
                    <a:pt x="1047" y="1024"/>
                  </a:lnTo>
                  <a:lnTo>
                    <a:pt x="1052" y="1027"/>
                  </a:lnTo>
                  <a:lnTo>
                    <a:pt x="1057" y="1031"/>
                  </a:lnTo>
                  <a:lnTo>
                    <a:pt x="1061" y="1036"/>
                  </a:lnTo>
                  <a:lnTo>
                    <a:pt x="1065" y="1041"/>
                  </a:lnTo>
                  <a:lnTo>
                    <a:pt x="1069" y="1047"/>
                  </a:lnTo>
                  <a:lnTo>
                    <a:pt x="1071" y="1053"/>
                  </a:lnTo>
                  <a:lnTo>
                    <a:pt x="1072" y="1073"/>
                  </a:lnTo>
                  <a:lnTo>
                    <a:pt x="1072" y="1091"/>
                  </a:lnTo>
                  <a:lnTo>
                    <a:pt x="1072" y="1102"/>
                  </a:lnTo>
                  <a:lnTo>
                    <a:pt x="1074" y="1110"/>
                  </a:lnTo>
                  <a:lnTo>
                    <a:pt x="1076" y="1115"/>
                  </a:lnTo>
                  <a:lnTo>
                    <a:pt x="1078" y="1119"/>
                  </a:lnTo>
                  <a:lnTo>
                    <a:pt x="1080" y="1123"/>
                  </a:lnTo>
                  <a:lnTo>
                    <a:pt x="1083" y="1127"/>
                  </a:lnTo>
                  <a:lnTo>
                    <a:pt x="1089" y="1128"/>
                  </a:lnTo>
                  <a:lnTo>
                    <a:pt x="1094" y="1128"/>
                  </a:lnTo>
                  <a:lnTo>
                    <a:pt x="1099" y="1127"/>
                  </a:lnTo>
                  <a:lnTo>
                    <a:pt x="1104" y="1124"/>
                  </a:lnTo>
                  <a:lnTo>
                    <a:pt x="1113" y="1119"/>
                  </a:lnTo>
                  <a:lnTo>
                    <a:pt x="1124" y="1115"/>
                  </a:lnTo>
                  <a:lnTo>
                    <a:pt x="1127" y="1109"/>
                  </a:lnTo>
                  <a:lnTo>
                    <a:pt x="1130" y="1103"/>
                  </a:lnTo>
                  <a:lnTo>
                    <a:pt x="1132" y="1095"/>
                  </a:lnTo>
                  <a:lnTo>
                    <a:pt x="1134" y="1089"/>
                  </a:lnTo>
                  <a:lnTo>
                    <a:pt x="1136" y="1075"/>
                  </a:lnTo>
                  <a:lnTo>
                    <a:pt x="1137" y="1061"/>
                  </a:lnTo>
                  <a:lnTo>
                    <a:pt x="1135" y="1031"/>
                  </a:lnTo>
                  <a:lnTo>
                    <a:pt x="1133" y="1000"/>
                  </a:lnTo>
                  <a:lnTo>
                    <a:pt x="1132" y="993"/>
                  </a:lnTo>
                  <a:lnTo>
                    <a:pt x="1130" y="987"/>
                  </a:lnTo>
                  <a:lnTo>
                    <a:pt x="1127" y="981"/>
                  </a:lnTo>
                  <a:lnTo>
                    <a:pt x="1123" y="976"/>
                  </a:lnTo>
                  <a:lnTo>
                    <a:pt x="1113" y="967"/>
                  </a:lnTo>
                  <a:lnTo>
                    <a:pt x="1102" y="958"/>
                  </a:lnTo>
                  <a:lnTo>
                    <a:pt x="1097" y="953"/>
                  </a:lnTo>
                  <a:lnTo>
                    <a:pt x="1093" y="949"/>
                  </a:lnTo>
                  <a:lnTo>
                    <a:pt x="1089" y="944"/>
                  </a:lnTo>
                  <a:lnTo>
                    <a:pt x="1086" y="938"/>
                  </a:lnTo>
                  <a:lnTo>
                    <a:pt x="1084" y="932"/>
                  </a:lnTo>
                  <a:lnTo>
                    <a:pt x="1083" y="926"/>
                  </a:lnTo>
                  <a:lnTo>
                    <a:pt x="1084" y="918"/>
                  </a:lnTo>
                  <a:lnTo>
                    <a:pt x="1086" y="908"/>
                  </a:lnTo>
                  <a:lnTo>
                    <a:pt x="1100" y="888"/>
                  </a:lnTo>
                  <a:lnTo>
                    <a:pt x="1113" y="867"/>
                  </a:lnTo>
                  <a:lnTo>
                    <a:pt x="1120" y="856"/>
                  </a:lnTo>
                  <a:lnTo>
                    <a:pt x="1125" y="845"/>
                  </a:lnTo>
                  <a:lnTo>
                    <a:pt x="1130" y="834"/>
                  </a:lnTo>
                  <a:lnTo>
                    <a:pt x="1134" y="821"/>
                  </a:lnTo>
                  <a:lnTo>
                    <a:pt x="1138" y="810"/>
                  </a:lnTo>
                  <a:lnTo>
                    <a:pt x="1140" y="798"/>
                  </a:lnTo>
                  <a:lnTo>
                    <a:pt x="1142" y="786"/>
                  </a:lnTo>
                  <a:lnTo>
                    <a:pt x="1142" y="773"/>
                  </a:lnTo>
                  <a:lnTo>
                    <a:pt x="1141" y="761"/>
                  </a:lnTo>
                  <a:lnTo>
                    <a:pt x="1139" y="749"/>
                  </a:lnTo>
                  <a:lnTo>
                    <a:pt x="1135" y="737"/>
                  </a:lnTo>
                  <a:lnTo>
                    <a:pt x="1130" y="723"/>
                  </a:lnTo>
                  <a:lnTo>
                    <a:pt x="1120" y="706"/>
                  </a:lnTo>
                  <a:lnTo>
                    <a:pt x="1108" y="688"/>
                  </a:lnTo>
                  <a:lnTo>
                    <a:pt x="1104" y="683"/>
                  </a:lnTo>
                  <a:lnTo>
                    <a:pt x="1101" y="679"/>
                  </a:lnTo>
                  <a:lnTo>
                    <a:pt x="1097" y="676"/>
                  </a:lnTo>
                  <a:lnTo>
                    <a:pt x="1093" y="674"/>
                  </a:lnTo>
                  <a:lnTo>
                    <a:pt x="1088" y="672"/>
                  </a:lnTo>
                  <a:lnTo>
                    <a:pt x="1083" y="671"/>
                  </a:lnTo>
                  <a:lnTo>
                    <a:pt x="1077" y="671"/>
                  </a:lnTo>
                  <a:lnTo>
                    <a:pt x="1071" y="672"/>
                  </a:lnTo>
                  <a:lnTo>
                    <a:pt x="1063" y="676"/>
                  </a:lnTo>
                  <a:lnTo>
                    <a:pt x="1056" y="681"/>
                  </a:lnTo>
                  <a:lnTo>
                    <a:pt x="1051" y="688"/>
                  </a:lnTo>
                  <a:lnTo>
                    <a:pt x="1047" y="694"/>
                  </a:lnTo>
                  <a:lnTo>
                    <a:pt x="1044" y="701"/>
                  </a:lnTo>
                  <a:lnTo>
                    <a:pt x="1042" y="709"/>
                  </a:lnTo>
                  <a:lnTo>
                    <a:pt x="1040" y="717"/>
                  </a:lnTo>
                  <a:lnTo>
                    <a:pt x="1038" y="725"/>
                  </a:lnTo>
                  <a:lnTo>
                    <a:pt x="1034" y="743"/>
                  </a:lnTo>
                  <a:lnTo>
                    <a:pt x="1030" y="759"/>
                  </a:lnTo>
                  <a:lnTo>
                    <a:pt x="1026" y="767"/>
                  </a:lnTo>
                  <a:lnTo>
                    <a:pt x="1021" y="774"/>
                  </a:lnTo>
                  <a:lnTo>
                    <a:pt x="1016" y="781"/>
                  </a:lnTo>
                  <a:lnTo>
                    <a:pt x="1009" y="787"/>
                  </a:lnTo>
                  <a:lnTo>
                    <a:pt x="1004" y="791"/>
                  </a:lnTo>
                  <a:lnTo>
                    <a:pt x="1000" y="795"/>
                  </a:lnTo>
                  <a:lnTo>
                    <a:pt x="994" y="798"/>
                  </a:lnTo>
                  <a:lnTo>
                    <a:pt x="989" y="801"/>
                  </a:lnTo>
                  <a:lnTo>
                    <a:pt x="978" y="805"/>
                  </a:lnTo>
                  <a:lnTo>
                    <a:pt x="965" y="807"/>
                  </a:lnTo>
                  <a:lnTo>
                    <a:pt x="953" y="808"/>
                  </a:lnTo>
                  <a:lnTo>
                    <a:pt x="940" y="808"/>
                  </a:lnTo>
                  <a:lnTo>
                    <a:pt x="926" y="806"/>
                  </a:lnTo>
                  <a:lnTo>
                    <a:pt x="914" y="803"/>
                  </a:lnTo>
                  <a:lnTo>
                    <a:pt x="901" y="782"/>
                  </a:lnTo>
                  <a:lnTo>
                    <a:pt x="888" y="759"/>
                  </a:lnTo>
                  <a:lnTo>
                    <a:pt x="882" y="747"/>
                  </a:lnTo>
                  <a:lnTo>
                    <a:pt x="879" y="735"/>
                  </a:lnTo>
                  <a:lnTo>
                    <a:pt x="878" y="728"/>
                  </a:lnTo>
                  <a:lnTo>
                    <a:pt x="878" y="721"/>
                  </a:lnTo>
                  <a:lnTo>
                    <a:pt x="878" y="715"/>
                  </a:lnTo>
                  <a:lnTo>
                    <a:pt x="880" y="708"/>
                  </a:lnTo>
                  <a:lnTo>
                    <a:pt x="886" y="706"/>
                  </a:lnTo>
                  <a:lnTo>
                    <a:pt x="892" y="703"/>
                  </a:lnTo>
                  <a:lnTo>
                    <a:pt x="894" y="701"/>
                  </a:lnTo>
                  <a:lnTo>
                    <a:pt x="895" y="699"/>
                  </a:lnTo>
                  <a:lnTo>
                    <a:pt x="896" y="696"/>
                  </a:lnTo>
                  <a:lnTo>
                    <a:pt x="896" y="693"/>
                  </a:lnTo>
                  <a:lnTo>
                    <a:pt x="883" y="687"/>
                  </a:lnTo>
                  <a:lnTo>
                    <a:pt x="888" y="674"/>
                  </a:lnTo>
                  <a:lnTo>
                    <a:pt x="893" y="663"/>
                  </a:lnTo>
                  <a:lnTo>
                    <a:pt x="898" y="651"/>
                  </a:lnTo>
                  <a:lnTo>
                    <a:pt x="904" y="640"/>
                  </a:lnTo>
                  <a:lnTo>
                    <a:pt x="917" y="618"/>
                  </a:lnTo>
                  <a:lnTo>
                    <a:pt x="933" y="597"/>
                  </a:lnTo>
                  <a:lnTo>
                    <a:pt x="966" y="556"/>
                  </a:lnTo>
                  <a:lnTo>
                    <a:pt x="1000" y="516"/>
                  </a:lnTo>
                  <a:lnTo>
                    <a:pt x="1017" y="495"/>
                  </a:lnTo>
                  <a:lnTo>
                    <a:pt x="1034" y="475"/>
                  </a:lnTo>
                  <a:lnTo>
                    <a:pt x="1048" y="455"/>
                  </a:lnTo>
                  <a:lnTo>
                    <a:pt x="1062" y="432"/>
                  </a:lnTo>
                  <a:lnTo>
                    <a:pt x="1067" y="422"/>
                  </a:lnTo>
                  <a:lnTo>
                    <a:pt x="1074" y="410"/>
                  </a:lnTo>
                  <a:lnTo>
                    <a:pt x="1079" y="398"/>
                  </a:lnTo>
                  <a:lnTo>
                    <a:pt x="1083" y="387"/>
                  </a:lnTo>
                  <a:lnTo>
                    <a:pt x="1086" y="375"/>
                  </a:lnTo>
                  <a:lnTo>
                    <a:pt x="1089" y="363"/>
                  </a:lnTo>
                  <a:lnTo>
                    <a:pt x="1091" y="349"/>
                  </a:lnTo>
                  <a:lnTo>
                    <a:pt x="1092" y="336"/>
                  </a:lnTo>
                  <a:lnTo>
                    <a:pt x="1095" y="325"/>
                  </a:lnTo>
                  <a:lnTo>
                    <a:pt x="1095" y="315"/>
                  </a:lnTo>
                  <a:lnTo>
                    <a:pt x="1094" y="303"/>
                  </a:lnTo>
                  <a:lnTo>
                    <a:pt x="1091" y="293"/>
                  </a:lnTo>
                  <a:lnTo>
                    <a:pt x="1089" y="284"/>
                  </a:lnTo>
                  <a:lnTo>
                    <a:pt x="1086" y="274"/>
                  </a:lnTo>
                  <a:lnTo>
                    <a:pt x="1084" y="263"/>
                  </a:lnTo>
                  <a:lnTo>
                    <a:pt x="1083" y="253"/>
                  </a:lnTo>
                  <a:lnTo>
                    <a:pt x="1088" y="249"/>
                  </a:lnTo>
                  <a:lnTo>
                    <a:pt x="1091" y="245"/>
                  </a:lnTo>
                  <a:lnTo>
                    <a:pt x="1093" y="240"/>
                  </a:lnTo>
                  <a:lnTo>
                    <a:pt x="1095" y="235"/>
                  </a:lnTo>
                  <a:lnTo>
                    <a:pt x="1097" y="224"/>
                  </a:lnTo>
                  <a:lnTo>
                    <a:pt x="1098" y="211"/>
                  </a:lnTo>
                  <a:lnTo>
                    <a:pt x="1098" y="205"/>
                  </a:lnTo>
                  <a:lnTo>
                    <a:pt x="1099" y="200"/>
                  </a:lnTo>
                  <a:lnTo>
                    <a:pt x="1101" y="194"/>
                  </a:lnTo>
                  <a:lnTo>
                    <a:pt x="1104" y="190"/>
                  </a:lnTo>
                  <a:lnTo>
                    <a:pt x="1107" y="185"/>
                  </a:lnTo>
                  <a:lnTo>
                    <a:pt x="1112" y="182"/>
                  </a:lnTo>
                  <a:lnTo>
                    <a:pt x="1119" y="179"/>
                  </a:lnTo>
                  <a:lnTo>
                    <a:pt x="1127" y="176"/>
                  </a:lnTo>
                  <a:lnTo>
                    <a:pt x="1176" y="175"/>
                  </a:lnTo>
                  <a:lnTo>
                    <a:pt x="1226" y="173"/>
                  </a:lnTo>
                  <a:lnTo>
                    <a:pt x="1277" y="173"/>
                  </a:lnTo>
                  <a:lnTo>
                    <a:pt x="1327" y="172"/>
                  </a:lnTo>
                  <a:lnTo>
                    <a:pt x="1378" y="172"/>
                  </a:lnTo>
                  <a:lnTo>
                    <a:pt x="1428" y="171"/>
                  </a:lnTo>
                  <a:lnTo>
                    <a:pt x="1479" y="171"/>
                  </a:lnTo>
                  <a:lnTo>
                    <a:pt x="1531" y="171"/>
                  </a:lnTo>
                  <a:lnTo>
                    <a:pt x="1582" y="170"/>
                  </a:lnTo>
                  <a:lnTo>
                    <a:pt x="1633" y="170"/>
                  </a:lnTo>
                  <a:lnTo>
                    <a:pt x="1683" y="170"/>
                  </a:lnTo>
                  <a:lnTo>
                    <a:pt x="1734" y="169"/>
                  </a:lnTo>
                  <a:lnTo>
                    <a:pt x="1784" y="169"/>
                  </a:lnTo>
                  <a:lnTo>
                    <a:pt x="1834" y="168"/>
                  </a:lnTo>
                  <a:lnTo>
                    <a:pt x="1883" y="167"/>
                  </a:lnTo>
                  <a:lnTo>
                    <a:pt x="1932" y="166"/>
                  </a:lnTo>
                  <a:lnTo>
                    <a:pt x="1962" y="167"/>
                  </a:lnTo>
                  <a:lnTo>
                    <a:pt x="1991" y="167"/>
                  </a:lnTo>
                  <a:lnTo>
                    <a:pt x="2018" y="168"/>
                  </a:lnTo>
                  <a:lnTo>
                    <a:pt x="2046" y="168"/>
                  </a:lnTo>
                  <a:lnTo>
                    <a:pt x="2072" y="167"/>
                  </a:lnTo>
                  <a:lnTo>
                    <a:pt x="2100" y="166"/>
                  </a:lnTo>
                  <a:lnTo>
                    <a:pt x="2127" y="164"/>
                  </a:lnTo>
                  <a:lnTo>
                    <a:pt x="2154" y="160"/>
                  </a:lnTo>
                  <a:lnTo>
                    <a:pt x="2202" y="163"/>
                  </a:lnTo>
                  <a:lnTo>
                    <a:pt x="2250" y="164"/>
                  </a:lnTo>
                  <a:lnTo>
                    <a:pt x="2298" y="164"/>
                  </a:lnTo>
                  <a:lnTo>
                    <a:pt x="2346" y="162"/>
                  </a:lnTo>
                  <a:lnTo>
                    <a:pt x="2393" y="161"/>
                  </a:lnTo>
                  <a:lnTo>
                    <a:pt x="2440" y="160"/>
                  </a:lnTo>
                  <a:lnTo>
                    <a:pt x="2486" y="160"/>
                  </a:lnTo>
                  <a:lnTo>
                    <a:pt x="2533" y="162"/>
                  </a:lnTo>
                  <a:lnTo>
                    <a:pt x="2570" y="159"/>
                  </a:lnTo>
                  <a:lnTo>
                    <a:pt x="2608" y="157"/>
                  </a:lnTo>
                  <a:lnTo>
                    <a:pt x="2627" y="156"/>
                  </a:lnTo>
                  <a:lnTo>
                    <a:pt x="2646" y="157"/>
                  </a:lnTo>
                  <a:lnTo>
                    <a:pt x="2665" y="158"/>
                  </a:lnTo>
                  <a:lnTo>
                    <a:pt x="2684" y="160"/>
                  </a:lnTo>
                  <a:lnTo>
                    <a:pt x="2695" y="158"/>
                  </a:lnTo>
                  <a:lnTo>
                    <a:pt x="2707" y="157"/>
                  </a:lnTo>
                  <a:lnTo>
                    <a:pt x="2719" y="156"/>
                  </a:lnTo>
                  <a:lnTo>
                    <a:pt x="2732" y="156"/>
                  </a:lnTo>
                  <a:lnTo>
                    <a:pt x="2756" y="156"/>
                  </a:lnTo>
                  <a:lnTo>
                    <a:pt x="2781" y="157"/>
                  </a:lnTo>
                  <a:lnTo>
                    <a:pt x="2804" y="158"/>
                  </a:lnTo>
                  <a:lnTo>
                    <a:pt x="2829" y="158"/>
                  </a:lnTo>
                  <a:lnTo>
                    <a:pt x="2852" y="158"/>
                  </a:lnTo>
                  <a:lnTo>
                    <a:pt x="2875" y="155"/>
                  </a:lnTo>
                  <a:lnTo>
                    <a:pt x="3087" y="153"/>
                  </a:lnTo>
                  <a:lnTo>
                    <a:pt x="3138" y="150"/>
                  </a:lnTo>
                  <a:lnTo>
                    <a:pt x="3188" y="149"/>
                  </a:lnTo>
                  <a:lnTo>
                    <a:pt x="3236" y="149"/>
                  </a:lnTo>
                  <a:lnTo>
                    <a:pt x="3284" y="149"/>
                  </a:lnTo>
                  <a:lnTo>
                    <a:pt x="3331" y="149"/>
                  </a:lnTo>
                  <a:lnTo>
                    <a:pt x="3379" y="148"/>
                  </a:lnTo>
                  <a:lnTo>
                    <a:pt x="3428" y="147"/>
                  </a:lnTo>
                  <a:lnTo>
                    <a:pt x="3478" y="145"/>
                  </a:lnTo>
                  <a:lnTo>
                    <a:pt x="3536" y="144"/>
                  </a:lnTo>
                  <a:lnTo>
                    <a:pt x="3594" y="144"/>
                  </a:lnTo>
                  <a:lnTo>
                    <a:pt x="3654" y="145"/>
                  </a:lnTo>
                  <a:lnTo>
                    <a:pt x="3713" y="146"/>
                  </a:lnTo>
                  <a:lnTo>
                    <a:pt x="3772" y="146"/>
                  </a:lnTo>
                  <a:lnTo>
                    <a:pt x="3831" y="146"/>
                  </a:lnTo>
                  <a:lnTo>
                    <a:pt x="3859" y="145"/>
                  </a:lnTo>
                  <a:lnTo>
                    <a:pt x="3889" y="144"/>
                  </a:lnTo>
                  <a:lnTo>
                    <a:pt x="3918" y="142"/>
                  </a:lnTo>
                  <a:lnTo>
                    <a:pt x="3946" y="140"/>
                  </a:lnTo>
                  <a:lnTo>
                    <a:pt x="3968" y="142"/>
                  </a:lnTo>
                  <a:lnTo>
                    <a:pt x="3990" y="143"/>
                  </a:lnTo>
                  <a:lnTo>
                    <a:pt x="4013" y="143"/>
                  </a:lnTo>
                  <a:lnTo>
                    <a:pt x="4035" y="142"/>
                  </a:lnTo>
                  <a:lnTo>
                    <a:pt x="4057" y="141"/>
                  </a:lnTo>
                  <a:lnTo>
                    <a:pt x="4079" y="140"/>
                  </a:lnTo>
                  <a:lnTo>
                    <a:pt x="4101" y="138"/>
                  </a:lnTo>
                  <a:lnTo>
                    <a:pt x="4121" y="138"/>
                  </a:lnTo>
                  <a:lnTo>
                    <a:pt x="4186" y="139"/>
                  </a:lnTo>
                  <a:lnTo>
                    <a:pt x="4351" y="140"/>
                  </a:lnTo>
                  <a:lnTo>
                    <a:pt x="4600" y="140"/>
                  </a:lnTo>
                  <a:lnTo>
                    <a:pt x="4920" y="141"/>
                  </a:lnTo>
                  <a:lnTo>
                    <a:pt x="5298" y="141"/>
                  </a:lnTo>
                  <a:lnTo>
                    <a:pt x="5716" y="140"/>
                  </a:lnTo>
                  <a:lnTo>
                    <a:pt x="6163" y="140"/>
                  </a:lnTo>
                  <a:lnTo>
                    <a:pt x="6624" y="139"/>
                  </a:lnTo>
                  <a:lnTo>
                    <a:pt x="7085" y="139"/>
                  </a:lnTo>
                  <a:lnTo>
                    <a:pt x="7532" y="138"/>
                  </a:lnTo>
                  <a:lnTo>
                    <a:pt x="7951" y="138"/>
                  </a:lnTo>
                  <a:lnTo>
                    <a:pt x="8328" y="138"/>
                  </a:lnTo>
                  <a:lnTo>
                    <a:pt x="8647" y="137"/>
                  </a:lnTo>
                  <a:lnTo>
                    <a:pt x="8897" y="138"/>
                  </a:lnTo>
                  <a:lnTo>
                    <a:pt x="9061" y="138"/>
                  </a:lnTo>
                  <a:lnTo>
                    <a:pt x="9127" y="139"/>
                  </a:lnTo>
                  <a:lnTo>
                    <a:pt x="9177" y="138"/>
                  </a:lnTo>
                  <a:lnTo>
                    <a:pt x="9226" y="137"/>
                  </a:lnTo>
                  <a:lnTo>
                    <a:pt x="9274" y="135"/>
                  </a:lnTo>
                  <a:lnTo>
                    <a:pt x="9322" y="134"/>
                  </a:lnTo>
                  <a:lnTo>
                    <a:pt x="9370" y="133"/>
                  </a:lnTo>
                  <a:lnTo>
                    <a:pt x="9417" y="133"/>
                  </a:lnTo>
                  <a:lnTo>
                    <a:pt x="9466" y="133"/>
                  </a:lnTo>
                  <a:lnTo>
                    <a:pt x="9515" y="134"/>
                  </a:lnTo>
                  <a:lnTo>
                    <a:pt x="9538" y="132"/>
                  </a:lnTo>
                  <a:lnTo>
                    <a:pt x="9561" y="131"/>
                  </a:lnTo>
                  <a:lnTo>
                    <a:pt x="9586" y="130"/>
                  </a:lnTo>
                  <a:lnTo>
                    <a:pt x="9610" y="129"/>
                  </a:lnTo>
                  <a:lnTo>
                    <a:pt x="9636" y="127"/>
                  </a:lnTo>
                  <a:lnTo>
                    <a:pt x="9661" y="126"/>
                  </a:lnTo>
                  <a:lnTo>
                    <a:pt x="9685" y="124"/>
                  </a:lnTo>
                  <a:lnTo>
                    <a:pt x="9709" y="122"/>
                  </a:lnTo>
                  <a:lnTo>
                    <a:pt x="9891" y="114"/>
                  </a:lnTo>
                  <a:lnTo>
                    <a:pt x="9900" y="118"/>
                  </a:lnTo>
                  <a:lnTo>
                    <a:pt x="9908" y="122"/>
                  </a:lnTo>
                  <a:lnTo>
                    <a:pt x="9916" y="127"/>
                  </a:lnTo>
                  <a:lnTo>
                    <a:pt x="9923" y="134"/>
                  </a:lnTo>
                  <a:lnTo>
                    <a:pt x="9930" y="141"/>
                  </a:lnTo>
                  <a:lnTo>
                    <a:pt x="9936" y="149"/>
                  </a:lnTo>
                  <a:lnTo>
                    <a:pt x="9940" y="157"/>
                  </a:lnTo>
                  <a:lnTo>
                    <a:pt x="9943" y="166"/>
                  </a:lnTo>
                  <a:lnTo>
                    <a:pt x="9941" y="184"/>
                  </a:lnTo>
                  <a:lnTo>
                    <a:pt x="9940" y="201"/>
                  </a:lnTo>
                  <a:lnTo>
                    <a:pt x="9938" y="218"/>
                  </a:lnTo>
                  <a:lnTo>
                    <a:pt x="9938" y="237"/>
                  </a:lnTo>
                  <a:lnTo>
                    <a:pt x="9938" y="254"/>
                  </a:lnTo>
                  <a:lnTo>
                    <a:pt x="9940" y="273"/>
                  </a:lnTo>
                  <a:lnTo>
                    <a:pt x="9942" y="290"/>
                  </a:lnTo>
                  <a:lnTo>
                    <a:pt x="9946" y="307"/>
                  </a:lnTo>
                  <a:lnTo>
                    <a:pt x="9950" y="328"/>
                  </a:lnTo>
                  <a:lnTo>
                    <a:pt x="9954" y="347"/>
                  </a:lnTo>
                  <a:lnTo>
                    <a:pt x="9960" y="367"/>
                  </a:lnTo>
                  <a:lnTo>
                    <a:pt x="9967" y="385"/>
                  </a:lnTo>
                  <a:lnTo>
                    <a:pt x="9975" y="404"/>
                  </a:lnTo>
                  <a:lnTo>
                    <a:pt x="9985" y="422"/>
                  </a:lnTo>
                  <a:lnTo>
                    <a:pt x="9995" y="440"/>
                  </a:lnTo>
                  <a:lnTo>
                    <a:pt x="10006" y="458"/>
                  </a:lnTo>
                  <a:lnTo>
                    <a:pt x="10017" y="474"/>
                  </a:lnTo>
                  <a:lnTo>
                    <a:pt x="10030" y="491"/>
                  </a:lnTo>
                  <a:lnTo>
                    <a:pt x="10043" y="507"/>
                  </a:lnTo>
                  <a:lnTo>
                    <a:pt x="10057" y="522"/>
                  </a:lnTo>
                  <a:lnTo>
                    <a:pt x="10071" y="537"/>
                  </a:lnTo>
                  <a:lnTo>
                    <a:pt x="10087" y="552"/>
                  </a:lnTo>
                  <a:lnTo>
                    <a:pt x="10102" y="566"/>
                  </a:lnTo>
                  <a:lnTo>
                    <a:pt x="10118" y="579"/>
                  </a:lnTo>
                  <a:lnTo>
                    <a:pt x="10128" y="593"/>
                  </a:lnTo>
                  <a:lnTo>
                    <a:pt x="10135" y="606"/>
                  </a:lnTo>
                  <a:lnTo>
                    <a:pt x="10141" y="620"/>
                  </a:lnTo>
                  <a:lnTo>
                    <a:pt x="10146" y="634"/>
                  </a:lnTo>
                  <a:lnTo>
                    <a:pt x="10149" y="650"/>
                  </a:lnTo>
                  <a:lnTo>
                    <a:pt x="10151" y="665"/>
                  </a:lnTo>
                  <a:lnTo>
                    <a:pt x="10152" y="681"/>
                  </a:lnTo>
                  <a:lnTo>
                    <a:pt x="10152" y="699"/>
                  </a:lnTo>
                  <a:close/>
                  <a:moveTo>
                    <a:pt x="9921" y="1369"/>
                  </a:moveTo>
                  <a:lnTo>
                    <a:pt x="9919" y="1378"/>
                  </a:lnTo>
                  <a:lnTo>
                    <a:pt x="9918" y="1388"/>
                  </a:lnTo>
                  <a:lnTo>
                    <a:pt x="9917" y="1397"/>
                  </a:lnTo>
                  <a:lnTo>
                    <a:pt x="9917" y="1406"/>
                  </a:lnTo>
                  <a:lnTo>
                    <a:pt x="9918" y="1424"/>
                  </a:lnTo>
                  <a:lnTo>
                    <a:pt x="9919" y="1443"/>
                  </a:lnTo>
                  <a:lnTo>
                    <a:pt x="9921" y="1461"/>
                  </a:lnTo>
                  <a:lnTo>
                    <a:pt x="9921" y="1479"/>
                  </a:lnTo>
                  <a:lnTo>
                    <a:pt x="9920" y="1488"/>
                  </a:lnTo>
                  <a:lnTo>
                    <a:pt x="9919" y="1497"/>
                  </a:lnTo>
                  <a:lnTo>
                    <a:pt x="9918" y="1505"/>
                  </a:lnTo>
                  <a:lnTo>
                    <a:pt x="9915" y="1514"/>
                  </a:lnTo>
                  <a:lnTo>
                    <a:pt x="9798" y="1516"/>
                  </a:lnTo>
                  <a:lnTo>
                    <a:pt x="9581" y="1519"/>
                  </a:lnTo>
                  <a:lnTo>
                    <a:pt x="9279" y="1520"/>
                  </a:lnTo>
                  <a:lnTo>
                    <a:pt x="8906" y="1521"/>
                  </a:lnTo>
                  <a:lnTo>
                    <a:pt x="8477" y="1523"/>
                  </a:lnTo>
                  <a:lnTo>
                    <a:pt x="8004" y="1523"/>
                  </a:lnTo>
                  <a:lnTo>
                    <a:pt x="7504" y="1524"/>
                  </a:lnTo>
                  <a:lnTo>
                    <a:pt x="6989" y="1525"/>
                  </a:lnTo>
                  <a:lnTo>
                    <a:pt x="6474" y="1525"/>
                  </a:lnTo>
                  <a:lnTo>
                    <a:pt x="5974" y="1526"/>
                  </a:lnTo>
                  <a:lnTo>
                    <a:pt x="5503" y="1527"/>
                  </a:lnTo>
                  <a:lnTo>
                    <a:pt x="5074" y="1527"/>
                  </a:lnTo>
                  <a:lnTo>
                    <a:pt x="4703" y="1528"/>
                  </a:lnTo>
                  <a:lnTo>
                    <a:pt x="4402" y="1529"/>
                  </a:lnTo>
                  <a:lnTo>
                    <a:pt x="4187" y="1531"/>
                  </a:lnTo>
                  <a:lnTo>
                    <a:pt x="4072" y="1532"/>
                  </a:lnTo>
                  <a:lnTo>
                    <a:pt x="3995" y="1534"/>
                  </a:lnTo>
                  <a:lnTo>
                    <a:pt x="3918" y="1535"/>
                  </a:lnTo>
                  <a:lnTo>
                    <a:pt x="3841" y="1536"/>
                  </a:lnTo>
                  <a:lnTo>
                    <a:pt x="3765" y="1537"/>
                  </a:lnTo>
                  <a:lnTo>
                    <a:pt x="3689" y="1538"/>
                  </a:lnTo>
                  <a:lnTo>
                    <a:pt x="3613" y="1539"/>
                  </a:lnTo>
                  <a:lnTo>
                    <a:pt x="3537" y="1540"/>
                  </a:lnTo>
                  <a:lnTo>
                    <a:pt x="3462" y="1541"/>
                  </a:lnTo>
                  <a:lnTo>
                    <a:pt x="3386" y="1542"/>
                  </a:lnTo>
                  <a:lnTo>
                    <a:pt x="3310" y="1543"/>
                  </a:lnTo>
                  <a:lnTo>
                    <a:pt x="3235" y="1544"/>
                  </a:lnTo>
                  <a:lnTo>
                    <a:pt x="3159" y="1545"/>
                  </a:lnTo>
                  <a:lnTo>
                    <a:pt x="3083" y="1546"/>
                  </a:lnTo>
                  <a:lnTo>
                    <a:pt x="3008" y="1547"/>
                  </a:lnTo>
                  <a:lnTo>
                    <a:pt x="2932" y="1548"/>
                  </a:lnTo>
                  <a:lnTo>
                    <a:pt x="2856" y="1549"/>
                  </a:lnTo>
                  <a:lnTo>
                    <a:pt x="2789" y="1550"/>
                  </a:lnTo>
                  <a:lnTo>
                    <a:pt x="2720" y="1551"/>
                  </a:lnTo>
                  <a:lnTo>
                    <a:pt x="2653" y="1551"/>
                  </a:lnTo>
                  <a:lnTo>
                    <a:pt x="2586" y="1551"/>
                  </a:lnTo>
                  <a:lnTo>
                    <a:pt x="2517" y="1551"/>
                  </a:lnTo>
                  <a:lnTo>
                    <a:pt x="2450" y="1551"/>
                  </a:lnTo>
                  <a:lnTo>
                    <a:pt x="2381" y="1551"/>
                  </a:lnTo>
                  <a:lnTo>
                    <a:pt x="2314" y="1551"/>
                  </a:lnTo>
                  <a:lnTo>
                    <a:pt x="2246" y="1552"/>
                  </a:lnTo>
                  <a:lnTo>
                    <a:pt x="2179" y="1552"/>
                  </a:lnTo>
                  <a:lnTo>
                    <a:pt x="2110" y="1552"/>
                  </a:lnTo>
                  <a:lnTo>
                    <a:pt x="2044" y="1552"/>
                  </a:lnTo>
                  <a:lnTo>
                    <a:pt x="1976" y="1553"/>
                  </a:lnTo>
                  <a:lnTo>
                    <a:pt x="1909" y="1554"/>
                  </a:lnTo>
                  <a:lnTo>
                    <a:pt x="1842" y="1555"/>
                  </a:lnTo>
                  <a:lnTo>
                    <a:pt x="1776" y="1556"/>
                  </a:lnTo>
                  <a:lnTo>
                    <a:pt x="1759" y="1558"/>
                  </a:lnTo>
                  <a:lnTo>
                    <a:pt x="1740" y="1559"/>
                  </a:lnTo>
                  <a:lnTo>
                    <a:pt x="1721" y="1559"/>
                  </a:lnTo>
                  <a:lnTo>
                    <a:pt x="1702" y="1558"/>
                  </a:lnTo>
                  <a:lnTo>
                    <a:pt x="1683" y="1558"/>
                  </a:lnTo>
                  <a:lnTo>
                    <a:pt x="1664" y="1558"/>
                  </a:lnTo>
                  <a:lnTo>
                    <a:pt x="1655" y="1559"/>
                  </a:lnTo>
                  <a:lnTo>
                    <a:pt x="1646" y="1560"/>
                  </a:lnTo>
                  <a:lnTo>
                    <a:pt x="1637" y="1561"/>
                  </a:lnTo>
                  <a:lnTo>
                    <a:pt x="1628" y="1563"/>
                  </a:lnTo>
                  <a:lnTo>
                    <a:pt x="1606" y="1561"/>
                  </a:lnTo>
                  <a:lnTo>
                    <a:pt x="1584" y="1561"/>
                  </a:lnTo>
                  <a:lnTo>
                    <a:pt x="1560" y="1562"/>
                  </a:lnTo>
                  <a:lnTo>
                    <a:pt x="1538" y="1563"/>
                  </a:lnTo>
                  <a:lnTo>
                    <a:pt x="1515" y="1565"/>
                  </a:lnTo>
                  <a:lnTo>
                    <a:pt x="1493" y="1565"/>
                  </a:lnTo>
                  <a:lnTo>
                    <a:pt x="1482" y="1563"/>
                  </a:lnTo>
                  <a:lnTo>
                    <a:pt x="1470" y="1563"/>
                  </a:lnTo>
                  <a:lnTo>
                    <a:pt x="1460" y="1561"/>
                  </a:lnTo>
                  <a:lnTo>
                    <a:pt x="1450" y="1560"/>
                  </a:lnTo>
                  <a:lnTo>
                    <a:pt x="1413" y="1561"/>
                  </a:lnTo>
                  <a:lnTo>
                    <a:pt x="1377" y="1561"/>
                  </a:lnTo>
                  <a:lnTo>
                    <a:pt x="1340" y="1561"/>
                  </a:lnTo>
                  <a:lnTo>
                    <a:pt x="1303" y="1560"/>
                  </a:lnTo>
                  <a:lnTo>
                    <a:pt x="1266" y="1561"/>
                  </a:lnTo>
                  <a:lnTo>
                    <a:pt x="1228" y="1561"/>
                  </a:lnTo>
                  <a:lnTo>
                    <a:pt x="1191" y="1563"/>
                  </a:lnTo>
                  <a:lnTo>
                    <a:pt x="1154" y="1567"/>
                  </a:lnTo>
                  <a:lnTo>
                    <a:pt x="1148" y="1562"/>
                  </a:lnTo>
                  <a:lnTo>
                    <a:pt x="1144" y="1558"/>
                  </a:lnTo>
                  <a:lnTo>
                    <a:pt x="1141" y="1554"/>
                  </a:lnTo>
                  <a:lnTo>
                    <a:pt x="1139" y="1549"/>
                  </a:lnTo>
                  <a:lnTo>
                    <a:pt x="1138" y="1544"/>
                  </a:lnTo>
                  <a:lnTo>
                    <a:pt x="1138" y="1538"/>
                  </a:lnTo>
                  <a:lnTo>
                    <a:pt x="1138" y="1533"/>
                  </a:lnTo>
                  <a:lnTo>
                    <a:pt x="1139" y="1527"/>
                  </a:lnTo>
                  <a:lnTo>
                    <a:pt x="1141" y="1514"/>
                  </a:lnTo>
                  <a:lnTo>
                    <a:pt x="1144" y="1502"/>
                  </a:lnTo>
                  <a:lnTo>
                    <a:pt x="1145" y="1495"/>
                  </a:lnTo>
                  <a:lnTo>
                    <a:pt x="1145" y="1489"/>
                  </a:lnTo>
                  <a:lnTo>
                    <a:pt x="1145" y="1483"/>
                  </a:lnTo>
                  <a:lnTo>
                    <a:pt x="1145" y="1478"/>
                  </a:lnTo>
                  <a:lnTo>
                    <a:pt x="1144" y="1458"/>
                  </a:lnTo>
                  <a:lnTo>
                    <a:pt x="1141" y="1440"/>
                  </a:lnTo>
                  <a:lnTo>
                    <a:pt x="1138" y="1422"/>
                  </a:lnTo>
                  <a:lnTo>
                    <a:pt x="1134" y="1404"/>
                  </a:lnTo>
                  <a:lnTo>
                    <a:pt x="1129" y="1388"/>
                  </a:lnTo>
                  <a:lnTo>
                    <a:pt x="1123" y="1371"/>
                  </a:lnTo>
                  <a:lnTo>
                    <a:pt x="1115" y="1355"/>
                  </a:lnTo>
                  <a:lnTo>
                    <a:pt x="1106" y="1340"/>
                  </a:lnTo>
                  <a:lnTo>
                    <a:pt x="1097" y="1324"/>
                  </a:lnTo>
                  <a:lnTo>
                    <a:pt x="1087" y="1310"/>
                  </a:lnTo>
                  <a:lnTo>
                    <a:pt x="1076" y="1297"/>
                  </a:lnTo>
                  <a:lnTo>
                    <a:pt x="1063" y="1283"/>
                  </a:lnTo>
                  <a:lnTo>
                    <a:pt x="1051" y="1271"/>
                  </a:lnTo>
                  <a:lnTo>
                    <a:pt x="1037" y="1260"/>
                  </a:lnTo>
                  <a:lnTo>
                    <a:pt x="1021" y="1249"/>
                  </a:lnTo>
                  <a:lnTo>
                    <a:pt x="1006" y="1238"/>
                  </a:lnTo>
                  <a:lnTo>
                    <a:pt x="999" y="1234"/>
                  </a:lnTo>
                  <a:lnTo>
                    <a:pt x="993" y="1230"/>
                  </a:lnTo>
                  <a:lnTo>
                    <a:pt x="987" y="1224"/>
                  </a:lnTo>
                  <a:lnTo>
                    <a:pt x="982" y="1219"/>
                  </a:lnTo>
                  <a:lnTo>
                    <a:pt x="977" y="1213"/>
                  </a:lnTo>
                  <a:lnTo>
                    <a:pt x="972" y="1207"/>
                  </a:lnTo>
                  <a:lnTo>
                    <a:pt x="968" y="1200"/>
                  </a:lnTo>
                  <a:lnTo>
                    <a:pt x="965" y="1192"/>
                  </a:lnTo>
                  <a:lnTo>
                    <a:pt x="960" y="1178"/>
                  </a:lnTo>
                  <a:lnTo>
                    <a:pt x="956" y="1163"/>
                  </a:lnTo>
                  <a:lnTo>
                    <a:pt x="955" y="1148"/>
                  </a:lnTo>
                  <a:lnTo>
                    <a:pt x="954" y="1132"/>
                  </a:lnTo>
                  <a:lnTo>
                    <a:pt x="954" y="1125"/>
                  </a:lnTo>
                  <a:lnTo>
                    <a:pt x="955" y="1119"/>
                  </a:lnTo>
                  <a:lnTo>
                    <a:pt x="956" y="1113"/>
                  </a:lnTo>
                  <a:lnTo>
                    <a:pt x="958" y="1107"/>
                  </a:lnTo>
                  <a:lnTo>
                    <a:pt x="961" y="1100"/>
                  </a:lnTo>
                  <a:lnTo>
                    <a:pt x="964" y="1095"/>
                  </a:lnTo>
                  <a:lnTo>
                    <a:pt x="968" y="1090"/>
                  </a:lnTo>
                  <a:lnTo>
                    <a:pt x="972" y="1085"/>
                  </a:lnTo>
                  <a:lnTo>
                    <a:pt x="977" y="1082"/>
                  </a:lnTo>
                  <a:lnTo>
                    <a:pt x="982" y="1080"/>
                  </a:lnTo>
                  <a:lnTo>
                    <a:pt x="987" y="1079"/>
                  </a:lnTo>
                  <a:lnTo>
                    <a:pt x="993" y="1078"/>
                  </a:lnTo>
                  <a:lnTo>
                    <a:pt x="998" y="1079"/>
                  </a:lnTo>
                  <a:lnTo>
                    <a:pt x="1003" y="1080"/>
                  </a:lnTo>
                  <a:lnTo>
                    <a:pt x="1008" y="1082"/>
                  </a:lnTo>
                  <a:lnTo>
                    <a:pt x="1012" y="1085"/>
                  </a:lnTo>
                  <a:lnTo>
                    <a:pt x="1017" y="1090"/>
                  </a:lnTo>
                  <a:lnTo>
                    <a:pt x="1021" y="1096"/>
                  </a:lnTo>
                  <a:lnTo>
                    <a:pt x="1025" y="1103"/>
                  </a:lnTo>
                  <a:lnTo>
                    <a:pt x="1027" y="1109"/>
                  </a:lnTo>
                  <a:lnTo>
                    <a:pt x="1031" y="1121"/>
                  </a:lnTo>
                  <a:lnTo>
                    <a:pt x="1035" y="1134"/>
                  </a:lnTo>
                  <a:lnTo>
                    <a:pt x="1037" y="1140"/>
                  </a:lnTo>
                  <a:lnTo>
                    <a:pt x="1040" y="1146"/>
                  </a:lnTo>
                  <a:lnTo>
                    <a:pt x="1043" y="1152"/>
                  </a:lnTo>
                  <a:lnTo>
                    <a:pt x="1046" y="1158"/>
                  </a:lnTo>
                  <a:lnTo>
                    <a:pt x="1051" y="1162"/>
                  </a:lnTo>
                  <a:lnTo>
                    <a:pt x="1056" y="1167"/>
                  </a:lnTo>
                  <a:lnTo>
                    <a:pt x="1063" y="1170"/>
                  </a:lnTo>
                  <a:lnTo>
                    <a:pt x="1071" y="1173"/>
                  </a:lnTo>
                  <a:lnTo>
                    <a:pt x="1083" y="1177"/>
                  </a:lnTo>
                  <a:lnTo>
                    <a:pt x="1096" y="1179"/>
                  </a:lnTo>
                  <a:lnTo>
                    <a:pt x="1109" y="1181"/>
                  </a:lnTo>
                  <a:lnTo>
                    <a:pt x="1122" y="1181"/>
                  </a:lnTo>
                  <a:lnTo>
                    <a:pt x="1129" y="1181"/>
                  </a:lnTo>
                  <a:lnTo>
                    <a:pt x="1135" y="1179"/>
                  </a:lnTo>
                  <a:lnTo>
                    <a:pt x="1141" y="1178"/>
                  </a:lnTo>
                  <a:lnTo>
                    <a:pt x="1146" y="1175"/>
                  </a:lnTo>
                  <a:lnTo>
                    <a:pt x="1152" y="1172"/>
                  </a:lnTo>
                  <a:lnTo>
                    <a:pt x="1157" y="1168"/>
                  </a:lnTo>
                  <a:lnTo>
                    <a:pt x="1162" y="1163"/>
                  </a:lnTo>
                  <a:lnTo>
                    <a:pt x="1167" y="1157"/>
                  </a:lnTo>
                  <a:lnTo>
                    <a:pt x="1175" y="1149"/>
                  </a:lnTo>
                  <a:lnTo>
                    <a:pt x="1181" y="1139"/>
                  </a:lnTo>
                  <a:lnTo>
                    <a:pt x="1187" y="1129"/>
                  </a:lnTo>
                  <a:lnTo>
                    <a:pt x="1191" y="1119"/>
                  </a:lnTo>
                  <a:lnTo>
                    <a:pt x="1194" y="1108"/>
                  </a:lnTo>
                  <a:lnTo>
                    <a:pt x="1197" y="1096"/>
                  </a:lnTo>
                  <a:lnTo>
                    <a:pt x="1198" y="1084"/>
                  </a:lnTo>
                  <a:lnTo>
                    <a:pt x="1199" y="1073"/>
                  </a:lnTo>
                  <a:lnTo>
                    <a:pt x="1199" y="1061"/>
                  </a:lnTo>
                  <a:lnTo>
                    <a:pt x="1198" y="1048"/>
                  </a:lnTo>
                  <a:lnTo>
                    <a:pt x="1197" y="1036"/>
                  </a:lnTo>
                  <a:lnTo>
                    <a:pt x="1195" y="1025"/>
                  </a:lnTo>
                  <a:lnTo>
                    <a:pt x="1192" y="1014"/>
                  </a:lnTo>
                  <a:lnTo>
                    <a:pt x="1189" y="1002"/>
                  </a:lnTo>
                  <a:lnTo>
                    <a:pt x="1186" y="991"/>
                  </a:lnTo>
                  <a:lnTo>
                    <a:pt x="1182" y="982"/>
                  </a:lnTo>
                  <a:lnTo>
                    <a:pt x="1180" y="976"/>
                  </a:lnTo>
                  <a:lnTo>
                    <a:pt x="1177" y="971"/>
                  </a:lnTo>
                  <a:lnTo>
                    <a:pt x="1174" y="966"/>
                  </a:lnTo>
                  <a:lnTo>
                    <a:pt x="1170" y="961"/>
                  </a:lnTo>
                  <a:lnTo>
                    <a:pt x="1163" y="952"/>
                  </a:lnTo>
                  <a:lnTo>
                    <a:pt x="1154" y="944"/>
                  </a:lnTo>
                  <a:lnTo>
                    <a:pt x="1147" y="936"/>
                  </a:lnTo>
                  <a:lnTo>
                    <a:pt x="1141" y="927"/>
                  </a:lnTo>
                  <a:lnTo>
                    <a:pt x="1139" y="922"/>
                  </a:lnTo>
                  <a:lnTo>
                    <a:pt x="1138" y="917"/>
                  </a:lnTo>
                  <a:lnTo>
                    <a:pt x="1138" y="911"/>
                  </a:lnTo>
                  <a:lnTo>
                    <a:pt x="1139" y="905"/>
                  </a:lnTo>
                  <a:lnTo>
                    <a:pt x="1150" y="887"/>
                  </a:lnTo>
                  <a:lnTo>
                    <a:pt x="1162" y="868"/>
                  </a:lnTo>
                  <a:lnTo>
                    <a:pt x="1171" y="849"/>
                  </a:lnTo>
                  <a:lnTo>
                    <a:pt x="1178" y="830"/>
                  </a:lnTo>
                  <a:lnTo>
                    <a:pt x="1180" y="819"/>
                  </a:lnTo>
                  <a:lnTo>
                    <a:pt x="1182" y="809"/>
                  </a:lnTo>
                  <a:lnTo>
                    <a:pt x="1184" y="799"/>
                  </a:lnTo>
                  <a:lnTo>
                    <a:pt x="1185" y="789"/>
                  </a:lnTo>
                  <a:lnTo>
                    <a:pt x="1185" y="779"/>
                  </a:lnTo>
                  <a:lnTo>
                    <a:pt x="1185" y="768"/>
                  </a:lnTo>
                  <a:lnTo>
                    <a:pt x="1184" y="758"/>
                  </a:lnTo>
                  <a:lnTo>
                    <a:pt x="1182" y="748"/>
                  </a:lnTo>
                  <a:lnTo>
                    <a:pt x="1178" y="732"/>
                  </a:lnTo>
                  <a:lnTo>
                    <a:pt x="1174" y="715"/>
                  </a:lnTo>
                  <a:lnTo>
                    <a:pt x="1169" y="700"/>
                  </a:lnTo>
                  <a:lnTo>
                    <a:pt x="1163" y="685"/>
                  </a:lnTo>
                  <a:lnTo>
                    <a:pt x="1158" y="677"/>
                  </a:lnTo>
                  <a:lnTo>
                    <a:pt x="1154" y="670"/>
                  </a:lnTo>
                  <a:lnTo>
                    <a:pt x="1149" y="664"/>
                  </a:lnTo>
                  <a:lnTo>
                    <a:pt x="1144" y="658"/>
                  </a:lnTo>
                  <a:lnTo>
                    <a:pt x="1138" y="652"/>
                  </a:lnTo>
                  <a:lnTo>
                    <a:pt x="1132" y="647"/>
                  </a:lnTo>
                  <a:lnTo>
                    <a:pt x="1125" y="642"/>
                  </a:lnTo>
                  <a:lnTo>
                    <a:pt x="1117" y="637"/>
                  </a:lnTo>
                  <a:lnTo>
                    <a:pt x="1098" y="634"/>
                  </a:lnTo>
                  <a:lnTo>
                    <a:pt x="1078" y="632"/>
                  </a:lnTo>
                  <a:lnTo>
                    <a:pt x="1069" y="632"/>
                  </a:lnTo>
                  <a:lnTo>
                    <a:pt x="1057" y="632"/>
                  </a:lnTo>
                  <a:lnTo>
                    <a:pt x="1047" y="634"/>
                  </a:lnTo>
                  <a:lnTo>
                    <a:pt x="1037" y="639"/>
                  </a:lnTo>
                  <a:lnTo>
                    <a:pt x="1025" y="649"/>
                  </a:lnTo>
                  <a:lnTo>
                    <a:pt x="1011" y="658"/>
                  </a:lnTo>
                  <a:lnTo>
                    <a:pt x="1005" y="664"/>
                  </a:lnTo>
                  <a:lnTo>
                    <a:pt x="1001" y="669"/>
                  </a:lnTo>
                  <a:lnTo>
                    <a:pt x="999" y="673"/>
                  </a:lnTo>
                  <a:lnTo>
                    <a:pt x="998" y="676"/>
                  </a:lnTo>
                  <a:lnTo>
                    <a:pt x="997" y="680"/>
                  </a:lnTo>
                  <a:lnTo>
                    <a:pt x="997" y="686"/>
                  </a:lnTo>
                  <a:lnTo>
                    <a:pt x="999" y="694"/>
                  </a:lnTo>
                  <a:lnTo>
                    <a:pt x="999" y="702"/>
                  </a:lnTo>
                  <a:lnTo>
                    <a:pt x="999" y="710"/>
                  </a:lnTo>
                  <a:lnTo>
                    <a:pt x="998" y="718"/>
                  </a:lnTo>
                  <a:lnTo>
                    <a:pt x="996" y="726"/>
                  </a:lnTo>
                  <a:lnTo>
                    <a:pt x="993" y="735"/>
                  </a:lnTo>
                  <a:lnTo>
                    <a:pt x="989" y="743"/>
                  </a:lnTo>
                  <a:lnTo>
                    <a:pt x="985" y="750"/>
                  </a:lnTo>
                  <a:lnTo>
                    <a:pt x="979" y="754"/>
                  </a:lnTo>
                  <a:lnTo>
                    <a:pt x="972" y="758"/>
                  </a:lnTo>
                  <a:lnTo>
                    <a:pt x="965" y="761"/>
                  </a:lnTo>
                  <a:lnTo>
                    <a:pt x="958" y="763"/>
                  </a:lnTo>
                  <a:lnTo>
                    <a:pt x="952" y="764"/>
                  </a:lnTo>
                  <a:lnTo>
                    <a:pt x="945" y="764"/>
                  </a:lnTo>
                  <a:lnTo>
                    <a:pt x="939" y="762"/>
                  </a:lnTo>
                  <a:lnTo>
                    <a:pt x="933" y="760"/>
                  </a:lnTo>
                  <a:lnTo>
                    <a:pt x="927" y="751"/>
                  </a:lnTo>
                  <a:lnTo>
                    <a:pt x="923" y="743"/>
                  </a:lnTo>
                  <a:lnTo>
                    <a:pt x="921" y="734"/>
                  </a:lnTo>
                  <a:lnTo>
                    <a:pt x="919" y="723"/>
                  </a:lnTo>
                  <a:lnTo>
                    <a:pt x="919" y="714"/>
                  </a:lnTo>
                  <a:lnTo>
                    <a:pt x="920" y="704"/>
                  </a:lnTo>
                  <a:lnTo>
                    <a:pt x="921" y="694"/>
                  </a:lnTo>
                  <a:lnTo>
                    <a:pt x="923" y="682"/>
                  </a:lnTo>
                  <a:lnTo>
                    <a:pt x="934" y="663"/>
                  </a:lnTo>
                  <a:lnTo>
                    <a:pt x="946" y="645"/>
                  </a:lnTo>
                  <a:lnTo>
                    <a:pt x="959" y="626"/>
                  </a:lnTo>
                  <a:lnTo>
                    <a:pt x="973" y="609"/>
                  </a:lnTo>
                  <a:lnTo>
                    <a:pt x="1003" y="576"/>
                  </a:lnTo>
                  <a:lnTo>
                    <a:pt x="1034" y="543"/>
                  </a:lnTo>
                  <a:lnTo>
                    <a:pt x="1049" y="527"/>
                  </a:lnTo>
                  <a:lnTo>
                    <a:pt x="1063" y="510"/>
                  </a:lnTo>
                  <a:lnTo>
                    <a:pt x="1078" y="492"/>
                  </a:lnTo>
                  <a:lnTo>
                    <a:pt x="1090" y="475"/>
                  </a:lnTo>
                  <a:lnTo>
                    <a:pt x="1102" y="457"/>
                  </a:lnTo>
                  <a:lnTo>
                    <a:pt x="1111" y="437"/>
                  </a:lnTo>
                  <a:lnTo>
                    <a:pt x="1117" y="427"/>
                  </a:lnTo>
                  <a:lnTo>
                    <a:pt x="1120" y="416"/>
                  </a:lnTo>
                  <a:lnTo>
                    <a:pt x="1124" y="405"/>
                  </a:lnTo>
                  <a:lnTo>
                    <a:pt x="1127" y="394"/>
                  </a:lnTo>
                  <a:lnTo>
                    <a:pt x="1132" y="377"/>
                  </a:lnTo>
                  <a:lnTo>
                    <a:pt x="1136" y="358"/>
                  </a:lnTo>
                  <a:lnTo>
                    <a:pt x="1139" y="340"/>
                  </a:lnTo>
                  <a:lnTo>
                    <a:pt x="1140" y="322"/>
                  </a:lnTo>
                  <a:lnTo>
                    <a:pt x="1139" y="303"/>
                  </a:lnTo>
                  <a:lnTo>
                    <a:pt x="1138" y="285"/>
                  </a:lnTo>
                  <a:lnTo>
                    <a:pt x="1136" y="268"/>
                  </a:lnTo>
                  <a:lnTo>
                    <a:pt x="1133" y="249"/>
                  </a:lnTo>
                  <a:lnTo>
                    <a:pt x="1138" y="244"/>
                  </a:lnTo>
                  <a:lnTo>
                    <a:pt x="1144" y="240"/>
                  </a:lnTo>
                  <a:lnTo>
                    <a:pt x="1151" y="237"/>
                  </a:lnTo>
                  <a:lnTo>
                    <a:pt x="1157" y="235"/>
                  </a:lnTo>
                  <a:lnTo>
                    <a:pt x="1165" y="234"/>
                  </a:lnTo>
                  <a:lnTo>
                    <a:pt x="1173" y="234"/>
                  </a:lnTo>
                  <a:lnTo>
                    <a:pt x="1180" y="235"/>
                  </a:lnTo>
                  <a:lnTo>
                    <a:pt x="1188" y="237"/>
                  </a:lnTo>
                  <a:lnTo>
                    <a:pt x="1252" y="234"/>
                  </a:lnTo>
                  <a:lnTo>
                    <a:pt x="1314" y="232"/>
                  </a:lnTo>
                  <a:lnTo>
                    <a:pt x="1375" y="232"/>
                  </a:lnTo>
                  <a:lnTo>
                    <a:pt x="1437" y="232"/>
                  </a:lnTo>
                  <a:lnTo>
                    <a:pt x="1496" y="233"/>
                  </a:lnTo>
                  <a:lnTo>
                    <a:pt x="1556" y="233"/>
                  </a:lnTo>
                  <a:lnTo>
                    <a:pt x="1616" y="231"/>
                  </a:lnTo>
                  <a:lnTo>
                    <a:pt x="1677" y="228"/>
                  </a:lnTo>
                  <a:lnTo>
                    <a:pt x="1754" y="227"/>
                  </a:lnTo>
                  <a:lnTo>
                    <a:pt x="1831" y="226"/>
                  </a:lnTo>
                  <a:lnTo>
                    <a:pt x="1908" y="225"/>
                  </a:lnTo>
                  <a:lnTo>
                    <a:pt x="1985" y="224"/>
                  </a:lnTo>
                  <a:lnTo>
                    <a:pt x="2062" y="223"/>
                  </a:lnTo>
                  <a:lnTo>
                    <a:pt x="2140" y="222"/>
                  </a:lnTo>
                  <a:lnTo>
                    <a:pt x="2218" y="220"/>
                  </a:lnTo>
                  <a:lnTo>
                    <a:pt x="2294" y="219"/>
                  </a:lnTo>
                  <a:lnTo>
                    <a:pt x="2372" y="217"/>
                  </a:lnTo>
                  <a:lnTo>
                    <a:pt x="2449" y="216"/>
                  </a:lnTo>
                  <a:lnTo>
                    <a:pt x="2526" y="215"/>
                  </a:lnTo>
                  <a:lnTo>
                    <a:pt x="2604" y="214"/>
                  </a:lnTo>
                  <a:lnTo>
                    <a:pt x="2681" y="213"/>
                  </a:lnTo>
                  <a:lnTo>
                    <a:pt x="2757" y="212"/>
                  </a:lnTo>
                  <a:lnTo>
                    <a:pt x="2835" y="211"/>
                  </a:lnTo>
                  <a:lnTo>
                    <a:pt x="2912" y="210"/>
                  </a:lnTo>
                  <a:lnTo>
                    <a:pt x="2981" y="209"/>
                  </a:lnTo>
                  <a:lnTo>
                    <a:pt x="3052" y="208"/>
                  </a:lnTo>
                  <a:lnTo>
                    <a:pt x="3124" y="209"/>
                  </a:lnTo>
                  <a:lnTo>
                    <a:pt x="3197" y="209"/>
                  </a:lnTo>
                  <a:lnTo>
                    <a:pt x="3270" y="210"/>
                  </a:lnTo>
                  <a:lnTo>
                    <a:pt x="3343" y="210"/>
                  </a:lnTo>
                  <a:lnTo>
                    <a:pt x="3416" y="209"/>
                  </a:lnTo>
                  <a:lnTo>
                    <a:pt x="3487" y="206"/>
                  </a:lnTo>
                  <a:lnTo>
                    <a:pt x="3635" y="205"/>
                  </a:lnTo>
                  <a:lnTo>
                    <a:pt x="3883" y="204"/>
                  </a:lnTo>
                  <a:lnTo>
                    <a:pt x="4213" y="203"/>
                  </a:lnTo>
                  <a:lnTo>
                    <a:pt x="4615" y="201"/>
                  </a:lnTo>
                  <a:lnTo>
                    <a:pt x="5072" y="200"/>
                  </a:lnTo>
                  <a:lnTo>
                    <a:pt x="5572" y="199"/>
                  </a:lnTo>
                  <a:lnTo>
                    <a:pt x="6098" y="197"/>
                  </a:lnTo>
                  <a:lnTo>
                    <a:pt x="6640" y="196"/>
                  </a:lnTo>
                  <a:lnTo>
                    <a:pt x="7181" y="194"/>
                  </a:lnTo>
                  <a:lnTo>
                    <a:pt x="7708" y="193"/>
                  </a:lnTo>
                  <a:lnTo>
                    <a:pt x="8206" y="191"/>
                  </a:lnTo>
                  <a:lnTo>
                    <a:pt x="8663" y="190"/>
                  </a:lnTo>
                  <a:lnTo>
                    <a:pt x="9063" y="188"/>
                  </a:lnTo>
                  <a:lnTo>
                    <a:pt x="9392" y="187"/>
                  </a:lnTo>
                  <a:lnTo>
                    <a:pt x="9637" y="185"/>
                  </a:lnTo>
                  <a:lnTo>
                    <a:pt x="9783" y="183"/>
                  </a:lnTo>
                  <a:lnTo>
                    <a:pt x="9795" y="185"/>
                  </a:lnTo>
                  <a:lnTo>
                    <a:pt x="9809" y="186"/>
                  </a:lnTo>
                  <a:lnTo>
                    <a:pt x="9822" y="185"/>
                  </a:lnTo>
                  <a:lnTo>
                    <a:pt x="9836" y="184"/>
                  </a:lnTo>
                  <a:lnTo>
                    <a:pt x="9844" y="184"/>
                  </a:lnTo>
                  <a:lnTo>
                    <a:pt x="9850" y="184"/>
                  </a:lnTo>
                  <a:lnTo>
                    <a:pt x="9856" y="185"/>
                  </a:lnTo>
                  <a:lnTo>
                    <a:pt x="9861" y="186"/>
                  </a:lnTo>
                  <a:lnTo>
                    <a:pt x="9866" y="188"/>
                  </a:lnTo>
                  <a:lnTo>
                    <a:pt x="9871" y="191"/>
                  </a:lnTo>
                  <a:lnTo>
                    <a:pt x="9875" y="195"/>
                  </a:lnTo>
                  <a:lnTo>
                    <a:pt x="9878" y="200"/>
                  </a:lnTo>
                  <a:lnTo>
                    <a:pt x="9877" y="223"/>
                  </a:lnTo>
                  <a:lnTo>
                    <a:pt x="9877" y="244"/>
                  </a:lnTo>
                  <a:lnTo>
                    <a:pt x="9877" y="265"/>
                  </a:lnTo>
                  <a:lnTo>
                    <a:pt x="9879" y="287"/>
                  </a:lnTo>
                  <a:lnTo>
                    <a:pt x="9881" y="307"/>
                  </a:lnTo>
                  <a:lnTo>
                    <a:pt x="9885" y="328"/>
                  </a:lnTo>
                  <a:lnTo>
                    <a:pt x="9891" y="348"/>
                  </a:lnTo>
                  <a:lnTo>
                    <a:pt x="9897" y="369"/>
                  </a:lnTo>
                  <a:lnTo>
                    <a:pt x="9904" y="388"/>
                  </a:lnTo>
                  <a:lnTo>
                    <a:pt x="9912" y="407"/>
                  </a:lnTo>
                  <a:lnTo>
                    <a:pt x="9921" y="425"/>
                  </a:lnTo>
                  <a:lnTo>
                    <a:pt x="9931" y="443"/>
                  </a:lnTo>
                  <a:lnTo>
                    <a:pt x="9944" y="461"/>
                  </a:lnTo>
                  <a:lnTo>
                    <a:pt x="9956" y="478"/>
                  </a:lnTo>
                  <a:lnTo>
                    <a:pt x="9970" y="494"/>
                  </a:lnTo>
                  <a:lnTo>
                    <a:pt x="9986" y="510"/>
                  </a:lnTo>
                  <a:lnTo>
                    <a:pt x="9994" y="520"/>
                  </a:lnTo>
                  <a:lnTo>
                    <a:pt x="10004" y="530"/>
                  </a:lnTo>
                  <a:lnTo>
                    <a:pt x="10013" y="540"/>
                  </a:lnTo>
                  <a:lnTo>
                    <a:pt x="10024" y="550"/>
                  </a:lnTo>
                  <a:lnTo>
                    <a:pt x="10046" y="570"/>
                  </a:lnTo>
                  <a:lnTo>
                    <a:pt x="10066" y="590"/>
                  </a:lnTo>
                  <a:lnTo>
                    <a:pt x="10076" y="602"/>
                  </a:lnTo>
                  <a:lnTo>
                    <a:pt x="10084" y="613"/>
                  </a:lnTo>
                  <a:lnTo>
                    <a:pt x="10090" y="625"/>
                  </a:lnTo>
                  <a:lnTo>
                    <a:pt x="10094" y="637"/>
                  </a:lnTo>
                  <a:lnTo>
                    <a:pt x="10096" y="644"/>
                  </a:lnTo>
                  <a:lnTo>
                    <a:pt x="10097" y="650"/>
                  </a:lnTo>
                  <a:lnTo>
                    <a:pt x="10097" y="657"/>
                  </a:lnTo>
                  <a:lnTo>
                    <a:pt x="10096" y="664"/>
                  </a:lnTo>
                  <a:lnTo>
                    <a:pt x="10095" y="671"/>
                  </a:lnTo>
                  <a:lnTo>
                    <a:pt x="10094" y="678"/>
                  </a:lnTo>
                  <a:lnTo>
                    <a:pt x="10091" y="686"/>
                  </a:lnTo>
                  <a:lnTo>
                    <a:pt x="10088" y="694"/>
                  </a:lnTo>
                  <a:lnTo>
                    <a:pt x="10083" y="695"/>
                  </a:lnTo>
                  <a:lnTo>
                    <a:pt x="10078" y="697"/>
                  </a:lnTo>
                  <a:lnTo>
                    <a:pt x="10072" y="697"/>
                  </a:lnTo>
                  <a:lnTo>
                    <a:pt x="10068" y="697"/>
                  </a:lnTo>
                  <a:lnTo>
                    <a:pt x="10059" y="695"/>
                  </a:lnTo>
                  <a:lnTo>
                    <a:pt x="10051" y="692"/>
                  </a:lnTo>
                  <a:lnTo>
                    <a:pt x="10043" y="687"/>
                  </a:lnTo>
                  <a:lnTo>
                    <a:pt x="10035" y="681"/>
                  </a:lnTo>
                  <a:lnTo>
                    <a:pt x="10026" y="674"/>
                  </a:lnTo>
                  <a:lnTo>
                    <a:pt x="10019" y="667"/>
                  </a:lnTo>
                  <a:lnTo>
                    <a:pt x="10011" y="660"/>
                  </a:lnTo>
                  <a:lnTo>
                    <a:pt x="10003" y="654"/>
                  </a:lnTo>
                  <a:lnTo>
                    <a:pt x="9995" y="647"/>
                  </a:lnTo>
                  <a:lnTo>
                    <a:pt x="9987" y="642"/>
                  </a:lnTo>
                  <a:lnTo>
                    <a:pt x="9977" y="637"/>
                  </a:lnTo>
                  <a:lnTo>
                    <a:pt x="9967" y="635"/>
                  </a:lnTo>
                  <a:lnTo>
                    <a:pt x="9962" y="634"/>
                  </a:lnTo>
                  <a:lnTo>
                    <a:pt x="9957" y="634"/>
                  </a:lnTo>
                  <a:lnTo>
                    <a:pt x="9952" y="635"/>
                  </a:lnTo>
                  <a:lnTo>
                    <a:pt x="9946" y="636"/>
                  </a:lnTo>
                  <a:lnTo>
                    <a:pt x="9932" y="641"/>
                  </a:lnTo>
                  <a:lnTo>
                    <a:pt x="9920" y="646"/>
                  </a:lnTo>
                  <a:lnTo>
                    <a:pt x="9908" y="652"/>
                  </a:lnTo>
                  <a:lnTo>
                    <a:pt x="9897" y="660"/>
                  </a:lnTo>
                  <a:lnTo>
                    <a:pt x="9893" y="664"/>
                  </a:lnTo>
                  <a:lnTo>
                    <a:pt x="9887" y="668"/>
                  </a:lnTo>
                  <a:lnTo>
                    <a:pt x="9883" y="673"/>
                  </a:lnTo>
                  <a:lnTo>
                    <a:pt x="9879" y="679"/>
                  </a:lnTo>
                  <a:lnTo>
                    <a:pt x="9876" y="685"/>
                  </a:lnTo>
                  <a:lnTo>
                    <a:pt x="9873" y="692"/>
                  </a:lnTo>
                  <a:lnTo>
                    <a:pt x="9871" y="698"/>
                  </a:lnTo>
                  <a:lnTo>
                    <a:pt x="9869" y="705"/>
                  </a:lnTo>
                  <a:lnTo>
                    <a:pt x="9867" y="715"/>
                  </a:lnTo>
                  <a:lnTo>
                    <a:pt x="9865" y="724"/>
                  </a:lnTo>
                  <a:lnTo>
                    <a:pt x="9865" y="735"/>
                  </a:lnTo>
                  <a:lnTo>
                    <a:pt x="9865" y="744"/>
                  </a:lnTo>
                  <a:lnTo>
                    <a:pt x="9866" y="753"/>
                  </a:lnTo>
                  <a:lnTo>
                    <a:pt x="9868" y="762"/>
                  </a:lnTo>
                  <a:lnTo>
                    <a:pt x="9870" y="771"/>
                  </a:lnTo>
                  <a:lnTo>
                    <a:pt x="9873" y="781"/>
                  </a:lnTo>
                  <a:lnTo>
                    <a:pt x="9881" y="797"/>
                  </a:lnTo>
                  <a:lnTo>
                    <a:pt x="9891" y="813"/>
                  </a:lnTo>
                  <a:lnTo>
                    <a:pt x="9901" y="829"/>
                  </a:lnTo>
                  <a:lnTo>
                    <a:pt x="9912" y="843"/>
                  </a:lnTo>
                  <a:lnTo>
                    <a:pt x="9911" y="849"/>
                  </a:lnTo>
                  <a:lnTo>
                    <a:pt x="9910" y="854"/>
                  </a:lnTo>
                  <a:lnTo>
                    <a:pt x="9907" y="859"/>
                  </a:lnTo>
                  <a:lnTo>
                    <a:pt x="9905" y="863"/>
                  </a:lnTo>
                  <a:lnTo>
                    <a:pt x="9898" y="872"/>
                  </a:lnTo>
                  <a:lnTo>
                    <a:pt x="9890" y="880"/>
                  </a:lnTo>
                  <a:lnTo>
                    <a:pt x="9881" y="888"/>
                  </a:lnTo>
                  <a:lnTo>
                    <a:pt x="9874" y="896"/>
                  </a:lnTo>
                  <a:lnTo>
                    <a:pt x="9871" y="900"/>
                  </a:lnTo>
                  <a:lnTo>
                    <a:pt x="9868" y="905"/>
                  </a:lnTo>
                  <a:lnTo>
                    <a:pt x="9865" y="909"/>
                  </a:lnTo>
                  <a:lnTo>
                    <a:pt x="9863" y="914"/>
                  </a:lnTo>
                  <a:lnTo>
                    <a:pt x="9860" y="924"/>
                  </a:lnTo>
                  <a:lnTo>
                    <a:pt x="9857" y="934"/>
                  </a:lnTo>
                  <a:lnTo>
                    <a:pt x="9855" y="943"/>
                  </a:lnTo>
                  <a:lnTo>
                    <a:pt x="9855" y="953"/>
                  </a:lnTo>
                  <a:lnTo>
                    <a:pt x="9855" y="963"/>
                  </a:lnTo>
                  <a:lnTo>
                    <a:pt x="9855" y="973"/>
                  </a:lnTo>
                  <a:lnTo>
                    <a:pt x="9857" y="982"/>
                  </a:lnTo>
                  <a:lnTo>
                    <a:pt x="9859" y="991"/>
                  </a:lnTo>
                  <a:lnTo>
                    <a:pt x="9862" y="1001"/>
                  </a:lnTo>
                  <a:lnTo>
                    <a:pt x="9866" y="1011"/>
                  </a:lnTo>
                  <a:lnTo>
                    <a:pt x="9869" y="1019"/>
                  </a:lnTo>
                  <a:lnTo>
                    <a:pt x="9874" y="1028"/>
                  </a:lnTo>
                  <a:lnTo>
                    <a:pt x="9879" y="1036"/>
                  </a:lnTo>
                  <a:lnTo>
                    <a:pt x="9884" y="1044"/>
                  </a:lnTo>
                  <a:lnTo>
                    <a:pt x="9891" y="1051"/>
                  </a:lnTo>
                  <a:lnTo>
                    <a:pt x="9897" y="1059"/>
                  </a:lnTo>
                  <a:lnTo>
                    <a:pt x="9918" y="1068"/>
                  </a:lnTo>
                  <a:lnTo>
                    <a:pt x="9941" y="1078"/>
                  </a:lnTo>
                  <a:lnTo>
                    <a:pt x="9952" y="1081"/>
                  </a:lnTo>
                  <a:lnTo>
                    <a:pt x="9963" y="1083"/>
                  </a:lnTo>
                  <a:lnTo>
                    <a:pt x="9969" y="1082"/>
                  </a:lnTo>
                  <a:lnTo>
                    <a:pt x="9974" y="1081"/>
                  </a:lnTo>
                  <a:lnTo>
                    <a:pt x="9980" y="1079"/>
                  </a:lnTo>
                  <a:lnTo>
                    <a:pt x="9986" y="1076"/>
                  </a:lnTo>
                  <a:lnTo>
                    <a:pt x="9995" y="1070"/>
                  </a:lnTo>
                  <a:lnTo>
                    <a:pt x="10003" y="1064"/>
                  </a:lnTo>
                  <a:lnTo>
                    <a:pt x="10011" y="1056"/>
                  </a:lnTo>
                  <a:lnTo>
                    <a:pt x="10018" y="1047"/>
                  </a:lnTo>
                  <a:lnTo>
                    <a:pt x="10024" y="1038"/>
                  </a:lnTo>
                  <a:lnTo>
                    <a:pt x="10030" y="1028"/>
                  </a:lnTo>
                  <a:lnTo>
                    <a:pt x="10031" y="1023"/>
                  </a:lnTo>
                  <a:lnTo>
                    <a:pt x="10032" y="1017"/>
                  </a:lnTo>
                  <a:lnTo>
                    <a:pt x="10033" y="1012"/>
                  </a:lnTo>
                  <a:lnTo>
                    <a:pt x="10033" y="1004"/>
                  </a:lnTo>
                  <a:lnTo>
                    <a:pt x="10037" y="1001"/>
                  </a:lnTo>
                  <a:lnTo>
                    <a:pt x="10043" y="998"/>
                  </a:lnTo>
                  <a:lnTo>
                    <a:pt x="10049" y="997"/>
                  </a:lnTo>
                  <a:lnTo>
                    <a:pt x="10056" y="997"/>
                  </a:lnTo>
                  <a:lnTo>
                    <a:pt x="10062" y="998"/>
                  </a:lnTo>
                  <a:lnTo>
                    <a:pt x="10069" y="1000"/>
                  </a:lnTo>
                  <a:lnTo>
                    <a:pt x="10076" y="1003"/>
                  </a:lnTo>
                  <a:lnTo>
                    <a:pt x="10082" y="1007"/>
                  </a:lnTo>
                  <a:lnTo>
                    <a:pt x="10089" y="1016"/>
                  </a:lnTo>
                  <a:lnTo>
                    <a:pt x="10095" y="1025"/>
                  </a:lnTo>
                  <a:lnTo>
                    <a:pt x="10099" y="1035"/>
                  </a:lnTo>
                  <a:lnTo>
                    <a:pt x="10102" y="1045"/>
                  </a:lnTo>
                  <a:lnTo>
                    <a:pt x="10103" y="1056"/>
                  </a:lnTo>
                  <a:lnTo>
                    <a:pt x="10103" y="1066"/>
                  </a:lnTo>
                  <a:lnTo>
                    <a:pt x="10100" y="1077"/>
                  </a:lnTo>
                  <a:lnTo>
                    <a:pt x="10097" y="1087"/>
                  </a:lnTo>
                  <a:lnTo>
                    <a:pt x="10089" y="1104"/>
                  </a:lnTo>
                  <a:lnTo>
                    <a:pt x="10081" y="1119"/>
                  </a:lnTo>
                  <a:lnTo>
                    <a:pt x="10070" y="1133"/>
                  </a:lnTo>
                  <a:lnTo>
                    <a:pt x="10059" y="1148"/>
                  </a:lnTo>
                  <a:lnTo>
                    <a:pt x="10036" y="1174"/>
                  </a:lnTo>
                  <a:lnTo>
                    <a:pt x="10011" y="1200"/>
                  </a:lnTo>
                  <a:lnTo>
                    <a:pt x="9998" y="1213"/>
                  </a:lnTo>
                  <a:lnTo>
                    <a:pt x="9987" y="1226"/>
                  </a:lnTo>
                  <a:lnTo>
                    <a:pt x="9975" y="1239"/>
                  </a:lnTo>
                  <a:lnTo>
                    <a:pt x="9964" y="1253"/>
                  </a:lnTo>
                  <a:lnTo>
                    <a:pt x="9955" y="1268"/>
                  </a:lnTo>
                  <a:lnTo>
                    <a:pt x="9947" y="1283"/>
                  </a:lnTo>
                  <a:lnTo>
                    <a:pt x="9940" y="1300"/>
                  </a:lnTo>
                  <a:lnTo>
                    <a:pt x="9933" y="1317"/>
                  </a:lnTo>
                  <a:lnTo>
                    <a:pt x="9921" y="1369"/>
                  </a:lnTo>
                  <a:close/>
                  <a:moveTo>
                    <a:pt x="9912" y="1231"/>
                  </a:moveTo>
                  <a:lnTo>
                    <a:pt x="9905" y="1243"/>
                  </a:lnTo>
                  <a:lnTo>
                    <a:pt x="9899" y="1254"/>
                  </a:lnTo>
                  <a:lnTo>
                    <a:pt x="9893" y="1266"/>
                  </a:lnTo>
                  <a:lnTo>
                    <a:pt x="9887" y="1277"/>
                  </a:lnTo>
                  <a:lnTo>
                    <a:pt x="9878" y="1303"/>
                  </a:lnTo>
                  <a:lnTo>
                    <a:pt x="9871" y="1328"/>
                  </a:lnTo>
                  <a:lnTo>
                    <a:pt x="9864" y="1355"/>
                  </a:lnTo>
                  <a:lnTo>
                    <a:pt x="9859" y="1382"/>
                  </a:lnTo>
                  <a:lnTo>
                    <a:pt x="9853" y="1408"/>
                  </a:lnTo>
                  <a:lnTo>
                    <a:pt x="9848" y="1435"/>
                  </a:lnTo>
                  <a:lnTo>
                    <a:pt x="9829" y="1450"/>
                  </a:lnTo>
                  <a:lnTo>
                    <a:pt x="9784" y="1452"/>
                  </a:lnTo>
                  <a:lnTo>
                    <a:pt x="9739" y="1453"/>
                  </a:lnTo>
                  <a:lnTo>
                    <a:pt x="9694" y="1454"/>
                  </a:lnTo>
                  <a:lnTo>
                    <a:pt x="9649" y="1455"/>
                  </a:lnTo>
                  <a:lnTo>
                    <a:pt x="9603" y="1456"/>
                  </a:lnTo>
                  <a:lnTo>
                    <a:pt x="9558" y="1456"/>
                  </a:lnTo>
                  <a:lnTo>
                    <a:pt x="9512" y="1457"/>
                  </a:lnTo>
                  <a:lnTo>
                    <a:pt x="9467" y="1457"/>
                  </a:lnTo>
                  <a:lnTo>
                    <a:pt x="9421" y="1457"/>
                  </a:lnTo>
                  <a:lnTo>
                    <a:pt x="9376" y="1457"/>
                  </a:lnTo>
                  <a:lnTo>
                    <a:pt x="9331" y="1457"/>
                  </a:lnTo>
                  <a:lnTo>
                    <a:pt x="9286" y="1458"/>
                  </a:lnTo>
                  <a:lnTo>
                    <a:pt x="9242" y="1458"/>
                  </a:lnTo>
                  <a:lnTo>
                    <a:pt x="9198" y="1458"/>
                  </a:lnTo>
                  <a:lnTo>
                    <a:pt x="9155" y="1458"/>
                  </a:lnTo>
                  <a:lnTo>
                    <a:pt x="9112" y="1459"/>
                  </a:lnTo>
                  <a:lnTo>
                    <a:pt x="3106" y="1473"/>
                  </a:lnTo>
                  <a:lnTo>
                    <a:pt x="2985" y="1475"/>
                  </a:lnTo>
                  <a:lnTo>
                    <a:pt x="1954" y="1480"/>
                  </a:lnTo>
                  <a:lnTo>
                    <a:pt x="1906" y="1480"/>
                  </a:lnTo>
                  <a:lnTo>
                    <a:pt x="1859" y="1480"/>
                  </a:lnTo>
                  <a:lnTo>
                    <a:pt x="1812" y="1480"/>
                  </a:lnTo>
                  <a:lnTo>
                    <a:pt x="1765" y="1481"/>
                  </a:lnTo>
                  <a:lnTo>
                    <a:pt x="1719" y="1482"/>
                  </a:lnTo>
                  <a:lnTo>
                    <a:pt x="1673" y="1483"/>
                  </a:lnTo>
                  <a:lnTo>
                    <a:pt x="1627" y="1484"/>
                  </a:lnTo>
                  <a:lnTo>
                    <a:pt x="1581" y="1485"/>
                  </a:lnTo>
                  <a:lnTo>
                    <a:pt x="1536" y="1486"/>
                  </a:lnTo>
                  <a:lnTo>
                    <a:pt x="1490" y="1487"/>
                  </a:lnTo>
                  <a:lnTo>
                    <a:pt x="1445" y="1488"/>
                  </a:lnTo>
                  <a:lnTo>
                    <a:pt x="1399" y="1489"/>
                  </a:lnTo>
                  <a:lnTo>
                    <a:pt x="1353" y="1489"/>
                  </a:lnTo>
                  <a:lnTo>
                    <a:pt x="1307" y="1489"/>
                  </a:lnTo>
                  <a:lnTo>
                    <a:pt x="1260" y="1489"/>
                  </a:lnTo>
                  <a:lnTo>
                    <a:pt x="1213" y="1489"/>
                  </a:lnTo>
                  <a:lnTo>
                    <a:pt x="1209" y="1484"/>
                  </a:lnTo>
                  <a:lnTo>
                    <a:pt x="1207" y="1480"/>
                  </a:lnTo>
                  <a:lnTo>
                    <a:pt x="1204" y="1475"/>
                  </a:lnTo>
                  <a:lnTo>
                    <a:pt x="1203" y="1469"/>
                  </a:lnTo>
                  <a:lnTo>
                    <a:pt x="1203" y="1458"/>
                  </a:lnTo>
                  <a:lnTo>
                    <a:pt x="1204" y="1447"/>
                  </a:lnTo>
                  <a:lnTo>
                    <a:pt x="1205" y="1436"/>
                  </a:lnTo>
                  <a:lnTo>
                    <a:pt x="1205" y="1424"/>
                  </a:lnTo>
                  <a:lnTo>
                    <a:pt x="1205" y="1419"/>
                  </a:lnTo>
                  <a:lnTo>
                    <a:pt x="1204" y="1413"/>
                  </a:lnTo>
                  <a:lnTo>
                    <a:pt x="1202" y="1408"/>
                  </a:lnTo>
                  <a:lnTo>
                    <a:pt x="1200" y="1403"/>
                  </a:lnTo>
                  <a:lnTo>
                    <a:pt x="1196" y="1384"/>
                  </a:lnTo>
                  <a:lnTo>
                    <a:pt x="1191" y="1364"/>
                  </a:lnTo>
                  <a:lnTo>
                    <a:pt x="1186" y="1346"/>
                  </a:lnTo>
                  <a:lnTo>
                    <a:pt x="1179" y="1327"/>
                  </a:lnTo>
                  <a:lnTo>
                    <a:pt x="1171" y="1310"/>
                  </a:lnTo>
                  <a:lnTo>
                    <a:pt x="1162" y="1294"/>
                  </a:lnTo>
                  <a:lnTo>
                    <a:pt x="1150" y="1277"/>
                  </a:lnTo>
                  <a:lnTo>
                    <a:pt x="1139" y="1262"/>
                  </a:lnTo>
                  <a:lnTo>
                    <a:pt x="1139" y="1257"/>
                  </a:lnTo>
                  <a:lnTo>
                    <a:pt x="1140" y="1253"/>
                  </a:lnTo>
                  <a:lnTo>
                    <a:pt x="1142" y="1249"/>
                  </a:lnTo>
                  <a:lnTo>
                    <a:pt x="1144" y="1246"/>
                  </a:lnTo>
                  <a:lnTo>
                    <a:pt x="1151" y="1242"/>
                  </a:lnTo>
                  <a:lnTo>
                    <a:pt x="1158" y="1238"/>
                  </a:lnTo>
                  <a:lnTo>
                    <a:pt x="1167" y="1235"/>
                  </a:lnTo>
                  <a:lnTo>
                    <a:pt x="1175" y="1232"/>
                  </a:lnTo>
                  <a:lnTo>
                    <a:pt x="1179" y="1230"/>
                  </a:lnTo>
                  <a:lnTo>
                    <a:pt x="1182" y="1228"/>
                  </a:lnTo>
                  <a:lnTo>
                    <a:pt x="1185" y="1225"/>
                  </a:lnTo>
                  <a:lnTo>
                    <a:pt x="1188" y="1221"/>
                  </a:lnTo>
                  <a:lnTo>
                    <a:pt x="1196" y="1215"/>
                  </a:lnTo>
                  <a:lnTo>
                    <a:pt x="1202" y="1208"/>
                  </a:lnTo>
                  <a:lnTo>
                    <a:pt x="1209" y="1201"/>
                  </a:lnTo>
                  <a:lnTo>
                    <a:pt x="1214" y="1192"/>
                  </a:lnTo>
                  <a:lnTo>
                    <a:pt x="1218" y="1184"/>
                  </a:lnTo>
                  <a:lnTo>
                    <a:pt x="1222" y="1176"/>
                  </a:lnTo>
                  <a:lnTo>
                    <a:pt x="1225" y="1168"/>
                  </a:lnTo>
                  <a:lnTo>
                    <a:pt x="1227" y="1160"/>
                  </a:lnTo>
                  <a:lnTo>
                    <a:pt x="1234" y="1124"/>
                  </a:lnTo>
                  <a:lnTo>
                    <a:pt x="1243" y="1088"/>
                  </a:lnTo>
                  <a:lnTo>
                    <a:pt x="1248" y="1084"/>
                  </a:lnTo>
                  <a:lnTo>
                    <a:pt x="1254" y="1081"/>
                  </a:lnTo>
                  <a:lnTo>
                    <a:pt x="1259" y="1079"/>
                  </a:lnTo>
                  <a:lnTo>
                    <a:pt x="1264" y="1077"/>
                  </a:lnTo>
                  <a:lnTo>
                    <a:pt x="1276" y="1075"/>
                  </a:lnTo>
                  <a:lnTo>
                    <a:pt x="1288" y="1075"/>
                  </a:lnTo>
                  <a:lnTo>
                    <a:pt x="1300" y="1075"/>
                  </a:lnTo>
                  <a:lnTo>
                    <a:pt x="1312" y="1074"/>
                  </a:lnTo>
                  <a:lnTo>
                    <a:pt x="1317" y="1073"/>
                  </a:lnTo>
                  <a:lnTo>
                    <a:pt x="1323" y="1071"/>
                  </a:lnTo>
                  <a:lnTo>
                    <a:pt x="1328" y="1069"/>
                  </a:lnTo>
                  <a:lnTo>
                    <a:pt x="1332" y="1066"/>
                  </a:lnTo>
                  <a:lnTo>
                    <a:pt x="1340" y="1068"/>
                  </a:lnTo>
                  <a:lnTo>
                    <a:pt x="1348" y="1068"/>
                  </a:lnTo>
                  <a:lnTo>
                    <a:pt x="1355" y="1068"/>
                  </a:lnTo>
                  <a:lnTo>
                    <a:pt x="1361" y="1067"/>
                  </a:lnTo>
                  <a:lnTo>
                    <a:pt x="1373" y="1062"/>
                  </a:lnTo>
                  <a:lnTo>
                    <a:pt x="1384" y="1056"/>
                  </a:lnTo>
                  <a:lnTo>
                    <a:pt x="1395" y="1048"/>
                  </a:lnTo>
                  <a:lnTo>
                    <a:pt x="1406" y="1042"/>
                  </a:lnTo>
                  <a:lnTo>
                    <a:pt x="1412" y="1039"/>
                  </a:lnTo>
                  <a:lnTo>
                    <a:pt x="1418" y="1037"/>
                  </a:lnTo>
                  <a:lnTo>
                    <a:pt x="1424" y="1035"/>
                  </a:lnTo>
                  <a:lnTo>
                    <a:pt x="1431" y="1034"/>
                  </a:lnTo>
                  <a:lnTo>
                    <a:pt x="1439" y="1030"/>
                  </a:lnTo>
                  <a:lnTo>
                    <a:pt x="1446" y="1025"/>
                  </a:lnTo>
                  <a:lnTo>
                    <a:pt x="1452" y="1020"/>
                  </a:lnTo>
                  <a:lnTo>
                    <a:pt x="1458" y="1014"/>
                  </a:lnTo>
                  <a:lnTo>
                    <a:pt x="1468" y="1001"/>
                  </a:lnTo>
                  <a:lnTo>
                    <a:pt x="1476" y="988"/>
                  </a:lnTo>
                  <a:lnTo>
                    <a:pt x="1492" y="960"/>
                  </a:lnTo>
                  <a:lnTo>
                    <a:pt x="1508" y="932"/>
                  </a:lnTo>
                  <a:lnTo>
                    <a:pt x="1509" y="922"/>
                  </a:lnTo>
                  <a:lnTo>
                    <a:pt x="1509" y="912"/>
                  </a:lnTo>
                  <a:lnTo>
                    <a:pt x="1509" y="902"/>
                  </a:lnTo>
                  <a:lnTo>
                    <a:pt x="1508" y="893"/>
                  </a:lnTo>
                  <a:lnTo>
                    <a:pt x="1507" y="884"/>
                  </a:lnTo>
                  <a:lnTo>
                    <a:pt x="1505" y="875"/>
                  </a:lnTo>
                  <a:lnTo>
                    <a:pt x="1502" y="865"/>
                  </a:lnTo>
                  <a:lnTo>
                    <a:pt x="1499" y="856"/>
                  </a:lnTo>
                  <a:lnTo>
                    <a:pt x="1496" y="847"/>
                  </a:lnTo>
                  <a:lnTo>
                    <a:pt x="1492" y="839"/>
                  </a:lnTo>
                  <a:lnTo>
                    <a:pt x="1487" y="831"/>
                  </a:lnTo>
                  <a:lnTo>
                    <a:pt x="1482" y="821"/>
                  </a:lnTo>
                  <a:lnTo>
                    <a:pt x="1475" y="813"/>
                  </a:lnTo>
                  <a:lnTo>
                    <a:pt x="1469" y="806"/>
                  </a:lnTo>
                  <a:lnTo>
                    <a:pt x="1463" y="798"/>
                  </a:lnTo>
                  <a:lnTo>
                    <a:pt x="1456" y="791"/>
                  </a:lnTo>
                  <a:lnTo>
                    <a:pt x="1438" y="783"/>
                  </a:lnTo>
                  <a:lnTo>
                    <a:pt x="1417" y="774"/>
                  </a:lnTo>
                  <a:lnTo>
                    <a:pt x="1407" y="770"/>
                  </a:lnTo>
                  <a:lnTo>
                    <a:pt x="1396" y="767"/>
                  </a:lnTo>
                  <a:lnTo>
                    <a:pt x="1384" y="764"/>
                  </a:lnTo>
                  <a:lnTo>
                    <a:pt x="1374" y="762"/>
                  </a:lnTo>
                  <a:lnTo>
                    <a:pt x="1363" y="761"/>
                  </a:lnTo>
                  <a:lnTo>
                    <a:pt x="1352" y="761"/>
                  </a:lnTo>
                  <a:lnTo>
                    <a:pt x="1340" y="761"/>
                  </a:lnTo>
                  <a:lnTo>
                    <a:pt x="1329" y="763"/>
                  </a:lnTo>
                  <a:lnTo>
                    <a:pt x="1319" y="766"/>
                  </a:lnTo>
                  <a:lnTo>
                    <a:pt x="1309" y="770"/>
                  </a:lnTo>
                  <a:lnTo>
                    <a:pt x="1299" y="775"/>
                  </a:lnTo>
                  <a:lnTo>
                    <a:pt x="1289" y="784"/>
                  </a:lnTo>
                  <a:lnTo>
                    <a:pt x="1286" y="782"/>
                  </a:lnTo>
                  <a:lnTo>
                    <a:pt x="1283" y="781"/>
                  </a:lnTo>
                  <a:lnTo>
                    <a:pt x="1280" y="780"/>
                  </a:lnTo>
                  <a:lnTo>
                    <a:pt x="1277" y="780"/>
                  </a:lnTo>
                  <a:lnTo>
                    <a:pt x="1271" y="780"/>
                  </a:lnTo>
                  <a:lnTo>
                    <a:pt x="1265" y="781"/>
                  </a:lnTo>
                  <a:lnTo>
                    <a:pt x="1259" y="781"/>
                  </a:lnTo>
                  <a:lnTo>
                    <a:pt x="1254" y="780"/>
                  </a:lnTo>
                  <a:lnTo>
                    <a:pt x="1252" y="778"/>
                  </a:lnTo>
                  <a:lnTo>
                    <a:pt x="1249" y="775"/>
                  </a:lnTo>
                  <a:lnTo>
                    <a:pt x="1247" y="772"/>
                  </a:lnTo>
                  <a:lnTo>
                    <a:pt x="1246" y="768"/>
                  </a:lnTo>
                  <a:lnTo>
                    <a:pt x="1247" y="760"/>
                  </a:lnTo>
                  <a:lnTo>
                    <a:pt x="1247" y="752"/>
                  </a:lnTo>
                  <a:lnTo>
                    <a:pt x="1247" y="744"/>
                  </a:lnTo>
                  <a:lnTo>
                    <a:pt x="1246" y="737"/>
                  </a:lnTo>
                  <a:lnTo>
                    <a:pt x="1243" y="721"/>
                  </a:lnTo>
                  <a:lnTo>
                    <a:pt x="1238" y="708"/>
                  </a:lnTo>
                  <a:lnTo>
                    <a:pt x="1231" y="694"/>
                  </a:lnTo>
                  <a:lnTo>
                    <a:pt x="1223" y="681"/>
                  </a:lnTo>
                  <a:lnTo>
                    <a:pt x="1214" y="669"/>
                  </a:lnTo>
                  <a:lnTo>
                    <a:pt x="1203" y="658"/>
                  </a:lnTo>
                  <a:lnTo>
                    <a:pt x="1192" y="647"/>
                  </a:lnTo>
                  <a:lnTo>
                    <a:pt x="1180" y="636"/>
                  </a:lnTo>
                  <a:lnTo>
                    <a:pt x="1168" y="626"/>
                  </a:lnTo>
                  <a:lnTo>
                    <a:pt x="1154" y="617"/>
                  </a:lnTo>
                  <a:lnTo>
                    <a:pt x="1129" y="599"/>
                  </a:lnTo>
                  <a:lnTo>
                    <a:pt x="1104" y="582"/>
                  </a:lnTo>
                  <a:lnTo>
                    <a:pt x="1102" y="573"/>
                  </a:lnTo>
                  <a:lnTo>
                    <a:pt x="1101" y="565"/>
                  </a:lnTo>
                  <a:lnTo>
                    <a:pt x="1102" y="557"/>
                  </a:lnTo>
                  <a:lnTo>
                    <a:pt x="1104" y="550"/>
                  </a:lnTo>
                  <a:lnTo>
                    <a:pt x="1107" y="542"/>
                  </a:lnTo>
                  <a:lnTo>
                    <a:pt x="1111" y="536"/>
                  </a:lnTo>
                  <a:lnTo>
                    <a:pt x="1116" y="529"/>
                  </a:lnTo>
                  <a:lnTo>
                    <a:pt x="1122" y="523"/>
                  </a:lnTo>
                  <a:lnTo>
                    <a:pt x="1133" y="511"/>
                  </a:lnTo>
                  <a:lnTo>
                    <a:pt x="1145" y="498"/>
                  </a:lnTo>
                  <a:lnTo>
                    <a:pt x="1150" y="491"/>
                  </a:lnTo>
                  <a:lnTo>
                    <a:pt x="1155" y="485"/>
                  </a:lnTo>
                  <a:lnTo>
                    <a:pt x="1159" y="478"/>
                  </a:lnTo>
                  <a:lnTo>
                    <a:pt x="1164" y="471"/>
                  </a:lnTo>
                  <a:lnTo>
                    <a:pt x="1171" y="449"/>
                  </a:lnTo>
                  <a:lnTo>
                    <a:pt x="1178" y="429"/>
                  </a:lnTo>
                  <a:lnTo>
                    <a:pt x="1184" y="408"/>
                  </a:lnTo>
                  <a:lnTo>
                    <a:pt x="1189" y="387"/>
                  </a:lnTo>
                  <a:lnTo>
                    <a:pt x="1193" y="365"/>
                  </a:lnTo>
                  <a:lnTo>
                    <a:pt x="1196" y="343"/>
                  </a:lnTo>
                  <a:lnTo>
                    <a:pt x="1197" y="321"/>
                  </a:lnTo>
                  <a:lnTo>
                    <a:pt x="1197" y="298"/>
                  </a:lnTo>
                  <a:lnTo>
                    <a:pt x="1199" y="294"/>
                  </a:lnTo>
                  <a:lnTo>
                    <a:pt x="1201" y="291"/>
                  </a:lnTo>
                  <a:lnTo>
                    <a:pt x="1204" y="289"/>
                  </a:lnTo>
                  <a:lnTo>
                    <a:pt x="1208" y="286"/>
                  </a:lnTo>
                  <a:lnTo>
                    <a:pt x="1214" y="284"/>
                  </a:lnTo>
                  <a:lnTo>
                    <a:pt x="1221" y="282"/>
                  </a:lnTo>
                  <a:lnTo>
                    <a:pt x="1237" y="280"/>
                  </a:lnTo>
                  <a:lnTo>
                    <a:pt x="1253" y="279"/>
                  </a:lnTo>
                  <a:lnTo>
                    <a:pt x="1283" y="282"/>
                  </a:lnTo>
                  <a:lnTo>
                    <a:pt x="1314" y="284"/>
                  </a:lnTo>
                  <a:lnTo>
                    <a:pt x="1344" y="285"/>
                  </a:lnTo>
                  <a:lnTo>
                    <a:pt x="1374" y="286"/>
                  </a:lnTo>
                  <a:lnTo>
                    <a:pt x="1432" y="286"/>
                  </a:lnTo>
                  <a:lnTo>
                    <a:pt x="1491" y="284"/>
                  </a:lnTo>
                  <a:lnTo>
                    <a:pt x="1549" y="283"/>
                  </a:lnTo>
                  <a:lnTo>
                    <a:pt x="1607" y="281"/>
                  </a:lnTo>
                  <a:lnTo>
                    <a:pt x="1667" y="281"/>
                  </a:lnTo>
                  <a:lnTo>
                    <a:pt x="1727" y="283"/>
                  </a:lnTo>
                  <a:lnTo>
                    <a:pt x="1768" y="282"/>
                  </a:lnTo>
                  <a:lnTo>
                    <a:pt x="1809" y="281"/>
                  </a:lnTo>
                  <a:lnTo>
                    <a:pt x="1851" y="279"/>
                  </a:lnTo>
                  <a:lnTo>
                    <a:pt x="1890" y="277"/>
                  </a:lnTo>
                  <a:lnTo>
                    <a:pt x="1931" y="276"/>
                  </a:lnTo>
                  <a:lnTo>
                    <a:pt x="1972" y="276"/>
                  </a:lnTo>
                  <a:lnTo>
                    <a:pt x="2012" y="277"/>
                  </a:lnTo>
                  <a:lnTo>
                    <a:pt x="2053" y="279"/>
                  </a:lnTo>
                  <a:lnTo>
                    <a:pt x="2130" y="277"/>
                  </a:lnTo>
                  <a:lnTo>
                    <a:pt x="2207" y="276"/>
                  </a:lnTo>
                  <a:lnTo>
                    <a:pt x="2284" y="274"/>
                  </a:lnTo>
                  <a:lnTo>
                    <a:pt x="2361" y="273"/>
                  </a:lnTo>
                  <a:lnTo>
                    <a:pt x="2437" y="273"/>
                  </a:lnTo>
                  <a:lnTo>
                    <a:pt x="2514" y="272"/>
                  </a:lnTo>
                  <a:lnTo>
                    <a:pt x="2591" y="271"/>
                  </a:lnTo>
                  <a:lnTo>
                    <a:pt x="2667" y="271"/>
                  </a:lnTo>
                  <a:lnTo>
                    <a:pt x="2744" y="270"/>
                  </a:lnTo>
                  <a:lnTo>
                    <a:pt x="2821" y="270"/>
                  </a:lnTo>
                  <a:lnTo>
                    <a:pt x="2897" y="269"/>
                  </a:lnTo>
                  <a:lnTo>
                    <a:pt x="2974" y="269"/>
                  </a:lnTo>
                  <a:lnTo>
                    <a:pt x="3052" y="268"/>
                  </a:lnTo>
                  <a:lnTo>
                    <a:pt x="3128" y="266"/>
                  </a:lnTo>
                  <a:lnTo>
                    <a:pt x="3206" y="265"/>
                  </a:lnTo>
                  <a:lnTo>
                    <a:pt x="3284" y="264"/>
                  </a:lnTo>
                  <a:lnTo>
                    <a:pt x="3333" y="261"/>
                  </a:lnTo>
                  <a:lnTo>
                    <a:pt x="3381" y="260"/>
                  </a:lnTo>
                  <a:lnTo>
                    <a:pt x="3430" y="260"/>
                  </a:lnTo>
                  <a:lnTo>
                    <a:pt x="3479" y="261"/>
                  </a:lnTo>
                  <a:lnTo>
                    <a:pt x="3528" y="262"/>
                  </a:lnTo>
                  <a:lnTo>
                    <a:pt x="3577" y="262"/>
                  </a:lnTo>
                  <a:lnTo>
                    <a:pt x="3603" y="261"/>
                  </a:lnTo>
                  <a:lnTo>
                    <a:pt x="3627" y="260"/>
                  </a:lnTo>
                  <a:lnTo>
                    <a:pt x="3653" y="258"/>
                  </a:lnTo>
                  <a:lnTo>
                    <a:pt x="3678" y="256"/>
                  </a:lnTo>
                  <a:lnTo>
                    <a:pt x="3689" y="258"/>
                  </a:lnTo>
                  <a:lnTo>
                    <a:pt x="3699" y="259"/>
                  </a:lnTo>
                  <a:lnTo>
                    <a:pt x="3709" y="260"/>
                  </a:lnTo>
                  <a:lnTo>
                    <a:pt x="3720" y="260"/>
                  </a:lnTo>
                  <a:lnTo>
                    <a:pt x="3742" y="260"/>
                  </a:lnTo>
                  <a:lnTo>
                    <a:pt x="3763" y="259"/>
                  </a:lnTo>
                  <a:lnTo>
                    <a:pt x="3785" y="257"/>
                  </a:lnTo>
                  <a:lnTo>
                    <a:pt x="3806" y="255"/>
                  </a:lnTo>
                  <a:lnTo>
                    <a:pt x="3829" y="254"/>
                  </a:lnTo>
                  <a:lnTo>
                    <a:pt x="3850" y="254"/>
                  </a:lnTo>
                  <a:lnTo>
                    <a:pt x="3948" y="254"/>
                  </a:lnTo>
                  <a:lnTo>
                    <a:pt x="4145" y="254"/>
                  </a:lnTo>
                  <a:lnTo>
                    <a:pt x="4428" y="254"/>
                  </a:lnTo>
                  <a:lnTo>
                    <a:pt x="4781" y="254"/>
                  </a:lnTo>
                  <a:lnTo>
                    <a:pt x="5191" y="253"/>
                  </a:lnTo>
                  <a:lnTo>
                    <a:pt x="5643" y="253"/>
                  </a:lnTo>
                  <a:lnTo>
                    <a:pt x="6125" y="252"/>
                  </a:lnTo>
                  <a:lnTo>
                    <a:pt x="6619" y="251"/>
                  </a:lnTo>
                  <a:lnTo>
                    <a:pt x="7114" y="251"/>
                  </a:lnTo>
                  <a:lnTo>
                    <a:pt x="7596" y="250"/>
                  </a:lnTo>
                  <a:lnTo>
                    <a:pt x="8048" y="249"/>
                  </a:lnTo>
                  <a:lnTo>
                    <a:pt x="8459" y="249"/>
                  </a:lnTo>
                  <a:lnTo>
                    <a:pt x="8813" y="248"/>
                  </a:lnTo>
                  <a:lnTo>
                    <a:pt x="9096" y="247"/>
                  </a:lnTo>
                  <a:lnTo>
                    <a:pt x="9296" y="247"/>
                  </a:lnTo>
                  <a:lnTo>
                    <a:pt x="9395" y="246"/>
                  </a:lnTo>
                  <a:lnTo>
                    <a:pt x="9434" y="247"/>
                  </a:lnTo>
                  <a:lnTo>
                    <a:pt x="9474" y="247"/>
                  </a:lnTo>
                  <a:lnTo>
                    <a:pt x="9515" y="246"/>
                  </a:lnTo>
                  <a:lnTo>
                    <a:pt x="9556" y="245"/>
                  </a:lnTo>
                  <a:lnTo>
                    <a:pt x="9597" y="243"/>
                  </a:lnTo>
                  <a:lnTo>
                    <a:pt x="9638" y="243"/>
                  </a:lnTo>
                  <a:lnTo>
                    <a:pt x="9677" y="243"/>
                  </a:lnTo>
                  <a:lnTo>
                    <a:pt x="9715" y="245"/>
                  </a:lnTo>
                  <a:lnTo>
                    <a:pt x="9735" y="244"/>
                  </a:lnTo>
                  <a:lnTo>
                    <a:pt x="9754" y="243"/>
                  </a:lnTo>
                  <a:lnTo>
                    <a:pt x="9772" y="243"/>
                  </a:lnTo>
                  <a:lnTo>
                    <a:pt x="9792" y="242"/>
                  </a:lnTo>
                  <a:lnTo>
                    <a:pt x="9800" y="251"/>
                  </a:lnTo>
                  <a:lnTo>
                    <a:pt x="9806" y="261"/>
                  </a:lnTo>
                  <a:lnTo>
                    <a:pt x="9811" y="274"/>
                  </a:lnTo>
                  <a:lnTo>
                    <a:pt x="9815" y="286"/>
                  </a:lnTo>
                  <a:lnTo>
                    <a:pt x="9822" y="310"/>
                  </a:lnTo>
                  <a:lnTo>
                    <a:pt x="9829" y="336"/>
                  </a:lnTo>
                  <a:lnTo>
                    <a:pt x="9832" y="350"/>
                  </a:lnTo>
                  <a:lnTo>
                    <a:pt x="9836" y="364"/>
                  </a:lnTo>
                  <a:lnTo>
                    <a:pt x="9841" y="377"/>
                  </a:lnTo>
                  <a:lnTo>
                    <a:pt x="9847" y="389"/>
                  </a:lnTo>
                  <a:lnTo>
                    <a:pt x="9860" y="415"/>
                  </a:lnTo>
                  <a:lnTo>
                    <a:pt x="9874" y="439"/>
                  </a:lnTo>
                  <a:lnTo>
                    <a:pt x="9890" y="464"/>
                  </a:lnTo>
                  <a:lnTo>
                    <a:pt x="9905" y="487"/>
                  </a:lnTo>
                  <a:lnTo>
                    <a:pt x="9921" y="511"/>
                  </a:lnTo>
                  <a:lnTo>
                    <a:pt x="9937" y="535"/>
                  </a:lnTo>
                  <a:lnTo>
                    <a:pt x="9945" y="539"/>
                  </a:lnTo>
                  <a:lnTo>
                    <a:pt x="9953" y="543"/>
                  </a:lnTo>
                  <a:lnTo>
                    <a:pt x="9957" y="547"/>
                  </a:lnTo>
                  <a:lnTo>
                    <a:pt x="9959" y="550"/>
                  </a:lnTo>
                  <a:lnTo>
                    <a:pt x="9960" y="555"/>
                  </a:lnTo>
                  <a:lnTo>
                    <a:pt x="9958" y="560"/>
                  </a:lnTo>
                  <a:lnTo>
                    <a:pt x="9957" y="566"/>
                  </a:lnTo>
                  <a:lnTo>
                    <a:pt x="9955" y="571"/>
                  </a:lnTo>
                  <a:lnTo>
                    <a:pt x="9952" y="575"/>
                  </a:lnTo>
                  <a:lnTo>
                    <a:pt x="9948" y="577"/>
                  </a:lnTo>
                  <a:lnTo>
                    <a:pt x="9944" y="578"/>
                  </a:lnTo>
                  <a:lnTo>
                    <a:pt x="9940" y="579"/>
                  </a:lnTo>
                  <a:lnTo>
                    <a:pt x="9934" y="579"/>
                  </a:lnTo>
                  <a:lnTo>
                    <a:pt x="9929" y="578"/>
                  </a:lnTo>
                  <a:lnTo>
                    <a:pt x="9919" y="576"/>
                  </a:lnTo>
                  <a:lnTo>
                    <a:pt x="9908" y="573"/>
                  </a:lnTo>
                  <a:lnTo>
                    <a:pt x="9903" y="573"/>
                  </a:lnTo>
                  <a:lnTo>
                    <a:pt x="9898" y="573"/>
                  </a:lnTo>
                  <a:lnTo>
                    <a:pt x="9893" y="574"/>
                  </a:lnTo>
                  <a:lnTo>
                    <a:pt x="9887" y="576"/>
                  </a:lnTo>
                  <a:lnTo>
                    <a:pt x="9877" y="580"/>
                  </a:lnTo>
                  <a:lnTo>
                    <a:pt x="9868" y="585"/>
                  </a:lnTo>
                  <a:lnTo>
                    <a:pt x="9859" y="592"/>
                  </a:lnTo>
                  <a:lnTo>
                    <a:pt x="9852" y="598"/>
                  </a:lnTo>
                  <a:lnTo>
                    <a:pt x="9844" y="605"/>
                  </a:lnTo>
                  <a:lnTo>
                    <a:pt x="9837" y="613"/>
                  </a:lnTo>
                  <a:lnTo>
                    <a:pt x="9831" y="621"/>
                  </a:lnTo>
                  <a:lnTo>
                    <a:pt x="9825" y="629"/>
                  </a:lnTo>
                  <a:lnTo>
                    <a:pt x="9820" y="639"/>
                  </a:lnTo>
                  <a:lnTo>
                    <a:pt x="9816" y="648"/>
                  </a:lnTo>
                  <a:lnTo>
                    <a:pt x="9813" y="657"/>
                  </a:lnTo>
                  <a:lnTo>
                    <a:pt x="9810" y="667"/>
                  </a:lnTo>
                  <a:lnTo>
                    <a:pt x="9808" y="676"/>
                  </a:lnTo>
                  <a:lnTo>
                    <a:pt x="9806" y="687"/>
                  </a:lnTo>
                  <a:lnTo>
                    <a:pt x="9805" y="696"/>
                  </a:lnTo>
                  <a:lnTo>
                    <a:pt x="9805" y="706"/>
                  </a:lnTo>
                  <a:lnTo>
                    <a:pt x="9807" y="711"/>
                  </a:lnTo>
                  <a:lnTo>
                    <a:pt x="9808" y="718"/>
                  </a:lnTo>
                  <a:lnTo>
                    <a:pt x="9807" y="721"/>
                  </a:lnTo>
                  <a:lnTo>
                    <a:pt x="9806" y="723"/>
                  </a:lnTo>
                  <a:lnTo>
                    <a:pt x="9805" y="726"/>
                  </a:lnTo>
                  <a:lnTo>
                    <a:pt x="9802" y="727"/>
                  </a:lnTo>
                  <a:lnTo>
                    <a:pt x="9798" y="729"/>
                  </a:lnTo>
                  <a:lnTo>
                    <a:pt x="9793" y="729"/>
                  </a:lnTo>
                  <a:lnTo>
                    <a:pt x="9790" y="729"/>
                  </a:lnTo>
                  <a:lnTo>
                    <a:pt x="9786" y="729"/>
                  </a:lnTo>
                  <a:lnTo>
                    <a:pt x="9780" y="726"/>
                  </a:lnTo>
                  <a:lnTo>
                    <a:pt x="9774" y="723"/>
                  </a:lnTo>
                  <a:lnTo>
                    <a:pt x="9768" y="718"/>
                  </a:lnTo>
                  <a:lnTo>
                    <a:pt x="9762" y="714"/>
                  </a:lnTo>
                  <a:lnTo>
                    <a:pt x="9756" y="710"/>
                  </a:lnTo>
                  <a:lnTo>
                    <a:pt x="9749" y="707"/>
                  </a:lnTo>
                  <a:lnTo>
                    <a:pt x="9737" y="706"/>
                  </a:lnTo>
                  <a:lnTo>
                    <a:pt x="9726" y="706"/>
                  </a:lnTo>
                  <a:lnTo>
                    <a:pt x="9715" y="707"/>
                  </a:lnTo>
                  <a:lnTo>
                    <a:pt x="9703" y="708"/>
                  </a:lnTo>
                  <a:lnTo>
                    <a:pt x="9693" y="711"/>
                  </a:lnTo>
                  <a:lnTo>
                    <a:pt x="9682" y="713"/>
                  </a:lnTo>
                  <a:lnTo>
                    <a:pt x="9672" y="717"/>
                  </a:lnTo>
                  <a:lnTo>
                    <a:pt x="9663" y="721"/>
                  </a:lnTo>
                  <a:lnTo>
                    <a:pt x="9652" y="726"/>
                  </a:lnTo>
                  <a:lnTo>
                    <a:pt x="9643" y="733"/>
                  </a:lnTo>
                  <a:lnTo>
                    <a:pt x="9634" y="739"/>
                  </a:lnTo>
                  <a:lnTo>
                    <a:pt x="9626" y="746"/>
                  </a:lnTo>
                  <a:lnTo>
                    <a:pt x="9619" y="754"/>
                  </a:lnTo>
                  <a:lnTo>
                    <a:pt x="9611" y="763"/>
                  </a:lnTo>
                  <a:lnTo>
                    <a:pt x="9604" y="772"/>
                  </a:lnTo>
                  <a:lnTo>
                    <a:pt x="9598" y="783"/>
                  </a:lnTo>
                  <a:lnTo>
                    <a:pt x="9594" y="803"/>
                  </a:lnTo>
                  <a:lnTo>
                    <a:pt x="9591" y="824"/>
                  </a:lnTo>
                  <a:lnTo>
                    <a:pt x="9590" y="843"/>
                  </a:lnTo>
                  <a:lnTo>
                    <a:pt x="9591" y="863"/>
                  </a:lnTo>
                  <a:lnTo>
                    <a:pt x="9593" y="883"/>
                  </a:lnTo>
                  <a:lnTo>
                    <a:pt x="9596" y="902"/>
                  </a:lnTo>
                  <a:lnTo>
                    <a:pt x="9599" y="911"/>
                  </a:lnTo>
                  <a:lnTo>
                    <a:pt x="9602" y="921"/>
                  </a:lnTo>
                  <a:lnTo>
                    <a:pt x="9606" y="930"/>
                  </a:lnTo>
                  <a:lnTo>
                    <a:pt x="9610" y="939"/>
                  </a:lnTo>
                  <a:lnTo>
                    <a:pt x="9618" y="950"/>
                  </a:lnTo>
                  <a:lnTo>
                    <a:pt x="9626" y="960"/>
                  </a:lnTo>
                  <a:lnTo>
                    <a:pt x="9635" y="969"/>
                  </a:lnTo>
                  <a:lnTo>
                    <a:pt x="9644" y="975"/>
                  </a:lnTo>
                  <a:lnTo>
                    <a:pt x="9655" y="979"/>
                  </a:lnTo>
                  <a:lnTo>
                    <a:pt x="9667" y="983"/>
                  </a:lnTo>
                  <a:lnTo>
                    <a:pt x="9678" y="985"/>
                  </a:lnTo>
                  <a:lnTo>
                    <a:pt x="9690" y="986"/>
                  </a:lnTo>
                  <a:lnTo>
                    <a:pt x="9702" y="987"/>
                  </a:lnTo>
                  <a:lnTo>
                    <a:pt x="9715" y="986"/>
                  </a:lnTo>
                  <a:lnTo>
                    <a:pt x="9728" y="986"/>
                  </a:lnTo>
                  <a:lnTo>
                    <a:pt x="9740" y="985"/>
                  </a:lnTo>
                  <a:lnTo>
                    <a:pt x="9764" y="982"/>
                  </a:lnTo>
                  <a:lnTo>
                    <a:pt x="9786" y="980"/>
                  </a:lnTo>
                  <a:lnTo>
                    <a:pt x="9790" y="983"/>
                  </a:lnTo>
                  <a:lnTo>
                    <a:pt x="9793" y="987"/>
                  </a:lnTo>
                  <a:lnTo>
                    <a:pt x="9795" y="991"/>
                  </a:lnTo>
                  <a:lnTo>
                    <a:pt x="9796" y="995"/>
                  </a:lnTo>
                  <a:lnTo>
                    <a:pt x="9798" y="1004"/>
                  </a:lnTo>
                  <a:lnTo>
                    <a:pt x="9798" y="1015"/>
                  </a:lnTo>
                  <a:lnTo>
                    <a:pt x="9796" y="1026"/>
                  </a:lnTo>
                  <a:lnTo>
                    <a:pt x="9795" y="1037"/>
                  </a:lnTo>
                  <a:lnTo>
                    <a:pt x="9796" y="1042"/>
                  </a:lnTo>
                  <a:lnTo>
                    <a:pt x="9798" y="1047"/>
                  </a:lnTo>
                  <a:lnTo>
                    <a:pt x="9799" y="1052"/>
                  </a:lnTo>
                  <a:lnTo>
                    <a:pt x="9802" y="1057"/>
                  </a:lnTo>
                  <a:lnTo>
                    <a:pt x="9808" y="1067"/>
                  </a:lnTo>
                  <a:lnTo>
                    <a:pt x="9814" y="1076"/>
                  </a:lnTo>
                  <a:lnTo>
                    <a:pt x="9821" y="1085"/>
                  </a:lnTo>
                  <a:lnTo>
                    <a:pt x="9828" y="1094"/>
                  </a:lnTo>
                  <a:lnTo>
                    <a:pt x="9836" y="1102"/>
                  </a:lnTo>
                  <a:lnTo>
                    <a:pt x="9845" y="1109"/>
                  </a:lnTo>
                  <a:lnTo>
                    <a:pt x="9854" y="1116"/>
                  </a:lnTo>
                  <a:lnTo>
                    <a:pt x="9863" y="1122"/>
                  </a:lnTo>
                  <a:lnTo>
                    <a:pt x="9873" y="1127"/>
                  </a:lnTo>
                  <a:lnTo>
                    <a:pt x="9882" y="1131"/>
                  </a:lnTo>
                  <a:lnTo>
                    <a:pt x="9894" y="1135"/>
                  </a:lnTo>
                  <a:lnTo>
                    <a:pt x="9905" y="1138"/>
                  </a:lnTo>
                  <a:lnTo>
                    <a:pt x="9916" y="1141"/>
                  </a:lnTo>
                  <a:lnTo>
                    <a:pt x="9927" y="1143"/>
                  </a:lnTo>
                  <a:lnTo>
                    <a:pt x="9940" y="1144"/>
                  </a:lnTo>
                  <a:lnTo>
                    <a:pt x="9952" y="1144"/>
                  </a:lnTo>
                  <a:lnTo>
                    <a:pt x="9957" y="1151"/>
                  </a:lnTo>
                  <a:lnTo>
                    <a:pt x="9960" y="1157"/>
                  </a:lnTo>
                  <a:lnTo>
                    <a:pt x="9961" y="1162"/>
                  </a:lnTo>
                  <a:lnTo>
                    <a:pt x="9961" y="1167"/>
                  </a:lnTo>
                  <a:lnTo>
                    <a:pt x="9959" y="1172"/>
                  </a:lnTo>
                  <a:lnTo>
                    <a:pt x="9955" y="1177"/>
                  </a:lnTo>
                  <a:lnTo>
                    <a:pt x="9951" y="1182"/>
                  </a:lnTo>
                  <a:lnTo>
                    <a:pt x="9946" y="1187"/>
                  </a:lnTo>
                  <a:lnTo>
                    <a:pt x="9936" y="1198"/>
                  </a:lnTo>
                  <a:lnTo>
                    <a:pt x="9924" y="1208"/>
                  </a:lnTo>
                  <a:lnTo>
                    <a:pt x="9920" y="1213"/>
                  </a:lnTo>
                  <a:lnTo>
                    <a:pt x="9916" y="1219"/>
                  </a:lnTo>
                  <a:lnTo>
                    <a:pt x="9913" y="1225"/>
                  </a:lnTo>
                  <a:lnTo>
                    <a:pt x="9912" y="1231"/>
                  </a:lnTo>
                  <a:close/>
                  <a:moveTo>
                    <a:pt x="9860" y="564"/>
                  </a:moveTo>
                  <a:lnTo>
                    <a:pt x="9847" y="576"/>
                  </a:lnTo>
                  <a:lnTo>
                    <a:pt x="9834" y="587"/>
                  </a:lnTo>
                  <a:lnTo>
                    <a:pt x="9823" y="601"/>
                  </a:lnTo>
                  <a:lnTo>
                    <a:pt x="9813" y="614"/>
                  </a:lnTo>
                  <a:lnTo>
                    <a:pt x="9804" y="628"/>
                  </a:lnTo>
                  <a:lnTo>
                    <a:pt x="9796" y="643"/>
                  </a:lnTo>
                  <a:lnTo>
                    <a:pt x="9790" y="659"/>
                  </a:lnTo>
                  <a:lnTo>
                    <a:pt x="9786" y="675"/>
                  </a:lnTo>
                  <a:lnTo>
                    <a:pt x="9782" y="680"/>
                  </a:lnTo>
                  <a:lnTo>
                    <a:pt x="9777" y="683"/>
                  </a:lnTo>
                  <a:lnTo>
                    <a:pt x="9772" y="686"/>
                  </a:lnTo>
                  <a:lnTo>
                    <a:pt x="9767" y="688"/>
                  </a:lnTo>
                  <a:lnTo>
                    <a:pt x="9762" y="688"/>
                  </a:lnTo>
                  <a:lnTo>
                    <a:pt x="9756" y="688"/>
                  </a:lnTo>
                  <a:lnTo>
                    <a:pt x="9749" y="688"/>
                  </a:lnTo>
                  <a:lnTo>
                    <a:pt x="9743" y="687"/>
                  </a:lnTo>
                  <a:lnTo>
                    <a:pt x="9731" y="683"/>
                  </a:lnTo>
                  <a:lnTo>
                    <a:pt x="9719" y="680"/>
                  </a:lnTo>
                  <a:lnTo>
                    <a:pt x="9708" y="677"/>
                  </a:lnTo>
                  <a:lnTo>
                    <a:pt x="9696" y="676"/>
                  </a:lnTo>
                  <a:lnTo>
                    <a:pt x="9685" y="679"/>
                  </a:lnTo>
                  <a:lnTo>
                    <a:pt x="9675" y="682"/>
                  </a:lnTo>
                  <a:lnTo>
                    <a:pt x="9664" y="688"/>
                  </a:lnTo>
                  <a:lnTo>
                    <a:pt x="9654" y="693"/>
                  </a:lnTo>
                  <a:lnTo>
                    <a:pt x="9644" y="698"/>
                  </a:lnTo>
                  <a:lnTo>
                    <a:pt x="9635" y="704"/>
                  </a:lnTo>
                  <a:lnTo>
                    <a:pt x="9627" y="711"/>
                  </a:lnTo>
                  <a:lnTo>
                    <a:pt x="9619" y="718"/>
                  </a:lnTo>
                  <a:lnTo>
                    <a:pt x="9610" y="726"/>
                  </a:lnTo>
                  <a:lnTo>
                    <a:pt x="9603" y="735"/>
                  </a:lnTo>
                  <a:lnTo>
                    <a:pt x="9597" y="743"/>
                  </a:lnTo>
                  <a:lnTo>
                    <a:pt x="9591" y="752"/>
                  </a:lnTo>
                  <a:lnTo>
                    <a:pt x="9585" y="761"/>
                  </a:lnTo>
                  <a:lnTo>
                    <a:pt x="9580" y="771"/>
                  </a:lnTo>
                  <a:lnTo>
                    <a:pt x="9575" y="782"/>
                  </a:lnTo>
                  <a:lnTo>
                    <a:pt x="9571" y="792"/>
                  </a:lnTo>
                  <a:lnTo>
                    <a:pt x="9566" y="805"/>
                  </a:lnTo>
                  <a:lnTo>
                    <a:pt x="9562" y="818"/>
                  </a:lnTo>
                  <a:lnTo>
                    <a:pt x="9559" y="834"/>
                  </a:lnTo>
                  <a:lnTo>
                    <a:pt x="9557" y="848"/>
                  </a:lnTo>
                  <a:lnTo>
                    <a:pt x="9556" y="863"/>
                  </a:lnTo>
                  <a:lnTo>
                    <a:pt x="9557" y="879"/>
                  </a:lnTo>
                  <a:lnTo>
                    <a:pt x="9559" y="894"/>
                  </a:lnTo>
                  <a:lnTo>
                    <a:pt x="9564" y="909"/>
                  </a:lnTo>
                  <a:lnTo>
                    <a:pt x="9568" y="918"/>
                  </a:lnTo>
                  <a:lnTo>
                    <a:pt x="9571" y="926"/>
                  </a:lnTo>
                  <a:lnTo>
                    <a:pt x="9575" y="933"/>
                  </a:lnTo>
                  <a:lnTo>
                    <a:pt x="9580" y="940"/>
                  </a:lnTo>
                  <a:lnTo>
                    <a:pt x="9585" y="947"/>
                  </a:lnTo>
                  <a:lnTo>
                    <a:pt x="9591" y="953"/>
                  </a:lnTo>
                  <a:lnTo>
                    <a:pt x="9598" y="960"/>
                  </a:lnTo>
                  <a:lnTo>
                    <a:pt x="9604" y="967"/>
                  </a:lnTo>
                  <a:lnTo>
                    <a:pt x="9635" y="988"/>
                  </a:lnTo>
                  <a:lnTo>
                    <a:pt x="9666" y="1010"/>
                  </a:lnTo>
                  <a:lnTo>
                    <a:pt x="9762" y="1012"/>
                  </a:lnTo>
                  <a:lnTo>
                    <a:pt x="9767" y="1027"/>
                  </a:lnTo>
                  <a:lnTo>
                    <a:pt x="9771" y="1043"/>
                  </a:lnTo>
                  <a:lnTo>
                    <a:pt x="9773" y="1051"/>
                  </a:lnTo>
                  <a:lnTo>
                    <a:pt x="9776" y="1060"/>
                  </a:lnTo>
                  <a:lnTo>
                    <a:pt x="9779" y="1068"/>
                  </a:lnTo>
                  <a:lnTo>
                    <a:pt x="9783" y="1076"/>
                  </a:lnTo>
                  <a:lnTo>
                    <a:pt x="9793" y="1091"/>
                  </a:lnTo>
                  <a:lnTo>
                    <a:pt x="9805" y="1107"/>
                  </a:lnTo>
                  <a:lnTo>
                    <a:pt x="9811" y="1114"/>
                  </a:lnTo>
                  <a:lnTo>
                    <a:pt x="9818" y="1121"/>
                  </a:lnTo>
                  <a:lnTo>
                    <a:pt x="9825" y="1127"/>
                  </a:lnTo>
                  <a:lnTo>
                    <a:pt x="9832" y="1133"/>
                  </a:lnTo>
                  <a:lnTo>
                    <a:pt x="9840" y="1138"/>
                  </a:lnTo>
                  <a:lnTo>
                    <a:pt x="9849" y="1143"/>
                  </a:lnTo>
                  <a:lnTo>
                    <a:pt x="9857" y="1149"/>
                  </a:lnTo>
                  <a:lnTo>
                    <a:pt x="9866" y="1152"/>
                  </a:lnTo>
                  <a:lnTo>
                    <a:pt x="9874" y="1156"/>
                  </a:lnTo>
                  <a:lnTo>
                    <a:pt x="9883" y="1158"/>
                  </a:lnTo>
                  <a:lnTo>
                    <a:pt x="9894" y="1160"/>
                  </a:lnTo>
                  <a:lnTo>
                    <a:pt x="9903" y="1161"/>
                  </a:lnTo>
                  <a:lnTo>
                    <a:pt x="9906" y="1166"/>
                  </a:lnTo>
                  <a:lnTo>
                    <a:pt x="9907" y="1171"/>
                  </a:lnTo>
                  <a:lnTo>
                    <a:pt x="9908" y="1177"/>
                  </a:lnTo>
                  <a:lnTo>
                    <a:pt x="9907" y="1182"/>
                  </a:lnTo>
                  <a:lnTo>
                    <a:pt x="9905" y="1187"/>
                  </a:lnTo>
                  <a:lnTo>
                    <a:pt x="9903" y="1191"/>
                  </a:lnTo>
                  <a:lnTo>
                    <a:pt x="9901" y="1197"/>
                  </a:lnTo>
                  <a:lnTo>
                    <a:pt x="9897" y="1202"/>
                  </a:lnTo>
                  <a:lnTo>
                    <a:pt x="9891" y="1211"/>
                  </a:lnTo>
                  <a:lnTo>
                    <a:pt x="9883" y="1221"/>
                  </a:lnTo>
                  <a:lnTo>
                    <a:pt x="9880" y="1225"/>
                  </a:lnTo>
                  <a:lnTo>
                    <a:pt x="9878" y="1230"/>
                  </a:lnTo>
                  <a:lnTo>
                    <a:pt x="9876" y="1235"/>
                  </a:lnTo>
                  <a:lnTo>
                    <a:pt x="9875" y="1241"/>
                  </a:lnTo>
                  <a:lnTo>
                    <a:pt x="9866" y="1262"/>
                  </a:lnTo>
                  <a:lnTo>
                    <a:pt x="9858" y="1283"/>
                  </a:lnTo>
                  <a:lnTo>
                    <a:pt x="9852" y="1305"/>
                  </a:lnTo>
                  <a:lnTo>
                    <a:pt x="9846" y="1327"/>
                  </a:lnTo>
                  <a:lnTo>
                    <a:pt x="9840" y="1350"/>
                  </a:lnTo>
                  <a:lnTo>
                    <a:pt x="9835" y="1372"/>
                  </a:lnTo>
                  <a:lnTo>
                    <a:pt x="9829" y="1395"/>
                  </a:lnTo>
                  <a:lnTo>
                    <a:pt x="9823" y="1416"/>
                  </a:lnTo>
                  <a:lnTo>
                    <a:pt x="9815" y="1420"/>
                  </a:lnTo>
                  <a:lnTo>
                    <a:pt x="9806" y="1423"/>
                  </a:lnTo>
                  <a:lnTo>
                    <a:pt x="9796" y="1426"/>
                  </a:lnTo>
                  <a:lnTo>
                    <a:pt x="9786" y="1428"/>
                  </a:lnTo>
                  <a:lnTo>
                    <a:pt x="9765" y="1430"/>
                  </a:lnTo>
                  <a:lnTo>
                    <a:pt x="9743" y="1430"/>
                  </a:lnTo>
                  <a:lnTo>
                    <a:pt x="9720" y="1430"/>
                  </a:lnTo>
                  <a:lnTo>
                    <a:pt x="9697" y="1429"/>
                  </a:lnTo>
                  <a:lnTo>
                    <a:pt x="9675" y="1430"/>
                  </a:lnTo>
                  <a:lnTo>
                    <a:pt x="9653" y="1431"/>
                  </a:lnTo>
                  <a:lnTo>
                    <a:pt x="9592" y="1430"/>
                  </a:lnTo>
                  <a:lnTo>
                    <a:pt x="9532" y="1431"/>
                  </a:lnTo>
                  <a:lnTo>
                    <a:pt x="9470" y="1431"/>
                  </a:lnTo>
                  <a:lnTo>
                    <a:pt x="9409" y="1432"/>
                  </a:lnTo>
                  <a:lnTo>
                    <a:pt x="9349" y="1433"/>
                  </a:lnTo>
                  <a:lnTo>
                    <a:pt x="9287" y="1433"/>
                  </a:lnTo>
                  <a:lnTo>
                    <a:pt x="9227" y="1433"/>
                  </a:lnTo>
                  <a:lnTo>
                    <a:pt x="9168" y="1431"/>
                  </a:lnTo>
                  <a:lnTo>
                    <a:pt x="9164" y="1433"/>
                  </a:lnTo>
                  <a:lnTo>
                    <a:pt x="9161" y="1434"/>
                  </a:lnTo>
                  <a:lnTo>
                    <a:pt x="9157" y="1435"/>
                  </a:lnTo>
                  <a:lnTo>
                    <a:pt x="9153" y="1436"/>
                  </a:lnTo>
                  <a:lnTo>
                    <a:pt x="9150" y="1435"/>
                  </a:lnTo>
                  <a:lnTo>
                    <a:pt x="9147" y="1435"/>
                  </a:lnTo>
                  <a:lnTo>
                    <a:pt x="9145" y="1433"/>
                  </a:lnTo>
                  <a:lnTo>
                    <a:pt x="9142" y="1431"/>
                  </a:lnTo>
                  <a:lnTo>
                    <a:pt x="2998" y="1449"/>
                  </a:lnTo>
                  <a:lnTo>
                    <a:pt x="2906" y="1450"/>
                  </a:lnTo>
                  <a:lnTo>
                    <a:pt x="2813" y="1450"/>
                  </a:lnTo>
                  <a:lnTo>
                    <a:pt x="2723" y="1451"/>
                  </a:lnTo>
                  <a:lnTo>
                    <a:pt x="2632" y="1451"/>
                  </a:lnTo>
                  <a:lnTo>
                    <a:pt x="2542" y="1452"/>
                  </a:lnTo>
                  <a:lnTo>
                    <a:pt x="2451" y="1453"/>
                  </a:lnTo>
                  <a:lnTo>
                    <a:pt x="2361" y="1453"/>
                  </a:lnTo>
                  <a:lnTo>
                    <a:pt x="2270" y="1454"/>
                  </a:lnTo>
                  <a:lnTo>
                    <a:pt x="2180" y="1455"/>
                  </a:lnTo>
                  <a:lnTo>
                    <a:pt x="2090" y="1456"/>
                  </a:lnTo>
                  <a:lnTo>
                    <a:pt x="2000" y="1457"/>
                  </a:lnTo>
                  <a:lnTo>
                    <a:pt x="1909" y="1458"/>
                  </a:lnTo>
                  <a:lnTo>
                    <a:pt x="1819" y="1459"/>
                  </a:lnTo>
                  <a:lnTo>
                    <a:pt x="1728" y="1460"/>
                  </a:lnTo>
                  <a:lnTo>
                    <a:pt x="1637" y="1462"/>
                  </a:lnTo>
                  <a:lnTo>
                    <a:pt x="1545" y="1463"/>
                  </a:lnTo>
                  <a:lnTo>
                    <a:pt x="1508" y="1464"/>
                  </a:lnTo>
                  <a:lnTo>
                    <a:pt x="1470" y="1463"/>
                  </a:lnTo>
                  <a:lnTo>
                    <a:pt x="1432" y="1462"/>
                  </a:lnTo>
                  <a:lnTo>
                    <a:pt x="1394" y="1461"/>
                  </a:lnTo>
                  <a:lnTo>
                    <a:pt x="1356" y="1459"/>
                  </a:lnTo>
                  <a:lnTo>
                    <a:pt x="1318" y="1459"/>
                  </a:lnTo>
                  <a:lnTo>
                    <a:pt x="1280" y="1459"/>
                  </a:lnTo>
                  <a:lnTo>
                    <a:pt x="1243" y="1461"/>
                  </a:lnTo>
                  <a:lnTo>
                    <a:pt x="1236" y="1437"/>
                  </a:lnTo>
                  <a:lnTo>
                    <a:pt x="1230" y="1411"/>
                  </a:lnTo>
                  <a:lnTo>
                    <a:pt x="1224" y="1386"/>
                  </a:lnTo>
                  <a:lnTo>
                    <a:pt x="1218" y="1361"/>
                  </a:lnTo>
                  <a:lnTo>
                    <a:pt x="1212" y="1336"/>
                  </a:lnTo>
                  <a:lnTo>
                    <a:pt x="1203" y="1312"/>
                  </a:lnTo>
                  <a:lnTo>
                    <a:pt x="1199" y="1301"/>
                  </a:lnTo>
                  <a:lnTo>
                    <a:pt x="1194" y="1290"/>
                  </a:lnTo>
                  <a:lnTo>
                    <a:pt x="1188" y="1278"/>
                  </a:lnTo>
                  <a:lnTo>
                    <a:pt x="1182" y="1268"/>
                  </a:lnTo>
                  <a:lnTo>
                    <a:pt x="1192" y="1261"/>
                  </a:lnTo>
                  <a:lnTo>
                    <a:pt x="1201" y="1254"/>
                  </a:lnTo>
                  <a:lnTo>
                    <a:pt x="1210" y="1246"/>
                  </a:lnTo>
                  <a:lnTo>
                    <a:pt x="1218" y="1237"/>
                  </a:lnTo>
                  <a:lnTo>
                    <a:pt x="1226" y="1228"/>
                  </a:lnTo>
                  <a:lnTo>
                    <a:pt x="1233" y="1219"/>
                  </a:lnTo>
                  <a:lnTo>
                    <a:pt x="1239" y="1209"/>
                  </a:lnTo>
                  <a:lnTo>
                    <a:pt x="1245" y="1199"/>
                  </a:lnTo>
                  <a:lnTo>
                    <a:pt x="1250" y="1188"/>
                  </a:lnTo>
                  <a:lnTo>
                    <a:pt x="1256" y="1177"/>
                  </a:lnTo>
                  <a:lnTo>
                    <a:pt x="1260" y="1167"/>
                  </a:lnTo>
                  <a:lnTo>
                    <a:pt x="1264" y="1156"/>
                  </a:lnTo>
                  <a:lnTo>
                    <a:pt x="1270" y="1132"/>
                  </a:lnTo>
                  <a:lnTo>
                    <a:pt x="1274" y="1110"/>
                  </a:lnTo>
                  <a:lnTo>
                    <a:pt x="1278" y="1106"/>
                  </a:lnTo>
                  <a:lnTo>
                    <a:pt x="1281" y="1104"/>
                  </a:lnTo>
                  <a:lnTo>
                    <a:pt x="1285" y="1104"/>
                  </a:lnTo>
                  <a:lnTo>
                    <a:pt x="1289" y="1104"/>
                  </a:lnTo>
                  <a:lnTo>
                    <a:pt x="1299" y="1105"/>
                  </a:lnTo>
                  <a:lnTo>
                    <a:pt x="1308" y="1107"/>
                  </a:lnTo>
                  <a:lnTo>
                    <a:pt x="1340" y="1099"/>
                  </a:lnTo>
                  <a:lnTo>
                    <a:pt x="1374" y="1091"/>
                  </a:lnTo>
                  <a:lnTo>
                    <a:pt x="1391" y="1086"/>
                  </a:lnTo>
                  <a:lnTo>
                    <a:pt x="1407" y="1080"/>
                  </a:lnTo>
                  <a:lnTo>
                    <a:pt x="1422" y="1074"/>
                  </a:lnTo>
                  <a:lnTo>
                    <a:pt x="1438" y="1067"/>
                  </a:lnTo>
                  <a:lnTo>
                    <a:pt x="1453" y="1059"/>
                  </a:lnTo>
                  <a:lnTo>
                    <a:pt x="1466" y="1048"/>
                  </a:lnTo>
                  <a:lnTo>
                    <a:pt x="1479" y="1038"/>
                  </a:lnTo>
                  <a:lnTo>
                    <a:pt x="1492" y="1027"/>
                  </a:lnTo>
                  <a:lnTo>
                    <a:pt x="1502" y="1014"/>
                  </a:lnTo>
                  <a:lnTo>
                    <a:pt x="1512" y="999"/>
                  </a:lnTo>
                  <a:lnTo>
                    <a:pt x="1516" y="991"/>
                  </a:lnTo>
                  <a:lnTo>
                    <a:pt x="1520" y="983"/>
                  </a:lnTo>
                  <a:lnTo>
                    <a:pt x="1523" y="974"/>
                  </a:lnTo>
                  <a:lnTo>
                    <a:pt x="1526" y="966"/>
                  </a:lnTo>
                  <a:lnTo>
                    <a:pt x="1531" y="942"/>
                  </a:lnTo>
                  <a:lnTo>
                    <a:pt x="1533" y="918"/>
                  </a:lnTo>
                  <a:lnTo>
                    <a:pt x="1533" y="905"/>
                  </a:lnTo>
                  <a:lnTo>
                    <a:pt x="1533" y="893"/>
                  </a:lnTo>
                  <a:lnTo>
                    <a:pt x="1532" y="881"/>
                  </a:lnTo>
                  <a:lnTo>
                    <a:pt x="1531" y="868"/>
                  </a:lnTo>
                  <a:lnTo>
                    <a:pt x="1528" y="856"/>
                  </a:lnTo>
                  <a:lnTo>
                    <a:pt x="1524" y="845"/>
                  </a:lnTo>
                  <a:lnTo>
                    <a:pt x="1520" y="833"/>
                  </a:lnTo>
                  <a:lnTo>
                    <a:pt x="1515" y="821"/>
                  </a:lnTo>
                  <a:lnTo>
                    <a:pt x="1509" y="811"/>
                  </a:lnTo>
                  <a:lnTo>
                    <a:pt x="1502" y="802"/>
                  </a:lnTo>
                  <a:lnTo>
                    <a:pt x="1493" y="793"/>
                  </a:lnTo>
                  <a:lnTo>
                    <a:pt x="1484" y="784"/>
                  </a:lnTo>
                  <a:lnTo>
                    <a:pt x="1467" y="772"/>
                  </a:lnTo>
                  <a:lnTo>
                    <a:pt x="1451" y="762"/>
                  </a:lnTo>
                  <a:lnTo>
                    <a:pt x="1433" y="754"/>
                  </a:lnTo>
                  <a:lnTo>
                    <a:pt x="1416" y="747"/>
                  </a:lnTo>
                  <a:lnTo>
                    <a:pt x="1398" y="742"/>
                  </a:lnTo>
                  <a:lnTo>
                    <a:pt x="1378" y="738"/>
                  </a:lnTo>
                  <a:lnTo>
                    <a:pt x="1359" y="735"/>
                  </a:lnTo>
                  <a:lnTo>
                    <a:pt x="1338" y="734"/>
                  </a:lnTo>
                  <a:lnTo>
                    <a:pt x="1274" y="750"/>
                  </a:lnTo>
                  <a:lnTo>
                    <a:pt x="1270" y="741"/>
                  </a:lnTo>
                  <a:lnTo>
                    <a:pt x="1267" y="732"/>
                  </a:lnTo>
                  <a:lnTo>
                    <a:pt x="1264" y="722"/>
                  </a:lnTo>
                  <a:lnTo>
                    <a:pt x="1261" y="712"/>
                  </a:lnTo>
                  <a:lnTo>
                    <a:pt x="1257" y="693"/>
                  </a:lnTo>
                  <a:lnTo>
                    <a:pt x="1253" y="673"/>
                  </a:lnTo>
                  <a:lnTo>
                    <a:pt x="1228" y="646"/>
                  </a:lnTo>
                  <a:lnTo>
                    <a:pt x="1201" y="620"/>
                  </a:lnTo>
                  <a:lnTo>
                    <a:pt x="1174" y="594"/>
                  </a:lnTo>
                  <a:lnTo>
                    <a:pt x="1148" y="566"/>
                  </a:lnTo>
                  <a:lnTo>
                    <a:pt x="1147" y="561"/>
                  </a:lnTo>
                  <a:lnTo>
                    <a:pt x="1148" y="557"/>
                  </a:lnTo>
                  <a:lnTo>
                    <a:pt x="1149" y="552"/>
                  </a:lnTo>
                  <a:lnTo>
                    <a:pt x="1150" y="547"/>
                  </a:lnTo>
                  <a:lnTo>
                    <a:pt x="1154" y="537"/>
                  </a:lnTo>
                  <a:lnTo>
                    <a:pt x="1159" y="528"/>
                  </a:lnTo>
                  <a:lnTo>
                    <a:pt x="1172" y="512"/>
                  </a:lnTo>
                  <a:lnTo>
                    <a:pt x="1185" y="495"/>
                  </a:lnTo>
                  <a:lnTo>
                    <a:pt x="1192" y="474"/>
                  </a:lnTo>
                  <a:lnTo>
                    <a:pt x="1199" y="454"/>
                  </a:lnTo>
                  <a:lnTo>
                    <a:pt x="1208" y="433"/>
                  </a:lnTo>
                  <a:lnTo>
                    <a:pt x="1215" y="413"/>
                  </a:lnTo>
                  <a:lnTo>
                    <a:pt x="1221" y="391"/>
                  </a:lnTo>
                  <a:lnTo>
                    <a:pt x="1226" y="370"/>
                  </a:lnTo>
                  <a:lnTo>
                    <a:pt x="1228" y="359"/>
                  </a:lnTo>
                  <a:lnTo>
                    <a:pt x="1230" y="348"/>
                  </a:lnTo>
                  <a:lnTo>
                    <a:pt x="1231" y="337"/>
                  </a:lnTo>
                  <a:lnTo>
                    <a:pt x="1231" y="326"/>
                  </a:lnTo>
                  <a:lnTo>
                    <a:pt x="1248" y="323"/>
                  </a:lnTo>
                  <a:lnTo>
                    <a:pt x="1266" y="321"/>
                  </a:lnTo>
                  <a:lnTo>
                    <a:pt x="1284" y="321"/>
                  </a:lnTo>
                  <a:lnTo>
                    <a:pt x="1302" y="320"/>
                  </a:lnTo>
                  <a:lnTo>
                    <a:pt x="1338" y="321"/>
                  </a:lnTo>
                  <a:lnTo>
                    <a:pt x="1375" y="322"/>
                  </a:lnTo>
                  <a:lnTo>
                    <a:pt x="1412" y="323"/>
                  </a:lnTo>
                  <a:lnTo>
                    <a:pt x="1448" y="322"/>
                  </a:lnTo>
                  <a:lnTo>
                    <a:pt x="1465" y="321"/>
                  </a:lnTo>
                  <a:lnTo>
                    <a:pt x="1484" y="318"/>
                  </a:lnTo>
                  <a:lnTo>
                    <a:pt x="1500" y="315"/>
                  </a:lnTo>
                  <a:lnTo>
                    <a:pt x="1517" y="309"/>
                  </a:lnTo>
                  <a:lnTo>
                    <a:pt x="1718" y="310"/>
                  </a:lnTo>
                  <a:lnTo>
                    <a:pt x="1842" y="308"/>
                  </a:lnTo>
                  <a:lnTo>
                    <a:pt x="1966" y="306"/>
                  </a:lnTo>
                  <a:lnTo>
                    <a:pt x="2091" y="305"/>
                  </a:lnTo>
                  <a:lnTo>
                    <a:pt x="2215" y="303"/>
                  </a:lnTo>
                  <a:lnTo>
                    <a:pt x="2340" y="302"/>
                  </a:lnTo>
                  <a:lnTo>
                    <a:pt x="2464" y="301"/>
                  </a:lnTo>
                  <a:lnTo>
                    <a:pt x="2589" y="300"/>
                  </a:lnTo>
                  <a:lnTo>
                    <a:pt x="2712" y="298"/>
                  </a:lnTo>
                  <a:lnTo>
                    <a:pt x="2837" y="297"/>
                  </a:lnTo>
                  <a:lnTo>
                    <a:pt x="2961" y="296"/>
                  </a:lnTo>
                  <a:lnTo>
                    <a:pt x="3085" y="295"/>
                  </a:lnTo>
                  <a:lnTo>
                    <a:pt x="3209" y="294"/>
                  </a:lnTo>
                  <a:lnTo>
                    <a:pt x="3334" y="292"/>
                  </a:lnTo>
                  <a:lnTo>
                    <a:pt x="3458" y="291"/>
                  </a:lnTo>
                  <a:lnTo>
                    <a:pt x="3581" y="289"/>
                  </a:lnTo>
                  <a:lnTo>
                    <a:pt x="3706" y="287"/>
                  </a:lnTo>
                  <a:lnTo>
                    <a:pt x="3831" y="286"/>
                  </a:lnTo>
                  <a:lnTo>
                    <a:pt x="4056" y="286"/>
                  </a:lnTo>
                  <a:lnTo>
                    <a:pt x="4365" y="285"/>
                  </a:lnTo>
                  <a:lnTo>
                    <a:pt x="4747" y="284"/>
                  </a:lnTo>
                  <a:lnTo>
                    <a:pt x="5184" y="284"/>
                  </a:lnTo>
                  <a:lnTo>
                    <a:pt x="5665" y="283"/>
                  </a:lnTo>
                  <a:lnTo>
                    <a:pt x="6173" y="283"/>
                  </a:lnTo>
                  <a:lnTo>
                    <a:pt x="6696" y="282"/>
                  </a:lnTo>
                  <a:lnTo>
                    <a:pt x="7218" y="281"/>
                  </a:lnTo>
                  <a:lnTo>
                    <a:pt x="7727" y="281"/>
                  </a:lnTo>
                  <a:lnTo>
                    <a:pt x="8208" y="280"/>
                  </a:lnTo>
                  <a:lnTo>
                    <a:pt x="8646" y="280"/>
                  </a:lnTo>
                  <a:lnTo>
                    <a:pt x="9028" y="279"/>
                  </a:lnTo>
                  <a:lnTo>
                    <a:pt x="9339" y="278"/>
                  </a:lnTo>
                  <a:lnTo>
                    <a:pt x="9564" y="278"/>
                  </a:lnTo>
                  <a:lnTo>
                    <a:pt x="9690" y="277"/>
                  </a:lnTo>
                  <a:lnTo>
                    <a:pt x="9780" y="273"/>
                  </a:lnTo>
                  <a:lnTo>
                    <a:pt x="9787" y="284"/>
                  </a:lnTo>
                  <a:lnTo>
                    <a:pt x="9793" y="296"/>
                  </a:lnTo>
                  <a:lnTo>
                    <a:pt x="9799" y="308"/>
                  </a:lnTo>
                  <a:lnTo>
                    <a:pt x="9803" y="322"/>
                  </a:lnTo>
                  <a:lnTo>
                    <a:pt x="9807" y="335"/>
                  </a:lnTo>
                  <a:lnTo>
                    <a:pt x="9812" y="348"/>
                  </a:lnTo>
                  <a:lnTo>
                    <a:pt x="9817" y="361"/>
                  </a:lnTo>
                  <a:lnTo>
                    <a:pt x="9823" y="374"/>
                  </a:lnTo>
                  <a:lnTo>
                    <a:pt x="9832" y="395"/>
                  </a:lnTo>
                  <a:lnTo>
                    <a:pt x="9842" y="417"/>
                  </a:lnTo>
                  <a:lnTo>
                    <a:pt x="9853" y="438"/>
                  </a:lnTo>
                  <a:lnTo>
                    <a:pt x="9864" y="460"/>
                  </a:lnTo>
                  <a:lnTo>
                    <a:pt x="9876" y="480"/>
                  </a:lnTo>
                  <a:lnTo>
                    <a:pt x="9888" y="501"/>
                  </a:lnTo>
                  <a:lnTo>
                    <a:pt x="9902" y="520"/>
                  </a:lnTo>
                  <a:lnTo>
                    <a:pt x="9915" y="538"/>
                  </a:lnTo>
                  <a:lnTo>
                    <a:pt x="9910" y="544"/>
                  </a:lnTo>
                  <a:lnTo>
                    <a:pt x="9904" y="549"/>
                  </a:lnTo>
                  <a:lnTo>
                    <a:pt x="9897" y="553"/>
                  </a:lnTo>
                  <a:lnTo>
                    <a:pt x="9890" y="555"/>
                  </a:lnTo>
                  <a:lnTo>
                    <a:pt x="9874" y="559"/>
                  </a:lnTo>
                  <a:lnTo>
                    <a:pt x="9860" y="564"/>
                  </a:lnTo>
                  <a:close/>
                  <a:moveTo>
                    <a:pt x="9765" y="925"/>
                  </a:moveTo>
                  <a:lnTo>
                    <a:pt x="9753" y="928"/>
                  </a:lnTo>
                  <a:lnTo>
                    <a:pt x="9741" y="929"/>
                  </a:lnTo>
                  <a:lnTo>
                    <a:pt x="9729" y="929"/>
                  </a:lnTo>
                  <a:lnTo>
                    <a:pt x="9717" y="928"/>
                  </a:lnTo>
                  <a:lnTo>
                    <a:pt x="9706" y="926"/>
                  </a:lnTo>
                  <a:lnTo>
                    <a:pt x="9694" y="924"/>
                  </a:lnTo>
                  <a:lnTo>
                    <a:pt x="9683" y="921"/>
                  </a:lnTo>
                  <a:lnTo>
                    <a:pt x="9672" y="917"/>
                  </a:lnTo>
                  <a:lnTo>
                    <a:pt x="9665" y="911"/>
                  </a:lnTo>
                  <a:lnTo>
                    <a:pt x="9660" y="906"/>
                  </a:lnTo>
                  <a:lnTo>
                    <a:pt x="9654" y="900"/>
                  </a:lnTo>
                  <a:lnTo>
                    <a:pt x="9650" y="894"/>
                  </a:lnTo>
                  <a:lnTo>
                    <a:pt x="9646" y="887"/>
                  </a:lnTo>
                  <a:lnTo>
                    <a:pt x="9644" y="881"/>
                  </a:lnTo>
                  <a:lnTo>
                    <a:pt x="9642" y="874"/>
                  </a:lnTo>
                  <a:lnTo>
                    <a:pt x="9641" y="866"/>
                  </a:lnTo>
                  <a:lnTo>
                    <a:pt x="9640" y="852"/>
                  </a:lnTo>
                  <a:lnTo>
                    <a:pt x="9640" y="837"/>
                  </a:lnTo>
                  <a:lnTo>
                    <a:pt x="9642" y="821"/>
                  </a:lnTo>
                  <a:lnTo>
                    <a:pt x="9644" y="806"/>
                  </a:lnTo>
                  <a:lnTo>
                    <a:pt x="9647" y="798"/>
                  </a:lnTo>
                  <a:lnTo>
                    <a:pt x="9652" y="791"/>
                  </a:lnTo>
                  <a:lnTo>
                    <a:pt x="9658" y="785"/>
                  </a:lnTo>
                  <a:lnTo>
                    <a:pt x="9666" y="780"/>
                  </a:lnTo>
                  <a:lnTo>
                    <a:pt x="9673" y="775"/>
                  </a:lnTo>
                  <a:lnTo>
                    <a:pt x="9682" y="772"/>
                  </a:lnTo>
                  <a:lnTo>
                    <a:pt x="9690" y="770"/>
                  </a:lnTo>
                  <a:lnTo>
                    <a:pt x="9699" y="768"/>
                  </a:lnTo>
                  <a:lnTo>
                    <a:pt x="9712" y="767"/>
                  </a:lnTo>
                  <a:lnTo>
                    <a:pt x="9722" y="767"/>
                  </a:lnTo>
                  <a:lnTo>
                    <a:pt x="9733" y="768"/>
                  </a:lnTo>
                  <a:lnTo>
                    <a:pt x="9743" y="771"/>
                  </a:lnTo>
                  <a:lnTo>
                    <a:pt x="9754" y="775"/>
                  </a:lnTo>
                  <a:lnTo>
                    <a:pt x="9764" y="781"/>
                  </a:lnTo>
                  <a:lnTo>
                    <a:pt x="9774" y="786"/>
                  </a:lnTo>
                  <a:lnTo>
                    <a:pt x="9783" y="793"/>
                  </a:lnTo>
                  <a:lnTo>
                    <a:pt x="9789" y="799"/>
                  </a:lnTo>
                  <a:lnTo>
                    <a:pt x="9794" y="807"/>
                  </a:lnTo>
                  <a:lnTo>
                    <a:pt x="9799" y="815"/>
                  </a:lnTo>
                  <a:lnTo>
                    <a:pt x="9803" y="824"/>
                  </a:lnTo>
                  <a:lnTo>
                    <a:pt x="9806" y="833"/>
                  </a:lnTo>
                  <a:lnTo>
                    <a:pt x="9808" y="842"/>
                  </a:lnTo>
                  <a:lnTo>
                    <a:pt x="9809" y="852"/>
                  </a:lnTo>
                  <a:lnTo>
                    <a:pt x="9809" y="861"/>
                  </a:lnTo>
                  <a:lnTo>
                    <a:pt x="9807" y="872"/>
                  </a:lnTo>
                  <a:lnTo>
                    <a:pt x="9805" y="881"/>
                  </a:lnTo>
                  <a:lnTo>
                    <a:pt x="9802" y="890"/>
                  </a:lnTo>
                  <a:lnTo>
                    <a:pt x="9796" y="898"/>
                  </a:lnTo>
                  <a:lnTo>
                    <a:pt x="9790" y="906"/>
                  </a:lnTo>
                  <a:lnTo>
                    <a:pt x="9783" y="913"/>
                  </a:lnTo>
                  <a:lnTo>
                    <a:pt x="9775" y="920"/>
                  </a:lnTo>
                  <a:lnTo>
                    <a:pt x="9765" y="925"/>
                  </a:lnTo>
                  <a:close/>
                  <a:moveTo>
                    <a:pt x="9731" y="895"/>
                  </a:moveTo>
                  <a:lnTo>
                    <a:pt x="9724" y="894"/>
                  </a:lnTo>
                  <a:lnTo>
                    <a:pt x="9717" y="893"/>
                  </a:lnTo>
                  <a:lnTo>
                    <a:pt x="9710" y="890"/>
                  </a:lnTo>
                  <a:lnTo>
                    <a:pt x="9703" y="887"/>
                  </a:lnTo>
                  <a:lnTo>
                    <a:pt x="9698" y="882"/>
                  </a:lnTo>
                  <a:lnTo>
                    <a:pt x="9694" y="877"/>
                  </a:lnTo>
                  <a:lnTo>
                    <a:pt x="9691" y="871"/>
                  </a:lnTo>
                  <a:lnTo>
                    <a:pt x="9690" y="864"/>
                  </a:lnTo>
                  <a:lnTo>
                    <a:pt x="9691" y="850"/>
                  </a:lnTo>
                  <a:lnTo>
                    <a:pt x="9693" y="836"/>
                  </a:lnTo>
                  <a:lnTo>
                    <a:pt x="9696" y="830"/>
                  </a:lnTo>
                  <a:lnTo>
                    <a:pt x="9699" y="824"/>
                  </a:lnTo>
                  <a:lnTo>
                    <a:pt x="9702" y="821"/>
                  </a:lnTo>
                  <a:lnTo>
                    <a:pt x="9704" y="820"/>
                  </a:lnTo>
                  <a:lnTo>
                    <a:pt x="9709" y="818"/>
                  </a:lnTo>
                  <a:lnTo>
                    <a:pt x="9712" y="817"/>
                  </a:lnTo>
                  <a:lnTo>
                    <a:pt x="9719" y="819"/>
                  </a:lnTo>
                  <a:lnTo>
                    <a:pt x="9726" y="821"/>
                  </a:lnTo>
                  <a:lnTo>
                    <a:pt x="9733" y="825"/>
                  </a:lnTo>
                  <a:lnTo>
                    <a:pt x="9739" y="828"/>
                  </a:lnTo>
                  <a:lnTo>
                    <a:pt x="9745" y="832"/>
                  </a:lnTo>
                  <a:lnTo>
                    <a:pt x="9749" y="838"/>
                  </a:lnTo>
                  <a:lnTo>
                    <a:pt x="9754" y="844"/>
                  </a:lnTo>
                  <a:lnTo>
                    <a:pt x="9756" y="851"/>
                  </a:lnTo>
                  <a:lnTo>
                    <a:pt x="9756" y="857"/>
                  </a:lnTo>
                  <a:lnTo>
                    <a:pt x="9756" y="864"/>
                  </a:lnTo>
                  <a:lnTo>
                    <a:pt x="9755" y="871"/>
                  </a:lnTo>
                  <a:lnTo>
                    <a:pt x="9753" y="878"/>
                  </a:lnTo>
                  <a:lnTo>
                    <a:pt x="9748" y="884"/>
                  </a:lnTo>
                  <a:lnTo>
                    <a:pt x="9744" y="889"/>
                  </a:lnTo>
                  <a:lnTo>
                    <a:pt x="9741" y="891"/>
                  </a:lnTo>
                  <a:lnTo>
                    <a:pt x="9738" y="892"/>
                  </a:lnTo>
                  <a:lnTo>
                    <a:pt x="9734" y="894"/>
                  </a:lnTo>
                  <a:lnTo>
                    <a:pt x="9731" y="895"/>
                  </a:lnTo>
                  <a:close/>
                  <a:moveTo>
                    <a:pt x="3305" y="1689"/>
                  </a:moveTo>
                  <a:lnTo>
                    <a:pt x="3299" y="1686"/>
                  </a:lnTo>
                  <a:lnTo>
                    <a:pt x="3305" y="1674"/>
                  </a:lnTo>
                  <a:lnTo>
                    <a:pt x="3307" y="1674"/>
                  </a:lnTo>
                  <a:lnTo>
                    <a:pt x="3309" y="1676"/>
                  </a:lnTo>
                  <a:lnTo>
                    <a:pt x="3310" y="1678"/>
                  </a:lnTo>
                  <a:lnTo>
                    <a:pt x="3310" y="1680"/>
                  </a:lnTo>
                  <a:lnTo>
                    <a:pt x="3310" y="1683"/>
                  </a:lnTo>
                  <a:lnTo>
                    <a:pt x="3309" y="1685"/>
                  </a:lnTo>
                  <a:lnTo>
                    <a:pt x="3307" y="1687"/>
                  </a:lnTo>
                  <a:lnTo>
                    <a:pt x="3305" y="1689"/>
                  </a:lnTo>
                  <a:close/>
                  <a:moveTo>
                    <a:pt x="1372" y="1016"/>
                  </a:moveTo>
                  <a:lnTo>
                    <a:pt x="1367" y="1019"/>
                  </a:lnTo>
                  <a:lnTo>
                    <a:pt x="1362" y="1021"/>
                  </a:lnTo>
                  <a:lnTo>
                    <a:pt x="1356" y="1023"/>
                  </a:lnTo>
                  <a:lnTo>
                    <a:pt x="1350" y="1024"/>
                  </a:lnTo>
                  <a:lnTo>
                    <a:pt x="1337" y="1024"/>
                  </a:lnTo>
                  <a:lnTo>
                    <a:pt x="1325" y="1023"/>
                  </a:lnTo>
                  <a:lnTo>
                    <a:pt x="1314" y="1021"/>
                  </a:lnTo>
                  <a:lnTo>
                    <a:pt x="1303" y="1017"/>
                  </a:lnTo>
                  <a:lnTo>
                    <a:pt x="1292" y="1012"/>
                  </a:lnTo>
                  <a:lnTo>
                    <a:pt x="1283" y="1004"/>
                  </a:lnTo>
                  <a:lnTo>
                    <a:pt x="1278" y="1000"/>
                  </a:lnTo>
                  <a:lnTo>
                    <a:pt x="1273" y="996"/>
                  </a:lnTo>
                  <a:lnTo>
                    <a:pt x="1269" y="991"/>
                  </a:lnTo>
                  <a:lnTo>
                    <a:pt x="1266" y="986"/>
                  </a:lnTo>
                  <a:lnTo>
                    <a:pt x="1260" y="976"/>
                  </a:lnTo>
                  <a:lnTo>
                    <a:pt x="1256" y="964"/>
                  </a:lnTo>
                  <a:lnTo>
                    <a:pt x="1252" y="940"/>
                  </a:lnTo>
                  <a:lnTo>
                    <a:pt x="1249" y="917"/>
                  </a:lnTo>
                  <a:lnTo>
                    <a:pt x="1255" y="906"/>
                  </a:lnTo>
                  <a:lnTo>
                    <a:pt x="1258" y="896"/>
                  </a:lnTo>
                  <a:lnTo>
                    <a:pt x="1261" y="885"/>
                  </a:lnTo>
                  <a:lnTo>
                    <a:pt x="1263" y="875"/>
                  </a:lnTo>
                  <a:lnTo>
                    <a:pt x="1265" y="863"/>
                  </a:lnTo>
                  <a:lnTo>
                    <a:pt x="1267" y="853"/>
                  </a:lnTo>
                  <a:lnTo>
                    <a:pt x="1270" y="842"/>
                  </a:lnTo>
                  <a:lnTo>
                    <a:pt x="1274" y="833"/>
                  </a:lnTo>
                  <a:lnTo>
                    <a:pt x="1283" y="829"/>
                  </a:lnTo>
                  <a:lnTo>
                    <a:pt x="1293" y="825"/>
                  </a:lnTo>
                  <a:lnTo>
                    <a:pt x="1303" y="820"/>
                  </a:lnTo>
                  <a:lnTo>
                    <a:pt x="1313" y="817"/>
                  </a:lnTo>
                  <a:lnTo>
                    <a:pt x="1323" y="815"/>
                  </a:lnTo>
                  <a:lnTo>
                    <a:pt x="1333" y="813"/>
                  </a:lnTo>
                  <a:lnTo>
                    <a:pt x="1344" y="812"/>
                  </a:lnTo>
                  <a:lnTo>
                    <a:pt x="1354" y="812"/>
                  </a:lnTo>
                  <a:lnTo>
                    <a:pt x="1364" y="812"/>
                  </a:lnTo>
                  <a:lnTo>
                    <a:pt x="1374" y="813"/>
                  </a:lnTo>
                  <a:lnTo>
                    <a:pt x="1384" y="815"/>
                  </a:lnTo>
                  <a:lnTo>
                    <a:pt x="1394" y="818"/>
                  </a:lnTo>
                  <a:lnTo>
                    <a:pt x="1404" y="822"/>
                  </a:lnTo>
                  <a:lnTo>
                    <a:pt x="1413" y="828"/>
                  </a:lnTo>
                  <a:lnTo>
                    <a:pt x="1422" y="833"/>
                  </a:lnTo>
                  <a:lnTo>
                    <a:pt x="1431" y="840"/>
                  </a:lnTo>
                  <a:lnTo>
                    <a:pt x="1436" y="845"/>
                  </a:lnTo>
                  <a:lnTo>
                    <a:pt x="1439" y="851"/>
                  </a:lnTo>
                  <a:lnTo>
                    <a:pt x="1442" y="857"/>
                  </a:lnTo>
                  <a:lnTo>
                    <a:pt x="1444" y="863"/>
                  </a:lnTo>
                  <a:lnTo>
                    <a:pt x="1447" y="877"/>
                  </a:lnTo>
                  <a:lnTo>
                    <a:pt x="1449" y="890"/>
                  </a:lnTo>
                  <a:lnTo>
                    <a:pt x="1448" y="904"/>
                  </a:lnTo>
                  <a:lnTo>
                    <a:pt x="1446" y="918"/>
                  </a:lnTo>
                  <a:lnTo>
                    <a:pt x="1444" y="932"/>
                  </a:lnTo>
                  <a:lnTo>
                    <a:pt x="1441" y="944"/>
                  </a:lnTo>
                  <a:lnTo>
                    <a:pt x="1434" y="955"/>
                  </a:lnTo>
                  <a:lnTo>
                    <a:pt x="1427" y="967"/>
                  </a:lnTo>
                  <a:lnTo>
                    <a:pt x="1420" y="976"/>
                  </a:lnTo>
                  <a:lnTo>
                    <a:pt x="1412" y="985"/>
                  </a:lnTo>
                  <a:lnTo>
                    <a:pt x="1404" y="993"/>
                  </a:lnTo>
                  <a:lnTo>
                    <a:pt x="1394" y="1001"/>
                  </a:lnTo>
                  <a:lnTo>
                    <a:pt x="1383" y="1009"/>
                  </a:lnTo>
                  <a:lnTo>
                    <a:pt x="1372" y="1016"/>
                  </a:lnTo>
                  <a:close/>
                  <a:moveTo>
                    <a:pt x="1366" y="967"/>
                  </a:moveTo>
                  <a:lnTo>
                    <a:pt x="1359" y="970"/>
                  </a:lnTo>
                  <a:lnTo>
                    <a:pt x="1352" y="973"/>
                  </a:lnTo>
                  <a:lnTo>
                    <a:pt x="1344" y="974"/>
                  </a:lnTo>
                  <a:lnTo>
                    <a:pt x="1336" y="974"/>
                  </a:lnTo>
                  <a:lnTo>
                    <a:pt x="1328" y="974"/>
                  </a:lnTo>
                  <a:lnTo>
                    <a:pt x="1321" y="973"/>
                  </a:lnTo>
                  <a:lnTo>
                    <a:pt x="1314" y="971"/>
                  </a:lnTo>
                  <a:lnTo>
                    <a:pt x="1308" y="968"/>
                  </a:lnTo>
                  <a:lnTo>
                    <a:pt x="1302" y="959"/>
                  </a:lnTo>
                  <a:lnTo>
                    <a:pt x="1298" y="950"/>
                  </a:lnTo>
                  <a:lnTo>
                    <a:pt x="1294" y="941"/>
                  </a:lnTo>
                  <a:lnTo>
                    <a:pt x="1293" y="931"/>
                  </a:lnTo>
                  <a:lnTo>
                    <a:pt x="1293" y="921"/>
                  </a:lnTo>
                  <a:lnTo>
                    <a:pt x="1294" y="911"/>
                  </a:lnTo>
                  <a:lnTo>
                    <a:pt x="1298" y="902"/>
                  </a:lnTo>
                  <a:lnTo>
                    <a:pt x="1302" y="894"/>
                  </a:lnTo>
                  <a:lnTo>
                    <a:pt x="1310" y="883"/>
                  </a:lnTo>
                  <a:lnTo>
                    <a:pt x="1317" y="870"/>
                  </a:lnTo>
                  <a:lnTo>
                    <a:pt x="1321" y="863"/>
                  </a:lnTo>
                  <a:lnTo>
                    <a:pt x="1325" y="858"/>
                  </a:lnTo>
                  <a:lnTo>
                    <a:pt x="1331" y="853"/>
                  </a:lnTo>
                  <a:lnTo>
                    <a:pt x="1338" y="850"/>
                  </a:lnTo>
                  <a:lnTo>
                    <a:pt x="1348" y="853"/>
                  </a:lnTo>
                  <a:lnTo>
                    <a:pt x="1358" y="856"/>
                  </a:lnTo>
                  <a:lnTo>
                    <a:pt x="1367" y="860"/>
                  </a:lnTo>
                  <a:lnTo>
                    <a:pt x="1375" y="864"/>
                  </a:lnTo>
                  <a:lnTo>
                    <a:pt x="1384" y="871"/>
                  </a:lnTo>
                  <a:lnTo>
                    <a:pt x="1392" y="877"/>
                  </a:lnTo>
                  <a:lnTo>
                    <a:pt x="1398" y="884"/>
                  </a:lnTo>
                  <a:lnTo>
                    <a:pt x="1404" y="893"/>
                  </a:lnTo>
                  <a:lnTo>
                    <a:pt x="1404" y="903"/>
                  </a:lnTo>
                  <a:lnTo>
                    <a:pt x="1403" y="913"/>
                  </a:lnTo>
                  <a:lnTo>
                    <a:pt x="1400" y="924"/>
                  </a:lnTo>
                  <a:lnTo>
                    <a:pt x="1396" y="933"/>
                  </a:lnTo>
                  <a:lnTo>
                    <a:pt x="1390" y="942"/>
                  </a:lnTo>
                  <a:lnTo>
                    <a:pt x="1383" y="951"/>
                  </a:lnTo>
                  <a:lnTo>
                    <a:pt x="1375" y="959"/>
                  </a:lnTo>
                  <a:lnTo>
                    <a:pt x="1366" y="967"/>
                  </a:lnTo>
                  <a:close/>
                  <a:moveTo>
                    <a:pt x="933" y="427"/>
                  </a:moveTo>
                  <a:lnTo>
                    <a:pt x="923" y="433"/>
                  </a:lnTo>
                  <a:lnTo>
                    <a:pt x="914" y="438"/>
                  </a:lnTo>
                  <a:lnTo>
                    <a:pt x="905" y="441"/>
                  </a:lnTo>
                  <a:lnTo>
                    <a:pt x="896" y="442"/>
                  </a:lnTo>
                  <a:lnTo>
                    <a:pt x="887" y="442"/>
                  </a:lnTo>
                  <a:lnTo>
                    <a:pt x="877" y="441"/>
                  </a:lnTo>
                  <a:lnTo>
                    <a:pt x="868" y="438"/>
                  </a:lnTo>
                  <a:lnTo>
                    <a:pt x="859" y="434"/>
                  </a:lnTo>
                  <a:lnTo>
                    <a:pt x="853" y="427"/>
                  </a:lnTo>
                  <a:lnTo>
                    <a:pt x="848" y="418"/>
                  </a:lnTo>
                  <a:lnTo>
                    <a:pt x="843" y="410"/>
                  </a:lnTo>
                  <a:lnTo>
                    <a:pt x="839" y="400"/>
                  </a:lnTo>
                  <a:lnTo>
                    <a:pt x="835" y="396"/>
                  </a:lnTo>
                  <a:lnTo>
                    <a:pt x="832" y="393"/>
                  </a:lnTo>
                  <a:lnTo>
                    <a:pt x="829" y="389"/>
                  </a:lnTo>
                  <a:lnTo>
                    <a:pt x="826" y="387"/>
                  </a:lnTo>
                  <a:lnTo>
                    <a:pt x="822" y="385"/>
                  </a:lnTo>
                  <a:lnTo>
                    <a:pt x="817" y="383"/>
                  </a:lnTo>
                  <a:lnTo>
                    <a:pt x="812" y="383"/>
                  </a:lnTo>
                  <a:lnTo>
                    <a:pt x="806" y="383"/>
                  </a:lnTo>
                  <a:lnTo>
                    <a:pt x="800" y="384"/>
                  </a:lnTo>
                  <a:lnTo>
                    <a:pt x="793" y="387"/>
                  </a:lnTo>
                  <a:lnTo>
                    <a:pt x="785" y="391"/>
                  </a:lnTo>
                  <a:lnTo>
                    <a:pt x="779" y="395"/>
                  </a:lnTo>
                  <a:lnTo>
                    <a:pt x="773" y="401"/>
                  </a:lnTo>
                  <a:lnTo>
                    <a:pt x="767" y="407"/>
                  </a:lnTo>
                  <a:lnTo>
                    <a:pt x="762" y="414"/>
                  </a:lnTo>
                  <a:lnTo>
                    <a:pt x="757" y="420"/>
                  </a:lnTo>
                  <a:lnTo>
                    <a:pt x="756" y="450"/>
                  </a:lnTo>
                  <a:lnTo>
                    <a:pt x="755" y="479"/>
                  </a:lnTo>
                  <a:lnTo>
                    <a:pt x="756" y="486"/>
                  </a:lnTo>
                  <a:lnTo>
                    <a:pt x="757" y="492"/>
                  </a:lnTo>
                  <a:lnTo>
                    <a:pt x="759" y="500"/>
                  </a:lnTo>
                  <a:lnTo>
                    <a:pt x="762" y="505"/>
                  </a:lnTo>
                  <a:lnTo>
                    <a:pt x="766" y="511"/>
                  </a:lnTo>
                  <a:lnTo>
                    <a:pt x="771" y="516"/>
                  </a:lnTo>
                  <a:lnTo>
                    <a:pt x="777" y="520"/>
                  </a:lnTo>
                  <a:lnTo>
                    <a:pt x="784" y="524"/>
                  </a:lnTo>
                  <a:lnTo>
                    <a:pt x="789" y="530"/>
                  </a:lnTo>
                  <a:lnTo>
                    <a:pt x="797" y="534"/>
                  </a:lnTo>
                  <a:lnTo>
                    <a:pt x="804" y="537"/>
                  </a:lnTo>
                  <a:lnTo>
                    <a:pt x="811" y="540"/>
                  </a:lnTo>
                  <a:lnTo>
                    <a:pt x="818" y="543"/>
                  </a:lnTo>
                  <a:lnTo>
                    <a:pt x="825" y="548"/>
                  </a:lnTo>
                  <a:lnTo>
                    <a:pt x="828" y="550"/>
                  </a:lnTo>
                  <a:lnTo>
                    <a:pt x="831" y="553"/>
                  </a:lnTo>
                  <a:lnTo>
                    <a:pt x="834" y="557"/>
                  </a:lnTo>
                  <a:lnTo>
                    <a:pt x="836" y="561"/>
                  </a:lnTo>
                  <a:lnTo>
                    <a:pt x="836" y="572"/>
                  </a:lnTo>
                  <a:lnTo>
                    <a:pt x="834" y="582"/>
                  </a:lnTo>
                  <a:lnTo>
                    <a:pt x="831" y="593"/>
                  </a:lnTo>
                  <a:lnTo>
                    <a:pt x="828" y="602"/>
                  </a:lnTo>
                  <a:lnTo>
                    <a:pt x="819" y="621"/>
                  </a:lnTo>
                  <a:lnTo>
                    <a:pt x="809" y="640"/>
                  </a:lnTo>
                  <a:lnTo>
                    <a:pt x="799" y="658"/>
                  </a:lnTo>
                  <a:lnTo>
                    <a:pt x="789" y="677"/>
                  </a:lnTo>
                  <a:lnTo>
                    <a:pt x="785" y="688"/>
                  </a:lnTo>
                  <a:lnTo>
                    <a:pt x="782" y="697"/>
                  </a:lnTo>
                  <a:lnTo>
                    <a:pt x="779" y="708"/>
                  </a:lnTo>
                  <a:lnTo>
                    <a:pt x="778" y="718"/>
                  </a:lnTo>
                  <a:lnTo>
                    <a:pt x="776" y="731"/>
                  </a:lnTo>
                  <a:lnTo>
                    <a:pt x="776" y="743"/>
                  </a:lnTo>
                  <a:lnTo>
                    <a:pt x="776" y="755"/>
                  </a:lnTo>
                  <a:lnTo>
                    <a:pt x="776" y="767"/>
                  </a:lnTo>
                  <a:lnTo>
                    <a:pt x="778" y="780"/>
                  </a:lnTo>
                  <a:lnTo>
                    <a:pt x="780" y="791"/>
                  </a:lnTo>
                  <a:lnTo>
                    <a:pt x="783" y="803"/>
                  </a:lnTo>
                  <a:lnTo>
                    <a:pt x="787" y="814"/>
                  </a:lnTo>
                  <a:lnTo>
                    <a:pt x="791" y="826"/>
                  </a:lnTo>
                  <a:lnTo>
                    <a:pt x="797" y="837"/>
                  </a:lnTo>
                  <a:lnTo>
                    <a:pt x="803" y="848"/>
                  </a:lnTo>
                  <a:lnTo>
                    <a:pt x="809" y="858"/>
                  </a:lnTo>
                  <a:lnTo>
                    <a:pt x="816" y="868"/>
                  </a:lnTo>
                  <a:lnTo>
                    <a:pt x="823" y="878"/>
                  </a:lnTo>
                  <a:lnTo>
                    <a:pt x="831" y="888"/>
                  </a:lnTo>
                  <a:lnTo>
                    <a:pt x="841" y="896"/>
                  </a:lnTo>
                  <a:lnTo>
                    <a:pt x="848" y="900"/>
                  </a:lnTo>
                  <a:lnTo>
                    <a:pt x="855" y="903"/>
                  </a:lnTo>
                  <a:lnTo>
                    <a:pt x="862" y="908"/>
                  </a:lnTo>
                  <a:lnTo>
                    <a:pt x="867" y="913"/>
                  </a:lnTo>
                  <a:lnTo>
                    <a:pt x="872" y="919"/>
                  </a:lnTo>
                  <a:lnTo>
                    <a:pt x="877" y="926"/>
                  </a:lnTo>
                  <a:lnTo>
                    <a:pt x="880" y="933"/>
                  </a:lnTo>
                  <a:lnTo>
                    <a:pt x="883" y="942"/>
                  </a:lnTo>
                  <a:lnTo>
                    <a:pt x="881" y="947"/>
                  </a:lnTo>
                  <a:lnTo>
                    <a:pt x="879" y="951"/>
                  </a:lnTo>
                  <a:lnTo>
                    <a:pt x="877" y="955"/>
                  </a:lnTo>
                  <a:lnTo>
                    <a:pt x="875" y="959"/>
                  </a:lnTo>
                  <a:lnTo>
                    <a:pt x="869" y="968"/>
                  </a:lnTo>
                  <a:lnTo>
                    <a:pt x="862" y="974"/>
                  </a:lnTo>
                  <a:lnTo>
                    <a:pt x="854" y="981"/>
                  </a:lnTo>
                  <a:lnTo>
                    <a:pt x="846" y="988"/>
                  </a:lnTo>
                  <a:lnTo>
                    <a:pt x="839" y="995"/>
                  </a:lnTo>
                  <a:lnTo>
                    <a:pt x="830" y="1004"/>
                  </a:lnTo>
                  <a:lnTo>
                    <a:pt x="823" y="1014"/>
                  </a:lnTo>
                  <a:lnTo>
                    <a:pt x="817" y="1023"/>
                  </a:lnTo>
                  <a:lnTo>
                    <a:pt x="812" y="1034"/>
                  </a:lnTo>
                  <a:lnTo>
                    <a:pt x="808" y="1045"/>
                  </a:lnTo>
                  <a:lnTo>
                    <a:pt x="805" y="1058"/>
                  </a:lnTo>
                  <a:lnTo>
                    <a:pt x="803" y="1070"/>
                  </a:lnTo>
                  <a:lnTo>
                    <a:pt x="802" y="1082"/>
                  </a:lnTo>
                  <a:lnTo>
                    <a:pt x="801" y="1094"/>
                  </a:lnTo>
                  <a:lnTo>
                    <a:pt x="802" y="1108"/>
                  </a:lnTo>
                  <a:lnTo>
                    <a:pt x="803" y="1121"/>
                  </a:lnTo>
                  <a:lnTo>
                    <a:pt x="805" y="1133"/>
                  </a:lnTo>
                  <a:lnTo>
                    <a:pt x="808" y="1145"/>
                  </a:lnTo>
                  <a:lnTo>
                    <a:pt x="811" y="1158"/>
                  </a:lnTo>
                  <a:lnTo>
                    <a:pt x="815" y="1170"/>
                  </a:lnTo>
                  <a:lnTo>
                    <a:pt x="820" y="1181"/>
                  </a:lnTo>
                  <a:lnTo>
                    <a:pt x="824" y="1191"/>
                  </a:lnTo>
                  <a:lnTo>
                    <a:pt x="832" y="1202"/>
                  </a:lnTo>
                  <a:lnTo>
                    <a:pt x="840" y="1213"/>
                  </a:lnTo>
                  <a:lnTo>
                    <a:pt x="842" y="1218"/>
                  </a:lnTo>
                  <a:lnTo>
                    <a:pt x="843" y="1224"/>
                  </a:lnTo>
                  <a:lnTo>
                    <a:pt x="843" y="1231"/>
                  </a:lnTo>
                  <a:lnTo>
                    <a:pt x="841" y="1237"/>
                  </a:lnTo>
                  <a:lnTo>
                    <a:pt x="828" y="1248"/>
                  </a:lnTo>
                  <a:lnTo>
                    <a:pt x="816" y="1257"/>
                  </a:lnTo>
                  <a:lnTo>
                    <a:pt x="804" y="1268"/>
                  </a:lnTo>
                  <a:lnTo>
                    <a:pt x="793" y="1279"/>
                  </a:lnTo>
                  <a:lnTo>
                    <a:pt x="782" y="1292"/>
                  </a:lnTo>
                  <a:lnTo>
                    <a:pt x="773" y="1304"/>
                  </a:lnTo>
                  <a:lnTo>
                    <a:pt x="770" y="1311"/>
                  </a:lnTo>
                  <a:lnTo>
                    <a:pt x="767" y="1318"/>
                  </a:lnTo>
                  <a:lnTo>
                    <a:pt x="765" y="1326"/>
                  </a:lnTo>
                  <a:lnTo>
                    <a:pt x="763" y="1335"/>
                  </a:lnTo>
                  <a:lnTo>
                    <a:pt x="764" y="1348"/>
                  </a:lnTo>
                  <a:lnTo>
                    <a:pt x="766" y="1362"/>
                  </a:lnTo>
                  <a:lnTo>
                    <a:pt x="768" y="1375"/>
                  </a:lnTo>
                  <a:lnTo>
                    <a:pt x="772" y="1389"/>
                  </a:lnTo>
                  <a:lnTo>
                    <a:pt x="774" y="1394"/>
                  </a:lnTo>
                  <a:lnTo>
                    <a:pt x="776" y="1400"/>
                  </a:lnTo>
                  <a:lnTo>
                    <a:pt x="779" y="1405"/>
                  </a:lnTo>
                  <a:lnTo>
                    <a:pt x="783" y="1410"/>
                  </a:lnTo>
                  <a:lnTo>
                    <a:pt x="787" y="1415"/>
                  </a:lnTo>
                  <a:lnTo>
                    <a:pt x="791" y="1419"/>
                  </a:lnTo>
                  <a:lnTo>
                    <a:pt x="798" y="1422"/>
                  </a:lnTo>
                  <a:lnTo>
                    <a:pt x="803" y="1426"/>
                  </a:lnTo>
                  <a:lnTo>
                    <a:pt x="811" y="1428"/>
                  </a:lnTo>
                  <a:lnTo>
                    <a:pt x="818" y="1428"/>
                  </a:lnTo>
                  <a:lnTo>
                    <a:pt x="824" y="1427"/>
                  </a:lnTo>
                  <a:lnTo>
                    <a:pt x="829" y="1424"/>
                  </a:lnTo>
                  <a:lnTo>
                    <a:pt x="834" y="1421"/>
                  </a:lnTo>
                  <a:lnTo>
                    <a:pt x="839" y="1417"/>
                  </a:lnTo>
                  <a:lnTo>
                    <a:pt x="843" y="1413"/>
                  </a:lnTo>
                  <a:lnTo>
                    <a:pt x="847" y="1408"/>
                  </a:lnTo>
                  <a:lnTo>
                    <a:pt x="854" y="1398"/>
                  </a:lnTo>
                  <a:lnTo>
                    <a:pt x="861" y="1387"/>
                  </a:lnTo>
                  <a:lnTo>
                    <a:pt x="865" y="1382"/>
                  </a:lnTo>
                  <a:lnTo>
                    <a:pt x="868" y="1377"/>
                  </a:lnTo>
                  <a:lnTo>
                    <a:pt x="872" y="1373"/>
                  </a:lnTo>
                  <a:lnTo>
                    <a:pt x="877" y="1369"/>
                  </a:lnTo>
                  <a:lnTo>
                    <a:pt x="900" y="1374"/>
                  </a:lnTo>
                  <a:lnTo>
                    <a:pt x="924" y="1381"/>
                  </a:lnTo>
                  <a:lnTo>
                    <a:pt x="929" y="1383"/>
                  </a:lnTo>
                  <a:lnTo>
                    <a:pt x="935" y="1385"/>
                  </a:lnTo>
                  <a:lnTo>
                    <a:pt x="940" y="1388"/>
                  </a:lnTo>
                  <a:lnTo>
                    <a:pt x="943" y="1391"/>
                  </a:lnTo>
                  <a:lnTo>
                    <a:pt x="947" y="1395"/>
                  </a:lnTo>
                  <a:lnTo>
                    <a:pt x="949" y="1400"/>
                  </a:lnTo>
                  <a:lnTo>
                    <a:pt x="950" y="1405"/>
                  </a:lnTo>
                  <a:lnTo>
                    <a:pt x="951" y="1412"/>
                  </a:lnTo>
                  <a:lnTo>
                    <a:pt x="957" y="1417"/>
                  </a:lnTo>
                  <a:lnTo>
                    <a:pt x="962" y="1423"/>
                  </a:lnTo>
                  <a:lnTo>
                    <a:pt x="966" y="1430"/>
                  </a:lnTo>
                  <a:lnTo>
                    <a:pt x="970" y="1436"/>
                  </a:lnTo>
                  <a:lnTo>
                    <a:pt x="972" y="1443"/>
                  </a:lnTo>
                  <a:lnTo>
                    <a:pt x="974" y="1450"/>
                  </a:lnTo>
                  <a:lnTo>
                    <a:pt x="975" y="1458"/>
                  </a:lnTo>
                  <a:lnTo>
                    <a:pt x="975" y="1465"/>
                  </a:lnTo>
                  <a:lnTo>
                    <a:pt x="974" y="1482"/>
                  </a:lnTo>
                  <a:lnTo>
                    <a:pt x="971" y="1497"/>
                  </a:lnTo>
                  <a:lnTo>
                    <a:pt x="967" y="1513"/>
                  </a:lnTo>
                  <a:lnTo>
                    <a:pt x="963" y="1529"/>
                  </a:lnTo>
                  <a:lnTo>
                    <a:pt x="953" y="1545"/>
                  </a:lnTo>
                  <a:lnTo>
                    <a:pt x="943" y="1560"/>
                  </a:lnTo>
                  <a:lnTo>
                    <a:pt x="937" y="1568"/>
                  </a:lnTo>
                  <a:lnTo>
                    <a:pt x="931" y="1575"/>
                  </a:lnTo>
                  <a:lnTo>
                    <a:pt x="923" y="1581"/>
                  </a:lnTo>
                  <a:lnTo>
                    <a:pt x="916" y="1586"/>
                  </a:lnTo>
                  <a:lnTo>
                    <a:pt x="909" y="1591"/>
                  </a:lnTo>
                  <a:lnTo>
                    <a:pt x="902" y="1595"/>
                  </a:lnTo>
                  <a:lnTo>
                    <a:pt x="894" y="1598"/>
                  </a:lnTo>
                  <a:lnTo>
                    <a:pt x="886" y="1601"/>
                  </a:lnTo>
                  <a:lnTo>
                    <a:pt x="877" y="1603"/>
                  </a:lnTo>
                  <a:lnTo>
                    <a:pt x="868" y="1604"/>
                  </a:lnTo>
                  <a:lnTo>
                    <a:pt x="859" y="1604"/>
                  </a:lnTo>
                  <a:lnTo>
                    <a:pt x="850" y="1604"/>
                  </a:lnTo>
                  <a:lnTo>
                    <a:pt x="832" y="1603"/>
                  </a:lnTo>
                  <a:lnTo>
                    <a:pt x="815" y="1602"/>
                  </a:lnTo>
                  <a:lnTo>
                    <a:pt x="798" y="1599"/>
                  </a:lnTo>
                  <a:lnTo>
                    <a:pt x="781" y="1596"/>
                  </a:lnTo>
                  <a:lnTo>
                    <a:pt x="765" y="1591"/>
                  </a:lnTo>
                  <a:lnTo>
                    <a:pt x="749" y="1585"/>
                  </a:lnTo>
                  <a:lnTo>
                    <a:pt x="733" y="1578"/>
                  </a:lnTo>
                  <a:lnTo>
                    <a:pt x="719" y="1570"/>
                  </a:lnTo>
                  <a:lnTo>
                    <a:pt x="705" y="1561"/>
                  </a:lnTo>
                  <a:lnTo>
                    <a:pt x="691" y="1551"/>
                  </a:lnTo>
                  <a:lnTo>
                    <a:pt x="679" y="1540"/>
                  </a:lnTo>
                  <a:lnTo>
                    <a:pt x="668" y="1528"/>
                  </a:lnTo>
                  <a:lnTo>
                    <a:pt x="658" y="1515"/>
                  </a:lnTo>
                  <a:lnTo>
                    <a:pt x="648" y="1501"/>
                  </a:lnTo>
                  <a:lnTo>
                    <a:pt x="640" y="1487"/>
                  </a:lnTo>
                  <a:lnTo>
                    <a:pt x="634" y="1471"/>
                  </a:lnTo>
                  <a:lnTo>
                    <a:pt x="626" y="1461"/>
                  </a:lnTo>
                  <a:lnTo>
                    <a:pt x="619" y="1451"/>
                  </a:lnTo>
                  <a:lnTo>
                    <a:pt x="613" y="1441"/>
                  </a:lnTo>
                  <a:lnTo>
                    <a:pt x="606" y="1431"/>
                  </a:lnTo>
                  <a:lnTo>
                    <a:pt x="595" y="1409"/>
                  </a:lnTo>
                  <a:lnTo>
                    <a:pt x="586" y="1388"/>
                  </a:lnTo>
                  <a:lnTo>
                    <a:pt x="579" y="1365"/>
                  </a:lnTo>
                  <a:lnTo>
                    <a:pt x="572" y="1343"/>
                  </a:lnTo>
                  <a:lnTo>
                    <a:pt x="566" y="1319"/>
                  </a:lnTo>
                  <a:lnTo>
                    <a:pt x="560" y="1297"/>
                  </a:lnTo>
                  <a:lnTo>
                    <a:pt x="560" y="1287"/>
                  </a:lnTo>
                  <a:lnTo>
                    <a:pt x="559" y="1277"/>
                  </a:lnTo>
                  <a:lnTo>
                    <a:pt x="558" y="1268"/>
                  </a:lnTo>
                  <a:lnTo>
                    <a:pt x="556" y="1259"/>
                  </a:lnTo>
                  <a:lnTo>
                    <a:pt x="552" y="1241"/>
                  </a:lnTo>
                  <a:lnTo>
                    <a:pt x="549" y="1222"/>
                  </a:lnTo>
                  <a:lnTo>
                    <a:pt x="548" y="1214"/>
                  </a:lnTo>
                  <a:lnTo>
                    <a:pt x="547" y="1205"/>
                  </a:lnTo>
                  <a:lnTo>
                    <a:pt x="547" y="1197"/>
                  </a:lnTo>
                  <a:lnTo>
                    <a:pt x="549" y="1188"/>
                  </a:lnTo>
                  <a:lnTo>
                    <a:pt x="551" y="1179"/>
                  </a:lnTo>
                  <a:lnTo>
                    <a:pt x="554" y="1171"/>
                  </a:lnTo>
                  <a:lnTo>
                    <a:pt x="559" y="1163"/>
                  </a:lnTo>
                  <a:lnTo>
                    <a:pt x="567" y="1155"/>
                  </a:lnTo>
                  <a:lnTo>
                    <a:pt x="575" y="1128"/>
                  </a:lnTo>
                  <a:lnTo>
                    <a:pt x="583" y="1102"/>
                  </a:lnTo>
                  <a:lnTo>
                    <a:pt x="586" y="1087"/>
                  </a:lnTo>
                  <a:lnTo>
                    <a:pt x="589" y="1073"/>
                  </a:lnTo>
                  <a:lnTo>
                    <a:pt x="591" y="1059"/>
                  </a:lnTo>
                  <a:lnTo>
                    <a:pt x="593" y="1044"/>
                  </a:lnTo>
                  <a:lnTo>
                    <a:pt x="594" y="1029"/>
                  </a:lnTo>
                  <a:lnTo>
                    <a:pt x="593" y="1015"/>
                  </a:lnTo>
                  <a:lnTo>
                    <a:pt x="592" y="1000"/>
                  </a:lnTo>
                  <a:lnTo>
                    <a:pt x="590" y="987"/>
                  </a:lnTo>
                  <a:lnTo>
                    <a:pt x="587" y="973"/>
                  </a:lnTo>
                  <a:lnTo>
                    <a:pt x="583" y="959"/>
                  </a:lnTo>
                  <a:lnTo>
                    <a:pt x="577" y="946"/>
                  </a:lnTo>
                  <a:lnTo>
                    <a:pt x="570" y="933"/>
                  </a:lnTo>
                  <a:lnTo>
                    <a:pt x="564" y="929"/>
                  </a:lnTo>
                  <a:lnTo>
                    <a:pt x="557" y="924"/>
                  </a:lnTo>
                  <a:lnTo>
                    <a:pt x="551" y="919"/>
                  </a:lnTo>
                  <a:lnTo>
                    <a:pt x="547" y="912"/>
                  </a:lnTo>
                  <a:lnTo>
                    <a:pt x="544" y="906"/>
                  </a:lnTo>
                  <a:lnTo>
                    <a:pt x="542" y="899"/>
                  </a:lnTo>
                  <a:lnTo>
                    <a:pt x="543" y="896"/>
                  </a:lnTo>
                  <a:lnTo>
                    <a:pt x="543" y="892"/>
                  </a:lnTo>
                  <a:lnTo>
                    <a:pt x="545" y="888"/>
                  </a:lnTo>
                  <a:lnTo>
                    <a:pt x="547" y="884"/>
                  </a:lnTo>
                  <a:lnTo>
                    <a:pt x="560" y="866"/>
                  </a:lnTo>
                  <a:lnTo>
                    <a:pt x="573" y="849"/>
                  </a:lnTo>
                  <a:lnTo>
                    <a:pt x="584" y="830"/>
                  </a:lnTo>
                  <a:lnTo>
                    <a:pt x="594" y="811"/>
                  </a:lnTo>
                  <a:lnTo>
                    <a:pt x="599" y="801"/>
                  </a:lnTo>
                  <a:lnTo>
                    <a:pt x="602" y="791"/>
                  </a:lnTo>
                  <a:lnTo>
                    <a:pt x="605" y="781"/>
                  </a:lnTo>
                  <a:lnTo>
                    <a:pt x="609" y="770"/>
                  </a:lnTo>
                  <a:lnTo>
                    <a:pt x="610" y="760"/>
                  </a:lnTo>
                  <a:lnTo>
                    <a:pt x="611" y="749"/>
                  </a:lnTo>
                  <a:lnTo>
                    <a:pt x="611" y="738"/>
                  </a:lnTo>
                  <a:lnTo>
                    <a:pt x="610" y="726"/>
                  </a:lnTo>
                  <a:lnTo>
                    <a:pt x="600" y="707"/>
                  </a:lnTo>
                  <a:lnTo>
                    <a:pt x="590" y="688"/>
                  </a:lnTo>
                  <a:lnTo>
                    <a:pt x="580" y="668"/>
                  </a:lnTo>
                  <a:lnTo>
                    <a:pt x="570" y="649"/>
                  </a:lnTo>
                  <a:lnTo>
                    <a:pt x="566" y="639"/>
                  </a:lnTo>
                  <a:lnTo>
                    <a:pt x="563" y="629"/>
                  </a:lnTo>
                  <a:lnTo>
                    <a:pt x="559" y="619"/>
                  </a:lnTo>
                  <a:lnTo>
                    <a:pt x="558" y="608"/>
                  </a:lnTo>
                  <a:lnTo>
                    <a:pt x="557" y="598"/>
                  </a:lnTo>
                  <a:lnTo>
                    <a:pt x="558" y="586"/>
                  </a:lnTo>
                  <a:lnTo>
                    <a:pt x="559" y="575"/>
                  </a:lnTo>
                  <a:lnTo>
                    <a:pt x="564" y="564"/>
                  </a:lnTo>
                  <a:lnTo>
                    <a:pt x="565" y="550"/>
                  </a:lnTo>
                  <a:lnTo>
                    <a:pt x="567" y="535"/>
                  </a:lnTo>
                  <a:lnTo>
                    <a:pt x="572" y="522"/>
                  </a:lnTo>
                  <a:lnTo>
                    <a:pt x="577" y="510"/>
                  </a:lnTo>
                  <a:lnTo>
                    <a:pt x="589" y="484"/>
                  </a:lnTo>
                  <a:lnTo>
                    <a:pt x="600" y="459"/>
                  </a:lnTo>
                  <a:lnTo>
                    <a:pt x="607" y="439"/>
                  </a:lnTo>
                  <a:lnTo>
                    <a:pt x="617" y="420"/>
                  </a:lnTo>
                  <a:lnTo>
                    <a:pt x="626" y="401"/>
                  </a:lnTo>
                  <a:lnTo>
                    <a:pt x="637" y="383"/>
                  </a:lnTo>
                  <a:lnTo>
                    <a:pt x="648" y="366"/>
                  </a:lnTo>
                  <a:lnTo>
                    <a:pt x="662" y="348"/>
                  </a:lnTo>
                  <a:lnTo>
                    <a:pt x="675" y="332"/>
                  </a:lnTo>
                  <a:lnTo>
                    <a:pt x="690" y="316"/>
                  </a:lnTo>
                  <a:lnTo>
                    <a:pt x="706" y="301"/>
                  </a:lnTo>
                  <a:lnTo>
                    <a:pt x="722" y="287"/>
                  </a:lnTo>
                  <a:lnTo>
                    <a:pt x="738" y="274"/>
                  </a:lnTo>
                  <a:lnTo>
                    <a:pt x="756" y="262"/>
                  </a:lnTo>
                  <a:lnTo>
                    <a:pt x="774" y="251"/>
                  </a:lnTo>
                  <a:lnTo>
                    <a:pt x="793" y="241"/>
                  </a:lnTo>
                  <a:lnTo>
                    <a:pt x="811" y="233"/>
                  </a:lnTo>
                  <a:lnTo>
                    <a:pt x="830" y="226"/>
                  </a:lnTo>
                  <a:lnTo>
                    <a:pt x="863" y="222"/>
                  </a:lnTo>
                  <a:lnTo>
                    <a:pt x="896" y="220"/>
                  </a:lnTo>
                  <a:lnTo>
                    <a:pt x="904" y="220"/>
                  </a:lnTo>
                  <a:lnTo>
                    <a:pt x="911" y="222"/>
                  </a:lnTo>
                  <a:lnTo>
                    <a:pt x="919" y="223"/>
                  </a:lnTo>
                  <a:lnTo>
                    <a:pt x="926" y="226"/>
                  </a:lnTo>
                  <a:lnTo>
                    <a:pt x="934" y="229"/>
                  </a:lnTo>
                  <a:lnTo>
                    <a:pt x="941" y="232"/>
                  </a:lnTo>
                  <a:lnTo>
                    <a:pt x="948" y="237"/>
                  </a:lnTo>
                  <a:lnTo>
                    <a:pt x="954" y="242"/>
                  </a:lnTo>
                  <a:lnTo>
                    <a:pt x="991" y="288"/>
                  </a:lnTo>
                  <a:lnTo>
                    <a:pt x="991" y="307"/>
                  </a:lnTo>
                  <a:lnTo>
                    <a:pt x="990" y="327"/>
                  </a:lnTo>
                  <a:lnTo>
                    <a:pt x="989" y="337"/>
                  </a:lnTo>
                  <a:lnTo>
                    <a:pt x="987" y="347"/>
                  </a:lnTo>
                  <a:lnTo>
                    <a:pt x="985" y="357"/>
                  </a:lnTo>
                  <a:lnTo>
                    <a:pt x="983" y="367"/>
                  </a:lnTo>
                  <a:lnTo>
                    <a:pt x="980" y="376"/>
                  </a:lnTo>
                  <a:lnTo>
                    <a:pt x="975" y="385"/>
                  </a:lnTo>
                  <a:lnTo>
                    <a:pt x="970" y="394"/>
                  </a:lnTo>
                  <a:lnTo>
                    <a:pt x="965" y="401"/>
                  </a:lnTo>
                  <a:lnTo>
                    <a:pt x="958" y="410"/>
                  </a:lnTo>
                  <a:lnTo>
                    <a:pt x="951" y="416"/>
                  </a:lnTo>
                  <a:lnTo>
                    <a:pt x="942" y="422"/>
                  </a:lnTo>
                  <a:lnTo>
                    <a:pt x="933" y="427"/>
                  </a:lnTo>
                  <a:close/>
                  <a:moveTo>
                    <a:pt x="911" y="394"/>
                  </a:moveTo>
                  <a:lnTo>
                    <a:pt x="904" y="392"/>
                  </a:lnTo>
                  <a:lnTo>
                    <a:pt x="898" y="390"/>
                  </a:lnTo>
                  <a:lnTo>
                    <a:pt x="893" y="386"/>
                  </a:lnTo>
                  <a:lnTo>
                    <a:pt x="888" y="382"/>
                  </a:lnTo>
                  <a:lnTo>
                    <a:pt x="877" y="373"/>
                  </a:lnTo>
                  <a:lnTo>
                    <a:pt x="868" y="364"/>
                  </a:lnTo>
                  <a:lnTo>
                    <a:pt x="864" y="358"/>
                  </a:lnTo>
                  <a:lnTo>
                    <a:pt x="859" y="354"/>
                  </a:lnTo>
                  <a:lnTo>
                    <a:pt x="854" y="350"/>
                  </a:lnTo>
                  <a:lnTo>
                    <a:pt x="849" y="347"/>
                  </a:lnTo>
                  <a:lnTo>
                    <a:pt x="843" y="344"/>
                  </a:lnTo>
                  <a:lnTo>
                    <a:pt x="836" y="342"/>
                  </a:lnTo>
                  <a:lnTo>
                    <a:pt x="829" y="342"/>
                  </a:lnTo>
                  <a:lnTo>
                    <a:pt x="821" y="342"/>
                  </a:lnTo>
                  <a:lnTo>
                    <a:pt x="809" y="346"/>
                  </a:lnTo>
                  <a:lnTo>
                    <a:pt x="796" y="350"/>
                  </a:lnTo>
                  <a:lnTo>
                    <a:pt x="783" y="355"/>
                  </a:lnTo>
                  <a:lnTo>
                    <a:pt x="771" y="362"/>
                  </a:lnTo>
                  <a:lnTo>
                    <a:pt x="760" y="368"/>
                  </a:lnTo>
                  <a:lnTo>
                    <a:pt x="750" y="376"/>
                  </a:lnTo>
                  <a:lnTo>
                    <a:pt x="744" y="380"/>
                  </a:lnTo>
                  <a:lnTo>
                    <a:pt x="740" y="385"/>
                  </a:lnTo>
                  <a:lnTo>
                    <a:pt x="736" y="390"/>
                  </a:lnTo>
                  <a:lnTo>
                    <a:pt x="732" y="396"/>
                  </a:lnTo>
                  <a:lnTo>
                    <a:pt x="727" y="404"/>
                  </a:lnTo>
                  <a:lnTo>
                    <a:pt x="722" y="414"/>
                  </a:lnTo>
                  <a:lnTo>
                    <a:pt x="718" y="423"/>
                  </a:lnTo>
                  <a:lnTo>
                    <a:pt x="715" y="432"/>
                  </a:lnTo>
                  <a:lnTo>
                    <a:pt x="713" y="442"/>
                  </a:lnTo>
                  <a:lnTo>
                    <a:pt x="711" y="453"/>
                  </a:lnTo>
                  <a:lnTo>
                    <a:pt x="710" y="463"/>
                  </a:lnTo>
                  <a:lnTo>
                    <a:pt x="709" y="474"/>
                  </a:lnTo>
                  <a:lnTo>
                    <a:pt x="709" y="484"/>
                  </a:lnTo>
                  <a:lnTo>
                    <a:pt x="710" y="494"/>
                  </a:lnTo>
                  <a:lnTo>
                    <a:pt x="712" y="505"/>
                  </a:lnTo>
                  <a:lnTo>
                    <a:pt x="714" y="515"/>
                  </a:lnTo>
                  <a:lnTo>
                    <a:pt x="717" y="525"/>
                  </a:lnTo>
                  <a:lnTo>
                    <a:pt x="720" y="534"/>
                  </a:lnTo>
                  <a:lnTo>
                    <a:pt x="724" y="544"/>
                  </a:lnTo>
                  <a:lnTo>
                    <a:pt x="729" y="553"/>
                  </a:lnTo>
                  <a:lnTo>
                    <a:pt x="738" y="560"/>
                  </a:lnTo>
                  <a:lnTo>
                    <a:pt x="747" y="568"/>
                  </a:lnTo>
                  <a:lnTo>
                    <a:pt x="755" y="577"/>
                  </a:lnTo>
                  <a:lnTo>
                    <a:pt x="761" y="586"/>
                  </a:lnTo>
                  <a:lnTo>
                    <a:pt x="765" y="598"/>
                  </a:lnTo>
                  <a:lnTo>
                    <a:pt x="768" y="608"/>
                  </a:lnTo>
                  <a:lnTo>
                    <a:pt x="768" y="614"/>
                  </a:lnTo>
                  <a:lnTo>
                    <a:pt x="768" y="620"/>
                  </a:lnTo>
                  <a:lnTo>
                    <a:pt x="768" y="626"/>
                  </a:lnTo>
                  <a:lnTo>
                    <a:pt x="766" y="632"/>
                  </a:lnTo>
                  <a:lnTo>
                    <a:pt x="756" y="661"/>
                  </a:lnTo>
                  <a:lnTo>
                    <a:pt x="747" y="691"/>
                  </a:lnTo>
                  <a:lnTo>
                    <a:pt x="742" y="707"/>
                  </a:lnTo>
                  <a:lnTo>
                    <a:pt x="738" y="723"/>
                  </a:lnTo>
                  <a:lnTo>
                    <a:pt x="736" y="740"/>
                  </a:lnTo>
                  <a:lnTo>
                    <a:pt x="734" y="755"/>
                  </a:lnTo>
                  <a:lnTo>
                    <a:pt x="733" y="771"/>
                  </a:lnTo>
                  <a:lnTo>
                    <a:pt x="733" y="788"/>
                  </a:lnTo>
                  <a:lnTo>
                    <a:pt x="734" y="804"/>
                  </a:lnTo>
                  <a:lnTo>
                    <a:pt x="737" y="819"/>
                  </a:lnTo>
                  <a:lnTo>
                    <a:pt x="742" y="835"/>
                  </a:lnTo>
                  <a:lnTo>
                    <a:pt x="749" y="849"/>
                  </a:lnTo>
                  <a:lnTo>
                    <a:pt x="752" y="856"/>
                  </a:lnTo>
                  <a:lnTo>
                    <a:pt x="757" y="862"/>
                  </a:lnTo>
                  <a:lnTo>
                    <a:pt x="761" y="870"/>
                  </a:lnTo>
                  <a:lnTo>
                    <a:pt x="766" y="876"/>
                  </a:lnTo>
                  <a:lnTo>
                    <a:pt x="768" y="882"/>
                  </a:lnTo>
                  <a:lnTo>
                    <a:pt x="772" y="888"/>
                  </a:lnTo>
                  <a:lnTo>
                    <a:pt x="777" y="894"/>
                  </a:lnTo>
                  <a:lnTo>
                    <a:pt x="782" y="899"/>
                  </a:lnTo>
                  <a:lnTo>
                    <a:pt x="796" y="909"/>
                  </a:lnTo>
                  <a:lnTo>
                    <a:pt x="809" y="920"/>
                  </a:lnTo>
                  <a:lnTo>
                    <a:pt x="815" y="925"/>
                  </a:lnTo>
                  <a:lnTo>
                    <a:pt x="820" y="930"/>
                  </a:lnTo>
                  <a:lnTo>
                    <a:pt x="823" y="935"/>
                  </a:lnTo>
                  <a:lnTo>
                    <a:pt x="825" y="941"/>
                  </a:lnTo>
                  <a:lnTo>
                    <a:pt x="826" y="944"/>
                  </a:lnTo>
                  <a:lnTo>
                    <a:pt x="826" y="947"/>
                  </a:lnTo>
                  <a:lnTo>
                    <a:pt x="825" y="951"/>
                  </a:lnTo>
                  <a:lnTo>
                    <a:pt x="824" y="954"/>
                  </a:lnTo>
                  <a:lnTo>
                    <a:pt x="819" y="963"/>
                  </a:lnTo>
                  <a:lnTo>
                    <a:pt x="812" y="971"/>
                  </a:lnTo>
                  <a:lnTo>
                    <a:pt x="801" y="983"/>
                  </a:lnTo>
                  <a:lnTo>
                    <a:pt x="791" y="995"/>
                  </a:lnTo>
                  <a:lnTo>
                    <a:pt x="783" y="1010"/>
                  </a:lnTo>
                  <a:lnTo>
                    <a:pt x="776" y="1024"/>
                  </a:lnTo>
                  <a:lnTo>
                    <a:pt x="771" y="1038"/>
                  </a:lnTo>
                  <a:lnTo>
                    <a:pt x="767" y="1053"/>
                  </a:lnTo>
                  <a:lnTo>
                    <a:pt x="764" y="1069"/>
                  </a:lnTo>
                  <a:lnTo>
                    <a:pt x="763" y="1085"/>
                  </a:lnTo>
                  <a:lnTo>
                    <a:pt x="762" y="1102"/>
                  </a:lnTo>
                  <a:lnTo>
                    <a:pt x="763" y="1118"/>
                  </a:lnTo>
                  <a:lnTo>
                    <a:pt x="765" y="1133"/>
                  </a:lnTo>
                  <a:lnTo>
                    <a:pt x="767" y="1150"/>
                  </a:lnTo>
                  <a:lnTo>
                    <a:pt x="770" y="1166"/>
                  </a:lnTo>
                  <a:lnTo>
                    <a:pt x="774" y="1181"/>
                  </a:lnTo>
                  <a:lnTo>
                    <a:pt x="779" y="1197"/>
                  </a:lnTo>
                  <a:lnTo>
                    <a:pt x="784" y="1211"/>
                  </a:lnTo>
                  <a:lnTo>
                    <a:pt x="784" y="1216"/>
                  </a:lnTo>
                  <a:lnTo>
                    <a:pt x="784" y="1222"/>
                  </a:lnTo>
                  <a:lnTo>
                    <a:pt x="783" y="1226"/>
                  </a:lnTo>
                  <a:lnTo>
                    <a:pt x="781" y="1231"/>
                  </a:lnTo>
                  <a:lnTo>
                    <a:pt x="776" y="1241"/>
                  </a:lnTo>
                  <a:lnTo>
                    <a:pt x="770" y="1249"/>
                  </a:lnTo>
                  <a:lnTo>
                    <a:pt x="756" y="1263"/>
                  </a:lnTo>
                  <a:lnTo>
                    <a:pt x="741" y="1279"/>
                  </a:lnTo>
                  <a:lnTo>
                    <a:pt x="736" y="1288"/>
                  </a:lnTo>
                  <a:lnTo>
                    <a:pt x="732" y="1298"/>
                  </a:lnTo>
                  <a:lnTo>
                    <a:pt x="729" y="1307"/>
                  </a:lnTo>
                  <a:lnTo>
                    <a:pt x="726" y="1317"/>
                  </a:lnTo>
                  <a:lnTo>
                    <a:pt x="724" y="1327"/>
                  </a:lnTo>
                  <a:lnTo>
                    <a:pt x="722" y="1338"/>
                  </a:lnTo>
                  <a:lnTo>
                    <a:pt x="721" y="1349"/>
                  </a:lnTo>
                  <a:lnTo>
                    <a:pt x="721" y="1359"/>
                  </a:lnTo>
                  <a:lnTo>
                    <a:pt x="721" y="1370"/>
                  </a:lnTo>
                  <a:lnTo>
                    <a:pt x="722" y="1381"/>
                  </a:lnTo>
                  <a:lnTo>
                    <a:pt x="724" y="1391"/>
                  </a:lnTo>
                  <a:lnTo>
                    <a:pt x="726" y="1401"/>
                  </a:lnTo>
                  <a:lnTo>
                    <a:pt x="729" y="1411"/>
                  </a:lnTo>
                  <a:lnTo>
                    <a:pt x="732" y="1420"/>
                  </a:lnTo>
                  <a:lnTo>
                    <a:pt x="736" y="1431"/>
                  </a:lnTo>
                  <a:lnTo>
                    <a:pt x="741" y="1439"/>
                  </a:lnTo>
                  <a:lnTo>
                    <a:pt x="745" y="1444"/>
                  </a:lnTo>
                  <a:lnTo>
                    <a:pt x="751" y="1448"/>
                  </a:lnTo>
                  <a:lnTo>
                    <a:pt x="755" y="1452"/>
                  </a:lnTo>
                  <a:lnTo>
                    <a:pt x="760" y="1455"/>
                  </a:lnTo>
                  <a:lnTo>
                    <a:pt x="771" y="1460"/>
                  </a:lnTo>
                  <a:lnTo>
                    <a:pt x="782" y="1464"/>
                  </a:lnTo>
                  <a:lnTo>
                    <a:pt x="795" y="1466"/>
                  </a:lnTo>
                  <a:lnTo>
                    <a:pt x="807" y="1466"/>
                  </a:lnTo>
                  <a:lnTo>
                    <a:pt x="819" y="1466"/>
                  </a:lnTo>
                  <a:lnTo>
                    <a:pt x="830" y="1465"/>
                  </a:lnTo>
                  <a:lnTo>
                    <a:pt x="835" y="1466"/>
                  </a:lnTo>
                  <a:lnTo>
                    <a:pt x="840" y="1467"/>
                  </a:lnTo>
                  <a:lnTo>
                    <a:pt x="844" y="1466"/>
                  </a:lnTo>
                  <a:lnTo>
                    <a:pt x="848" y="1465"/>
                  </a:lnTo>
                  <a:lnTo>
                    <a:pt x="855" y="1462"/>
                  </a:lnTo>
                  <a:lnTo>
                    <a:pt x="863" y="1457"/>
                  </a:lnTo>
                  <a:lnTo>
                    <a:pt x="876" y="1445"/>
                  </a:lnTo>
                  <a:lnTo>
                    <a:pt x="890" y="1431"/>
                  </a:lnTo>
                  <a:lnTo>
                    <a:pt x="896" y="1426"/>
                  </a:lnTo>
                  <a:lnTo>
                    <a:pt x="902" y="1421"/>
                  </a:lnTo>
                  <a:lnTo>
                    <a:pt x="905" y="1419"/>
                  </a:lnTo>
                  <a:lnTo>
                    <a:pt x="907" y="1418"/>
                  </a:lnTo>
                  <a:lnTo>
                    <a:pt x="910" y="1418"/>
                  </a:lnTo>
                  <a:lnTo>
                    <a:pt x="913" y="1418"/>
                  </a:lnTo>
                  <a:lnTo>
                    <a:pt x="915" y="1419"/>
                  </a:lnTo>
                  <a:lnTo>
                    <a:pt x="918" y="1421"/>
                  </a:lnTo>
                  <a:lnTo>
                    <a:pt x="920" y="1424"/>
                  </a:lnTo>
                  <a:lnTo>
                    <a:pt x="923" y="1428"/>
                  </a:lnTo>
                  <a:lnTo>
                    <a:pt x="927" y="1438"/>
                  </a:lnTo>
                  <a:lnTo>
                    <a:pt x="933" y="1452"/>
                  </a:lnTo>
                  <a:lnTo>
                    <a:pt x="935" y="1460"/>
                  </a:lnTo>
                  <a:lnTo>
                    <a:pt x="936" y="1468"/>
                  </a:lnTo>
                  <a:lnTo>
                    <a:pt x="937" y="1476"/>
                  </a:lnTo>
                  <a:lnTo>
                    <a:pt x="936" y="1483"/>
                  </a:lnTo>
                  <a:lnTo>
                    <a:pt x="934" y="1491"/>
                  </a:lnTo>
                  <a:lnTo>
                    <a:pt x="932" y="1497"/>
                  </a:lnTo>
                  <a:lnTo>
                    <a:pt x="928" y="1504"/>
                  </a:lnTo>
                  <a:lnTo>
                    <a:pt x="925" y="1511"/>
                  </a:lnTo>
                  <a:lnTo>
                    <a:pt x="917" y="1524"/>
                  </a:lnTo>
                  <a:lnTo>
                    <a:pt x="907" y="1535"/>
                  </a:lnTo>
                  <a:lnTo>
                    <a:pt x="897" y="1545"/>
                  </a:lnTo>
                  <a:lnTo>
                    <a:pt x="887" y="1554"/>
                  </a:lnTo>
                  <a:lnTo>
                    <a:pt x="875" y="1556"/>
                  </a:lnTo>
                  <a:lnTo>
                    <a:pt x="865" y="1558"/>
                  </a:lnTo>
                  <a:lnTo>
                    <a:pt x="854" y="1559"/>
                  </a:lnTo>
                  <a:lnTo>
                    <a:pt x="844" y="1559"/>
                  </a:lnTo>
                  <a:lnTo>
                    <a:pt x="832" y="1559"/>
                  </a:lnTo>
                  <a:lnTo>
                    <a:pt x="821" y="1558"/>
                  </a:lnTo>
                  <a:lnTo>
                    <a:pt x="811" y="1557"/>
                  </a:lnTo>
                  <a:lnTo>
                    <a:pt x="800" y="1555"/>
                  </a:lnTo>
                  <a:lnTo>
                    <a:pt x="788" y="1553"/>
                  </a:lnTo>
                  <a:lnTo>
                    <a:pt x="778" y="1550"/>
                  </a:lnTo>
                  <a:lnTo>
                    <a:pt x="768" y="1546"/>
                  </a:lnTo>
                  <a:lnTo>
                    <a:pt x="758" y="1542"/>
                  </a:lnTo>
                  <a:lnTo>
                    <a:pt x="748" y="1537"/>
                  </a:lnTo>
                  <a:lnTo>
                    <a:pt x="738" y="1532"/>
                  </a:lnTo>
                  <a:lnTo>
                    <a:pt x="729" y="1526"/>
                  </a:lnTo>
                  <a:lnTo>
                    <a:pt x="720" y="1520"/>
                  </a:lnTo>
                  <a:lnTo>
                    <a:pt x="707" y="1503"/>
                  </a:lnTo>
                  <a:lnTo>
                    <a:pt x="693" y="1488"/>
                  </a:lnTo>
                  <a:lnTo>
                    <a:pt x="682" y="1470"/>
                  </a:lnTo>
                  <a:lnTo>
                    <a:pt x="671" y="1454"/>
                  </a:lnTo>
                  <a:lnTo>
                    <a:pt x="660" y="1437"/>
                  </a:lnTo>
                  <a:lnTo>
                    <a:pt x="649" y="1418"/>
                  </a:lnTo>
                  <a:lnTo>
                    <a:pt x="641" y="1400"/>
                  </a:lnTo>
                  <a:lnTo>
                    <a:pt x="632" y="1382"/>
                  </a:lnTo>
                  <a:lnTo>
                    <a:pt x="625" y="1362"/>
                  </a:lnTo>
                  <a:lnTo>
                    <a:pt x="618" y="1343"/>
                  </a:lnTo>
                  <a:lnTo>
                    <a:pt x="612" y="1323"/>
                  </a:lnTo>
                  <a:lnTo>
                    <a:pt x="605" y="1304"/>
                  </a:lnTo>
                  <a:lnTo>
                    <a:pt x="601" y="1283"/>
                  </a:lnTo>
                  <a:lnTo>
                    <a:pt x="597" y="1263"/>
                  </a:lnTo>
                  <a:lnTo>
                    <a:pt x="593" y="1243"/>
                  </a:lnTo>
                  <a:lnTo>
                    <a:pt x="591" y="1222"/>
                  </a:lnTo>
                  <a:lnTo>
                    <a:pt x="585" y="1207"/>
                  </a:lnTo>
                  <a:lnTo>
                    <a:pt x="593" y="1188"/>
                  </a:lnTo>
                  <a:lnTo>
                    <a:pt x="601" y="1170"/>
                  </a:lnTo>
                  <a:lnTo>
                    <a:pt x="610" y="1151"/>
                  </a:lnTo>
                  <a:lnTo>
                    <a:pt x="617" y="1131"/>
                  </a:lnTo>
                  <a:lnTo>
                    <a:pt x="623" y="1111"/>
                  </a:lnTo>
                  <a:lnTo>
                    <a:pt x="628" y="1090"/>
                  </a:lnTo>
                  <a:lnTo>
                    <a:pt x="633" y="1070"/>
                  </a:lnTo>
                  <a:lnTo>
                    <a:pt x="636" y="1049"/>
                  </a:lnTo>
                  <a:lnTo>
                    <a:pt x="638" y="1028"/>
                  </a:lnTo>
                  <a:lnTo>
                    <a:pt x="638" y="1007"/>
                  </a:lnTo>
                  <a:lnTo>
                    <a:pt x="637" y="987"/>
                  </a:lnTo>
                  <a:lnTo>
                    <a:pt x="634" y="967"/>
                  </a:lnTo>
                  <a:lnTo>
                    <a:pt x="632" y="957"/>
                  </a:lnTo>
                  <a:lnTo>
                    <a:pt x="629" y="947"/>
                  </a:lnTo>
                  <a:lnTo>
                    <a:pt x="626" y="937"/>
                  </a:lnTo>
                  <a:lnTo>
                    <a:pt x="622" y="928"/>
                  </a:lnTo>
                  <a:lnTo>
                    <a:pt x="617" y="918"/>
                  </a:lnTo>
                  <a:lnTo>
                    <a:pt x="612" y="908"/>
                  </a:lnTo>
                  <a:lnTo>
                    <a:pt x="606" y="899"/>
                  </a:lnTo>
                  <a:lnTo>
                    <a:pt x="600" y="890"/>
                  </a:lnTo>
                  <a:lnTo>
                    <a:pt x="613" y="868"/>
                  </a:lnTo>
                  <a:lnTo>
                    <a:pt x="625" y="847"/>
                  </a:lnTo>
                  <a:lnTo>
                    <a:pt x="634" y="825"/>
                  </a:lnTo>
                  <a:lnTo>
                    <a:pt x="642" y="801"/>
                  </a:lnTo>
                  <a:lnTo>
                    <a:pt x="645" y="790"/>
                  </a:lnTo>
                  <a:lnTo>
                    <a:pt x="648" y="778"/>
                  </a:lnTo>
                  <a:lnTo>
                    <a:pt x="650" y="765"/>
                  </a:lnTo>
                  <a:lnTo>
                    <a:pt x="651" y="753"/>
                  </a:lnTo>
                  <a:lnTo>
                    <a:pt x="652" y="741"/>
                  </a:lnTo>
                  <a:lnTo>
                    <a:pt x="653" y="727"/>
                  </a:lnTo>
                  <a:lnTo>
                    <a:pt x="653" y="714"/>
                  </a:lnTo>
                  <a:lnTo>
                    <a:pt x="652" y="702"/>
                  </a:lnTo>
                  <a:lnTo>
                    <a:pt x="633" y="672"/>
                  </a:lnTo>
                  <a:lnTo>
                    <a:pt x="615" y="642"/>
                  </a:lnTo>
                  <a:lnTo>
                    <a:pt x="611" y="634"/>
                  </a:lnTo>
                  <a:lnTo>
                    <a:pt x="607" y="626"/>
                  </a:lnTo>
                  <a:lnTo>
                    <a:pt x="604" y="618"/>
                  </a:lnTo>
                  <a:lnTo>
                    <a:pt x="602" y="610"/>
                  </a:lnTo>
                  <a:lnTo>
                    <a:pt x="600" y="601"/>
                  </a:lnTo>
                  <a:lnTo>
                    <a:pt x="599" y="592"/>
                  </a:lnTo>
                  <a:lnTo>
                    <a:pt x="599" y="582"/>
                  </a:lnTo>
                  <a:lnTo>
                    <a:pt x="600" y="573"/>
                  </a:lnTo>
                  <a:lnTo>
                    <a:pt x="607" y="558"/>
                  </a:lnTo>
                  <a:lnTo>
                    <a:pt x="615" y="542"/>
                  </a:lnTo>
                  <a:lnTo>
                    <a:pt x="621" y="526"/>
                  </a:lnTo>
                  <a:lnTo>
                    <a:pt x="627" y="511"/>
                  </a:lnTo>
                  <a:lnTo>
                    <a:pt x="637" y="478"/>
                  </a:lnTo>
                  <a:lnTo>
                    <a:pt x="648" y="446"/>
                  </a:lnTo>
                  <a:lnTo>
                    <a:pt x="655" y="430"/>
                  </a:lnTo>
                  <a:lnTo>
                    <a:pt x="661" y="415"/>
                  </a:lnTo>
                  <a:lnTo>
                    <a:pt x="668" y="399"/>
                  </a:lnTo>
                  <a:lnTo>
                    <a:pt x="676" y="384"/>
                  </a:lnTo>
                  <a:lnTo>
                    <a:pt x="685" y="370"/>
                  </a:lnTo>
                  <a:lnTo>
                    <a:pt x="695" y="355"/>
                  </a:lnTo>
                  <a:lnTo>
                    <a:pt x="707" y="341"/>
                  </a:lnTo>
                  <a:lnTo>
                    <a:pt x="720" y="328"/>
                  </a:lnTo>
                  <a:lnTo>
                    <a:pt x="728" y="320"/>
                  </a:lnTo>
                  <a:lnTo>
                    <a:pt x="737" y="310"/>
                  </a:lnTo>
                  <a:lnTo>
                    <a:pt x="748" y="303"/>
                  </a:lnTo>
                  <a:lnTo>
                    <a:pt x="758" y="296"/>
                  </a:lnTo>
                  <a:lnTo>
                    <a:pt x="769" y="290"/>
                  </a:lnTo>
                  <a:lnTo>
                    <a:pt x="780" y="284"/>
                  </a:lnTo>
                  <a:lnTo>
                    <a:pt x="791" y="279"/>
                  </a:lnTo>
                  <a:lnTo>
                    <a:pt x="804" y="275"/>
                  </a:lnTo>
                  <a:lnTo>
                    <a:pt x="816" y="271"/>
                  </a:lnTo>
                  <a:lnTo>
                    <a:pt x="827" y="268"/>
                  </a:lnTo>
                  <a:lnTo>
                    <a:pt x="840" y="264"/>
                  </a:lnTo>
                  <a:lnTo>
                    <a:pt x="852" y="262"/>
                  </a:lnTo>
                  <a:lnTo>
                    <a:pt x="864" y="261"/>
                  </a:lnTo>
                  <a:lnTo>
                    <a:pt x="876" y="260"/>
                  </a:lnTo>
                  <a:lnTo>
                    <a:pt x="888" y="261"/>
                  </a:lnTo>
                  <a:lnTo>
                    <a:pt x="899" y="261"/>
                  </a:lnTo>
                  <a:lnTo>
                    <a:pt x="907" y="266"/>
                  </a:lnTo>
                  <a:lnTo>
                    <a:pt x="916" y="272"/>
                  </a:lnTo>
                  <a:lnTo>
                    <a:pt x="923" y="278"/>
                  </a:lnTo>
                  <a:lnTo>
                    <a:pt x="929" y="285"/>
                  </a:lnTo>
                  <a:lnTo>
                    <a:pt x="936" y="292"/>
                  </a:lnTo>
                  <a:lnTo>
                    <a:pt x="940" y="300"/>
                  </a:lnTo>
                  <a:lnTo>
                    <a:pt x="943" y="309"/>
                  </a:lnTo>
                  <a:lnTo>
                    <a:pt x="945" y="320"/>
                  </a:lnTo>
                  <a:lnTo>
                    <a:pt x="944" y="330"/>
                  </a:lnTo>
                  <a:lnTo>
                    <a:pt x="943" y="341"/>
                  </a:lnTo>
                  <a:lnTo>
                    <a:pt x="941" y="351"/>
                  </a:lnTo>
                  <a:lnTo>
                    <a:pt x="937" y="362"/>
                  </a:lnTo>
                  <a:lnTo>
                    <a:pt x="933" y="371"/>
                  </a:lnTo>
                  <a:lnTo>
                    <a:pt x="926" y="380"/>
                  </a:lnTo>
                  <a:lnTo>
                    <a:pt x="919" y="387"/>
                  </a:lnTo>
                  <a:lnTo>
                    <a:pt x="911" y="394"/>
                  </a:lnTo>
                  <a:close/>
                  <a:moveTo>
                    <a:pt x="461" y="842"/>
                  </a:moveTo>
                  <a:lnTo>
                    <a:pt x="454" y="847"/>
                  </a:lnTo>
                  <a:lnTo>
                    <a:pt x="447" y="850"/>
                  </a:lnTo>
                  <a:lnTo>
                    <a:pt x="439" y="852"/>
                  </a:lnTo>
                  <a:lnTo>
                    <a:pt x="432" y="852"/>
                  </a:lnTo>
                  <a:lnTo>
                    <a:pt x="417" y="850"/>
                  </a:lnTo>
                  <a:lnTo>
                    <a:pt x="404" y="847"/>
                  </a:lnTo>
                  <a:lnTo>
                    <a:pt x="397" y="845"/>
                  </a:lnTo>
                  <a:lnTo>
                    <a:pt x="390" y="843"/>
                  </a:lnTo>
                  <a:lnTo>
                    <a:pt x="384" y="843"/>
                  </a:lnTo>
                  <a:lnTo>
                    <a:pt x="376" y="842"/>
                  </a:lnTo>
                  <a:lnTo>
                    <a:pt x="370" y="843"/>
                  </a:lnTo>
                  <a:lnTo>
                    <a:pt x="363" y="846"/>
                  </a:lnTo>
                  <a:lnTo>
                    <a:pt x="357" y="850"/>
                  </a:lnTo>
                  <a:lnTo>
                    <a:pt x="351" y="856"/>
                  </a:lnTo>
                  <a:lnTo>
                    <a:pt x="344" y="872"/>
                  </a:lnTo>
                  <a:lnTo>
                    <a:pt x="338" y="887"/>
                  </a:lnTo>
                  <a:lnTo>
                    <a:pt x="335" y="902"/>
                  </a:lnTo>
                  <a:lnTo>
                    <a:pt x="332" y="918"/>
                  </a:lnTo>
                  <a:lnTo>
                    <a:pt x="332" y="934"/>
                  </a:lnTo>
                  <a:lnTo>
                    <a:pt x="335" y="950"/>
                  </a:lnTo>
                  <a:lnTo>
                    <a:pt x="339" y="966"/>
                  </a:lnTo>
                  <a:lnTo>
                    <a:pt x="345" y="982"/>
                  </a:lnTo>
                  <a:lnTo>
                    <a:pt x="349" y="987"/>
                  </a:lnTo>
                  <a:lnTo>
                    <a:pt x="354" y="990"/>
                  </a:lnTo>
                  <a:lnTo>
                    <a:pt x="359" y="992"/>
                  </a:lnTo>
                  <a:lnTo>
                    <a:pt x="363" y="993"/>
                  </a:lnTo>
                  <a:lnTo>
                    <a:pt x="373" y="994"/>
                  </a:lnTo>
                  <a:lnTo>
                    <a:pt x="384" y="992"/>
                  </a:lnTo>
                  <a:lnTo>
                    <a:pt x="394" y="990"/>
                  </a:lnTo>
                  <a:lnTo>
                    <a:pt x="404" y="989"/>
                  </a:lnTo>
                  <a:lnTo>
                    <a:pt x="409" y="989"/>
                  </a:lnTo>
                  <a:lnTo>
                    <a:pt x="414" y="990"/>
                  </a:lnTo>
                  <a:lnTo>
                    <a:pt x="419" y="991"/>
                  </a:lnTo>
                  <a:lnTo>
                    <a:pt x="425" y="993"/>
                  </a:lnTo>
                  <a:lnTo>
                    <a:pt x="436" y="1000"/>
                  </a:lnTo>
                  <a:lnTo>
                    <a:pt x="446" y="1010"/>
                  </a:lnTo>
                  <a:lnTo>
                    <a:pt x="450" y="1014"/>
                  </a:lnTo>
                  <a:lnTo>
                    <a:pt x="455" y="1019"/>
                  </a:lnTo>
                  <a:lnTo>
                    <a:pt x="458" y="1024"/>
                  </a:lnTo>
                  <a:lnTo>
                    <a:pt x="462" y="1030"/>
                  </a:lnTo>
                  <a:lnTo>
                    <a:pt x="464" y="1035"/>
                  </a:lnTo>
                  <a:lnTo>
                    <a:pt x="466" y="1041"/>
                  </a:lnTo>
                  <a:lnTo>
                    <a:pt x="468" y="1047"/>
                  </a:lnTo>
                  <a:lnTo>
                    <a:pt x="469" y="1053"/>
                  </a:lnTo>
                  <a:lnTo>
                    <a:pt x="469" y="1061"/>
                  </a:lnTo>
                  <a:lnTo>
                    <a:pt x="468" y="1068"/>
                  </a:lnTo>
                  <a:lnTo>
                    <a:pt x="467" y="1075"/>
                  </a:lnTo>
                  <a:lnTo>
                    <a:pt x="464" y="1082"/>
                  </a:lnTo>
                  <a:lnTo>
                    <a:pt x="461" y="1091"/>
                  </a:lnTo>
                  <a:lnTo>
                    <a:pt x="457" y="1100"/>
                  </a:lnTo>
                  <a:lnTo>
                    <a:pt x="452" y="1108"/>
                  </a:lnTo>
                  <a:lnTo>
                    <a:pt x="446" y="1115"/>
                  </a:lnTo>
                  <a:lnTo>
                    <a:pt x="440" y="1122"/>
                  </a:lnTo>
                  <a:lnTo>
                    <a:pt x="433" y="1127"/>
                  </a:lnTo>
                  <a:lnTo>
                    <a:pt x="426" y="1132"/>
                  </a:lnTo>
                  <a:lnTo>
                    <a:pt x="418" y="1136"/>
                  </a:lnTo>
                  <a:lnTo>
                    <a:pt x="410" y="1140"/>
                  </a:lnTo>
                  <a:lnTo>
                    <a:pt x="402" y="1143"/>
                  </a:lnTo>
                  <a:lnTo>
                    <a:pt x="393" y="1146"/>
                  </a:lnTo>
                  <a:lnTo>
                    <a:pt x="385" y="1149"/>
                  </a:lnTo>
                  <a:lnTo>
                    <a:pt x="367" y="1153"/>
                  </a:lnTo>
                  <a:lnTo>
                    <a:pt x="351" y="1155"/>
                  </a:lnTo>
                  <a:lnTo>
                    <a:pt x="340" y="1152"/>
                  </a:lnTo>
                  <a:lnTo>
                    <a:pt x="329" y="1149"/>
                  </a:lnTo>
                  <a:lnTo>
                    <a:pt x="318" y="1145"/>
                  </a:lnTo>
                  <a:lnTo>
                    <a:pt x="308" y="1141"/>
                  </a:lnTo>
                  <a:lnTo>
                    <a:pt x="298" y="1137"/>
                  </a:lnTo>
                  <a:lnTo>
                    <a:pt x="288" y="1132"/>
                  </a:lnTo>
                  <a:lnTo>
                    <a:pt x="277" y="1126"/>
                  </a:lnTo>
                  <a:lnTo>
                    <a:pt x="268" y="1120"/>
                  </a:lnTo>
                  <a:lnTo>
                    <a:pt x="259" y="1114"/>
                  </a:lnTo>
                  <a:lnTo>
                    <a:pt x="251" y="1107"/>
                  </a:lnTo>
                  <a:lnTo>
                    <a:pt x="243" y="1098"/>
                  </a:lnTo>
                  <a:lnTo>
                    <a:pt x="234" y="1090"/>
                  </a:lnTo>
                  <a:lnTo>
                    <a:pt x="227" y="1081"/>
                  </a:lnTo>
                  <a:lnTo>
                    <a:pt x="221" y="1072"/>
                  </a:lnTo>
                  <a:lnTo>
                    <a:pt x="215" y="1062"/>
                  </a:lnTo>
                  <a:lnTo>
                    <a:pt x="209" y="1051"/>
                  </a:lnTo>
                  <a:lnTo>
                    <a:pt x="203" y="1040"/>
                  </a:lnTo>
                  <a:lnTo>
                    <a:pt x="198" y="1029"/>
                  </a:lnTo>
                  <a:lnTo>
                    <a:pt x="192" y="1018"/>
                  </a:lnTo>
                  <a:lnTo>
                    <a:pt x="188" y="1005"/>
                  </a:lnTo>
                  <a:lnTo>
                    <a:pt x="185" y="994"/>
                  </a:lnTo>
                  <a:lnTo>
                    <a:pt x="182" y="982"/>
                  </a:lnTo>
                  <a:lnTo>
                    <a:pt x="180" y="970"/>
                  </a:lnTo>
                  <a:lnTo>
                    <a:pt x="178" y="956"/>
                  </a:lnTo>
                  <a:lnTo>
                    <a:pt x="177" y="944"/>
                  </a:lnTo>
                  <a:lnTo>
                    <a:pt x="176" y="932"/>
                  </a:lnTo>
                  <a:lnTo>
                    <a:pt x="176" y="919"/>
                  </a:lnTo>
                  <a:lnTo>
                    <a:pt x="177" y="906"/>
                  </a:lnTo>
                  <a:lnTo>
                    <a:pt x="178" y="893"/>
                  </a:lnTo>
                  <a:lnTo>
                    <a:pt x="180" y="881"/>
                  </a:lnTo>
                  <a:lnTo>
                    <a:pt x="182" y="867"/>
                  </a:lnTo>
                  <a:lnTo>
                    <a:pt x="184" y="855"/>
                  </a:lnTo>
                  <a:lnTo>
                    <a:pt x="196" y="832"/>
                  </a:lnTo>
                  <a:lnTo>
                    <a:pt x="208" y="808"/>
                  </a:lnTo>
                  <a:lnTo>
                    <a:pt x="220" y="785"/>
                  </a:lnTo>
                  <a:lnTo>
                    <a:pt x="233" y="762"/>
                  </a:lnTo>
                  <a:lnTo>
                    <a:pt x="240" y="751"/>
                  </a:lnTo>
                  <a:lnTo>
                    <a:pt x="249" y="741"/>
                  </a:lnTo>
                  <a:lnTo>
                    <a:pt x="257" y="731"/>
                  </a:lnTo>
                  <a:lnTo>
                    <a:pt x="265" y="721"/>
                  </a:lnTo>
                  <a:lnTo>
                    <a:pt x="275" y="712"/>
                  </a:lnTo>
                  <a:lnTo>
                    <a:pt x="285" y="704"/>
                  </a:lnTo>
                  <a:lnTo>
                    <a:pt x="296" y="697"/>
                  </a:lnTo>
                  <a:lnTo>
                    <a:pt x="308" y="691"/>
                  </a:lnTo>
                  <a:lnTo>
                    <a:pt x="322" y="685"/>
                  </a:lnTo>
                  <a:lnTo>
                    <a:pt x="337" y="678"/>
                  </a:lnTo>
                  <a:lnTo>
                    <a:pt x="352" y="673"/>
                  </a:lnTo>
                  <a:lnTo>
                    <a:pt x="368" y="669"/>
                  </a:lnTo>
                  <a:lnTo>
                    <a:pt x="384" y="666"/>
                  </a:lnTo>
                  <a:lnTo>
                    <a:pt x="400" y="665"/>
                  </a:lnTo>
                  <a:lnTo>
                    <a:pt x="407" y="665"/>
                  </a:lnTo>
                  <a:lnTo>
                    <a:pt x="415" y="666"/>
                  </a:lnTo>
                  <a:lnTo>
                    <a:pt x="423" y="668"/>
                  </a:lnTo>
                  <a:lnTo>
                    <a:pt x="431" y="670"/>
                  </a:lnTo>
                  <a:lnTo>
                    <a:pt x="439" y="674"/>
                  </a:lnTo>
                  <a:lnTo>
                    <a:pt x="447" y="678"/>
                  </a:lnTo>
                  <a:lnTo>
                    <a:pt x="453" y="683"/>
                  </a:lnTo>
                  <a:lnTo>
                    <a:pt x="460" y="689"/>
                  </a:lnTo>
                  <a:lnTo>
                    <a:pt x="465" y="695"/>
                  </a:lnTo>
                  <a:lnTo>
                    <a:pt x="471" y="702"/>
                  </a:lnTo>
                  <a:lnTo>
                    <a:pt x="476" y="709"/>
                  </a:lnTo>
                  <a:lnTo>
                    <a:pt x="479" y="716"/>
                  </a:lnTo>
                  <a:lnTo>
                    <a:pt x="486" y="732"/>
                  </a:lnTo>
                  <a:lnTo>
                    <a:pt x="490" y="749"/>
                  </a:lnTo>
                  <a:lnTo>
                    <a:pt x="494" y="766"/>
                  </a:lnTo>
                  <a:lnTo>
                    <a:pt x="495" y="784"/>
                  </a:lnTo>
                  <a:lnTo>
                    <a:pt x="490" y="799"/>
                  </a:lnTo>
                  <a:lnTo>
                    <a:pt x="483" y="815"/>
                  </a:lnTo>
                  <a:lnTo>
                    <a:pt x="479" y="822"/>
                  </a:lnTo>
                  <a:lnTo>
                    <a:pt x="474" y="830"/>
                  </a:lnTo>
                  <a:lnTo>
                    <a:pt x="468" y="836"/>
                  </a:lnTo>
                  <a:lnTo>
                    <a:pt x="461" y="842"/>
                  </a:lnTo>
                  <a:close/>
                  <a:moveTo>
                    <a:pt x="409" y="794"/>
                  </a:moveTo>
                  <a:lnTo>
                    <a:pt x="406" y="791"/>
                  </a:lnTo>
                  <a:lnTo>
                    <a:pt x="402" y="789"/>
                  </a:lnTo>
                  <a:lnTo>
                    <a:pt x="399" y="788"/>
                  </a:lnTo>
                  <a:lnTo>
                    <a:pt x="395" y="788"/>
                  </a:lnTo>
                  <a:lnTo>
                    <a:pt x="388" y="787"/>
                  </a:lnTo>
                  <a:lnTo>
                    <a:pt x="380" y="788"/>
                  </a:lnTo>
                  <a:lnTo>
                    <a:pt x="364" y="792"/>
                  </a:lnTo>
                  <a:lnTo>
                    <a:pt x="348" y="794"/>
                  </a:lnTo>
                  <a:lnTo>
                    <a:pt x="338" y="803"/>
                  </a:lnTo>
                  <a:lnTo>
                    <a:pt x="328" y="813"/>
                  </a:lnTo>
                  <a:lnTo>
                    <a:pt x="320" y="824"/>
                  </a:lnTo>
                  <a:lnTo>
                    <a:pt x="313" y="834"/>
                  </a:lnTo>
                  <a:lnTo>
                    <a:pt x="307" y="845"/>
                  </a:lnTo>
                  <a:lnTo>
                    <a:pt x="302" y="857"/>
                  </a:lnTo>
                  <a:lnTo>
                    <a:pt x="298" y="868"/>
                  </a:lnTo>
                  <a:lnTo>
                    <a:pt x="294" y="881"/>
                  </a:lnTo>
                  <a:lnTo>
                    <a:pt x="291" y="894"/>
                  </a:lnTo>
                  <a:lnTo>
                    <a:pt x="290" y="906"/>
                  </a:lnTo>
                  <a:lnTo>
                    <a:pt x="289" y="920"/>
                  </a:lnTo>
                  <a:lnTo>
                    <a:pt x="288" y="933"/>
                  </a:lnTo>
                  <a:lnTo>
                    <a:pt x="289" y="946"/>
                  </a:lnTo>
                  <a:lnTo>
                    <a:pt x="290" y="959"/>
                  </a:lnTo>
                  <a:lnTo>
                    <a:pt x="293" y="973"/>
                  </a:lnTo>
                  <a:lnTo>
                    <a:pt x="296" y="986"/>
                  </a:lnTo>
                  <a:lnTo>
                    <a:pt x="299" y="994"/>
                  </a:lnTo>
                  <a:lnTo>
                    <a:pt x="303" y="1002"/>
                  </a:lnTo>
                  <a:lnTo>
                    <a:pt x="307" y="1011"/>
                  </a:lnTo>
                  <a:lnTo>
                    <a:pt x="313" y="1018"/>
                  </a:lnTo>
                  <a:lnTo>
                    <a:pt x="318" y="1025"/>
                  </a:lnTo>
                  <a:lnTo>
                    <a:pt x="325" y="1031"/>
                  </a:lnTo>
                  <a:lnTo>
                    <a:pt x="332" y="1036"/>
                  </a:lnTo>
                  <a:lnTo>
                    <a:pt x="342" y="1040"/>
                  </a:lnTo>
                  <a:lnTo>
                    <a:pt x="347" y="1042"/>
                  </a:lnTo>
                  <a:lnTo>
                    <a:pt x="353" y="1042"/>
                  </a:lnTo>
                  <a:lnTo>
                    <a:pt x="358" y="1042"/>
                  </a:lnTo>
                  <a:lnTo>
                    <a:pt x="364" y="1040"/>
                  </a:lnTo>
                  <a:lnTo>
                    <a:pt x="376" y="1037"/>
                  </a:lnTo>
                  <a:lnTo>
                    <a:pt x="388" y="1033"/>
                  </a:lnTo>
                  <a:lnTo>
                    <a:pt x="393" y="1032"/>
                  </a:lnTo>
                  <a:lnTo>
                    <a:pt x="398" y="1032"/>
                  </a:lnTo>
                  <a:lnTo>
                    <a:pt x="402" y="1033"/>
                  </a:lnTo>
                  <a:lnTo>
                    <a:pt x="405" y="1035"/>
                  </a:lnTo>
                  <a:lnTo>
                    <a:pt x="407" y="1039"/>
                  </a:lnTo>
                  <a:lnTo>
                    <a:pt x="409" y="1044"/>
                  </a:lnTo>
                  <a:lnTo>
                    <a:pt x="410" y="1051"/>
                  </a:lnTo>
                  <a:lnTo>
                    <a:pt x="409" y="1062"/>
                  </a:lnTo>
                  <a:lnTo>
                    <a:pt x="408" y="1068"/>
                  </a:lnTo>
                  <a:lnTo>
                    <a:pt x="406" y="1073"/>
                  </a:lnTo>
                  <a:lnTo>
                    <a:pt x="404" y="1078"/>
                  </a:lnTo>
                  <a:lnTo>
                    <a:pt x="401" y="1082"/>
                  </a:lnTo>
                  <a:lnTo>
                    <a:pt x="398" y="1086"/>
                  </a:lnTo>
                  <a:lnTo>
                    <a:pt x="394" y="1089"/>
                  </a:lnTo>
                  <a:lnTo>
                    <a:pt x="390" y="1092"/>
                  </a:lnTo>
                  <a:lnTo>
                    <a:pt x="385" y="1095"/>
                  </a:lnTo>
                  <a:lnTo>
                    <a:pt x="374" y="1099"/>
                  </a:lnTo>
                  <a:lnTo>
                    <a:pt x="363" y="1103"/>
                  </a:lnTo>
                  <a:lnTo>
                    <a:pt x="352" y="1106"/>
                  </a:lnTo>
                  <a:lnTo>
                    <a:pt x="342" y="1109"/>
                  </a:lnTo>
                  <a:lnTo>
                    <a:pt x="325" y="1103"/>
                  </a:lnTo>
                  <a:lnTo>
                    <a:pt x="310" y="1095"/>
                  </a:lnTo>
                  <a:lnTo>
                    <a:pt x="296" y="1086"/>
                  </a:lnTo>
                  <a:lnTo>
                    <a:pt x="283" y="1076"/>
                  </a:lnTo>
                  <a:lnTo>
                    <a:pt x="272" y="1065"/>
                  </a:lnTo>
                  <a:lnTo>
                    <a:pt x="263" y="1052"/>
                  </a:lnTo>
                  <a:lnTo>
                    <a:pt x="254" y="1039"/>
                  </a:lnTo>
                  <a:lnTo>
                    <a:pt x="246" y="1026"/>
                  </a:lnTo>
                  <a:lnTo>
                    <a:pt x="239" y="1011"/>
                  </a:lnTo>
                  <a:lnTo>
                    <a:pt x="233" y="995"/>
                  </a:lnTo>
                  <a:lnTo>
                    <a:pt x="228" y="980"/>
                  </a:lnTo>
                  <a:lnTo>
                    <a:pt x="224" y="965"/>
                  </a:lnTo>
                  <a:lnTo>
                    <a:pt x="221" y="948"/>
                  </a:lnTo>
                  <a:lnTo>
                    <a:pt x="219" y="932"/>
                  </a:lnTo>
                  <a:lnTo>
                    <a:pt x="217" y="917"/>
                  </a:lnTo>
                  <a:lnTo>
                    <a:pt x="215" y="900"/>
                  </a:lnTo>
                  <a:lnTo>
                    <a:pt x="215" y="891"/>
                  </a:lnTo>
                  <a:lnTo>
                    <a:pt x="216" y="882"/>
                  </a:lnTo>
                  <a:lnTo>
                    <a:pt x="218" y="872"/>
                  </a:lnTo>
                  <a:lnTo>
                    <a:pt x="221" y="862"/>
                  </a:lnTo>
                  <a:lnTo>
                    <a:pt x="228" y="845"/>
                  </a:lnTo>
                  <a:lnTo>
                    <a:pt x="237" y="828"/>
                  </a:lnTo>
                  <a:lnTo>
                    <a:pt x="259" y="793"/>
                  </a:lnTo>
                  <a:lnTo>
                    <a:pt x="280" y="758"/>
                  </a:lnTo>
                  <a:lnTo>
                    <a:pt x="294" y="748"/>
                  </a:lnTo>
                  <a:lnTo>
                    <a:pt x="308" y="738"/>
                  </a:lnTo>
                  <a:lnTo>
                    <a:pt x="323" y="728"/>
                  </a:lnTo>
                  <a:lnTo>
                    <a:pt x="340" y="720"/>
                  </a:lnTo>
                  <a:lnTo>
                    <a:pt x="348" y="717"/>
                  </a:lnTo>
                  <a:lnTo>
                    <a:pt x="356" y="715"/>
                  </a:lnTo>
                  <a:lnTo>
                    <a:pt x="364" y="714"/>
                  </a:lnTo>
                  <a:lnTo>
                    <a:pt x="373" y="713"/>
                  </a:lnTo>
                  <a:lnTo>
                    <a:pt x="382" y="713"/>
                  </a:lnTo>
                  <a:lnTo>
                    <a:pt x="390" y="714"/>
                  </a:lnTo>
                  <a:lnTo>
                    <a:pt x="398" y="716"/>
                  </a:lnTo>
                  <a:lnTo>
                    <a:pt x="406" y="719"/>
                  </a:lnTo>
                  <a:lnTo>
                    <a:pt x="410" y="723"/>
                  </a:lnTo>
                  <a:lnTo>
                    <a:pt x="414" y="727"/>
                  </a:lnTo>
                  <a:lnTo>
                    <a:pt x="417" y="732"/>
                  </a:lnTo>
                  <a:lnTo>
                    <a:pt x="420" y="736"/>
                  </a:lnTo>
                  <a:lnTo>
                    <a:pt x="425" y="744"/>
                  </a:lnTo>
                  <a:lnTo>
                    <a:pt x="428" y="753"/>
                  </a:lnTo>
                  <a:lnTo>
                    <a:pt x="429" y="759"/>
                  </a:lnTo>
                  <a:lnTo>
                    <a:pt x="429" y="765"/>
                  </a:lnTo>
                  <a:lnTo>
                    <a:pt x="428" y="771"/>
                  </a:lnTo>
                  <a:lnTo>
                    <a:pt x="426" y="776"/>
                  </a:lnTo>
                  <a:lnTo>
                    <a:pt x="422" y="783"/>
                  </a:lnTo>
                  <a:lnTo>
                    <a:pt x="419" y="787"/>
                  </a:lnTo>
                  <a:lnTo>
                    <a:pt x="414" y="791"/>
                  </a:lnTo>
                  <a:lnTo>
                    <a:pt x="409" y="794"/>
                  </a:lnTo>
                  <a:close/>
                  <a:moveTo>
                    <a:pt x="200" y="621"/>
                  </a:moveTo>
                  <a:lnTo>
                    <a:pt x="193" y="621"/>
                  </a:lnTo>
                  <a:lnTo>
                    <a:pt x="200" y="621"/>
                  </a:lnTo>
                  <a:close/>
                </a:path>
              </a:pathLst>
            </a:custGeom>
            <a:solidFill>
              <a:srgbClr val="DA251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kern="0" spc="300">
                <a:solidFill>
                  <a:srgbClr val="FEB80A">
                    <a:lumMod val="40000"/>
                    <a:lumOff val="60000"/>
                  </a:srgb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5" name="直接连接符 4"/>
          <p:cNvCxnSpPr/>
          <p:nvPr/>
        </p:nvCxnSpPr>
        <p:spPr bwMode="auto">
          <a:xfrm>
            <a:off x="4786951" y="3303276"/>
            <a:ext cx="0" cy="828785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17500" dist="76200" dir="2700000" algn="ctr" rotWithShape="0">
              <a:schemeClr val="tx1">
                <a:lumMod val="50000"/>
                <a:lumOff val="50000"/>
              </a:schemeClr>
            </a:outerShdw>
          </a:effectLst>
          <a:extLst/>
        </p:spPr>
      </p:cxnSp>
      <p:cxnSp>
        <p:nvCxnSpPr>
          <p:cNvPr id="6" name="直接连接符 5"/>
          <p:cNvCxnSpPr/>
          <p:nvPr/>
        </p:nvCxnSpPr>
        <p:spPr bwMode="auto">
          <a:xfrm>
            <a:off x="4786951" y="2081999"/>
            <a:ext cx="0" cy="819187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17500" dist="76200" dir="2700000" algn="ctr" rotWithShape="0">
              <a:schemeClr val="tx1">
                <a:lumMod val="50000"/>
                <a:lumOff val="50000"/>
              </a:schemeClr>
            </a:outerShdw>
          </a:effectLst>
          <a:extLst/>
        </p:spPr>
      </p:cxnSp>
      <p:sp>
        <p:nvSpPr>
          <p:cNvPr id="7" name="矩形 6"/>
          <p:cNvSpPr/>
          <p:nvPr/>
        </p:nvSpPr>
        <p:spPr>
          <a:xfrm>
            <a:off x="5335639" y="1733642"/>
            <a:ext cx="3002327" cy="742689"/>
          </a:xfrm>
          <a:prstGeom prst="rect">
            <a:avLst/>
          </a:prstGeom>
          <a:noFill/>
          <a:ln>
            <a:noFill/>
          </a:ln>
        </p:spPr>
        <p:txBody>
          <a:bodyPr wrap="square" lIns="56564" tIns="28282" rIns="56564" bIns="28282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9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添加适当的文字对项目进行简单介绍，介绍时注意要点，突出主题，文字可适当放大。一页文字最好控制在两百字以内。</a:t>
            </a:r>
            <a:endParaRPr lang="en-US" altLang="zh-CN" sz="99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26118" y="2659092"/>
            <a:ext cx="2322458" cy="334115"/>
          </a:xfrm>
          <a:prstGeom prst="rect">
            <a:avLst/>
          </a:prstGeom>
          <a:noFill/>
          <a:ln>
            <a:noFill/>
          </a:ln>
        </p:spPr>
        <p:txBody>
          <a:bodyPr wrap="square" lIns="56564" tIns="28282" rIns="56564" bIns="28282">
            <a:spAutoFit/>
          </a:bodyPr>
          <a:lstStyle/>
          <a:p>
            <a:pPr algn="just" eaLnBrk="0" hangingPunct="0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思想认识不断提高</a:t>
            </a:r>
          </a:p>
        </p:txBody>
      </p:sp>
      <p:sp>
        <p:nvSpPr>
          <p:cNvPr id="9" name="矩形 8"/>
          <p:cNvSpPr/>
          <p:nvPr/>
        </p:nvSpPr>
        <p:spPr>
          <a:xfrm>
            <a:off x="5335639" y="4048954"/>
            <a:ext cx="3002327" cy="742689"/>
          </a:xfrm>
          <a:prstGeom prst="rect">
            <a:avLst/>
          </a:prstGeom>
          <a:noFill/>
          <a:ln>
            <a:noFill/>
          </a:ln>
        </p:spPr>
        <p:txBody>
          <a:bodyPr wrap="square" lIns="56564" tIns="28282" rIns="56564" bIns="28282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9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添加适当的文字对项目进行简单介绍，介绍时注意要点，突出主题，文字可适当放大。一页文字最好控制在两百字以内。</a:t>
            </a:r>
            <a:endParaRPr lang="en-US" altLang="zh-CN" sz="99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26114" y="1490692"/>
            <a:ext cx="2122435" cy="334115"/>
          </a:xfrm>
          <a:prstGeom prst="rect">
            <a:avLst/>
          </a:prstGeom>
          <a:noFill/>
          <a:ln>
            <a:noFill/>
          </a:ln>
        </p:spPr>
        <p:txBody>
          <a:bodyPr wrap="square" lIns="56564" tIns="28282" rIns="56564" bIns="28282">
            <a:spAutoFit/>
          </a:bodyPr>
          <a:lstStyle/>
          <a:p>
            <a:pPr algn="just" eaLnBrk="0" hangingPunct="0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总体目标顺利完成</a:t>
            </a:r>
          </a:p>
        </p:txBody>
      </p:sp>
      <p:sp>
        <p:nvSpPr>
          <p:cNvPr id="11" name="矩形 10"/>
          <p:cNvSpPr/>
          <p:nvPr/>
        </p:nvSpPr>
        <p:spPr>
          <a:xfrm>
            <a:off x="5335639" y="2921782"/>
            <a:ext cx="3002327" cy="742689"/>
          </a:xfrm>
          <a:prstGeom prst="rect">
            <a:avLst/>
          </a:prstGeom>
          <a:noFill/>
          <a:ln>
            <a:noFill/>
          </a:ln>
        </p:spPr>
        <p:txBody>
          <a:bodyPr wrap="square" lIns="56564" tIns="28282" rIns="56564" bIns="28282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9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添加适当的文字对项目进行简单介绍，介绍时注意要点，突出主题，文字可适当放大。一页文字最好控制在两百字以内。</a:t>
            </a:r>
            <a:endParaRPr lang="en-US" altLang="zh-CN" sz="99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26117" y="3787817"/>
            <a:ext cx="2701062" cy="334115"/>
          </a:xfrm>
          <a:prstGeom prst="rect">
            <a:avLst/>
          </a:prstGeom>
          <a:noFill/>
          <a:ln>
            <a:noFill/>
          </a:ln>
        </p:spPr>
        <p:txBody>
          <a:bodyPr wrap="square" lIns="56564" tIns="28282" rIns="56564" bIns="28282">
            <a:spAutoFit/>
          </a:bodyPr>
          <a:lstStyle/>
          <a:p>
            <a:pPr algn="just" eaLnBrk="0" hangingPunct="0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部门管理逐渐强化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1466950" y="1639792"/>
            <a:ext cx="2565603" cy="3093611"/>
          </a:xfrm>
          <a:prstGeom prst="roundRect">
            <a:avLst>
              <a:gd name="adj" fmla="val 2268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32028" y="1724025"/>
            <a:ext cx="2435446" cy="2925144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>
            <a:innerShdw blurRad="177800" dist="50800" dir="13500000">
              <a:schemeClr val="tx1">
                <a:lumMod val="50000"/>
                <a:lumOff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34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484615" y="1545918"/>
            <a:ext cx="602514" cy="602514"/>
          </a:xfrm>
          <a:prstGeom prst="ellipse">
            <a:avLst/>
          </a:pr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497360" y="2720380"/>
            <a:ext cx="602514" cy="602514"/>
          </a:xfrm>
          <a:prstGeom prst="ellipse">
            <a:avLst/>
          </a:pr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497360" y="4031847"/>
            <a:ext cx="602514" cy="602514"/>
          </a:xfrm>
          <a:prstGeom prst="ellipse">
            <a:avLst/>
          </a:pr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TextBox 14"/>
          <p:cNvSpPr txBox="1"/>
          <p:nvPr/>
        </p:nvSpPr>
        <p:spPr>
          <a:xfrm>
            <a:off x="4666034" y="1723809"/>
            <a:ext cx="285335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TextBox 16"/>
          <p:cNvSpPr txBox="1"/>
          <p:nvPr/>
        </p:nvSpPr>
        <p:spPr>
          <a:xfrm>
            <a:off x="4641188" y="2918086"/>
            <a:ext cx="28533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TextBox 18"/>
          <p:cNvSpPr txBox="1"/>
          <p:nvPr/>
        </p:nvSpPr>
        <p:spPr>
          <a:xfrm>
            <a:off x="4641187" y="4209474"/>
            <a:ext cx="28533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00786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0.03981 L -4.44444E-6 0.14815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83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44444E-6 -0.03981 L -4.44444E-6 -4.44444E-6 " pathEditMode="relative" rAng="0" ptsTypes="AA">
                                      <p:cBhvr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44444E-6 L -0.10625 -0.12746 " pathEditMode="relative" rAng="0" ptsTypes="AA">
                                      <p:cBhvr>
                                        <p:cTn id="17" dur="1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13" y="-6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73 -6.17284E-7 L -0.1592 -6.17284E-7 " pathEditMode="relative" rAng="0" ptsTypes="AA">
                                      <p:cBhvr>
                                        <p:cTn id="23" dur="1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97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35" presetClass="path" presetSubtype="0" accel="40000" decel="4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3073 -6.17284E-7 L -3.88889E-6 -6.17284E-7 " pathEditMode="relative" rAng="0" ptsTypes="AA">
                                      <p:cBhvr>
                                        <p:cTn id="2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5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73 4.32099E-6 L -0.1592 4.32099E-6 " pathEditMode="relative" rAng="0" ptsTypes="AA">
                                      <p:cBhvr>
                                        <p:cTn id="30" dur="1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97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path" presetSubtype="0" accel="40000" decel="4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3073 4.32099E-6 L 3.61111E-6 4.32099E-6 " pathEditMode="relative" rAng="0" ptsTypes="AA">
                                      <p:cBhvr>
                                        <p:cTn id="3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5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73 -3.95062E-6 L -0.1592 -3.95062E-6 " pathEditMode="relative" rAng="0" ptsTypes="AA">
                                      <p:cBhvr>
                                        <p:cTn id="37" dur="1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97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35" presetClass="path" presetSubtype="0" accel="40000" decel="4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3073 -3.95062E-6 L 3.61111E-6 -3.95062E-6 " pathEditMode="relative" rAng="0" ptsTypes="AA">
                                      <p:cBhvr>
                                        <p:cTn id="3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50"/>
                            </p:stCondLst>
                            <p:childTnLst>
                              <p:par>
                                <p:cTn id="4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5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5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5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5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 animBg="1"/>
      <p:bldP spid="13" grpId="1" animBg="1"/>
      <p:bldP spid="13" grpId="2" animBg="1"/>
      <p:bldP spid="14" grpId="0" animBg="1"/>
      <p:bldP spid="14" grpId="1" animBg="1"/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18" grpId="0"/>
      <p:bldP spid="19" grpId="0"/>
      <p:bldP spid="2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5231323E-BBAC-4E19-974F-D4CFFA6F2016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DiKd0kOaiROYgQAAAURAAAdAAAAdW5pdmVyc2FsL2NvbW1vbl9tZXNzYWdlcy5sbmetWG1v2zYQ/l6g/4EQUGADtrQd0KIYEge0xNhEZMmV6DjZMAiMxNhEKDHVi9vs037Nfth+yY6UncR9gaQkgG2YlO+54909d0cfHn/JFdqIspK6OHLeHrxxkChSnclideQs2MmvHxxU1bzIuNKFOHIK7aDj0csXh4oXq4avBHx/+QKhw1xUFSyrkVndr5HMjpz5OHHD2RwHF4kfTsJkTCfOyNX5DS9uka9X+qff3n/48vbd+58PX2/l+sDEM+z7+0DIIr170wMoYFHoJ4BG/CQg58wZmc9hcuGC+TQgzmj7ZZj0PCJnzsh8dsotoogELIl96pGExkkQMusLnzDiOaML3aA13whUa7SR4jOq1wLiWMtSoErJzD5INWwUjehS5oUzTIMkIjGLqMtoGDijWJfl7S8Wljf1WpegrkKZrPilEpnVCRljn9+UogLVvIaMQvCq1xJ+qXMui4NO1RFe0mCSsDD044QE3m7HGZEiQ17JjZqBKBGOSQQAJa9E+QjZxGaZFUdYqWEIUzqZ+vBmxoSpXK0VvOuhdswJxGAuii4pyBESQXbF8TKMPOM0UIU4uuFV9VmX2V5+PAxUFzAN3BBS0GUPwJnB2AFDjCXUjbIUad0FNiNxjCckGYfnkMjAu3CIRHgKdDsdInFBYqAIibtkAnxGJ9gkvKHYLv93/Eq5SWd1i3iagpxx30bqpoId41JggWVadTBMTUw+LiBsFPs/oHGLCt61q5XcCLCjzETZqQgqi0s8k0UfF/SP5ARTn3gJpJUXLhNmS57RmPNbVOga8WzDi1SgS5HyBnL9Fp5lMrPPTJyt/k+N/BvxeltVXm0LUuCR81dD7dmrYd8xq6nAproW+U3dpdo4bGv+Y6wwOf1DE/oc/XH6Y5cEOKLh80Smknmj2qr75PjcWTY0Rp1GPNFT/aP13JbEbW0dUyhYY6n7SxDopqZ/QANU/aVocAKK5m2JhhpOi6sBOoNwCxBo9FiMM3DVngln4MIB8ksyjimD2WgpLitZd44dlo1tgL4f2hTmPCVqcU/GS3GlYcJRgm/a6QO6kI10Z0AfDDd7rYJR5oPJAQCu2uQBSCVzsD/rgbmYkZ0H2gK/d5KlblRmyavktS3y4NsmF9+OTVelzu2u4tUuedsmc/wUK9rDRa3S+YD2f8e/3vF5QL/HRykmOHKniYsDl5hB33BV9RQCChhX+CxOfDw24sCFnNfpGprplW6KrCdQO6t75AQD2PbMseBluv7vn397YnxlSbuLtru/DwIBYpsqSO7A/gx0Laq/ukAYHu/L2UUfqe3dZifX86rDKGThs9wheNtacp3D1kG3XkjybdAwY9idzoAHsU173ZQwug1BmOHoFGqZncKd0YyX11AImdZqEIp1tUnAepj2++tlUytZiCGyT2sl5sCMzhPsefauDeRTMr1ue2YGN4p0e+lWcOnuC+ZOcQB19is8kcl6IKBtTbsqBERv1/c033zbqe5Wlf3D4vD1g/8v/gdQSwMEFAACAAgAOIp3SQh+CyMpAwAAhgwAACcAAAB1bml2ZXJzYWwvZmxhc2hfcHVibGlzaGluZ19zZXR0aW5ncy54bWzVV91u2jAUvucpLE+9LGk7unYooaoKaNVaQIVt7VVlYkOsOnYW21B6tafZg+1JdhwDBbXr0h+kTQgRn5/v/J+Y8Og2FWjCcs2VjPBudQcjJmNFuRxH+MugvX2IkTZEUiKUZBGWCqOjRiXM7FBwnfSZMSCqEcBIXc9MhBNjsnoQTKfTKtdZ7rhKWAP4uhqrNMhyppk0LA8yQWbwY2YZ03iOUAIAvqmSc7VGpYJQ6JHOFbWCIU7Bc8ldUES0BdEJDrzYkMQ341xZSU+UUDnKx8MIvzs8dp+FjIdq8pRJlxPdAKIjmzqhlDsviOjzO4YSxscJuHtQw2jKqUkivFdzKCAdPEQpsH3oxKGcKMiBNHP4lBlCiSH+6O0Zdmv0guBJdCZJyuMBcJCLP8LNwfWnq17r4uy08/l60O2eDU573olCJ1jHCYN1QyE4pGwes6WdkBhD4gT8Bp0REZqFwSppITZScs05d0ZDJSD3hRa0UTpktENStlKN/g2XbZDcxWgEgYhZhI9zTgRG3BDB46WytkNtuCmq3l6VRIAF7cnQeR/fm/fZiROSa7bq1oKjXc7jxjdlBUUzZZHgNwwZhSB+m8JTwtBqcdAoV2lBhfYxSAsOFiecTRk9KnI6B/yToSswkVrQhF7NBDPewnfL79CQjVQOuIxMoLOBzrXHrz4LOCNa34OShY9b/bPTZuv6tNNsXW65AAmdEBk/ExwKztLMbASfzJBUZqEH6YiJ1awoCuW04JWJrfryMmieWuHL/NbFWIHeYEk2Y+U5hfmrB6XNJmRSDKIbrgIaRpBDSTwmMGJYF1xaVhYwJhIpKWaIxLDWtBvrCVdWA8UPsIfWL/fQ6yMui9MYVhtYzCnLS0Hu7O69r+1/ODj8WK8Gv3783H5Sab7we4I4c37jnzy58pdr/+E2DAO3pR9f2ia3/+bO7l20vpbJa6d1OShV0la/FFy3jFT3cxmpC/+S6a28YEq5AEtp7IcM1pLgKTeMvmWLvaBNXvVu9z22mTbZYMyvGY3/JmR/Wl4T1+6FYfDoxdVxUi55ColwK3F5223s13bgpvkoq1IBtPX/Do3Kb1BLAwQUAAIACAA4indJtfwJZLoCAABVCgAAIQAAAHVuaXZlcnNhbC9mbGFzaF9za2luX3NldHRpbmdzLnhtbJVWbW/iMAz+fr8Ccd/p7pWd1CExxkmTdrfpNu172po2Ik2qJGXHv784TdYEKPSwJhH7eWzHsc1StaV88WEySXPBhHwGrSkvFWq8bkKLm2nWai34LBdcA9czLmRN2HTx8af9pIlFXmKJHcixnA3JoQ8zt58xFBfj2xxliJCLuiF8/yBKMctIvi2laHlxMbVq34BklG8N8urHfLUeDMCo0vca6iin9TXKOEojQSnAlL6vUS6yGMmA+UhX9jOS04c6f/sD2o4qqi1t+QlliNaQEuIiXy9RhvHceI9fZY5ynqDhrzbQL59RBqGM7EHGzu++ogwyRNM2/9MjjRQlFjTmnH/Edw4TpDDjh1ldoVwk4IUw0MVXcOWxd70LQO5rOPcpjqsU7AnrerAQ8NEzBgstW0gTf+psqhJvj6028wGLDWHKAEJVD3oyST+RVnk3sa7H/YE3yovQl9P0kFfB2hpWXcKBu1jf41erW7srQqfvuiBDCTunDFLslT3yt6nrETJQ9shnRgt45Gx/nMGhqSP5R74l7jnP199YgRNzLJzVn7wVIz3g6KogVafwmFoUsFCYzgutAd8tTayuSyk5yinlZEdLoqngvxCX7e1lVJocGFyvne6sVFPN4FTD2RzNmg7LZc9xPzpr3JDdz0J/ue480WaL30yJ1iSvavOzpKYTxzNjYgozTU4zcE8aOMh7vhEBx8YeItVEbkG+CMHGhuFCgxrrXnTDNQRPk6AGaXK6yqlzcqr8vK0zkGvzahSUr3Ks7IAVLStm/vQrhTcoDhgD1o6qK+OPE/rel4HCNQEQmVe+a7tDZ6lbpimDHfjhDxT2ykN3S5Xp0qGGW+oH2Oiw5ZxmVE+6XdH3SrxDAv0J/KtJK3J8YBnR9ppkyt4smny/hvtcosXs1xk2X7jJ7Nn1UuTY2I8raJT47+Q/UEsDBBQAAgAIADiKd0kqlg9n/gIAAJcLAAAmAAAAdW5pdmVyc2FsL2h0bWxfcHVibGlzaGluZ19zZXR0aW5ncy54bWzNlm9PGjEYwN/zKZouvpRT56YjdxgjGIlOiLBNX5lyLVxjr721PfB8tU+zD7ZPsqdXQIiOnUaWhRDo0z6/51/7tOHRfSrQhGnDlYzwbn0HIyZjRbkcR/jL4HT7ECNjiaREKMkiLBVGR81amOVDwU3SZ9bCUoMAI00jsxFOrM0aQTCdTuvcZNrNKpFb4Jt6rNIg08wwaZkOMkEK+LFFxgyeESoA4JsqOVNr1moIhZ70WdFcMMQpeC65C4qIM5sKHPhVQxLfjbXKJT1RQmmkx8MIvzs8dp/5Gk9q8ZRJlxLTBKET2wahlDsniOjzB4YSxscJeHuwj9GUU5tEeG/fUWB18JRSsn3kxFFOFKRA2hk+ZZZQYokfenuW3VszF3gRLSRJeTyAGeTCj3BrcHt202tfXXQuz28H3e7FoNPzTpQ6wSonDFYNheCQynXMFnZCYi2JE/AbdEZEGBYGy6L5spGSK865MRoqAakvtTAagaeiiPCx5kRgxC0RPF7MWqLHzJ5yATE43d36SFr8CPTxxgnRhi0bms8Yl8W4+U3lgqJC5UjwO4asQhBRnsK/hKHldKORVmkpFcRYZASnDE04mzJ6VGZpBvyToRswkeagCZsvE8x6C99z/oCGbKQ0cBmZwFYFOTeeX38ROCPGPELJ3Met/kWn1b7tXLba11suQEInRMYvhEMJWZrZjfBJgaSycz1IR0xyw8qiUE7LuSqx1V9fBsPTXPgyv3UxltAbLMlmrLykMH/1oLLZhEzKg+gOV4mGI8ihJJ4JEzEcdy5zVhUYE4mUFAUiMTQq4471hKvcgMQfYI82r/fQ6yMuy9EYbg6wqCnTlZA7u3vv9z98PDj81KgHv3783F6rNGvhPUGcOd/DT9Y28UUjf9oNw8D1zufbsNX5v+rCvav21yqZumxfDyoVqd2vhOtWWdU9r7Lqyl8bvaUro5IL0GbG/thAoxE85ZbRt9w0ryj8+vvXb4s3KvwGo1i7ff/fIPxo8dxaeV+FwbMPwBrIVx/TzdpvUEsDBBQAAgAIADiKd0locVKRmgEAAB8GAAAfAAAAdW5pdmVyc2FsL2h0bWxfc2tpbl9zZXR0aW5ncy5qc42UTW/CMAyG7/wKlF0nxD5hu6HBpEkcJo3btEMoplSkSZWkHR3iv68OX03qjsUX8vLkdewq3na61WIR6z53t+6327/7e6cBalbncO3rokVPUWdGJAuYJSmIRAILkOJ49CTvzgRlzKQznZcfaGtqfkzhP0suTB3PCAtNaIY6XBDgN6FtqMM/J7FTq2tfU63R89xaJXuRkhak7UmlU+4YdvXqVr3EAFYF6AvokkfgmQ7caiPPjg8DjDoXqTTjspyqWPXmPFrHWuVy0ZZ/VWagq0++3gP9p8HLxLMTibFvFtIw8WSI0U5mGoyBQ97HCQYJCz4HUfPtu/UH6hk3CwroIjGJPdKjG4w6nfEYGl0ajjB8TFZejW4OMJqchY3dE3e3GB4heAm6YTW+x/BAleXZPz5gplWMHWmgzZ6fUKH4IpHxIXUfg+Twsmjb1r1zoe76Y+Y9IRU8oRX1/NK22RGChgCtN5aOeU2Qd0rZCUqURA5FaNS0Kug5YsM5gvvPLuPW8miVVuOhGo5VG7heg54pJarbf126Z5irs/sFUEsDBBQAAgAIADiKd0k9PC/RwQAAAOUBAAAaAAAAdW5pdmVyc2FsL2kxOG5fcHJlc2V0cy54bWydkbEKwjAQhvc+RbjdxG6lJHUT3Bx0lpqmGmkvJZdaH9+UinSRgEMg//F9PyQnd6++Y0/jyTpUkPMtMIPaNRZvCs6n/aYARqHGpu4cGgXogO2qTNq8wKM3ZAKxWIGk4B7CUAoxTRO3NPjYQK4bQywmrl0v4ukditkUw6LC4pb2L/szgyrLGJPX0XbhgFW8x7QgjLxWMDsXjdxi60D8AhqTAEyqwVACaH0CeAwJwI8rQIrvm+ekRwrxo2KQYrWeKnsDUEsDBBQAAgAIADiKd0mzv7NQbQAAAHIAAAAcAAAAdW5pdmVyc2FsL2xvY2FsX3NldHRpbmdzLnhtbA3MPQ6DMAxA4Z1TWJ7K0L+NgcDGWFUqPYAVLITk2CixqnJ7sr3h0+vHfxL4cS6bacDn7YHAGm3ZdA34nadrh1CcdCEx5YBqCOPQ9GKR5MPuFRbYhQ7OM6cazi9KVb4zF1Ynr2e4RNuPFu9DcwJ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OIp3SWQx/hTMCAAA/D0AACkAAAB1bml2ZXJzYWwvc2tpbl9jdXN0b21pemF0aW9uX3NldHRpbmdzLnhtbO1b627juhH+36cgXBzgFCjii3xL4XUhS3QirCP7WEqy26IwZIuxhUiij0R71wf+0afpg/VJOqSkWHJsR8qmBdoq2ixWw5lvhpwLSQ22Fz47vrIJGfWc3yzmUN8gjDn+Muz/DqHegro0mAQkJCysHiiPjm/Tb5r/RDkNqCGzfNsKbIWPhv0aGoof1O3IXbULb81Bs4E6TdzAXaTilgJj15J6LSkwpjbqSq96BBHhBmRBfHYatVfNjL4W0PyQBEzzbfK9L2W500PZGdwElu0AX9hvN/mzT7Tu1SZ/ULPe6rTwviFLktRGSkutq7V9p3PdkesI15qtmrQfdBtSQ0L1Vqt+3d7XO42WBG/D6zagNPF1GzU7zWZD3TdwA6SRLA/UhrLvSNf1ugzacPda2Q+Hg06thur1utRU9622NBzUEHBLgCFLXb6AkioNpPZeHsj1roSGynAwbO6xittKC3UbuF2r7ZuDgVSrHRb3MLv0ch2ouaeTLOcbgCddcHKUx1b1RHD1FpsgAGaTeGvXYgT5lkc+VURM+kxELPp5Qde7P1TiABXBnLAndmWpERHIHKx/AqtXFSMJm7ArnRhpOnLsT5X5hjHqXy2ozwDqyqeBZ7mV/u+j2IlnlkeSbklQRO7JWpCDuo74ySsW64J4hueS0IJ6a8vfjeiSXs2txfMyoBvfzmXmarcmgev4z8Bdu+4o+KIi1wmZxoiXsQ93+ZNfbA3+DAk3r435k0vStebETTTWxE8BuYPKt1fkSHTrhA4TonKdP5dE19aSZB3QlflzWcYHLVmvdfjzthAj3xmwSzz9GxfZXWtHgqySqFxelKLrzbpoPK0DuuSLnZV729Evci6F6uMvuYU1/uQS4hPkCnN5KV42MX/1iDF+Pa4lPQ+0gHPTxSUmCcjJYKaM7yay/nU2Gt+MZwPtptJXoqxEPC1/brS73+utNlSuWC4nknEnj0ZZLCTAWrV8WLo5HY9mAIhHMx1/MSt9/ndh0fG9OdJ0XOnH/ygMMJnih0qf/51H9H46xbo5M0aaimeaMdPHpliXETaxWul/pRu0srYEMYq2DvmG2IogKM9OQFDoOrYY4CXb8Tckhz51fCdr+myKDXOqKaY21it9gwbB7o8C2dqwFQTPygqR7YTW3CW2UAshIsbX6R0K/rCVA5zUsxz/Ko/2qfyo6TczczweGTOsqwml0se+jdTA4pqKA01lA08BI7BgH3+f+ExEn0BAsusWBrnVbm5H8GtyQ26d5cqFX/YOayYYXDIhfg5BCBw8hagzjMfxVOVrCAqRhdZWGH6jgZ0JmrTrcmBrujKG0FTMFL7JYRJscLzjLyB0yILlwLvDhiHf4Nlg/AViHHJzXFBo/BlS8nNBoa/YgBzCRg4xXX7QbmSeETwNkwRJcnBh8Xh3d8haLECOr+bWoZsQKHyFIU1ENoZXhTUZ+Jd7cKQmj85kewQMiy3els6WgCmBDdtcDl1QhhSs8uj65V77y2woayOsziDc1PHjzBRVkiv1rB3yKUOWvbX8BUFzsrA2kAk7GLMdW4xxzwsTft04vyGLxfXnp7h06Sr+8tM7TMoUvBOWwXkZlMExZc3e0s6XLZ7BOw3hsX7WijwL8G4TDAXr8lQbf4yLQsfbuFGV/ghHvRhX1Flv2vHj65Xfbf8GY4yoBA80qGgDhxYSwrAT8y0HNk+3kKCmD0FdfFmEgs9vqIUA9HGMoVP0AzAPsHIZQx5gRYtBPOKBoZlw2Hokc377yCEscjXy2ml/8zuiS+CC/pKqc/JE4bzkEmsbHWRg7xLuz+Pl1FEps7WYmjkCw3XAXEZBBaiu4/E7VD7Y+zucLEW0G2Tm80g3ri2y23WexY4A67zxyOtz2FNAPUF1rTCJ62hT+vMPGhJNcRrpnRQ7QLwkaG5fpfLzhzxmYHmq3M4UWVcwv1HwfHbzy0F28DUZmcZsJA84AqSJZ7HFCnbhJ37Py48V3QhUPJQBL568Qaxgsfrn3/+RH+bInoiKYuqfiuJA8vOqiV/w/qpTRsK/5cAx5UFWVLzkFIwvVIlo/vuVqUGAfsiVxYq2JY96/BNXLtWQArEbZdOUlds7yBJDJAXdBHAWLAhyJ08/Q+ETZ/1K/84KnqFwmpS6RYHEyvPYZIVtOFxxN8x1fFJQ/Id3Ij55U5vMZFUVd3/IUddZPEfbrw0XmPgzH3LpsgiecivrUJ2PIIntsOKYYnNLqhaUhOj9UBC2J/e6F8Lhg4prQQ1nme8zPguoO+Fftl5/ygUG/iEOwrjPAn6lT97SHOGKfot913+y3BDY0qRj1gnYMOGHxRgySzvmnvLcsdO4MeWY8YG6sC8o0XRS0Fn6sZSiDMSX37SCF9ory+GaFQ+lTD8Qj/l18p294k8Rj/kNvqeM4V732qbjobRo8jluYAVpeh7fAQ/xRZWKeZK3LA+3YMQ/y4apicSELKdHbdIXe6PpeCROZ05LG1w9Y3HPfzm+3HGZ+U5MO+Rth8zAIXyrl+O3xxzmkvPBLeYBKZheavF+KgNinlMpELUPjhcjoiK2W5NPFbiIWIsVr/RhBcUYnyp8OaMOzTm5dVLPeDlLSQprLot6op6Lcl5Ipc+reDFVNEr2y0K96qt16lUveagXw553oL/x5iTAEAMOVLnYQ1limn2VfAp7ECfSI7kzo2kAtgJsH+5ISSakCJnAEseqJFuil/Q4nC2Z45ItSUpVipBanMvz74WQHZeDW2Yj8sTS4R1TCmdBXOsOsZitgSn6WSlxI0srORopmHTMmodi9ieqVbL5HGw8sR0lZZqHe7pCU3bk9eoJVcB7bvV71fQ2CzXqRJf1YusVTgce/+ZadlvLbmvZbS27rWW3tey2lt3WsttadlvLbmvZbS27rWW3tey2lt3WsttadlvLbmvZbS27rWW3tey2fmS39cD6/9NsPQiVvdb/zV5rjjbmhzdbcwj+13Zbo/As3GyNxMpea6Fe66mm6cc3W8/vOh/ba01Z9R9oth7TQBTwzv4H738BUEsDBBQAAgAIADmKd0nl2tAr7wwAADocAAAXAAAAdW5pdmVyc2FsL3VuaXZlcnNhbC5wbmftmXtUE9e+xwfxdayAtlKoINjaW1qrIHgkvBKuBUTrAY0KSCGkiMjhFQQyhPCKSyuIvGyrPA0oFggmJCLycCJQRckpASKLPIAwpJqSQAKJEEIIr9zBnnvWXWete/+/a/HHPH6fvfb8fvs3e3/3ntm5p/19Tbbt3gYAgMmJ495nAMAYBIANr7duRgiKFvwbcjFKPuP7DcDst55EjI1RR/2OAkBj0QfL4ZsQ+y+XjwcnA8CHxLXDaOySbSoAWPFOeB89lxo2DfPoX2tXODNLKP2WObOJwMufwrtIn033bPt4lznW4tW2Tdhbwjtndr4quHHvA/OQL8/f3HvmoRV97znSqr1+PnNxZTRLNUrKoiYnJYTNOL7b61pW9vnhE/4y8qWfkiOPmOAztQLFz6cwwZlzA75RYxRDJhIP4fHA3wWxgnjN5SMKzMrcYMolBBae1Iot+6tVeQ4df7fbCAC/uwRwqD5wqyRL7I8U/5pIr2Sf4VxM2WcEAC4EQXIQZvldV8rnSBGnIU31LWoDAFzZXm0KAHtLacYAsPULBVJ0NdcNwd+v43W8jtfxOl7H63gdr+N1vI7X8Tpex//vME6/qGQFIXcXPwSR83PvPQDwn4ewWwBgx9/4yMfxxo/+L9xvDuKz9OMKQRAeh9b/8TPd14Z8EeShddZUCA8aFFnClelixFmh4FkfHK+upS3hw9Ima9pbuLEj5VG9EhzpJmTImfqp/YGqiYcJgSmGlWkqOhCkKLNIXKQeRyYt8sSMUO0ssOLx5jjYiRdT/kQ25IOuZR8wdMwXQvLKdGb7NQ5TRWr1sNC+zXOonOw+uLIo6gxb+0Ugwq32u6sZWTq2hKrvsl29DKeayhMoS2IBaBiJZeEOE7JCYyDyKMOmyRGWV1Gy+toS9cwiJST/R+Rod8ukDfKQAi4Zq8FbOUj9esZSAf+A6XyXV/essgxLklYumh4NkU8dRbeUtHdFq2knD8ogCTwb6h1vLUniHoyy6oEXatxVbVKIu3+rcnbbjdnBqtW5KaLrnhyssuMCU6h3oOi59PCgN3+1yUsSx7c2mMyWs/xjx8oJ+XS5z/UzBVZyOdkdTv7DiRAxSGxmgCvaUOaMJqNk/HX6ghKaLtjy+y6+7X5byvLM/IrqNpGLUcpc/0NriZfZ1ugKIZV/zUSx/FnMvjZnpvKJ80/s6EvmG+HNpOmyMtQvSijlKcaeKVyyPt5c8vAbZr9DV92GDhu6G/5TjE3TzusRUBomH91qfkIT1ly1/IddvKWpsnKfvL3gu+zELCSYXqk+g0Zj70xfMGtG2QCEX9w21KRXuR+BH/Mgsr8fWgg/rsqhudcllo4wdwZiDyWUsiJOwQVni36bbaQv1A9Gxon0jRYNL2K9A14NlNbmy702DSaxQlaeTTbidNau6ni+Pq2SUEF4CWcMR7530/jezSIjQGeDdJvxKlBzt3wk5SmDJ8qFPthtNQS3BU//pUx3m7j/8+6xvaas9Klj/IPGdUjDaPmTOYlUeE5cHY0ks7q1UUkUqyQ+RBbHa4JgBXzIv59at+wK1RD29CKxY/dkDx80dHjDmwpMpgijcU+xaLqJfrfDBIGhamSXYUU4yk6QrVyreHfW4hoRAg8haQ/QJlhB4CMzLOlohDHbCsX/FFTW1t+j85zAqpq3jxQ7elx/kfP4gnHpDq4TpZYQOFjUZcFdeBaCc2bGDs2VQX68H/PGupmDyEBtcx3L1MHzmdO3QWW4sC+5Zyxd3Z6CnlLU+sBJQ+CoD5GbjGV74zaJIdZN1mlL/GnHA6gW1/zveOYoaWM958IPIT5n0fbm8L5nvn8IJm9UkSuhStfi/b/IyMXhR8Tz1q68eL4mqWopKQ6rQ8Z/a0nCIvU17AxYN3lRvOYaFcJXjAr5bdxcxTMfeJNg8+zQ+bAo8oT4kCk7dCQlM7TyOxGYGvHJTlR3wPGCxGZSXCiGgu3Z2uEILw8VAHSuknj2kEA6hgvrT7cCqft2kZ46VLyYrYZEUjftyWlbwwJnRLQKcU+SxMDlXvtZ9QcKs3sneZilKcGMdgxTlD5+JyjwFFrLV7R2rkwLlV9RlqW2rDBfapX8KxB3hOlfIm2ZXAsxqgJyaM7XREoxwiQ+r9lam1zXLVqkazRpB8B2kBxf16s5QI3CbbfQZ1BpxqbMdHSKwuJNED5Ta2AtKykOvXVUVYvR7+cFUfWQrgnXYHVsiL+kgN6s6CSSNLTWV7jbc6yiJH2XQc+jVOIwV6Nt4cVSUBN3ONuVsf+JjNttW8i+3x30Tnia61HcuoGV3YhxNgHTj/SRqToNWG3q0qbSusTtLh7s+9ORZea751um04cxMZb3sftlMu4xft99rNH8Kwv8XRzmAiNbn1a8OlvSedfvsHoTnRxLe1RRBwe0+l+CPcT594sTQlvsFd0L/aV1xewXBO9ppzDOIvxE1f+g0gp2G/bmG20Rtdvk+HVZSqgpkHjzlQjiJ5KU4C6nL7vHmtwkPjiysqG13972/tmu2kOfpLNkV6yMhvcUP80jUJFu31KW09grz4WchNLSrKem3PvVzP/tsfz2oml69s2im3lOFxrmDwgWXN32f9uTVJ6Ihg/l9A6xUZgiVHUU+biMCYFOStlwbfZ3QiihOaM5Kh7HP5gTWVpwqyF8TINyP8e/Q6DGfaZwXliSGDrSFifreJU7miBGN6gBRMqwoq7a8Hy1vzscb/yro2KMM99MsMTPOlZHbAw2MXfXkqGRWiqrzp7lUtaX/ubYdmF0X4jXnkqXbjU9xK6JUBkfQ1tCF7OLk3H8Pm5wzFOZstyMzZjRtB3lr3D+OYwG67+n2ykdsmbyBBFF6Ja0t7l2zJl3XWYs1TNNf1P0yz1x/9b2uX/sK3qijlyihY+dRb2ItBxwnG8r+DV4899MxC8urm74MXFifNbqM91Aw8/BKJ7zkfxxyypjRlWspfLSsgdPVL+XEb5xZpn8Ipwh4RZCaQSi8uJH2NZ3LMpKLKiDSVXXQ9BYEVlWFtVfWx8dW6mCrhgU7/PgCmeMTCKSUzhQkdAx3FEy/SDb72hjPuRkWhGatTRuH+6kngkhHX/7r5Q3WmsqW3bP50IjXsFefu6cKZc5oss5viD5QYhdxQ3o+shHJHW7ruVT0f/wQ52xeOnYK+3mSZ8MrqkB3a4q43GmpzjApOJqdR6UOHHRZB8xZsK0MzRMN+QV1JWUIOmAtI7v/ekxopZFy2IsykF6eiBQWSf0qdcc4Z1XbXubCI/vwAbxcgmZcfsUX2iLSpSPeiLb4jVNVStx2lmuA2sVma8/lF23CHNx7y3WKixCdWnDvrq00Lqso4WdDFAqwoW9z712vARfuZR37NtXL2vbHurelV/Sm9wx/wrU32h36+z3wPv0t2Vs5JFBZYSwr8kPZo0v0roOKWcbSxq6iyLPP4yOofL142+KpWkxYkqos1DtY0yiyb9B20HaxgJaBd/iHj9qongg0EwlTujMrO134HjOvfaib7FJvVewuRBv4RRKT2+fepCOJpzp5CtKLqIIg+of1oZ1Ka7bQD/Jb8hDXnk9otS6EbAxr+JjEOXV6tHEVkHKOIfn1nEBk9ytNK4sOgY1Od0qyYKJFyc+y44FWSWZ/z0PFcJ0VsdIB4v6mIBem4iGk3loETMHlwv9toc0mujHuGO/oScJCklob6YWSkU+20WKMIelibCinDXt/jx1eYYj1rWcFTRcWwvkYQLbQx1eco2GvG3bOvsLbYF/ptVjLea9z6OqMlPu80Q1k8LniNafy0QqT7sN5dAqiDl4IZKHnY+WQ6ldDk3gzq5mSMTFEF5WnIOPIYp9qxpzVtDOoVYT9FGwR90ETJLEl1Dw1YQzhvJ7S9W3UWOp0hgAyfTCYvXtRdHm5C9vPcizZAraw+axnFwS6zcucSBiABHD0Ru63ojXB5cQ9/xQWQt3DFsChaSWdL41TJ6iuImv4I6JnT0R6Q3ieRoyrLZbt64Zok3bRYsCVpagI2w+ccLrWwWkdF7rHH+1WDGAHCbGS3hQx6idlKHN5SsUonJqD1hPQQ81/6BmqzsEXWaeo90hdbUNZEi5YbWu0MITaRROHmmdZwpw3vI98a3cFP1X6kaPl7YPkPXTS7thzNeqn09hXJfi4GtmmKFjo+96D/Pu+p0dFHrAoBHwK5lve+CU41QKbO8peNQQ6fZnvSRaZ5vtC/LqTfyPgVUsele/gvgJsVPfl9BvepKeeNUUuOJ1fEQ29qpDPO45Py7hPK1Wcd72oSSh6MWJB1EGxfeBJYI2gg2yXrc68e9r8EdfSzI0fu5r+1PSQDRpHGlWrC9iXR59KGcuIzJK+JfFWD08FIKs2G/VuDGzm2j0N0vqzoT3m2Ft5zoL3sTwBYjQeTI6VubFKV+sbaQxFc2KFoMJXWAwWny4v8DiY2MvBAMnfPy9md98f/W/AFBLAwQUAAIACAA5indJ6K6h6EoAAABqAAAAGwAAAHVuaXZlcnNhbC91bml2ZXJzYWwucG5nLnhtbLOxr8jNUShLLSrOzM+zVTLUM1Cyt+PlsikoSi3LTC1XqACKGekZQICSQiUqtzwzpSTDVsnCzBAhlpGamZ5RYqtkZmIGF9QHGgkAUEsBAgAAFAACAAgAOIp3SQ5qJE5iBAAABREAAB0AAAAAAAAAAQAAAAAAAAAAAHVuaXZlcnNhbC9jb21tb25fbWVzc2FnZXMubG5nUEsBAgAAFAACAAgAOIp3SQh+CyMpAwAAhgwAACcAAAAAAAAAAQAAAAAAnQQAAHVuaXZlcnNhbC9mbGFzaF9wdWJsaXNoaW5nX3NldHRpbmdzLnhtbFBLAQIAABQAAgAIADiKd0m1/AlkugIAAFUKAAAhAAAAAAAAAAEAAAAAAAsIAAB1bml2ZXJzYWwvZmxhc2hfc2tpbl9zZXR0aW5ncy54bWxQSwECAAAUAAIACAA4indJKpYPZ/4CAACXCwAAJgAAAAAAAAABAAAAAAAECwAAdW5pdmVyc2FsL2h0bWxfcHVibGlzaGluZ19zZXR0aW5ncy54bWxQSwECAAAUAAIACAA4indJaHFSkZoBAAAfBgAAHwAAAAAAAAABAAAAAABGDgAAdW5pdmVyc2FsL2h0bWxfc2tpbl9zZXR0aW5ncy5qc1BLAQIAABQAAgAIADiKd0k9PC/RwQAAAOUBAAAaAAAAAAAAAAEAAAAAAB0QAAB1bml2ZXJzYWwvaTE4bl9wcmVzZXRzLnhtbFBLAQIAABQAAgAIADiKd0mzv7NQbQAAAHIAAAAcAAAAAAAAAAEAAAAAABYRAAB1bml2ZXJzYWwvbG9jYWxfc2V0dGluZ3MueG1sUEsBAgAAFAACAAgARJRXRyO0Tvv7AgAAsAgAABQAAAAAAAAAAQAAAAAAvREAAHVuaXZlcnNhbC9wbGF5ZXIueG1sUEsBAgAAFAACAAgAOIp3SWQx/hTMCAAA/D0AACkAAAAAAAAAAQAAAAAA6hQAAHVuaXZlcnNhbC9za2luX2N1c3RvbWl6YXRpb25fc2V0dGluZ3MueG1sUEsBAgAAFAACAAgAOYp3SeXa0CvvDAAAOhwAABcAAAAAAAAAAAAAAAAA/R0AAHVuaXZlcnNhbC91bml2ZXJzYWwucG5nUEsBAgAAFAACAAgAOYp3SeiuoehKAAAAagAAABsAAAAAAAAAAQAAAAAAISsAAHVuaXZlcnNhbC91bml2ZXJzYWwucG5nLnhtbFBLBQYAAAAACwALAEkDAACkKwAAAAA="/>
  <p:tag name="ISPRING_PRESENTATION_TITLE" val="HG000105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Nordri Tools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2555</Words>
  <Application>Microsoft Office PowerPoint</Application>
  <PresentationFormat>全屏显示(16:9)</PresentationFormat>
  <Paragraphs>228</Paragraphs>
  <Slides>38</Slides>
  <Notes>36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38</vt:i4>
      </vt:variant>
    </vt:vector>
  </HeadingPairs>
  <TitlesOfParts>
    <vt:vector size="47" baseType="lpstr">
      <vt:lpstr>等线</vt:lpstr>
      <vt:lpstr>等线 Light</vt:lpstr>
      <vt:lpstr>宋体</vt:lpstr>
      <vt:lpstr>微软雅黑</vt:lpstr>
      <vt:lpstr>Arial</vt:lpstr>
      <vt:lpstr>Calibri</vt:lpstr>
      <vt:lpstr>Wingdings</vt:lpstr>
      <vt:lpstr>Nordri ToolsTheme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精美PPT（不二演示）</dc:creator>
  <cp:keywords>www.51pptmoban.com</cp:keywords>
  <cp:lastModifiedBy>阳光 男孩</cp:lastModifiedBy>
  <cp:revision>2</cp:revision>
  <dcterms:created xsi:type="dcterms:W3CDTF">2016-10-18T08:12:21Z</dcterms:created>
  <dcterms:modified xsi:type="dcterms:W3CDTF">2019-01-22T13:29:12Z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6553791</vt:lpwstr>
  </property>
  <property fmtid="{D5CDD505-2E9C-101B-9397-08002B2CF9AE}" pid="3" name="NXPowerLiteSettings">
    <vt:lpwstr>C880073804F000</vt:lpwstr>
  </property>
  <property fmtid="{D5CDD505-2E9C-101B-9397-08002B2CF9AE}" pid="4" name="NXPowerLiteVersion">
    <vt:lpwstr>D8.0.2</vt:lpwstr>
  </property>
</Properties>
</file>