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83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4" r:id="rId26"/>
    <p:sldId id="285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99A6"/>
    <a:srgbClr val="16A292"/>
    <a:srgbClr val="ABC939"/>
    <a:srgbClr val="EA4F2B"/>
    <a:srgbClr val="345692"/>
    <a:srgbClr val="17C0D4"/>
    <a:srgbClr val="FFFFFF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1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80" y="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94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534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microsoft.com/office/2007/relationships/hdphoto" Target="../media/hdphoto6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23.jpeg"/><Relationship Id="rId4" Type="http://schemas.openxmlformats.org/officeDocument/2006/relationships/image" Target="../media/image20.jpeg"/><Relationship Id="rId9" Type="http://schemas.microsoft.com/office/2007/relationships/hdphoto" Target="../media/hdphoto4.wdp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4853849" y="2068105"/>
            <a:ext cx="1103717" cy="1103717"/>
          </a:xfrm>
          <a:prstGeom prst="ellipse">
            <a:avLst/>
          </a:prstGeom>
          <a:gradFill flip="none" rotWithShape="1">
            <a:gsLst>
              <a:gs pos="90000">
                <a:srgbClr val="E33F24"/>
              </a:gs>
              <a:gs pos="30000">
                <a:srgbClr val="F26434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E33F24"/>
                </a:gs>
                <a:gs pos="100000">
                  <a:srgbClr val="F26434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4" name="TextBox 18"/>
          <p:cNvSpPr txBox="1"/>
          <p:nvPr/>
        </p:nvSpPr>
        <p:spPr>
          <a:xfrm>
            <a:off x="5141585" y="2148040"/>
            <a:ext cx="551753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sz="5333" dirty="0"/>
              <a:t>0</a:t>
            </a:r>
            <a:endParaRPr lang="zh-CN" altLang="en-US" sz="5333" dirty="0"/>
          </a:p>
        </p:txBody>
      </p:sp>
      <p:sp>
        <p:nvSpPr>
          <p:cNvPr id="15" name="椭圆 14"/>
          <p:cNvSpPr/>
          <p:nvPr/>
        </p:nvSpPr>
        <p:spPr>
          <a:xfrm>
            <a:off x="6479449" y="2068105"/>
            <a:ext cx="1103717" cy="1103717"/>
          </a:xfrm>
          <a:prstGeom prst="ellipse">
            <a:avLst/>
          </a:prstGeom>
          <a:gradFill flip="none" rotWithShape="1">
            <a:gsLst>
              <a:gs pos="90000">
                <a:srgbClr val="89A13D"/>
              </a:gs>
              <a:gs pos="30000">
                <a:srgbClr val="B2D138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89A13D"/>
                </a:gs>
                <a:gs pos="100000">
                  <a:srgbClr val="B2D138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6" name="TextBox 21"/>
          <p:cNvSpPr txBox="1"/>
          <p:nvPr/>
        </p:nvSpPr>
        <p:spPr>
          <a:xfrm>
            <a:off x="6725775" y="2148040"/>
            <a:ext cx="527710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sz="5333" dirty="0" smtClean="0"/>
              <a:t>2</a:t>
            </a:r>
            <a:endParaRPr lang="zh-CN" altLang="en-US" sz="5333" dirty="0"/>
          </a:p>
        </p:txBody>
      </p:sp>
      <p:sp>
        <p:nvSpPr>
          <p:cNvPr id="17" name="椭圆 16"/>
          <p:cNvSpPr/>
          <p:nvPr/>
        </p:nvSpPr>
        <p:spPr>
          <a:xfrm>
            <a:off x="8110017" y="2068105"/>
            <a:ext cx="1103717" cy="1103717"/>
          </a:xfrm>
          <a:prstGeom prst="ellipse">
            <a:avLst/>
          </a:prstGeom>
          <a:gradFill flip="none" rotWithShape="1">
            <a:gsLst>
              <a:gs pos="90000">
                <a:srgbClr val="108692"/>
              </a:gs>
              <a:gs pos="30000">
                <a:srgbClr val="16B2C1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08692"/>
                </a:gs>
                <a:gs pos="100000">
                  <a:srgbClr val="16B2C1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8" name="TextBox 24"/>
          <p:cNvSpPr txBox="1"/>
          <p:nvPr/>
        </p:nvSpPr>
        <p:spPr>
          <a:xfrm>
            <a:off x="8398823" y="2148040"/>
            <a:ext cx="551754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sz="5333" dirty="0" smtClean="0"/>
              <a:t>0</a:t>
            </a:r>
            <a:endParaRPr lang="zh-CN" altLang="en-US" sz="5333" dirty="0"/>
          </a:p>
        </p:txBody>
      </p:sp>
      <p:sp>
        <p:nvSpPr>
          <p:cNvPr id="21" name="椭圆 20"/>
          <p:cNvSpPr/>
          <p:nvPr/>
        </p:nvSpPr>
        <p:spPr>
          <a:xfrm>
            <a:off x="3228249" y="2068105"/>
            <a:ext cx="1103717" cy="1103717"/>
          </a:xfrm>
          <a:prstGeom prst="ellipse">
            <a:avLst/>
          </a:prstGeom>
          <a:gradFill flip="none" rotWithShape="1">
            <a:gsLst>
              <a:gs pos="90000">
                <a:srgbClr val="138F81"/>
              </a:gs>
              <a:gs pos="30000">
                <a:srgbClr val="19BAA9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38F81"/>
                </a:gs>
                <a:gs pos="100000">
                  <a:srgbClr val="19BAA9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3516253" y="2148040"/>
            <a:ext cx="527709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333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533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-912779" y="4485117"/>
            <a:ext cx="3264363" cy="3264363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927648" y="5733256"/>
            <a:ext cx="2112235" cy="2112235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643420" y="4965171"/>
            <a:ext cx="584357" cy="584357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0416480" y="4293096"/>
            <a:ext cx="3168352" cy="3168352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748939" y="4962259"/>
            <a:ext cx="3183733" cy="3183733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9936427" y="4581128"/>
            <a:ext cx="1248139" cy="1248139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8208234" y="5896835"/>
            <a:ext cx="2140676" cy="2140676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7388804" y="-1718121"/>
            <a:ext cx="3264363" cy="3264363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1052740" y="1425508"/>
            <a:ext cx="2112235" cy="2112235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10768512" y="657423"/>
            <a:ext cx="584357" cy="584357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115494" y="-2160640"/>
            <a:ext cx="3168352" cy="3168352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-1832292" y="348790"/>
            <a:ext cx="3183733" cy="3183733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635441" y="-1872608"/>
            <a:ext cx="1248139" cy="1248139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1907248" y="-556901"/>
            <a:ext cx="2140676" cy="2140676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872362" y="3222972"/>
            <a:ext cx="6826230" cy="1046954"/>
          </a:xfrm>
          <a:prstGeom prst="rect">
            <a:avLst/>
          </a:prstGeom>
          <a:noFill/>
        </p:spPr>
        <p:txBody>
          <a:bodyPr wrap="square" lIns="86411" tIns="43205" rIns="86411" bIns="43205" rtlCol="0">
            <a:spAutoFit/>
          </a:bodyPr>
          <a:lstStyle/>
          <a:p>
            <a:pPr algn="dist"/>
            <a:r>
              <a:rPr lang="en-US" altLang="zh-CN" sz="6200" dirty="0">
                <a:solidFill>
                  <a:srgbClr val="1399A6"/>
                </a:solidFill>
                <a:cs typeface="+mn-ea"/>
                <a:sym typeface="+mn-lt"/>
              </a:rPr>
              <a:t>RANPINTANG</a:t>
            </a:r>
            <a:endParaRPr lang="zh-CN" altLang="en-US" sz="6200" dirty="0">
              <a:solidFill>
                <a:srgbClr val="1399A6"/>
              </a:solidFill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22301" y="4140106"/>
            <a:ext cx="4326352" cy="552558"/>
          </a:xfrm>
          <a:prstGeom prst="rect">
            <a:avLst/>
          </a:prstGeom>
          <a:noFill/>
        </p:spPr>
        <p:txBody>
          <a:bodyPr wrap="square" lIns="86411" tIns="43205" rIns="86411" bIns="43205" rtlCol="0">
            <a:spAutoFit/>
          </a:bodyPr>
          <a:lstStyle/>
          <a:p>
            <a:pPr algn="dist">
              <a:spcBef>
                <a:spcPct val="0"/>
              </a:spcBef>
              <a:spcAft>
                <a:spcPct val="0"/>
              </a:spcAft>
              <a:buFont typeface="Arial" pitchFamily="34" charset="0"/>
              <a:defRPr/>
            </a:pPr>
            <a:r>
              <a:rPr lang="zh-CN" altLang="en-US" sz="3000" dirty="0">
                <a:solidFill>
                  <a:srgbClr val="1F2F50"/>
                </a:solidFill>
                <a:cs typeface="+mn-ea"/>
                <a:sym typeface="+mn-lt"/>
              </a:rPr>
              <a:t>燃品堂</a:t>
            </a:r>
            <a:r>
              <a:rPr lang="zh-CN" altLang="en-US" sz="3000" dirty="0" smtClean="0">
                <a:solidFill>
                  <a:srgbClr val="1F2F50"/>
                </a:solidFill>
                <a:cs typeface="+mn-ea"/>
                <a:sym typeface="+mn-lt"/>
              </a:rPr>
              <a:t>极致科技</a:t>
            </a:r>
            <a:endParaRPr lang="zh-CN" altLang="en-US" sz="3000" dirty="0">
              <a:solidFill>
                <a:srgbClr val="1F2F5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32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1" dur="15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5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2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6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53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mp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0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7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74" dur="15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81" dur="150" fill="hold"/>
                                        <p:tgtEl>
                                          <p:spTgt spid="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mph" presetSubtype="0" autoRev="1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8" dur="150" fill="hold"/>
                                        <p:tgtEl>
                                          <p:spTgt spid="2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95" dur="150" fill="hold"/>
                                        <p:tgtEl>
                                          <p:spTgt spid="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02" dur="150" fill="hold"/>
                                        <p:tgtEl>
                                          <p:spTgt spid="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09" dur="150" fill="hold"/>
                                        <p:tgtEl>
                                          <p:spTgt spid="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16" dur="150" fill="hold"/>
                                        <p:tgtEl>
                                          <p:spTgt spid="3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23" dur="150" fill="hold"/>
                                        <p:tgtEl>
                                          <p:spTgt spid="3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30" dur="150" fill="hold"/>
                                        <p:tgtEl>
                                          <p:spTgt spid="4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6" presetClass="emph" presetSubtype="0" autoRev="1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37" dur="150" fill="hold"/>
                                        <p:tgtEl>
                                          <p:spTgt spid="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44" dur="150" fill="hold"/>
                                        <p:tgtEl>
                                          <p:spTgt spid="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51" dur="150" fill="hold"/>
                                        <p:tgtEl>
                                          <p:spTgt spid="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58" dur="150" fill="hold"/>
                                        <p:tgtEl>
                                          <p:spTgt spid="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/>
      <p:bldP spid="14" grpId="1"/>
      <p:bldP spid="15" grpId="0" animBg="1"/>
      <p:bldP spid="15" grpId="1" animBg="1"/>
      <p:bldP spid="16" grpId="0"/>
      <p:bldP spid="16" grpId="1"/>
      <p:bldP spid="17" grpId="0" animBg="1"/>
      <p:bldP spid="17" grpId="1" animBg="1"/>
      <p:bldP spid="18" grpId="0"/>
      <p:bldP spid="18" grpId="1"/>
      <p:bldP spid="21" grpId="0" animBg="1"/>
      <p:bldP spid="21" grpId="1" animBg="1"/>
      <p:bldP spid="22" grpId="0"/>
      <p:bldP spid="22" grpId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-1104800" y="5157192"/>
            <a:ext cx="2772568" cy="2772568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9936427" y="5992847"/>
            <a:ext cx="1728192" cy="1728192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17" name="组 16"/>
          <p:cNvGrpSpPr/>
          <p:nvPr/>
        </p:nvGrpSpPr>
        <p:grpSpPr>
          <a:xfrm>
            <a:off x="1295467" y="1892829"/>
            <a:ext cx="3727357" cy="2754909"/>
            <a:chOff x="1295467" y="1892829"/>
            <a:chExt cx="3727357" cy="2754909"/>
          </a:xfrm>
        </p:grpSpPr>
        <p:sp>
          <p:nvSpPr>
            <p:cNvPr id="2" name="椭圆 1"/>
            <p:cNvSpPr/>
            <p:nvPr/>
          </p:nvSpPr>
          <p:spPr>
            <a:xfrm>
              <a:off x="3023659" y="3427943"/>
              <a:ext cx="1219795" cy="12197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108692"/>
                  </a:gs>
                  <a:gs pos="0">
                    <a:srgbClr val="16B2C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871531" y="1892829"/>
              <a:ext cx="2107771" cy="2107771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89A13D"/>
                  </a:gs>
                  <a:gs pos="0">
                    <a:srgbClr val="B2D138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295467" y="2852936"/>
              <a:ext cx="838232" cy="838232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559829" y="2468893"/>
              <a:ext cx="462995" cy="4629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177609" y="2877943"/>
              <a:ext cx="1100000" cy="1100000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" name="TextBox 3"/>
            <p:cNvSpPr txBox="1"/>
            <p:nvPr/>
          </p:nvSpPr>
          <p:spPr>
            <a:xfrm>
              <a:off x="3119669" y="2956019"/>
              <a:ext cx="1215880" cy="9130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333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6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11495549" y="6405331"/>
            <a:ext cx="1153120" cy="1153120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cxnSp>
        <p:nvCxnSpPr>
          <p:cNvPr id="11" name="直接连接符 14"/>
          <p:cNvCxnSpPr/>
          <p:nvPr/>
        </p:nvCxnSpPr>
        <p:spPr>
          <a:xfrm>
            <a:off x="5249264" y="3207463"/>
            <a:ext cx="431472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287364" y="2416616"/>
            <a:ext cx="3570208" cy="769441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4400" b="1" dirty="0" smtClean="0">
                <a:solidFill>
                  <a:srgbClr val="EA4F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4400" b="1" dirty="0">
              <a:solidFill>
                <a:srgbClr val="EA4F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96863" y="3393570"/>
            <a:ext cx="1749197" cy="47538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89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添加标题</a:t>
            </a:r>
            <a:endParaRPr lang="zh-CN" altLang="en-US" sz="2489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16689" y="3372163"/>
            <a:ext cx="1749197" cy="47538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89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5296863" y="3811671"/>
            <a:ext cx="1749197" cy="47538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89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7516689" y="3790263"/>
            <a:ext cx="1749197" cy="47538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89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82994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1" dur="1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5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6" grpId="1" animBg="1"/>
      <p:bldP spid="10" grpId="0" animBg="1"/>
      <p:bldP spid="10" grpId="1" animBg="1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6960097" y="2412393"/>
            <a:ext cx="1587004" cy="32750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0000">
                <a:srgbClr val="E33F24"/>
              </a:gs>
              <a:gs pos="30000">
                <a:srgbClr val="F26434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E33F24"/>
                </a:gs>
                <a:gs pos="100000">
                  <a:srgbClr val="F26434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" name="Oval 5"/>
          <p:cNvSpPr>
            <a:spLocks noChangeArrowheads="1"/>
          </p:cNvSpPr>
          <p:nvPr/>
        </p:nvSpPr>
        <p:spPr bwMode="auto">
          <a:xfrm>
            <a:off x="692151" y="3629025"/>
            <a:ext cx="508000" cy="508000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" name="Oval 2"/>
          <p:cNvSpPr>
            <a:spLocks noChangeArrowheads="1"/>
          </p:cNvSpPr>
          <p:nvPr/>
        </p:nvSpPr>
        <p:spPr bwMode="auto">
          <a:xfrm>
            <a:off x="5124452" y="3444876"/>
            <a:ext cx="359833" cy="355600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>
            <a:off x="3702052" y="2456393"/>
            <a:ext cx="359833" cy="359833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2099734" y="2367492"/>
            <a:ext cx="270933" cy="270933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1178984" y="4520143"/>
            <a:ext cx="218016" cy="218016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3365500" y="5231343"/>
            <a:ext cx="296333" cy="296333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9" name="Oval 12"/>
          <p:cNvSpPr>
            <a:spLocks noChangeArrowheads="1"/>
          </p:cNvSpPr>
          <p:nvPr/>
        </p:nvSpPr>
        <p:spPr bwMode="auto">
          <a:xfrm>
            <a:off x="1473200" y="4619625"/>
            <a:ext cx="558800" cy="558800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3477684" y="4448176"/>
            <a:ext cx="448733" cy="446616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1" name="Rectangle 31"/>
          <p:cNvSpPr>
            <a:spLocks noChangeArrowheads="1"/>
          </p:cNvSpPr>
          <p:nvPr/>
        </p:nvSpPr>
        <p:spPr bwMode="auto">
          <a:xfrm>
            <a:off x="6960096" y="2392892"/>
            <a:ext cx="1920213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输入文字</a:t>
            </a:r>
            <a:endParaRPr lang="zh-CN" altLang="zh-CN" sz="1600" dirty="0">
              <a:solidFill>
                <a:schemeClr val="bg1"/>
              </a:solidFill>
            </a:endParaRPr>
          </a:p>
        </p:txBody>
      </p:sp>
      <p:sp>
        <p:nvSpPr>
          <p:cNvPr id="12" name="Line 32"/>
          <p:cNvSpPr>
            <a:spLocks noChangeShapeType="1"/>
          </p:cNvSpPr>
          <p:nvPr/>
        </p:nvSpPr>
        <p:spPr bwMode="auto">
          <a:xfrm>
            <a:off x="7105651" y="3413125"/>
            <a:ext cx="1242483" cy="0"/>
          </a:xfrm>
          <a:prstGeom prst="line">
            <a:avLst/>
          </a:prstGeom>
          <a:noFill/>
          <a:ln>
            <a:gradFill>
              <a:gsLst>
                <a:gs pos="0">
                  <a:srgbClr val="FFFFFF">
                    <a:alpha val="0"/>
                  </a:srgbClr>
                </a:gs>
                <a:gs pos="100000">
                  <a:schemeClr val="bg1">
                    <a:alpha val="0"/>
                  </a:schemeClr>
                </a:gs>
                <a:gs pos="50000">
                  <a:schemeClr val="bg1"/>
                </a:gs>
              </a:gsLst>
              <a:lin ang="0" scaled="0"/>
            </a:gradFill>
            <a:prstDash val="dash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Rectangle 33"/>
          <p:cNvSpPr>
            <a:spLocks noChangeArrowheads="1"/>
          </p:cNvSpPr>
          <p:nvPr/>
        </p:nvSpPr>
        <p:spPr bwMode="auto">
          <a:xfrm>
            <a:off x="7105652" y="3621022"/>
            <a:ext cx="4032249" cy="2081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此处添加详细文本描述，建议与标题相关并符合整体语言风格，语言描述尽量简洁生动。与标题相关并符合整体语言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风</a:t>
            </a:r>
            <a:endParaRPr lang="en-US" altLang="zh-CN" sz="105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此处添加详细文本描述，建议与标题相关并符合整体语言风格，语言描述尽量简洁生动。与标题相关并符合整体语言风</a:t>
            </a:r>
          </a:p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此处添加详细文本描述，建议与标题相关并符合整体语言风格，语言描述尽量简洁生动。与标题相关并符合整体语言风</a:t>
            </a:r>
          </a:p>
          <a:p>
            <a:pPr>
              <a:lnSpc>
                <a:spcPct val="150000"/>
              </a:lnSpc>
              <a:spcBef>
                <a:spcPts val="1000"/>
              </a:spcBef>
            </a:pP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14" name="Rectangle 34"/>
          <p:cNvSpPr>
            <a:spLocks noChangeArrowheads="1"/>
          </p:cNvSpPr>
          <p:nvPr/>
        </p:nvSpPr>
        <p:spPr bwMode="auto">
          <a:xfrm>
            <a:off x="7105651" y="3230965"/>
            <a:ext cx="2158701" cy="24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Marketing Information</a:t>
            </a:r>
          </a:p>
        </p:txBody>
      </p:sp>
      <p:grpSp>
        <p:nvGrpSpPr>
          <p:cNvPr id="15" name="组合 40"/>
          <p:cNvGrpSpPr/>
          <p:nvPr/>
        </p:nvGrpSpPr>
        <p:grpSpPr>
          <a:xfrm>
            <a:off x="992718" y="2754843"/>
            <a:ext cx="1731433" cy="1735667"/>
            <a:chOff x="744538" y="2065338"/>
            <a:chExt cx="1298575" cy="1301750"/>
          </a:xfrm>
        </p:grpSpPr>
        <p:sp>
          <p:nvSpPr>
            <p:cNvPr id="16" name="Oval 11"/>
            <p:cNvSpPr>
              <a:spLocks noChangeArrowheads="1"/>
            </p:cNvSpPr>
            <p:nvPr/>
          </p:nvSpPr>
          <p:spPr bwMode="auto">
            <a:xfrm>
              <a:off x="792144" y="2114550"/>
              <a:ext cx="1201776" cy="1203326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7" name="Oval 14"/>
            <p:cNvSpPr>
              <a:spLocks noChangeArrowheads="1"/>
            </p:cNvSpPr>
            <p:nvPr/>
          </p:nvSpPr>
          <p:spPr bwMode="auto">
            <a:xfrm>
              <a:off x="744538" y="2065338"/>
              <a:ext cx="1298575" cy="1301750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8" name="组合 2"/>
          <p:cNvGrpSpPr/>
          <p:nvPr/>
        </p:nvGrpSpPr>
        <p:grpSpPr>
          <a:xfrm>
            <a:off x="4087681" y="2407710"/>
            <a:ext cx="1214967" cy="1214967"/>
            <a:chOff x="3048000" y="1841500"/>
            <a:chExt cx="911225" cy="911225"/>
          </a:xfrm>
        </p:grpSpPr>
        <p:sp>
          <p:nvSpPr>
            <p:cNvPr id="19" name="Oval 19"/>
            <p:cNvSpPr>
              <a:spLocks noChangeArrowheads="1"/>
            </p:cNvSpPr>
            <p:nvPr/>
          </p:nvSpPr>
          <p:spPr bwMode="auto">
            <a:xfrm>
              <a:off x="3094809" y="1888332"/>
              <a:ext cx="817608" cy="819150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0" name="Oval 20"/>
            <p:cNvSpPr>
              <a:spLocks noChangeArrowheads="1"/>
            </p:cNvSpPr>
            <p:nvPr/>
          </p:nvSpPr>
          <p:spPr bwMode="auto">
            <a:xfrm>
              <a:off x="3048000" y="1841500"/>
              <a:ext cx="911225" cy="911225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1" name="组合 1"/>
          <p:cNvGrpSpPr/>
          <p:nvPr/>
        </p:nvGrpSpPr>
        <p:grpSpPr>
          <a:xfrm>
            <a:off x="2489200" y="2046155"/>
            <a:ext cx="1007533" cy="1003300"/>
            <a:chOff x="1831975" y="1600200"/>
            <a:chExt cx="755650" cy="752475"/>
          </a:xfrm>
        </p:grpSpPr>
        <p:sp>
          <p:nvSpPr>
            <p:cNvPr id="22" name="Oval 23"/>
            <p:cNvSpPr>
              <a:spLocks noChangeArrowheads="1"/>
            </p:cNvSpPr>
            <p:nvPr/>
          </p:nvSpPr>
          <p:spPr bwMode="auto">
            <a:xfrm>
              <a:off x="1881253" y="1647825"/>
              <a:ext cx="660270" cy="657226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3" name="Oval 24"/>
            <p:cNvSpPr>
              <a:spLocks noChangeArrowheads="1"/>
            </p:cNvSpPr>
            <p:nvPr/>
          </p:nvSpPr>
          <p:spPr bwMode="auto">
            <a:xfrm>
              <a:off x="1831975" y="1600200"/>
              <a:ext cx="755650" cy="752475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24" name="Rectangle 29"/>
          <p:cNvSpPr>
            <a:spLocks noChangeArrowheads="1"/>
          </p:cNvSpPr>
          <p:nvPr/>
        </p:nvSpPr>
        <p:spPr bwMode="auto">
          <a:xfrm>
            <a:off x="1164795" y="3174789"/>
            <a:ext cx="137881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spcBef>
                <a:spcPts val="1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</a:rPr>
              <a:t>此处添加详细文本描述，建议与标题相关并符合整体语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</a:rPr>
              <a:t>言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5" name="Rectangle 26"/>
          <p:cNvSpPr>
            <a:spLocks noChangeArrowheads="1"/>
          </p:cNvSpPr>
          <p:nvPr/>
        </p:nvSpPr>
        <p:spPr bwMode="auto">
          <a:xfrm>
            <a:off x="2504018" y="2317749"/>
            <a:ext cx="99271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10%</a:t>
            </a:r>
          </a:p>
        </p:txBody>
      </p:sp>
      <p:sp>
        <p:nvSpPr>
          <p:cNvPr id="26" name="Rectangle 28"/>
          <p:cNvSpPr>
            <a:spLocks noChangeArrowheads="1"/>
          </p:cNvSpPr>
          <p:nvPr/>
        </p:nvSpPr>
        <p:spPr bwMode="auto">
          <a:xfrm>
            <a:off x="4128979" y="2684417"/>
            <a:ext cx="11526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Impact" panose="020B0806030902050204" pitchFamily="34" charset="0"/>
              </a:rPr>
              <a:t>标题</a:t>
            </a:r>
            <a:endParaRPr lang="zh-CN" altLang="zh-CN" sz="32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27" name="组合 38"/>
          <p:cNvGrpSpPr/>
          <p:nvPr/>
        </p:nvGrpSpPr>
        <p:grpSpPr>
          <a:xfrm>
            <a:off x="2872317" y="3040592"/>
            <a:ext cx="1310216" cy="1312333"/>
            <a:chOff x="2154238" y="2279650"/>
            <a:chExt cx="982662" cy="984250"/>
          </a:xfrm>
        </p:grpSpPr>
        <p:sp>
          <p:nvSpPr>
            <p:cNvPr id="28" name="Oval 15"/>
            <p:cNvSpPr>
              <a:spLocks noChangeArrowheads="1"/>
            </p:cNvSpPr>
            <p:nvPr/>
          </p:nvSpPr>
          <p:spPr bwMode="auto">
            <a:xfrm>
              <a:off x="2205832" y="2331244"/>
              <a:ext cx="881062" cy="881062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9" name="Oval 16"/>
            <p:cNvSpPr>
              <a:spLocks noChangeArrowheads="1"/>
            </p:cNvSpPr>
            <p:nvPr/>
          </p:nvSpPr>
          <p:spPr bwMode="auto">
            <a:xfrm>
              <a:off x="2154238" y="2279650"/>
              <a:ext cx="982662" cy="984250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30" name="Rectangle 25"/>
          <p:cNvSpPr>
            <a:spLocks noChangeArrowheads="1"/>
          </p:cNvSpPr>
          <p:nvPr/>
        </p:nvSpPr>
        <p:spPr bwMode="auto">
          <a:xfrm>
            <a:off x="2917725" y="3348779"/>
            <a:ext cx="1227867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1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</a:rPr>
              <a:t>此处添加详细文本描述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，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grpSp>
        <p:nvGrpSpPr>
          <p:cNvPr id="31" name="组合 41"/>
          <p:cNvGrpSpPr/>
          <p:nvPr/>
        </p:nvGrpSpPr>
        <p:grpSpPr>
          <a:xfrm>
            <a:off x="4035557" y="3796243"/>
            <a:ext cx="1676400" cy="1672167"/>
            <a:chOff x="2984500" y="2827338"/>
            <a:chExt cx="1257300" cy="1254125"/>
          </a:xfrm>
        </p:grpSpPr>
        <p:sp>
          <p:nvSpPr>
            <p:cNvPr id="32" name="Oval 17"/>
            <p:cNvSpPr>
              <a:spLocks noChangeArrowheads="1"/>
            </p:cNvSpPr>
            <p:nvPr/>
          </p:nvSpPr>
          <p:spPr bwMode="auto">
            <a:xfrm>
              <a:off x="3036816" y="2876550"/>
              <a:ext cx="1152668" cy="1157288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3" name="Oval 18"/>
            <p:cNvSpPr>
              <a:spLocks noChangeArrowheads="1"/>
            </p:cNvSpPr>
            <p:nvPr/>
          </p:nvSpPr>
          <p:spPr bwMode="auto">
            <a:xfrm>
              <a:off x="2984500" y="2827338"/>
              <a:ext cx="1257300" cy="1254125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34" name="Rectangle 30"/>
          <p:cNvSpPr>
            <a:spLocks noChangeArrowheads="1"/>
          </p:cNvSpPr>
          <p:nvPr/>
        </p:nvSpPr>
        <p:spPr bwMode="auto">
          <a:xfrm>
            <a:off x="4148502" y="4231429"/>
            <a:ext cx="14674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spcBef>
                <a:spcPts val="1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</a:rPr>
              <a:t>此处添加详细文本描述，建议与标题相关并符合整体语言</a:t>
            </a:r>
          </a:p>
        </p:txBody>
      </p:sp>
      <p:grpSp>
        <p:nvGrpSpPr>
          <p:cNvPr id="35" name="组合 39"/>
          <p:cNvGrpSpPr/>
          <p:nvPr/>
        </p:nvGrpSpPr>
        <p:grpSpPr>
          <a:xfrm>
            <a:off x="2190752" y="4253443"/>
            <a:ext cx="1212849" cy="1214967"/>
            <a:chOff x="1643063" y="3189288"/>
            <a:chExt cx="909637" cy="911225"/>
          </a:xfrm>
        </p:grpSpPr>
        <p:sp>
          <p:nvSpPr>
            <p:cNvPr id="36" name="Oval 21"/>
            <p:cNvSpPr>
              <a:spLocks noChangeArrowheads="1"/>
            </p:cNvSpPr>
            <p:nvPr/>
          </p:nvSpPr>
          <p:spPr bwMode="auto">
            <a:xfrm>
              <a:off x="1690713" y="3238500"/>
              <a:ext cx="814338" cy="812802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7" name="Oval 22"/>
            <p:cNvSpPr>
              <a:spLocks noChangeArrowheads="1"/>
            </p:cNvSpPr>
            <p:nvPr/>
          </p:nvSpPr>
          <p:spPr bwMode="auto">
            <a:xfrm>
              <a:off x="1643063" y="3189288"/>
              <a:ext cx="909637" cy="911225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38" name="Rectangle 27"/>
          <p:cNvSpPr>
            <a:spLocks noChangeArrowheads="1"/>
          </p:cNvSpPr>
          <p:nvPr/>
        </p:nvSpPr>
        <p:spPr bwMode="auto">
          <a:xfrm>
            <a:off x="2298700" y="4645779"/>
            <a:ext cx="99271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20%</a:t>
            </a:r>
          </a:p>
        </p:txBody>
      </p:sp>
      <p:grpSp>
        <p:nvGrpSpPr>
          <p:cNvPr id="47" name="组 46"/>
          <p:cNvGrpSpPr/>
          <p:nvPr/>
        </p:nvGrpSpPr>
        <p:grpSpPr>
          <a:xfrm>
            <a:off x="193707" y="214517"/>
            <a:ext cx="1386899" cy="1025065"/>
            <a:chOff x="1295467" y="1892829"/>
            <a:chExt cx="3727357" cy="2754909"/>
          </a:xfrm>
        </p:grpSpPr>
        <p:sp>
          <p:nvSpPr>
            <p:cNvPr id="48" name="椭圆 47"/>
            <p:cNvSpPr/>
            <p:nvPr/>
          </p:nvSpPr>
          <p:spPr>
            <a:xfrm>
              <a:off x="3023659" y="3427943"/>
              <a:ext cx="1219795" cy="12197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108692"/>
                  </a:gs>
                  <a:gs pos="0">
                    <a:srgbClr val="16B2C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1871531" y="1892829"/>
              <a:ext cx="2107771" cy="2107771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89A13D"/>
                  </a:gs>
                  <a:gs pos="0">
                    <a:srgbClr val="B2D138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295467" y="2852936"/>
              <a:ext cx="838232" cy="838232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4559829" y="2468893"/>
              <a:ext cx="462995" cy="4629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7609" y="2877943"/>
              <a:ext cx="1100000" cy="1100000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53" name="TextBox 3"/>
            <p:cNvSpPr txBox="1"/>
            <p:nvPr/>
          </p:nvSpPr>
          <p:spPr>
            <a:xfrm>
              <a:off x="3119669" y="2956020"/>
              <a:ext cx="1215879" cy="524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1445536" y="570522"/>
            <a:ext cx="1723549" cy="40011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2000" b="1" dirty="0" smtClean="0">
                <a:solidFill>
                  <a:srgbClr val="EA4F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2000" b="1" dirty="0">
              <a:solidFill>
                <a:srgbClr val="EA4F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713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47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48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9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1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52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2" fill="hold" grpId="0" nodeType="withEffect" p14:presetBounceEnd="66667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5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56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2" fill="hold" grpId="0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9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0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63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4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3" grpId="1" animBg="1"/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/>
          <p:bldP spid="12" grpId="0" animBg="1"/>
          <p:bldP spid="13" grpId="0"/>
          <p:bldP spid="14" grpId="0"/>
          <p:bldP spid="24" grpId="0"/>
          <p:bldP spid="24" grpId="1"/>
          <p:bldP spid="25" grpId="0"/>
          <p:bldP spid="25" grpId="1"/>
          <p:bldP spid="26" grpId="0"/>
          <p:bldP spid="26" grpId="1"/>
          <p:bldP spid="30" grpId="0"/>
          <p:bldP spid="30" grpId="1"/>
          <p:bldP spid="34" grpId="0"/>
          <p:bldP spid="34" grpId="1"/>
          <p:bldP spid="38" grpId="0"/>
          <p:bldP spid="38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7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8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9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1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2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9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0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3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4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3" grpId="1" animBg="1"/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/>
          <p:bldP spid="12" grpId="0" animBg="1"/>
          <p:bldP spid="13" grpId="0"/>
          <p:bldP spid="14" grpId="0"/>
          <p:bldP spid="24" grpId="0"/>
          <p:bldP spid="24" grpId="1"/>
          <p:bldP spid="25" grpId="0"/>
          <p:bldP spid="25" grpId="1"/>
          <p:bldP spid="26" grpId="0"/>
          <p:bldP spid="26" grpId="1"/>
          <p:bldP spid="30" grpId="0"/>
          <p:bldP spid="30" grpId="1"/>
          <p:bldP spid="34" grpId="0"/>
          <p:bldP spid="34" grpId="1"/>
          <p:bldP spid="38" grpId="0"/>
          <p:bldP spid="38" grpId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2104" y="1460419"/>
            <a:ext cx="659275" cy="660781"/>
            <a:chOff x="731888" y="1273969"/>
            <a:chExt cx="494456" cy="495586"/>
          </a:xfrm>
        </p:grpSpPr>
        <p:sp>
          <p:nvSpPr>
            <p:cNvPr id="3" name="Oval 5"/>
            <p:cNvSpPr>
              <a:spLocks noChangeArrowheads="1"/>
            </p:cNvSpPr>
            <p:nvPr/>
          </p:nvSpPr>
          <p:spPr bwMode="auto">
            <a:xfrm>
              <a:off x="782479" y="1327169"/>
              <a:ext cx="388300" cy="389188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" name="Oval 5"/>
            <p:cNvSpPr>
              <a:spLocks noChangeArrowheads="1"/>
            </p:cNvSpPr>
            <p:nvPr/>
          </p:nvSpPr>
          <p:spPr bwMode="auto">
            <a:xfrm>
              <a:off x="731888" y="1273969"/>
              <a:ext cx="494456" cy="495586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5" name="Rectangle 6" descr="library副本"/>
          <p:cNvSpPr>
            <a:spLocks noChangeArrowheads="1"/>
          </p:cNvSpPr>
          <p:nvPr/>
        </p:nvSpPr>
        <p:spPr bwMode="auto">
          <a:xfrm>
            <a:off x="5635571" y="1526731"/>
            <a:ext cx="2897716" cy="4491567"/>
          </a:xfrm>
          <a:prstGeom prst="rect">
            <a:avLst/>
          </a:prstGeom>
          <a:blipFill dpi="0" rotWithShape="1">
            <a:blip r:embed="rId2"/>
            <a:srcRect/>
            <a:stretch>
              <a:fillRect r="-4932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067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8533287" y="1526731"/>
            <a:ext cx="2901951" cy="4491567"/>
          </a:xfrm>
          <a:prstGeom prst="rect">
            <a:avLst/>
          </a:prstGeom>
          <a:solidFill>
            <a:srgbClr val="19BAA9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>
            <a:off x="1146120" y="2368004"/>
            <a:ext cx="3968751" cy="0"/>
          </a:xfrm>
          <a:prstGeom prst="lin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1146120" y="3599904"/>
            <a:ext cx="3968751" cy="0"/>
          </a:xfrm>
          <a:prstGeom prst="lin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9" name="Line 13"/>
          <p:cNvSpPr>
            <a:spLocks noChangeShapeType="1"/>
          </p:cNvSpPr>
          <p:nvPr/>
        </p:nvSpPr>
        <p:spPr bwMode="auto">
          <a:xfrm>
            <a:off x="1146120" y="4833921"/>
            <a:ext cx="3968751" cy="0"/>
          </a:xfrm>
          <a:prstGeom prst="lin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0" name="Line 15"/>
          <p:cNvSpPr>
            <a:spLocks noChangeShapeType="1"/>
          </p:cNvSpPr>
          <p:nvPr/>
        </p:nvSpPr>
        <p:spPr bwMode="auto">
          <a:xfrm>
            <a:off x="1146120" y="6070054"/>
            <a:ext cx="3968751" cy="0"/>
          </a:xfrm>
          <a:prstGeom prst="lin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1967652" y="1495344"/>
            <a:ext cx="3456516" cy="857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输入文字 ONE</a:t>
            </a:r>
          </a:p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1967652" y="2706078"/>
            <a:ext cx="3456516" cy="857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输入文字 TWO</a:t>
            </a:r>
          </a:p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13" name="Rectangle 18"/>
          <p:cNvSpPr>
            <a:spLocks noChangeArrowheads="1"/>
          </p:cNvSpPr>
          <p:nvPr/>
        </p:nvSpPr>
        <p:spPr bwMode="auto">
          <a:xfrm>
            <a:off x="1967652" y="3950678"/>
            <a:ext cx="3456516" cy="857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输入文字 THREE</a:t>
            </a:r>
          </a:p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14" name="Rectangle 19"/>
          <p:cNvSpPr>
            <a:spLocks noChangeArrowheads="1"/>
          </p:cNvSpPr>
          <p:nvPr/>
        </p:nvSpPr>
        <p:spPr bwMode="auto">
          <a:xfrm>
            <a:off x="1967652" y="5186811"/>
            <a:ext cx="3456516" cy="857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输入文字 FOUR</a:t>
            </a:r>
          </a:p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8821154" y="2190548"/>
            <a:ext cx="2400300" cy="3452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</a:rPr>
              <a:t>此处添加详细文本描述，建议与标题相关并符合整体语言风格，语言描述尽量简洁生动。与标题相关并符合整体语言风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</a:rPr>
              <a:t>此处添加详细文本描述，建议与标题相关并符合整体语言风格，语言描述尽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</a:rPr>
              <a:t>量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grpSp>
        <p:nvGrpSpPr>
          <p:cNvPr id="16" name="组合 2"/>
          <p:cNvGrpSpPr/>
          <p:nvPr/>
        </p:nvGrpSpPr>
        <p:grpSpPr>
          <a:xfrm>
            <a:off x="1068647" y="2692177"/>
            <a:ext cx="659557" cy="661064"/>
            <a:chOff x="729295" y="2197788"/>
            <a:chExt cx="494668" cy="495798"/>
          </a:xfrm>
        </p:grpSpPr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782479" y="2251094"/>
              <a:ext cx="388300" cy="389188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Oval 5"/>
            <p:cNvSpPr>
              <a:spLocks noChangeArrowheads="1"/>
            </p:cNvSpPr>
            <p:nvPr/>
          </p:nvSpPr>
          <p:spPr bwMode="auto">
            <a:xfrm>
              <a:off x="729295" y="2197788"/>
              <a:ext cx="494668" cy="495798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9" name="组合 3"/>
          <p:cNvGrpSpPr/>
          <p:nvPr/>
        </p:nvGrpSpPr>
        <p:grpSpPr>
          <a:xfrm>
            <a:off x="1065472" y="3916662"/>
            <a:ext cx="665907" cy="667427"/>
            <a:chOff x="726914" y="3116152"/>
            <a:chExt cx="499430" cy="500570"/>
          </a:xfrm>
        </p:grpSpPr>
        <p:sp>
          <p:nvSpPr>
            <p:cNvPr id="20" name="Oval 5"/>
            <p:cNvSpPr>
              <a:spLocks noChangeArrowheads="1"/>
            </p:cNvSpPr>
            <p:nvPr/>
          </p:nvSpPr>
          <p:spPr bwMode="auto">
            <a:xfrm>
              <a:off x="782479" y="3171844"/>
              <a:ext cx="388300" cy="389188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1" name="Oval 5"/>
            <p:cNvSpPr>
              <a:spLocks noChangeArrowheads="1"/>
            </p:cNvSpPr>
            <p:nvPr/>
          </p:nvSpPr>
          <p:spPr bwMode="auto">
            <a:xfrm>
              <a:off x="726914" y="3116152"/>
              <a:ext cx="499430" cy="500570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2" name="组合 4"/>
          <p:cNvGrpSpPr/>
          <p:nvPr/>
        </p:nvGrpSpPr>
        <p:grpSpPr>
          <a:xfrm>
            <a:off x="1069430" y="5152944"/>
            <a:ext cx="665611" cy="667131"/>
            <a:chOff x="729883" y="4043363"/>
            <a:chExt cx="499208" cy="500348"/>
          </a:xfrm>
        </p:grpSpPr>
        <p:sp>
          <p:nvSpPr>
            <p:cNvPr id="23" name="Oval 5"/>
            <p:cNvSpPr>
              <a:spLocks noChangeArrowheads="1"/>
            </p:cNvSpPr>
            <p:nvPr/>
          </p:nvSpPr>
          <p:spPr bwMode="auto">
            <a:xfrm>
              <a:off x="782479" y="4098944"/>
              <a:ext cx="388300" cy="389188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4" name="Oval 5"/>
            <p:cNvSpPr>
              <a:spLocks noChangeArrowheads="1"/>
            </p:cNvSpPr>
            <p:nvPr/>
          </p:nvSpPr>
          <p:spPr bwMode="auto">
            <a:xfrm>
              <a:off x="729883" y="4043363"/>
              <a:ext cx="499208" cy="500348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5" name="Group 24"/>
          <p:cNvGrpSpPr>
            <a:grpSpLocks/>
          </p:cNvGrpSpPr>
          <p:nvPr/>
        </p:nvGrpSpPr>
        <p:grpSpPr bwMode="auto">
          <a:xfrm>
            <a:off x="1313337" y="5381544"/>
            <a:ext cx="177800" cy="230716"/>
            <a:chOff x="0" y="0"/>
            <a:chExt cx="84" cy="109"/>
          </a:xfrm>
          <a:solidFill>
            <a:schemeClr val="bg1"/>
          </a:solidFill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3" y="17"/>
              <a:ext cx="23" cy="23"/>
            </a:xfrm>
            <a:custGeom>
              <a:avLst/>
              <a:gdLst>
                <a:gd name="T0" fmla="*/ 23 w 23"/>
                <a:gd name="T1" fmla="*/ 23 h 23"/>
                <a:gd name="T2" fmla="*/ 0 w 23"/>
                <a:gd name="T3" fmla="*/ 23 h 23"/>
                <a:gd name="T4" fmla="*/ 0 w 23"/>
                <a:gd name="T5" fmla="*/ 0 h 23"/>
                <a:gd name="T6" fmla="*/ 4 w 23"/>
                <a:gd name="T7" fmla="*/ 0 h 23"/>
                <a:gd name="T8" fmla="*/ 4 w 23"/>
                <a:gd name="T9" fmla="*/ 19 h 23"/>
                <a:gd name="T10" fmla="*/ 23 w 23"/>
                <a:gd name="T11" fmla="*/ 19 h 23"/>
                <a:gd name="T12" fmla="*/ 23 w 23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23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9"/>
                  </a:lnTo>
                  <a:lnTo>
                    <a:pt x="23" y="19"/>
                  </a:lnTo>
                  <a:lnTo>
                    <a:pt x="23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1067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0" y="15"/>
              <a:ext cx="69" cy="94"/>
            </a:xfrm>
            <a:custGeom>
              <a:avLst/>
              <a:gdLst>
                <a:gd name="T0" fmla="*/ 69 w 69"/>
                <a:gd name="T1" fmla="*/ 94 h 94"/>
                <a:gd name="T2" fmla="*/ 0 w 69"/>
                <a:gd name="T3" fmla="*/ 94 h 94"/>
                <a:gd name="T4" fmla="*/ 0 w 69"/>
                <a:gd name="T5" fmla="*/ 0 h 94"/>
                <a:gd name="T6" fmla="*/ 47 w 69"/>
                <a:gd name="T7" fmla="*/ 0 h 94"/>
                <a:gd name="T8" fmla="*/ 69 w 69"/>
                <a:gd name="T9" fmla="*/ 22 h 94"/>
                <a:gd name="T10" fmla="*/ 69 w 69"/>
                <a:gd name="T11" fmla="*/ 94 h 94"/>
                <a:gd name="T12" fmla="*/ 5 w 69"/>
                <a:gd name="T13" fmla="*/ 89 h 94"/>
                <a:gd name="T14" fmla="*/ 65 w 69"/>
                <a:gd name="T15" fmla="*/ 89 h 94"/>
                <a:gd name="T16" fmla="*/ 65 w 69"/>
                <a:gd name="T17" fmla="*/ 23 h 94"/>
                <a:gd name="T18" fmla="*/ 45 w 69"/>
                <a:gd name="T19" fmla="*/ 3 h 94"/>
                <a:gd name="T20" fmla="*/ 5 w 69"/>
                <a:gd name="T21" fmla="*/ 3 h 94"/>
                <a:gd name="T22" fmla="*/ 5 w 69"/>
                <a:gd name="T23" fmla="*/ 8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94">
                  <a:moveTo>
                    <a:pt x="69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47" y="0"/>
                  </a:lnTo>
                  <a:lnTo>
                    <a:pt x="69" y="22"/>
                  </a:lnTo>
                  <a:lnTo>
                    <a:pt x="69" y="94"/>
                  </a:lnTo>
                  <a:close/>
                  <a:moveTo>
                    <a:pt x="5" y="89"/>
                  </a:moveTo>
                  <a:lnTo>
                    <a:pt x="65" y="89"/>
                  </a:lnTo>
                  <a:lnTo>
                    <a:pt x="65" y="23"/>
                  </a:lnTo>
                  <a:lnTo>
                    <a:pt x="45" y="3"/>
                  </a:lnTo>
                  <a:lnTo>
                    <a:pt x="5" y="3"/>
                  </a:lnTo>
                  <a:lnTo>
                    <a:pt x="5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1067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57" y="2"/>
              <a:ext cx="24" cy="23"/>
            </a:xfrm>
            <a:custGeom>
              <a:avLst/>
              <a:gdLst>
                <a:gd name="T0" fmla="*/ 24 w 24"/>
                <a:gd name="T1" fmla="*/ 23 h 23"/>
                <a:gd name="T2" fmla="*/ 0 w 24"/>
                <a:gd name="T3" fmla="*/ 23 h 23"/>
                <a:gd name="T4" fmla="*/ 0 w 24"/>
                <a:gd name="T5" fmla="*/ 0 h 23"/>
                <a:gd name="T6" fmla="*/ 5 w 24"/>
                <a:gd name="T7" fmla="*/ 0 h 23"/>
                <a:gd name="T8" fmla="*/ 5 w 24"/>
                <a:gd name="T9" fmla="*/ 19 h 23"/>
                <a:gd name="T10" fmla="*/ 24 w 24"/>
                <a:gd name="T11" fmla="*/ 19 h 23"/>
                <a:gd name="T12" fmla="*/ 24 w 24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3">
                  <a:moveTo>
                    <a:pt x="24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19"/>
                  </a:lnTo>
                  <a:lnTo>
                    <a:pt x="24" y="19"/>
                  </a:lnTo>
                  <a:lnTo>
                    <a:pt x="2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1067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15" y="0"/>
              <a:ext cx="69" cy="94"/>
            </a:xfrm>
            <a:custGeom>
              <a:avLst/>
              <a:gdLst>
                <a:gd name="T0" fmla="*/ 69 w 69"/>
                <a:gd name="T1" fmla="*/ 94 h 94"/>
                <a:gd name="T2" fmla="*/ 51 w 69"/>
                <a:gd name="T3" fmla="*/ 94 h 94"/>
                <a:gd name="T4" fmla="*/ 51 w 69"/>
                <a:gd name="T5" fmla="*/ 90 h 94"/>
                <a:gd name="T6" fmla="*/ 64 w 69"/>
                <a:gd name="T7" fmla="*/ 90 h 94"/>
                <a:gd name="T8" fmla="*/ 64 w 69"/>
                <a:gd name="T9" fmla="*/ 24 h 94"/>
                <a:gd name="T10" fmla="*/ 44 w 69"/>
                <a:gd name="T11" fmla="*/ 4 h 94"/>
                <a:gd name="T12" fmla="*/ 4 w 69"/>
                <a:gd name="T13" fmla="*/ 4 h 94"/>
                <a:gd name="T14" fmla="*/ 4 w 69"/>
                <a:gd name="T15" fmla="*/ 17 h 94"/>
                <a:gd name="T16" fmla="*/ 0 w 69"/>
                <a:gd name="T17" fmla="*/ 17 h 94"/>
                <a:gd name="T18" fmla="*/ 0 w 69"/>
                <a:gd name="T19" fmla="*/ 0 h 94"/>
                <a:gd name="T20" fmla="*/ 46 w 69"/>
                <a:gd name="T21" fmla="*/ 0 h 94"/>
                <a:gd name="T22" fmla="*/ 69 w 69"/>
                <a:gd name="T23" fmla="*/ 22 h 94"/>
                <a:gd name="T24" fmla="*/ 69 w 69"/>
                <a:gd name="T25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94">
                  <a:moveTo>
                    <a:pt x="69" y="94"/>
                  </a:moveTo>
                  <a:lnTo>
                    <a:pt x="51" y="94"/>
                  </a:lnTo>
                  <a:lnTo>
                    <a:pt x="51" y="90"/>
                  </a:lnTo>
                  <a:lnTo>
                    <a:pt x="64" y="90"/>
                  </a:lnTo>
                  <a:lnTo>
                    <a:pt x="64" y="24"/>
                  </a:lnTo>
                  <a:lnTo>
                    <a:pt x="44" y="4"/>
                  </a:lnTo>
                  <a:lnTo>
                    <a:pt x="4" y="4"/>
                  </a:lnTo>
                  <a:lnTo>
                    <a:pt x="4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46" y="0"/>
                  </a:lnTo>
                  <a:lnTo>
                    <a:pt x="69" y="22"/>
                  </a:lnTo>
                  <a:lnTo>
                    <a:pt x="69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1067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grpSp>
        <p:nvGrpSpPr>
          <p:cNvPr id="30" name="Group 29"/>
          <p:cNvGrpSpPr>
            <a:grpSpLocks/>
          </p:cNvGrpSpPr>
          <p:nvPr/>
        </p:nvGrpSpPr>
        <p:grpSpPr bwMode="auto">
          <a:xfrm>
            <a:off x="1283704" y="4158110"/>
            <a:ext cx="237067" cy="218016"/>
            <a:chOff x="0" y="0"/>
            <a:chExt cx="112" cy="103"/>
          </a:xfrm>
          <a:solidFill>
            <a:schemeClr val="bg1"/>
          </a:solidFill>
        </p:grpSpPr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0" y="0"/>
              <a:ext cx="105" cy="103"/>
            </a:xfrm>
            <a:custGeom>
              <a:avLst/>
              <a:gdLst>
                <a:gd name="T0" fmla="*/ 89 w 177"/>
                <a:gd name="T1" fmla="*/ 176 h 176"/>
                <a:gd name="T2" fmla="*/ 27 w 177"/>
                <a:gd name="T3" fmla="*/ 151 h 176"/>
                <a:gd name="T4" fmla="*/ 0 w 177"/>
                <a:gd name="T5" fmla="*/ 89 h 176"/>
                <a:gd name="T6" fmla="*/ 26 w 177"/>
                <a:gd name="T7" fmla="*/ 26 h 176"/>
                <a:gd name="T8" fmla="*/ 88 w 177"/>
                <a:gd name="T9" fmla="*/ 0 h 176"/>
                <a:gd name="T10" fmla="*/ 89 w 177"/>
                <a:gd name="T11" fmla="*/ 0 h 176"/>
                <a:gd name="T12" fmla="*/ 177 w 177"/>
                <a:gd name="T13" fmla="*/ 88 h 176"/>
                <a:gd name="T14" fmla="*/ 171 w 177"/>
                <a:gd name="T15" fmla="*/ 88 h 176"/>
                <a:gd name="T16" fmla="*/ 89 w 177"/>
                <a:gd name="T17" fmla="*/ 6 h 176"/>
                <a:gd name="T18" fmla="*/ 88 w 177"/>
                <a:gd name="T19" fmla="*/ 6 h 176"/>
                <a:gd name="T20" fmla="*/ 30 w 177"/>
                <a:gd name="T21" fmla="*/ 30 h 176"/>
                <a:gd name="T22" fmla="*/ 6 w 177"/>
                <a:gd name="T23" fmla="*/ 89 h 176"/>
                <a:gd name="T24" fmla="*/ 31 w 177"/>
                <a:gd name="T25" fmla="*/ 147 h 176"/>
                <a:gd name="T26" fmla="*/ 89 w 177"/>
                <a:gd name="T27" fmla="*/ 170 h 176"/>
                <a:gd name="T28" fmla="*/ 89 w 177"/>
                <a:gd name="T29" fmla="*/ 170 h 176"/>
                <a:gd name="T30" fmla="*/ 155 w 177"/>
                <a:gd name="T31" fmla="*/ 136 h 176"/>
                <a:gd name="T32" fmla="*/ 160 w 177"/>
                <a:gd name="T33" fmla="*/ 139 h 176"/>
                <a:gd name="T34" fmla="*/ 89 w 177"/>
                <a:gd name="T35" fmla="*/ 176 h 176"/>
                <a:gd name="T36" fmla="*/ 89 w 177"/>
                <a:gd name="T3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176">
                  <a:moveTo>
                    <a:pt x="89" y="176"/>
                  </a:moveTo>
                  <a:cubicBezTo>
                    <a:pt x="65" y="176"/>
                    <a:pt x="43" y="167"/>
                    <a:pt x="27" y="151"/>
                  </a:cubicBezTo>
                  <a:cubicBezTo>
                    <a:pt x="10" y="134"/>
                    <a:pt x="0" y="112"/>
                    <a:pt x="0" y="89"/>
                  </a:cubicBezTo>
                  <a:cubicBezTo>
                    <a:pt x="0" y="65"/>
                    <a:pt x="9" y="43"/>
                    <a:pt x="26" y="26"/>
                  </a:cubicBezTo>
                  <a:cubicBezTo>
                    <a:pt x="42" y="9"/>
                    <a:pt x="64" y="0"/>
                    <a:pt x="88" y="0"/>
                  </a:cubicBezTo>
                  <a:cubicBezTo>
                    <a:pt x="88" y="0"/>
                    <a:pt x="88" y="0"/>
                    <a:pt x="89" y="0"/>
                  </a:cubicBezTo>
                  <a:cubicBezTo>
                    <a:pt x="137" y="0"/>
                    <a:pt x="176" y="39"/>
                    <a:pt x="177" y="88"/>
                  </a:cubicBezTo>
                  <a:cubicBezTo>
                    <a:pt x="171" y="88"/>
                    <a:pt x="171" y="88"/>
                    <a:pt x="171" y="88"/>
                  </a:cubicBezTo>
                  <a:cubicBezTo>
                    <a:pt x="170" y="43"/>
                    <a:pt x="134" y="6"/>
                    <a:pt x="89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66" y="6"/>
                    <a:pt x="46" y="15"/>
                    <a:pt x="30" y="30"/>
                  </a:cubicBezTo>
                  <a:cubicBezTo>
                    <a:pt x="15" y="46"/>
                    <a:pt x="6" y="67"/>
                    <a:pt x="6" y="89"/>
                  </a:cubicBezTo>
                  <a:cubicBezTo>
                    <a:pt x="7" y="111"/>
                    <a:pt x="15" y="131"/>
                    <a:pt x="31" y="147"/>
                  </a:cubicBezTo>
                  <a:cubicBezTo>
                    <a:pt x="46" y="162"/>
                    <a:pt x="67" y="170"/>
                    <a:pt x="89" y="170"/>
                  </a:cubicBezTo>
                  <a:cubicBezTo>
                    <a:pt x="89" y="170"/>
                    <a:pt x="89" y="170"/>
                    <a:pt x="89" y="170"/>
                  </a:cubicBezTo>
                  <a:cubicBezTo>
                    <a:pt x="115" y="170"/>
                    <a:pt x="140" y="157"/>
                    <a:pt x="155" y="136"/>
                  </a:cubicBezTo>
                  <a:cubicBezTo>
                    <a:pt x="160" y="139"/>
                    <a:pt x="160" y="139"/>
                    <a:pt x="160" y="139"/>
                  </a:cubicBezTo>
                  <a:cubicBezTo>
                    <a:pt x="144" y="162"/>
                    <a:pt x="117" y="176"/>
                    <a:pt x="89" y="176"/>
                  </a:cubicBezTo>
                  <a:cubicBezTo>
                    <a:pt x="89" y="176"/>
                    <a:pt x="89" y="176"/>
                    <a:pt x="89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1067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89" y="39"/>
              <a:ext cx="23" cy="20"/>
            </a:xfrm>
            <a:custGeom>
              <a:avLst/>
              <a:gdLst>
                <a:gd name="T0" fmla="*/ 0 w 23"/>
                <a:gd name="T1" fmla="*/ 0 h 20"/>
                <a:gd name="T2" fmla="*/ 12 w 23"/>
                <a:gd name="T3" fmla="*/ 20 h 20"/>
                <a:gd name="T4" fmla="*/ 23 w 23"/>
                <a:gd name="T5" fmla="*/ 0 h 20"/>
                <a:gd name="T6" fmla="*/ 0 w 23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0">
                  <a:moveTo>
                    <a:pt x="0" y="0"/>
                  </a:moveTo>
                  <a:lnTo>
                    <a:pt x="12" y="20"/>
                  </a:lnTo>
                  <a:lnTo>
                    <a:pt x="2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1067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38" y="27"/>
              <a:ext cx="28" cy="24"/>
            </a:xfrm>
            <a:custGeom>
              <a:avLst/>
              <a:gdLst>
                <a:gd name="T0" fmla="*/ 0 w 47"/>
                <a:gd name="T1" fmla="*/ 41 h 41"/>
                <a:gd name="T2" fmla="*/ 0 w 47"/>
                <a:gd name="T3" fmla="*/ 24 h 41"/>
                <a:gd name="T4" fmla="*/ 23 w 47"/>
                <a:gd name="T5" fmla="*/ 0 h 41"/>
                <a:gd name="T6" fmla="*/ 47 w 47"/>
                <a:gd name="T7" fmla="*/ 24 h 41"/>
                <a:gd name="T8" fmla="*/ 47 w 47"/>
                <a:gd name="T9" fmla="*/ 40 h 41"/>
                <a:gd name="T10" fmla="*/ 0 w 47"/>
                <a:gd name="T11" fmla="*/ 41 h 41"/>
                <a:gd name="T12" fmla="*/ 23 w 47"/>
                <a:gd name="T13" fmla="*/ 6 h 41"/>
                <a:gd name="T14" fmla="*/ 6 w 47"/>
                <a:gd name="T15" fmla="*/ 24 h 41"/>
                <a:gd name="T16" fmla="*/ 6 w 47"/>
                <a:gd name="T17" fmla="*/ 35 h 41"/>
                <a:gd name="T18" fmla="*/ 41 w 47"/>
                <a:gd name="T19" fmla="*/ 34 h 41"/>
                <a:gd name="T20" fmla="*/ 41 w 47"/>
                <a:gd name="T21" fmla="*/ 24 h 41"/>
                <a:gd name="T22" fmla="*/ 23 w 47"/>
                <a:gd name="T23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41">
                  <a:moveTo>
                    <a:pt x="0" y="41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36" y="0"/>
                    <a:pt x="47" y="11"/>
                    <a:pt x="47" y="24"/>
                  </a:cubicBezTo>
                  <a:cubicBezTo>
                    <a:pt x="47" y="40"/>
                    <a:pt x="47" y="40"/>
                    <a:pt x="47" y="40"/>
                  </a:cubicBezTo>
                  <a:lnTo>
                    <a:pt x="0" y="41"/>
                  </a:lnTo>
                  <a:close/>
                  <a:moveTo>
                    <a:pt x="23" y="6"/>
                  </a:moveTo>
                  <a:cubicBezTo>
                    <a:pt x="14" y="7"/>
                    <a:pt x="6" y="15"/>
                    <a:pt x="6" y="2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14"/>
                    <a:pt x="33" y="6"/>
                    <a:pt x="2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1067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32" y="47"/>
              <a:ext cx="41" cy="30"/>
            </a:xfrm>
            <a:custGeom>
              <a:avLst/>
              <a:gdLst>
                <a:gd name="T0" fmla="*/ 4 w 68"/>
                <a:gd name="T1" fmla="*/ 52 h 52"/>
                <a:gd name="T2" fmla="*/ 4 w 68"/>
                <a:gd name="T3" fmla="*/ 52 h 52"/>
                <a:gd name="T4" fmla="*/ 0 w 68"/>
                <a:gd name="T5" fmla="*/ 48 h 52"/>
                <a:gd name="T6" fmla="*/ 0 w 68"/>
                <a:gd name="T7" fmla="*/ 5 h 52"/>
                <a:gd name="T8" fmla="*/ 4 w 68"/>
                <a:gd name="T9" fmla="*/ 1 h 52"/>
                <a:gd name="T10" fmla="*/ 63 w 68"/>
                <a:gd name="T11" fmla="*/ 0 h 52"/>
                <a:gd name="T12" fmla="*/ 67 w 68"/>
                <a:gd name="T13" fmla="*/ 5 h 52"/>
                <a:gd name="T14" fmla="*/ 68 w 68"/>
                <a:gd name="T15" fmla="*/ 48 h 52"/>
                <a:gd name="T16" fmla="*/ 66 w 68"/>
                <a:gd name="T17" fmla="*/ 51 h 52"/>
                <a:gd name="T18" fmla="*/ 63 w 68"/>
                <a:gd name="T19" fmla="*/ 52 h 52"/>
                <a:gd name="T20" fmla="*/ 4 w 68"/>
                <a:gd name="T21" fmla="*/ 52 h 52"/>
                <a:gd name="T22" fmla="*/ 6 w 68"/>
                <a:gd name="T23" fmla="*/ 7 h 52"/>
                <a:gd name="T24" fmla="*/ 6 w 68"/>
                <a:gd name="T25" fmla="*/ 46 h 52"/>
                <a:gd name="T26" fmla="*/ 62 w 68"/>
                <a:gd name="T27" fmla="*/ 46 h 52"/>
                <a:gd name="T28" fmla="*/ 61 w 68"/>
                <a:gd name="T29" fmla="*/ 6 h 52"/>
                <a:gd name="T30" fmla="*/ 6 w 68"/>
                <a:gd name="T31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52">
                  <a:moveTo>
                    <a:pt x="4" y="52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2" y="52"/>
                    <a:pt x="0" y="50"/>
                    <a:pt x="0" y="4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7" y="2"/>
                    <a:pt x="67" y="5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9"/>
                    <a:pt x="67" y="50"/>
                    <a:pt x="66" y="51"/>
                  </a:cubicBezTo>
                  <a:cubicBezTo>
                    <a:pt x="66" y="51"/>
                    <a:pt x="65" y="52"/>
                    <a:pt x="63" y="52"/>
                  </a:cubicBezTo>
                  <a:lnTo>
                    <a:pt x="4" y="52"/>
                  </a:lnTo>
                  <a:close/>
                  <a:moveTo>
                    <a:pt x="6" y="7"/>
                  </a:moveTo>
                  <a:cubicBezTo>
                    <a:pt x="6" y="46"/>
                    <a:pt x="6" y="46"/>
                    <a:pt x="6" y="46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1" y="6"/>
                    <a:pt x="61" y="6"/>
                    <a:pt x="61" y="6"/>
                  </a:cubicBezTo>
                  <a:lnTo>
                    <a:pt x="6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1067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grpSp>
        <p:nvGrpSpPr>
          <p:cNvPr id="35" name="Group 34"/>
          <p:cNvGrpSpPr>
            <a:grpSpLocks/>
          </p:cNvGrpSpPr>
          <p:nvPr/>
        </p:nvGrpSpPr>
        <p:grpSpPr bwMode="auto">
          <a:xfrm>
            <a:off x="1292171" y="1679493"/>
            <a:ext cx="220133" cy="230717"/>
            <a:chOff x="0" y="0"/>
            <a:chExt cx="104" cy="109"/>
          </a:xfrm>
          <a:solidFill>
            <a:schemeClr val="bg1"/>
          </a:solidFill>
        </p:grpSpPr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5" y="0"/>
              <a:ext cx="11" cy="11"/>
            </a:xfrm>
            <a:custGeom>
              <a:avLst/>
              <a:gdLst>
                <a:gd name="T0" fmla="*/ 20 w 20"/>
                <a:gd name="T1" fmla="*/ 19 h 19"/>
                <a:gd name="T2" fmla="*/ 14 w 20"/>
                <a:gd name="T3" fmla="*/ 19 h 19"/>
                <a:gd name="T4" fmla="*/ 14 w 20"/>
                <a:gd name="T5" fmla="*/ 10 h 19"/>
                <a:gd name="T6" fmla="*/ 10 w 20"/>
                <a:gd name="T7" fmla="*/ 6 h 19"/>
                <a:gd name="T8" fmla="*/ 6 w 20"/>
                <a:gd name="T9" fmla="*/ 10 h 19"/>
                <a:gd name="T10" fmla="*/ 6 w 20"/>
                <a:gd name="T11" fmla="*/ 19 h 19"/>
                <a:gd name="T12" fmla="*/ 0 w 20"/>
                <a:gd name="T13" fmla="*/ 19 h 19"/>
                <a:gd name="T14" fmla="*/ 0 w 20"/>
                <a:gd name="T15" fmla="*/ 10 h 19"/>
                <a:gd name="T16" fmla="*/ 10 w 20"/>
                <a:gd name="T17" fmla="*/ 0 h 19"/>
                <a:gd name="T18" fmla="*/ 20 w 20"/>
                <a:gd name="T19" fmla="*/ 10 h 19"/>
                <a:gd name="T20" fmla="*/ 20 w 20"/>
                <a:gd name="T2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9">
                  <a:moveTo>
                    <a:pt x="20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2" y="6"/>
                    <a:pt x="10" y="6"/>
                  </a:cubicBezTo>
                  <a:cubicBezTo>
                    <a:pt x="7" y="6"/>
                    <a:pt x="6" y="8"/>
                    <a:pt x="6" y="1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lnTo>
                    <a:pt x="2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1067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78" y="0"/>
              <a:ext cx="11" cy="11"/>
            </a:xfrm>
            <a:custGeom>
              <a:avLst/>
              <a:gdLst>
                <a:gd name="T0" fmla="*/ 20 w 20"/>
                <a:gd name="T1" fmla="*/ 19 h 19"/>
                <a:gd name="T2" fmla="*/ 14 w 20"/>
                <a:gd name="T3" fmla="*/ 19 h 19"/>
                <a:gd name="T4" fmla="*/ 14 w 20"/>
                <a:gd name="T5" fmla="*/ 10 h 19"/>
                <a:gd name="T6" fmla="*/ 10 w 20"/>
                <a:gd name="T7" fmla="*/ 6 h 19"/>
                <a:gd name="T8" fmla="*/ 6 w 20"/>
                <a:gd name="T9" fmla="*/ 10 h 19"/>
                <a:gd name="T10" fmla="*/ 6 w 20"/>
                <a:gd name="T11" fmla="*/ 19 h 19"/>
                <a:gd name="T12" fmla="*/ 0 w 20"/>
                <a:gd name="T13" fmla="*/ 19 h 19"/>
                <a:gd name="T14" fmla="*/ 0 w 20"/>
                <a:gd name="T15" fmla="*/ 10 h 19"/>
                <a:gd name="T16" fmla="*/ 10 w 20"/>
                <a:gd name="T17" fmla="*/ 0 h 19"/>
                <a:gd name="T18" fmla="*/ 20 w 20"/>
                <a:gd name="T19" fmla="*/ 10 h 19"/>
                <a:gd name="T20" fmla="*/ 20 w 20"/>
                <a:gd name="T2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9">
                  <a:moveTo>
                    <a:pt x="20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3" y="6"/>
                    <a:pt x="10" y="6"/>
                  </a:cubicBezTo>
                  <a:cubicBezTo>
                    <a:pt x="8" y="6"/>
                    <a:pt x="6" y="8"/>
                    <a:pt x="6" y="1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lnTo>
                    <a:pt x="2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1067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0" y="9"/>
              <a:ext cx="104" cy="100"/>
            </a:xfrm>
            <a:custGeom>
              <a:avLst/>
              <a:gdLst>
                <a:gd name="T0" fmla="*/ 164 w 174"/>
                <a:gd name="T1" fmla="*/ 170 h 170"/>
                <a:gd name="T2" fmla="*/ 10 w 174"/>
                <a:gd name="T3" fmla="*/ 170 h 170"/>
                <a:gd name="T4" fmla="*/ 0 w 174"/>
                <a:gd name="T5" fmla="*/ 160 h 170"/>
                <a:gd name="T6" fmla="*/ 0 w 174"/>
                <a:gd name="T7" fmla="*/ 10 h 170"/>
                <a:gd name="T8" fmla="*/ 10 w 174"/>
                <a:gd name="T9" fmla="*/ 0 h 170"/>
                <a:gd name="T10" fmla="*/ 30 w 174"/>
                <a:gd name="T11" fmla="*/ 0 h 170"/>
                <a:gd name="T12" fmla="*/ 30 w 174"/>
                <a:gd name="T13" fmla="*/ 14 h 170"/>
                <a:gd name="T14" fmla="*/ 34 w 174"/>
                <a:gd name="T15" fmla="*/ 18 h 170"/>
                <a:gd name="T16" fmla="*/ 38 w 174"/>
                <a:gd name="T17" fmla="*/ 14 h 170"/>
                <a:gd name="T18" fmla="*/ 38 w 174"/>
                <a:gd name="T19" fmla="*/ 0 h 170"/>
                <a:gd name="T20" fmla="*/ 136 w 174"/>
                <a:gd name="T21" fmla="*/ 0 h 170"/>
                <a:gd name="T22" fmla="*/ 136 w 174"/>
                <a:gd name="T23" fmla="*/ 14 h 170"/>
                <a:gd name="T24" fmla="*/ 140 w 174"/>
                <a:gd name="T25" fmla="*/ 18 h 170"/>
                <a:gd name="T26" fmla="*/ 144 w 174"/>
                <a:gd name="T27" fmla="*/ 14 h 170"/>
                <a:gd name="T28" fmla="*/ 144 w 174"/>
                <a:gd name="T29" fmla="*/ 0 h 170"/>
                <a:gd name="T30" fmla="*/ 164 w 174"/>
                <a:gd name="T31" fmla="*/ 0 h 170"/>
                <a:gd name="T32" fmla="*/ 174 w 174"/>
                <a:gd name="T33" fmla="*/ 10 h 170"/>
                <a:gd name="T34" fmla="*/ 174 w 174"/>
                <a:gd name="T35" fmla="*/ 160 h 170"/>
                <a:gd name="T36" fmla="*/ 164 w 174"/>
                <a:gd name="T37" fmla="*/ 170 h 170"/>
                <a:gd name="T38" fmla="*/ 10 w 174"/>
                <a:gd name="T39" fmla="*/ 6 h 170"/>
                <a:gd name="T40" fmla="*/ 6 w 174"/>
                <a:gd name="T41" fmla="*/ 10 h 170"/>
                <a:gd name="T42" fmla="*/ 6 w 174"/>
                <a:gd name="T43" fmla="*/ 160 h 170"/>
                <a:gd name="T44" fmla="*/ 10 w 174"/>
                <a:gd name="T45" fmla="*/ 164 h 170"/>
                <a:gd name="T46" fmla="*/ 164 w 174"/>
                <a:gd name="T47" fmla="*/ 164 h 170"/>
                <a:gd name="T48" fmla="*/ 168 w 174"/>
                <a:gd name="T49" fmla="*/ 160 h 170"/>
                <a:gd name="T50" fmla="*/ 168 w 174"/>
                <a:gd name="T51" fmla="*/ 10 h 170"/>
                <a:gd name="T52" fmla="*/ 164 w 174"/>
                <a:gd name="T53" fmla="*/ 6 h 170"/>
                <a:gd name="T54" fmla="*/ 150 w 174"/>
                <a:gd name="T55" fmla="*/ 6 h 170"/>
                <a:gd name="T56" fmla="*/ 150 w 174"/>
                <a:gd name="T57" fmla="*/ 14 h 170"/>
                <a:gd name="T58" fmla="*/ 140 w 174"/>
                <a:gd name="T59" fmla="*/ 24 h 170"/>
                <a:gd name="T60" fmla="*/ 130 w 174"/>
                <a:gd name="T61" fmla="*/ 14 h 170"/>
                <a:gd name="T62" fmla="*/ 130 w 174"/>
                <a:gd name="T63" fmla="*/ 6 h 170"/>
                <a:gd name="T64" fmla="*/ 44 w 174"/>
                <a:gd name="T65" fmla="*/ 6 h 170"/>
                <a:gd name="T66" fmla="*/ 44 w 174"/>
                <a:gd name="T67" fmla="*/ 14 h 170"/>
                <a:gd name="T68" fmla="*/ 34 w 174"/>
                <a:gd name="T69" fmla="*/ 24 h 170"/>
                <a:gd name="T70" fmla="*/ 24 w 174"/>
                <a:gd name="T71" fmla="*/ 14 h 170"/>
                <a:gd name="T72" fmla="*/ 24 w 174"/>
                <a:gd name="T73" fmla="*/ 6 h 170"/>
                <a:gd name="T74" fmla="*/ 10 w 174"/>
                <a:gd name="T75" fmla="*/ 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4" h="170">
                  <a:moveTo>
                    <a:pt x="164" y="170"/>
                  </a:moveTo>
                  <a:cubicBezTo>
                    <a:pt x="10" y="170"/>
                    <a:pt x="10" y="170"/>
                    <a:pt x="10" y="170"/>
                  </a:cubicBezTo>
                  <a:cubicBezTo>
                    <a:pt x="5" y="170"/>
                    <a:pt x="0" y="165"/>
                    <a:pt x="0" y="16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6"/>
                    <a:pt x="31" y="18"/>
                    <a:pt x="34" y="18"/>
                  </a:cubicBezTo>
                  <a:cubicBezTo>
                    <a:pt x="36" y="18"/>
                    <a:pt x="38" y="16"/>
                    <a:pt x="38" y="14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6"/>
                    <a:pt x="138" y="18"/>
                    <a:pt x="140" y="18"/>
                  </a:cubicBezTo>
                  <a:cubicBezTo>
                    <a:pt x="143" y="18"/>
                    <a:pt x="144" y="16"/>
                    <a:pt x="144" y="14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4" y="4"/>
                    <a:pt x="174" y="10"/>
                  </a:cubicBezTo>
                  <a:cubicBezTo>
                    <a:pt x="174" y="160"/>
                    <a:pt x="174" y="160"/>
                    <a:pt x="174" y="160"/>
                  </a:cubicBezTo>
                  <a:cubicBezTo>
                    <a:pt x="174" y="165"/>
                    <a:pt x="169" y="170"/>
                    <a:pt x="164" y="170"/>
                  </a:cubicBezTo>
                  <a:close/>
                  <a:moveTo>
                    <a:pt x="10" y="6"/>
                  </a:moveTo>
                  <a:cubicBezTo>
                    <a:pt x="8" y="6"/>
                    <a:pt x="6" y="8"/>
                    <a:pt x="6" y="10"/>
                  </a:cubicBezTo>
                  <a:cubicBezTo>
                    <a:pt x="6" y="160"/>
                    <a:pt x="6" y="160"/>
                    <a:pt x="6" y="160"/>
                  </a:cubicBezTo>
                  <a:cubicBezTo>
                    <a:pt x="6" y="162"/>
                    <a:pt x="8" y="164"/>
                    <a:pt x="10" y="164"/>
                  </a:cubicBezTo>
                  <a:cubicBezTo>
                    <a:pt x="164" y="164"/>
                    <a:pt x="164" y="164"/>
                    <a:pt x="164" y="164"/>
                  </a:cubicBezTo>
                  <a:cubicBezTo>
                    <a:pt x="166" y="164"/>
                    <a:pt x="168" y="162"/>
                    <a:pt x="168" y="160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8"/>
                    <a:pt x="166" y="6"/>
                    <a:pt x="164" y="6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50" y="19"/>
                    <a:pt x="146" y="24"/>
                    <a:pt x="140" y="24"/>
                  </a:cubicBezTo>
                  <a:cubicBezTo>
                    <a:pt x="135" y="24"/>
                    <a:pt x="130" y="19"/>
                    <a:pt x="130" y="14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9"/>
                    <a:pt x="39" y="24"/>
                    <a:pt x="34" y="24"/>
                  </a:cubicBezTo>
                  <a:cubicBezTo>
                    <a:pt x="28" y="24"/>
                    <a:pt x="24" y="19"/>
                    <a:pt x="24" y="14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1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1067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78" y="11"/>
              <a:ext cx="11" cy="12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1 h 21"/>
                <a:gd name="T4" fmla="*/ 0 w 20"/>
                <a:gd name="T5" fmla="*/ 0 h 21"/>
                <a:gd name="T6" fmla="*/ 6 w 20"/>
                <a:gd name="T7" fmla="*/ 0 h 21"/>
                <a:gd name="T8" fmla="*/ 6 w 20"/>
                <a:gd name="T9" fmla="*/ 11 h 21"/>
                <a:gd name="T10" fmla="*/ 10 w 20"/>
                <a:gd name="T11" fmla="*/ 15 h 21"/>
                <a:gd name="T12" fmla="*/ 14 w 20"/>
                <a:gd name="T13" fmla="*/ 11 h 21"/>
                <a:gd name="T14" fmla="*/ 14 w 20"/>
                <a:gd name="T15" fmla="*/ 0 h 21"/>
                <a:gd name="T16" fmla="*/ 20 w 20"/>
                <a:gd name="T17" fmla="*/ 0 h 21"/>
                <a:gd name="T18" fmla="*/ 20 w 20"/>
                <a:gd name="T19" fmla="*/ 11 h 21"/>
                <a:gd name="T20" fmla="*/ 10 w 20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cubicBezTo>
                    <a:pt x="5" y="21"/>
                    <a:pt x="0" y="16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3"/>
                    <a:pt x="8" y="15"/>
                    <a:pt x="10" y="15"/>
                  </a:cubicBezTo>
                  <a:cubicBezTo>
                    <a:pt x="13" y="15"/>
                    <a:pt x="14" y="13"/>
                    <a:pt x="14" y="1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6"/>
                    <a:pt x="16" y="21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1067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2" y="32"/>
              <a:ext cx="100" cy="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1067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grpSp>
        <p:nvGrpSpPr>
          <p:cNvPr id="41" name="Group 40"/>
          <p:cNvGrpSpPr>
            <a:grpSpLocks/>
          </p:cNvGrpSpPr>
          <p:nvPr/>
        </p:nvGrpSpPr>
        <p:grpSpPr bwMode="auto">
          <a:xfrm>
            <a:off x="1285821" y="2926211"/>
            <a:ext cx="232833" cy="224367"/>
            <a:chOff x="0" y="0"/>
            <a:chExt cx="110" cy="106"/>
          </a:xfrm>
          <a:solidFill>
            <a:schemeClr val="bg1"/>
          </a:solidFill>
        </p:grpSpPr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0" y="0"/>
              <a:ext cx="110" cy="69"/>
            </a:xfrm>
            <a:custGeom>
              <a:avLst/>
              <a:gdLst>
                <a:gd name="T0" fmla="*/ 157 w 186"/>
                <a:gd name="T1" fmla="*/ 118 h 118"/>
                <a:gd name="T2" fmla="*/ 103 w 186"/>
                <a:gd name="T3" fmla="*/ 118 h 118"/>
                <a:gd name="T4" fmla="*/ 103 w 186"/>
                <a:gd name="T5" fmla="*/ 113 h 118"/>
                <a:gd name="T6" fmla="*/ 157 w 186"/>
                <a:gd name="T7" fmla="*/ 113 h 118"/>
                <a:gd name="T8" fmla="*/ 180 w 186"/>
                <a:gd name="T9" fmla="*/ 89 h 118"/>
                <a:gd name="T10" fmla="*/ 158 w 186"/>
                <a:gd name="T11" fmla="*/ 66 h 118"/>
                <a:gd name="T12" fmla="*/ 153 w 186"/>
                <a:gd name="T13" fmla="*/ 66 h 118"/>
                <a:gd name="T14" fmla="*/ 155 w 186"/>
                <a:gd name="T15" fmla="*/ 62 h 118"/>
                <a:gd name="T16" fmla="*/ 159 w 186"/>
                <a:gd name="T17" fmla="*/ 44 h 118"/>
                <a:gd name="T18" fmla="*/ 121 w 186"/>
                <a:gd name="T19" fmla="*/ 6 h 118"/>
                <a:gd name="T20" fmla="*/ 89 w 186"/>
                <a:gd name="T21" fmla="*/ 22 h 118"/>
                <a:gd name="T22" fmla="*/ 87 w 186"/>
                <a:gd name="T23" fmla="*/ 24 h 118"/>
                <a:gd name="T24" fmla="*/ 85 w 186"/>
                <a:gd name="T25" fmla="*/ 22 h 118"/>
                <a:gd name="T26" fmla="*/ 69 w 186"/>
                <a:gd name="T27" fmla="*/ 15 h 118"/>
                <a:gd name="T28" fmla="*/ 47 w 186"/>
                <a:gd name="T29" fmla="*/ 36 h 118"/>
                <a:gd name="T30" fmla="*/ 47 w 186"/>
                <a:gd name="T31" fmla="*/ 39 h 118"/>
                <a:gd name="T32" fmla="*/ 43 w 186"/>
                <a:gd name="T33" fmla="*/ 39 h 118"/>
                <a:gd name="T34" fmla="*/ 6 w 186"/>
                <a:gd name="T35" fmla="*/ 76 h 118"/>
                <a:gd name="T36" fmla="*/ 42 w 186"/>
                <a:gd name="T37" fmla="*/ 113 h 118"/>
                <a:gd name="T38" fmla="*/ 42 w 186"/>
                <a:gd name="T39" fmla="*/ 113 h 118"/>
                <a:gd name="T40" fmla="*/ 83 w 186"/>
                <a:gd name="T41" fmla="*/ 113 h 118"/>
                <a:gd name="T42" fmla="*/ 83 w 186"/>
                <a:gd name="T43" fmla="*/ 118 h 118"/>
                <a:gd name="T44" fmla="*/ 38 w 186"/>
                <a:gd name="T45" fmla="*/ 118 h 118"/>
                <a:gd name="T46" fmla="*/ 0 w 186"/>
                <a:gd name="T47" fmla="*/ 76 h 118"/>
                <a:gd name="T48" fmla="*/ 42 w 186"/>
                <a:gd name="T49" fmla="*/ 33 h 118"/>
                <a:gd name="T50" fmla="*/ 69 w 186"/>
                <a:gd name="T51" fmla="*/ 10 h 118"/>
                <a:gd name="T52" fmla="*/ 86 w 186"/>
                <a:gd name="T53" fmla="*/ 15 h 118"/>
                <a:gd name="T54" fmla="*/ 121 w 186"/>
                <a:gd name="T55" fmla="*/ 0 h 118"/>
                <a:gd name="T56" fmla="*/ 165 w 186"/>
                <a:gd name="T57" fmla="*/ 44 h 118"/>
                <a:gd name="T58" fmla="*/ 162 w 186"/>
                <a:gd name="T59" fmla="*/ 61 h 118"/>
                <a:gd name="T60" fmla="*/ 186 w 186"/>
                <a:gd name="T61" fmla="*/ 89 h 118"/>
                <a:gd name="T62" fmla="*/ 157 w 186"/>
                <a:gd name="T63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6" h="118">
                  <a:moveTo>
                    <a:pt x="157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3"/>
                    <a:pt x="103" y="113"/>
                    <a:pt x="103" y="113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70" y="113"/>
                    <a:pt x="180" y="102"/>
                    <a:pt x="180" y="89"/>
                  </a:cubicBezTo>
                  <a:cubicBezTo>
                    <a:pt x="180" y="77"/>
                    <a:pt x="170" y="67"/>
                    <a:pt x="158" y="66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158" y="56"/>
                    <a:pt x="159" y="51"/>
                    <a:pt x="159" y="44"/>
                  </a:cubicBezTo>
                  <a:cubicBezTo>
                    <a:pt x="159" y="23"/>
                    <a:pt x="142" y="6"/>
                    <a:pt x="121" y="6"/>
                  </a:cubicBezTo>
                  <a:cubicBezTo>
                    <a:pt x="108" y="6"/>
                    <a:pt x="97" y="12"/>
                    <a:pt x="89" y="22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1" y="18"/>
                    <a:pt x="75" y="15"/>
                    <a:pt x="69" y="15"/>
                  </a:cubicBezTo>
                  <a:cubicBezTo>
                    <a:pt x="58" y="15"/>
                    <a:pt x="48" y="25"/>
                    <a:pt x="47" y="36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23" y="39"/>
                    <a:pt x="6" y="55"/>
                    <a:pt x="6" y="76"/>
                  </a:cubicBezTo>
                  <a:cubicBezTo>
                    <a:pt x="6" y="96"/>
                    <a:pt x="22" y="112"/>
                    <a:pt x="42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3" y="118"/>
                    <a:pt x="83" y="118"/>
                    <a:pt x="83" y="118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17" y="116"/>
                    <a:pt x="0" y="98"/>
                    <a:pt x="0" y="76"/>
                  </a:cubicBezTo>
                  <a:cubicBezTo>
                    <a:pt x="0" y="52"/>
                    <a:pt x="19" y="34"/>
                    <a:pt x="42" y="33"/>
                  </a:cubicBezTo>
                  <a:cubicBezTo>
                    <a:pt x="44" y="20"/>
                    <a:pt x="55" y="10"/>
                    <a:pt x="69" y="10"/>
                  </a:cubicBezTo>
                  <a:cubicBezTo>
                    <a:pt x="76" y="10"/>
                    <a:pt x="82" y="12"/>
                    <a:pt x="86" y="15"/>
                  </a:cubicBezTo>
                  <a:cubicBezTo>
                    <a:pt x="95" y="5"/>
                    <a:pt x="107" y="0"/>
                    <a:pt x="121" y="0"/>
                  </a:cubicBezTo>
                  <a:cubicBezTo>
                    <a:pt x="145" y="0"/>
                    <a:pt x="165" y="20"/>
                    <a:pt x="165" y="44"/>
                  </a:cubicBezTo>
                  <a:cubicBezTo>
                    <a:pt x="165" y="50"/>
                    <a:pt x="164" y="56"/>
                    <a:pt x="162" y="61"/>
                  </a:cubicBezTo>
                  <a:cubicBezTo>
                    <a:pt x="176" y="63"/>
                    <a:pt x="186" y="75"/>
                    <a:pt x="186" y="89"/>
                  </a:cubicBezTo>
                  <a:cubicBezTo>
                    <a:pt x="186" y="105"/>
                    <a:pt x="173" y="118"/>
                    <a:pt x="15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1067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37" y="85"/>
              <a:ext cx="36" cy="21"/>
            </a:xfrm>
            <a:custGeom>
              <a:avLst/>
              <a:gdLst>
                <a:gd name="T0" fmla="*/ 18 w 36"/>
                <a:gd name="T1" fmla="*/ 21 h 21"/>
                <a:gd name="T2" fmla="*/ 0 w 36"/>
                <a:gd name="T3" fmla="*/ 3 h 21"/>
                <a:gd name="T4" fmla="*/ 2 w 36"/>
                <a:gd name="T5" fmla="*/ 0 h 21"/>
                <a:gd name="T6" fmla="*/ 18 w 36"/>
                <a:gd name="T7" fmla="*/ 16 h 21"/>
                <a:gd name="T8" fmla="*/ 34 w 36"/>
                <a:gd name="T9" fmla="*/ 0 h 21"/>
                <a:gd name="T10" fmla="*/ 36 w 36"/>
                <a:gd name="T11" fmla="*/ 3 h 21"/>
                <a:gd name="T12" fmla="*/ 18 w 3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1">
                  <a:moveTo>
                    <a:pt x="18" y="21"/>
                  </a:moveTo>
                  <a:lnTo>
                    <a:pt x="0" y="3"/>
                  </a:lnTo>
                  <a:lnTo>
                    <a:pt x="2" y="0"/>
                  </a:lnTo>
                  <a:lnTo>
                    <a:pt x="18" y="16"/>
                  </a:lnTo>
                  <a:lnTo>
                    <a:pt x="34" y="0"/>
                  </a:lnTo>
                  <a:lnTo>
                    <a:pt x="36" y="3"/>
                  </a:lnTo>
                  <a:lnTo>
                    <a:pt x="1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1067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44" name="Rectangle 43"/>
            <p:cNvSpPr>
              <a:spLocks noChangeArrowheads="1"/>
            </p:cNvSpPr>
            <p:nvPr/>
          </p:nvSpPr>
          <p:spPr bwMode="auto">
            <a:xfrm>
              <a:off x="53" y="35"/>
              <a:ext cx="4" cy="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1067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grpSp>
        <p:nvGrpSpPr>
          <p:cNvPr id="45" name="组 44"/>
          <p:cNvGrpSpPr/>
          <p:nvPr/>
        </p:nvGrpSpPr>
        <p:grpSpPr>
          <a:xfrm>
            <a:off x="193707" y="214517"/>
            <a:ext cx="1386899" cy="1025065"/>
            <a:chOff x="1295467" y="1892829"/>
            <a:chExt cx="3727357" cy="2754909"/>
          </a:xfrm>
        </p:grpSpPr>
        <p:sp>
          <p:nvSpPr>
            <p:cNvPr id="46" name="椭圆 45"/>
            <p:cNvSpPr/>
            <p:nvPr/>
          </p:nvSpPr>
          <p:spPr>
            <a:xfrm>
              <a:off x="3023659" y="3427943"/>
              <a:ext cx="1219795" cy="12197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108692"/>
                  </a:gs>
                  <a:gs pos="0">
                    <a:srgbClr val="16B2C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1871531" y="1892829"/>
              <a:ext cx="2107771" cy="2107771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89A13D"/>
                  </a:gs>
                  <a:gs pos="0">
                    <a:srgbClr val="B2D138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1295467" y="2852936"/>
              <a:ext cx="838232" cy="838232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4559829" y="2468893"/>
              <a:ext cx="462995" cy="4629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7609" y="2877943"/>
              <a:ext cx="1100000" cy="1100000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51" name="TextBox 3"/>
            <p:cNvSpPr txBox="1"/>
            <p:nvPr/>
          </p:nvSpPr>
          <p:spPr>
            <a:xfrm>
              <a:off x="3119669" y="2956020"/>
              <a:ext cx="1215879" cy="524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1445536" y="570522"/>
            <a:ext cx="1723549" cy="40011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2000" b="1" dirty="0" smtClean="0">
                <a:solidFill>
                  <a:srgbClr val="EA4F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2000" b="1" dirty="0">
              <a:solidFill>
                <a:srgbClr val="EA4F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1724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1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2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66667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 p14:presetBounceEnd="66667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 p14:presetBounceEnd="66667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/>
          <p:bldP spid="12" grpId="0"/>
          <p:bldP spid="13" grpId="0"/>
          <p:bldP spid="14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/>
          <p:bldP spid="12" grpId="0"/>
          <p:bldP spid="13" grpId="0"/>
          <p:bldP spid="14" grpId="0"/>
          <p:bldP spid="15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7"/>
          <p:cNvGrpSpPr/>
          <p:nvPr/>
        </p:nvGrpSpPr>
        <p:grpSpPr>
          <a:xfrm>
            <a:off x="9456374" y="2332568"/>
            <a:ext cx="1041604" cy="2325144"/>
            <a:chOff x="7092280" y="1748632"/>
            <a:chExt cx="781203" cy="1743858"/>
          </a:xfrm>
        </p:grpSpPr>
        <p:grpSp>
          <p:nvGrpSpPr>
            <p:cNvPr id="3" name="组合 43"/>
            <p:cNvGrpSpPr/>
            <p:nvPr/>
          </p:nvGrpSpPr>
          <p:grpSpPr>
            <a:xfrm>
              <a:off x="7140575" y="1748632"/>
              <a:ext cx="698500" cy="806450"/>
              <a:chOff x="7140575" y="1748632"/>
              <a:chExt cx="698500" cy="806450"/>
            </a:xfrm>
          </p:grpSpPr>
          <p:sp>
            <p:nvSpPr>
              <p:cNvPr id="5" name="Oval 21"/>
              <p:cNvSpPr>
                <a:spLocks noChangeArrowheads="1"/>
              </p:cNvSpPr>
              <p:nvPr/>
            </p:nvSpPr>
            <p:spPr bwMode="auto">
              <a:xfrm>
                <a:off x="7254875" y="1862932"/>
                <a:ext cx="469900" cy="474662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108692"/>
                  </a:gs>
                  <a:gs pos="30000">
                    <a:srgbClr val="16B2C1"/>
                  </a:gs>
                </a:gsLst>
                <a:lin ang="2700000" scaled="1"/>
                <a:tileRect/>
              </a:gradFill>
              <a:ln w="25400">
                <a:gradFill>
                  <a:gsLst>
                    <a:gs pos="0">
                      <a:srgbClr val="108692"/>
                    </a:gs>
                    <a:gs pos="100000">
                      <a:srgbClr val="16B2C1"/>
                    </a:gs>
                  </a:gsLst>
                  <a:lin ang="5400000" scaled="0"/>
                </a:gra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gradFill flip="none" rotWithShape="1">
                    <a:gsLst>
                      <a:gs pos="0">
                        <a:schemeClr val="lt1">
                          <a:shade val="30000"/>
                          <a:satMod val="115000"/>
                        </a:schemeClr>
                      </a:gs>
                      <a:gs pos="50000">
                        <a:schemeClr val="lt1">
                          <a:shade val="67500"/>
                          <a:satMod val="115000"/>
                        </a:schemeClr>
                      </a:gs>
                      <a:gs pos="100000">
                        <a:schemeClr val="lt1">
                          <a:shade val="100000"/>
                          <a:satMod val="115000"/>
                        </a:schemeClr>
                      </a:gs>
                    </a:gsLst>
                    <a:lin ang="2700000" scaled="1"/>
                    <a:tileRect/>
                  </a:gradFill>
                </a:endParaRPr>
              </a:p>
            </p:txBody>
          </p:sp>
          <p:sp>
            <p:nvSpPr>
              <p:cNvPr id="6" name="Freeform 20"/>
              <p:cNvSpPr>
                <a:spLocks/>
              </p:cNvSpPr>
              <p:nvPr/>
            </p:nvSpPr>
            <p:spPr bwMode="auto">
              <a:xfrm>
                <a:off x="7140575" y="1748632"/>
                <a:ext cx="698500" cy="806450"/>
              </a:xfrm>
              <a:custGeom>
                <a:avLst/>
                <a:gdLst>
                  <a:gd name="T0" fmla="*/ 181 w 220"/>
                  <a:gd name="T1" fmla="*/ 39 h 252"/>
                  <a:gd name="T2" fmla="*/ 39 w 220"/>
                  <a:gd name="T3" fmla="*/ 39 h 252"/>
                  <a:gd name="T4" fmla="*/ 39 w 220"/>
                  <a:gd name="T5" fmla="*/ 181 h 252"/>
                  <a:gd name="T6" fmla="*/ 110 w 220"/>
                  <a:gd name="T7" fmla="*/ 252 h 252"/>
                  <a:gd name="T8" fmla="*/ 181 w 220"/>
                  <a:gd name="T9" fmla="*/ 181 h 252"/>
                  <a:gd name="T10" fmla="*/ 181 w 220"/>
                  <a:gd name="T11" fmla="*/ 39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52">
                    <a:moveTo>
                      <a:pt x="181" y="39"/>
                    </a:moveTo>
                    <a:cubicBezTo>
                      <a:pt x="142" y="0"/>
                      <a:pt x="78" y="0"/>
                      <a:pt x="39" y="39"/>
                    </a:cubicBezTo>
                    <a:cubicBezTo>
                      <a:pt x="0" y="78"/>
                      <a:pt x="0" y="142"/>
                      <a:pt x="39" y="181"/>
                    </a:cubicBezTo>
                    <a:cubicBezTo>
                      <a:pt x="110" y="252"/>
                      <a:pt x="110" y="252"/>
                      <a:pt x="110" y="252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220" y="142"/>
                      <a:pt x="220" y="78"/>
                      <a:pt x="181" y="39"/>
                    </a:cubicBezTo>
                    <a:close/>
                  </a:path>
                </a:pathLst>
              </a:custGeom>
              <a:noFill/>
              <a:ln w="6350">
                <a:gradFill>
                  <a:gsLst>
                    <a:gs pos="0">
                      <a:srgbClr val="108692"/>
                    </a:gs>
                    <a:gs pos="100000">
                      <a:srgbClr val="16B2C1"/>
                    </a:gs>
                  </a:gsLst>
                  <a:lin ang="5400000" scaled="0"/>
                </a:gra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gradFill flip="none" rotWithShape="1">
                    <a:gsLst>
                      <a:gs pos="0">
                        <a:schemeClr val="lt1">
                          <a:shade val="30000"/>
                          <a:satMod val="115000"/>
                        </a:schemeClr>
                      </a:gs>
                      <a:gs pos="50000">
                        <a:schemeClr val="lt1">
                          <a:shade val="67500"/>
                          <a:satMod val="115000"/>
                        </a:schemeClr>
                      </a:gs>
                      <a:gs pos="100000">
                        <a:schemeClr val="lt1">
                          <a:shade val="100000"/>
                          <a:satMod val="115000"/>
                        </a:schemeClr>
                      </a:gs>
                    </a:gsLst>
                    <a:lin ang="2700000" scaled="1"/>
                    <a:tileRect/>
                  </a:gradFill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7092280" y="2601924"/>
              <a:ext cx="781203" cy="890566"/>
            </a:xfrm>
            <a:prstGeom prst="rect">
              <a:avLst/>
            </a:prstGeom>
            <a:noFill/>
            <a:ln w="25400">
              <a:noFill/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7" name="组合 46"/>
          <p:cNvGrpSpPr/>
          <p:nvPr/>
        </p:nvGrpSpPr>
        <p:grpSpPr>
          <a:xfrm>
            <a:off x="6878599" y="2332568"/>
            <a:ext cx="1041604" cy="2325144"/>
            <a:chOff x="5158949" y="1748632"/>
            <a:chExt cx="781203" cy="1743858"/>
          </a:xfrm>
        </p:grpSpPr>
        <p:grpSp>
          <p:nvGrpSpPr>
            <p:cNvPr id="8" name="组合 42"/>
            <p:cNvGrpSpPr/>
            <p:nvPr/>
          </p:nvGrpSpPr>
          <p:grpSpPr>
            <a:xfrm>
              <a:off x="5194300" y="1748632"/>
              <a:ext cx="700088" cy="806450"/>
              <a:chOff x="5194300" y="1748632"/>
              <a:chExt cx="700088" cy="806450"/>
            </a:xfrm>
          </p:grpSpPr>
          <p:sp>
            <p:nvSpPr>
              <p:cNvPr id="10" name="Oval 17"/>
              <p:cNvSpPr>
                <a:spLocks noChangeArrowheads="1"/>
              </p:cNvSpPr>
              <p:nvPr/>
            </p:nvSpPr>
            <p:spPr bwMode="auto">
              <a:xfrm>
                <a:off x="5308600" y="1862932"/>
                <a:ext cx="468313" cy="474662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89A13D"/>
                  </a:gs>
                  <a:gs pos="30000">
                    <a:srgbClr val="B2D138"/>
                  </a:gs>
                </a:gsLst>
                <a:lin ang="2700000" scaled="1"/>
                <a:tileRect/>
              </a:gradFill>
              <a:ln w="25400">
                <a:gradFill>
                  <a:gsLst>
                    <a:gs pos="0">
                      <a:srgbClr val="89A13D"/>
                    </a:gs>
                    <a:gs pos="100000">
                      <a:srgbClr val="B2D138"/>
                    </a:gs>
                  </a:gsLst>
                  <a:lin ang="5400000" scaled="0"/>
                </a:gra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gradFill flip="none" rotWithShape="1">
                    <a:gsLst>
                      <a:gs pos="0">
                        <a:schemeClr val="lt1">
                          <a:shade val="30000"/>
                          <a:satMod val="115000"/>
                        </a:schemeClr>
                      </a:gs>
                      <a:gs pos="50000">
                        <a:schemeClr val="lt1">
                          <a:shade val="67500"/>
                          <a:satMod val="115000"/>
                        </a:schemeClr>
                      </a:gs>
                      <a:gs pos="100000">
                        <a:schemeClr val="lt1">
                          <a:shade val="100000"/>
                          <a:satMod val="115000"/>
                        </a:schemeClr>
                      </a:gs>
                    </a:gsLst>
                    <a:lin ang="2700000" scaled="1"/>
                    <a:tileRect/>
                  </a:gradFill>
                </a:endParaRPr>
              </a:p>
            </p:txBody>
          </p:sp>
          <p:sp>
            <p:nvSpPr>
              <p:cNvPr id="11" name="Freeform 16"/>
              <p:cNvSpPr>
                <a:spLocks/>
              </p:cNvSpPr>
              <p:nvPr/>
            </p:nvSpPr>
            <p:spPr bwMode="auto">
              <a:xfrm>
                <a:off x="5194300" y="1748632"/>
                <a:ext cx="700088" cy="806450"/>
              </a:xfrm>
              <a:custGeom>
                <a:avLst/>
                <a:gdLst>
                  <a:gd name="T0" fmla="*/ 181 w 220"/>
                  <a:gd name="T1" fmla="*/ 39 h 252"/>
                  <a:gd name="T2" fmla="*/ 39 w 220"/>
                  <a:gd name="T3" fmla="*/ 39 h 252"/>
                  <a:gd name="T4" fmla="*/ 39 w 220"/>
                  <a:gd name="T5" fmla="*/ 181 h 252"/>
                  <a:gd name="T6" fmla="*/ 110 w 220"/>
                  <a:gd name="T7" fmla="*/ 252 h 252"/>
                  <a:gd name="T8" fmla="*/ 181 w 220"/>
                  <a:gd name="T9" fmla="*/ 181 h 252"/>
                  <a:gd name="T10" fmla="*/ 181 w 220"/>
                  <a:gd name="T11" fmla="*/ 39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52">
                    <a:moveTo>
                      <a:pt x="181" y="39"/>
                    </a:moveTo>
                    <a:cubicBezTo>
                      <a:pt x="142" y="0"/>
                      <a:pt x="78" y="0"/>
                      <a:pt x="39" y="39"/>
                    </a:cubicBezTo>
                    <a:cubicBezTo>
                      <a:pt x="0" y="78"/>
                      <a:pt x="0" y="142"/>
                      <a:pt x="39" y="181"/>
                    </a:cubicBezTo>
                    <a:cubicBezTo>
                      <a:pt x="110" y="252"/>
                      <a:pt x="110" y="252"/>
                      <a:pt x="110" y="252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220" y="142"/>
                      <a:pt x="220" y="78"/>
                      <a:pt x="181" y="39"/>
                    </a:cubicBezTo>
                    <a:close/>
                  </a:path>
                </a:pathLst>
              </a:custGeom>
              <a:noFill/>
              <a:ln w="6350">
                <a:gradFill>
                  <a:gsLst>
                    <a:gs pos="0">
                      <a:srgbClr val="89A13D"/>
                    </a:gs>
                    <a:gs pos="100000">
                      <a:srgbClr val="B2D138"/>
                    </a:gs>
                  </a:gsLst>
                  <a:lin ang="5400000" scaled="0"/>
                </a:gra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gradFill flip="none" rotWithShape="1">
                    <a:gsLst>
                      <a:gs pos="0">
                        <a:schemeClr val="lt1">
                          <a:shade val="30000"/>
                          <a:satMod val="115000"/>
                        </a:schemeClr>
                      </a:gs>
                      <a:gs pos="50000">
                        <a:schemeClr val="lt1">
                          <a:shade val="67500"/>
                          <a:satMod val="115000"/>
                        </a:schemeClr>
                      </a:gs>
                      <a:gs pos="100000">
                        <a:schemeClr val="lt1">
                          <a:shade val="100000"/>
                          <a:satMod val="115000"/>
                        </a:schemeClr>
                      </a:gs>
                    </a:gsLst>
                    <a:lin ang="2700000" scaled="1"/>
                    <a:tileRect/>
                  </a:gradFill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158949" y="2601924"/>
              <a:ext cx="781203" cy="890566"/>
            </a:xfrm>
            <a:prstGeom prst="rect">
              <a:avLst/>
            </a:prstGeom>
            <a:noFill/>
            <a:ln w="25400">
              <a:noFill/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12" name="组合 45"/>
          <p:cNvGrpSpPr/>
          <p:nvPr/>
        </p:nvGrpSpPr>
        <p:grpSpPr>
          <a:xfrm>
            <a:off x="4286311" y="2332568"/>
            <a:ext cx="1041604" cy="2325144"/>
            <a:chOff x="3214733" y="1748632"/>
            <a:chExt cx="781203" cy="1743858"/>
          </a:xfrm>
        </p:grpSpPr>
        <p:grpSp>
          <p:nvGrpSpPr>
            <p:cNvPr id="13" name="组合 41"/>
            <p:cNvGrpSpPr/>
            <p:nvPr/>
          </p:nvGrpSpPr>
          <p:grpSpPr>
            <a:xfrm>
              <a:off x="3246438" y="1748632"/>
              <a:ext cx="701675" cy="806450"/>
              <a:chOff x="3246438" y="1748632"/>
              <a:chExt cx="701675" cy="806450"/>
            </a:xfrm>
          </p:grpSpPr>
          <p:sp>
            <p:nvSpPr>
              <p:cNvPr id="15" name="Oval 13"/>
              <p:cNvSpPr>
                <a:spLocks noChangeArrowheads="1"/>
              </p:cNvSpPr>
              <p:nvPr/>
            </p:nvSpPr>
            <p:spPr bwMode="auto">
              <a:xfrm>
                <a:off x="3363913" y="1862932"/>
                <a:ext cx="466725" cy="474662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E33F24"/>
                  </a:gs>
                  <a:gs pos="30000">
                    <a:srgbClr val="F26434"/>
                  </a:gs>
                </a:gsLst>
                <a:lin ang="2700000" scaled="1"/>
                <a:tileRect/>
              </a:gradFill>
              <a:ln w="25400">
                <a:gradFill>
                  <a:gsLst>
                    <a:gs pos="0">
                      <a:srgbClr val="E33F24"/>
                    </a:gs>
                    <a:gs pos="100000">
                      <a:srgbClr val="F26434"/>
                    </a:gs>
                  </a:gsLst>
                  <a:lin ang="5400000" scaled="0"/>
                </a:gra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6" name="Freeform 12"/>
              <p:cNvSpPr>
                <a:spLocks/>
              </p:cNvSpPr>
              <p:nvPr/>
            </p:nvSpPr>
            <p:spPr bwMode="auto">
              <a:xfrm>
                <a:off x="3246438" y="1748632"/>
                <a:ext cx="701675" cy="806450"/>
              </a:xfrm>
              <a:custGeom>
                <a:avLst/>
                <a:gdLst>
                  <a:gd name="T0" fmla="*/ 181 w 221"/>
                  <a:gd name="T1" fmla="*/ 39 h 252"/>
                  <a:gd name="T2" fmla="*/ 40 w 221"/>
                  <a:gd name="T3" fmla="*/ 39 h 252"/>
                  <a:gd name="T4" fmla="*/ 40 w 221"/>
                  <a:gd name="T5" fmla="*/ 181 h 252"/>
                  <a:gd name="T6" fmla="*/ 111 w 221"/>
                  <a:gd name="T7" fmla="*/ 252 h 252"/>
                  <a:gd name="T8" fmla="*/ 181 w 221"/>
                  <a:gd name="T9" fmla="*/ 181 h 252"/>
                  <a:gd name="T10" fmla="*/ 181 w 221"/>
                  <a:gd name="T11" fmla="*/ 39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1" h="252">
                    <a:moveTo>
                      <a:pt x="181" y="39"/>
                    </a:moveTo>
                    <a:cubicBezTo>
                      <a:pt x="142" y="0"/>
                      <a:pt x="79" y="0"/>
                      <a:pt x="40" y="39"/>
                    </a:cubicBezTo>
                    <a:cubicBezTo>
                      <a:pt x="0" y="78"/>
                      <a:pt x="0" y="142"/>
                      <a:pt x="40" y="181"/>
                    </a:cubicBezTo>
                    <a:cubicBezTo>
                      <a:pt x="111" y="252"/>
                      <a:pt x="111" y="252"/>
                      <a:pt x="111" y="252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221" y="142"/>
                      <a:pt x="221" y="78"/>
                      <a:pt x="181" y="39"/>
                    </a:cubicBezTo>
                    <a:close/>
                  </a:path>
                </a:pathLst>
              </a:custGeom>
              <a:noFill/>
              <a:ln w="6350">
                <a:gradFill>
                  <a:gsLst>
                    <a:gs pos="0">
                      <a:srgbClr val="E33F24"/>
                    </a:gs>
                    <a:gs pos="100000">
                      <a:srgbClr val="F26434"/>
                    </a:gs>
                  </a:gsLst>
                  <a:lin ang="5400000" scaled="0"/>
                </a:gra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3214733" y="2601924"/>
              <a:ext cx="781203" cy="890566"/>
            </a:xfrm>
            <a:prstGeom prst="rect">
              <a:avLst/>
            </a:prstGeom>
            <a:noFill/>
            <a:ln w="25400">
              <a:noFill/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7" name="组合 44"/>
          <p:cNvGrpSpPr/>
          <p:nvPr/>
        </p:nvGrpSpPr>
        <p:grpSpPr>
          <a:xfrm>
            <a:off x="1679510" y="2332568"/>
            <a:ext cx="1041604" cy="2325144"/>
            <a:chOff x="1259632" y="1748632"/>
            <a:chExt cx="781203" cy="1743858"/>
          </a:xfrm>
        </p:grpSpPr>
        <p:grpSp>
          <p:nvGrpSpPr>
            <p:cNvPr id="18" name="组合 1"/>
            <p:cNvGrpSpPr/>
            <p:nvPr/>
          </p:nvGrpSpPr>
          <p:grpSpPr>
            <a:xfrm>
              <a:off x="1300163" y="1748632"/>
              <a:ext cx="700087" cy="806450"/>
              <a:chOff x="1300163" y="1748632"/>
              <a:chExt cx="700087" cy="806450"/>
            </a:xfrm>
          </p:grpSpPr>
          <p:sp>
            <p:nvSpPr>
              <p:cNvPr id="20" name="Oval 9"/>
              <p:cNvSpPr>
                <a:spLocks noChangeArrowheads="1"/>
              </p:cNvSpPr>
              <p:nvPr/>
            </p:nvSpPr>
            <p:spPr bwMode="auto">
              <a:xfrm>
                <a:off x="1419225" y="1862932"/>
                <a:ext cx="466725" cy="474662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138F81"/>
                  </a:gs>
                  <a:gs pos="30000">
                    <a:srgbClr val="19BAA9"/>
                  </a:gs>
                </a:gsLst>
                <a:lin ang="2700000" scaled="1"/>
                <a:tileRect/>
              </a:gradFill>
              <a:ln w="25400">
                <a:gradFill>
                  <a:gsLst>
                    <a:gs pos="0">
                      <a:srgbClr val="138F81"/>
                    </a:gs>
                    <a:gs pos="100000">
                      <a:srgbClr val="19BAA9"/>
                    </a:gs>
                  </a:gsLst>
                  <a:lin ang="5400000" scaled="0"/>
                </a:gra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1" name="Freeform 8"/>
              <p:cNvSpPr>
                <a:spLocks/>
              </p:cNvSpPr>
              <p:nvPr/>
            </p:nvSpPr>
            <p:spPr bwMode="auto">
              <a:xfrm>
                <a:off x="1300163" y="1748632"/>
                <a:ext cx="700087" cy="806450"/>
              </a:xfrm>
              <a:custGeom>
                <a:avLst/>
                <a:gdLst>
                  <a:gd name="T0" fmla="*/ 181 w 220"/>
                  <a:gd name="T1" fmla="*/ 39 h 252"/>
                  <a:gd name="T2" fmla="*/ 39 w 220"/>
                  <a:gd name="T3" fmla="*/ 39 h 252"/>
                  <a:gd name="T4" fmla="*/ 39 w 220"/>
                  <a:gd name="T5" fmla="*/ 181 h 252"/>
                  <a:gd name="T6" fmla="*/ 110 w 220"/>
                  <a:gd name="T7" fmla="*/ 252 h 252"/>
                  <a:gd name="T8" fmla="*/ 181 w 220"/>
                  <a:gd name="T9" fmla="*/ 181 h 252"/>
                  <a:gd name="T10" fmla="*/ 181 w 220"/>
                  <a:gd name="T11" fmla="*/ 39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52">
                    <a:moveTo>
                      <a:pt x="181" y="39"/>
                    </a:moveTo>
                    <a:cubicBezTo>
                      <a:pt x="142" y="0"/>
                      <a:pt x="79" y="0"/>
                      <a:pt x="39" y="39"/>
                    </a:cubicBezTo>
                    <a:cubicBezTo>
                      <a:pt x="0" y="78"/>
                      <a:pt x="0" y="142"/>
                      <a:pt x="39" y="181"/>
                    </a:cubicBezTo>
                    <a:cubicBezTo>
                      <a:pt x="110" y="252"/>
                      <a:pt x="110" y="252"/>
                      <a:pt x="110" y="252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220" y="142"/>
                      <a:pt x="220" y="78"/>
                      <a:pt x="181" y="39"/>
                    </a:cubicBezTo>
                    <a:close/>
                  </a:path>
                </a:pathLst>
              </a:custGeom>
              <a:noFill/>
              <a:ln w="6350">
                <a:gradFill>
                  <a:gsLst>
                    <a:gs pos="0">
                      <a:srgbClr val="138F81"/>
                    </a:gs>
                    <a:gs pos="100000">
                      <a:srgbClr val="19BAA9"/>
                    </a:gs>
                  </a:gsLst>
                  <a:lin ang="5400000" scaled="0"/>
                </a:gra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1259632" y="2601924"/>
              <a:ext cx="781203" cy="890566"/>
            </a:xfrm>
            <a:prstGeom prst="rect">
              <a:avLst/>
            </a:prstGeom>
            <a:noFill/>
            <a:ln w="25400">
              <a:noFill/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2" name="Freeform 6"/>
          <p:cNvSpPr>
            <a:spLocks/>
          </p:cNvSpPr>
          <p:nvPr/>
        </p:nvSpPr>
        <p:spPr bwMode="auto">
          <a:xfrm>
            <a:off x="861484" y="3689351"/>
            <a:ext cx="2681816" cy="374651"/>
          </a:xfrm>
          <a:custGeom>
            <a:avLst/>
            <a:gdLst>
              <a:gd name="T0" fmla="*/ 1169 w 1267"/>
              <a:gd name="T1" fmla="*/ 177 h 177"/>
              <a:gd name="T2" fmla="*/ 0 w 1267"/>
              <a:gd name="T3" fmla="*/ 177 h 177"/>
              <a:gd name="T4" fmla="*/ 98 w 1267"/>
              <a:gd name="T5" fmla="*/ 88 h 177"/>
              <a:gd name="T6" fmla="*/ 0 w 1267"/>
              <a:gd name="T7" fmla="*/ 0 h 177"/>
              <a:gd name="T8" fmla="*/ 1169 w 1267"/>
              <a:gd name="T9" fmla="*/ 0 h 177"/>
              <a:gd name="T10" fmla="*/ 1267 w 1267"/>
              <a:gd name="T11" fmla="*/ 88 h 177"/>
              <a:gd name="T12" fmla="*/ 1169 w 1267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7" h="177">
                <a:moveTo>
                  <a:pt x="1169" y="177"/>
                </a:moveTo>
                <a:lnTo>
                  <a:pt x="0" y="177"/>
                </a:lnTo>
                <a:lnTo>
                  <a:pt x="98" y="88"/>
                </a:lnTo>
                <a:lnTo>
                  <a:pt x="0" y="0"/>
                </a:lnTo>
                <a:lnTo>
                  <a:pt x="1169" y="0"/>
                </a:lnTo>
                <a:lnTo>
                  <a:pt x="1267" y="88"/>
                </a:lnTo>
                <a:lnTo>
                  <a:pt x="1169" y="177"/>
                </a:lnTo>
                <a:close/>
              </a:path>
            </a:pathLst>
          </a:custGeom>
          <a:gradFill flip="none" rotWithShape="1">
            <a:gsLst>
              <a:gs pos="90000">
                <a:srgbClr val="138F81"/>
              </a:gs>
              <a:gs pos="30000">
                <a:srgbClr val="19BAA9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38F81"/>
                </a:gs>
                <a:gs pos="100000">
                  <a:srgbClr val="19BAA9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3" name="Oval 7"/>
          <p:cNvSpPr>
            <a:spLocks noChangeArrowheads="1"/>
          </p:cNvSpPr>
          <p:nvPr/>
        </p:nvSpPr>
        <p:spPr bwMode="auto">
          <a:xfrm>
            <a:off x="2146301" y="3627969"/>
            <a:ext cx="114300" cy="120649"/>
          </a:xfrm>
          <a:prstGeom prst="ellipse">
            <a:avLst/>
          </a:prstGeom>
          <a:solidFill>
            <a:srgbClr val="19BAA9"/>
          </a:solidFill>
          <a:ln w="19050">
            <a:solidFill>
              <a:schemeClr val="bg1"/>
            </a:solidFill>
          </a:ln>
          <a:effectLst>
            <a:softEdge rad="0"/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bevelT w="0" h="0"/>
            <a:bevelB w="0"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333">
              <a:solidFill>
                <a:schemeClr val="bg1"/>
              </a:solidFill>
            </a:endParaRPr>
          </a:p>
        </p:txBody>
      </p:sp>
      <p:sp>
        <p:nvSpPr>
          <p:cNvPr id="24" name="Freeform 10"/>
          <p:cNvSpPr>
            <a:spLocks/>
          </p:cNvSpPr>
          <p:nvPr/>
        </p:nvSpPr>
        <p:spPr bwMode="auto">
          <a:xfrm>
            <a:off x="3454400" y="3689351"/>
            <a:ext cx="2683933" cy="374651"/>
          </a:xfrm>
          <a:custGeom>
            <a:avLst/>
            <a:gdLst>
              <a:gd name="T0" fmla="*/ 1170 w 1268"/>
              <a:gd name="T1" fmla="*/ 177 h 177"/>
              <a:gd name="T2" fmla="*/ 0 w 1268"/>
              <a:gd name="T3" fmla="*/ 177 h 177"/>
              <a:gd name="T4" fmla="*/ 99 w 1268"/>
              <a:gd name="T5" fmla="*/ 88 h 177"/>
              <a:gd name="T6" fmla="*/ 0 w 1268"/>
              <a:gd name="T7" fmla="*/ 0 h 177"/>
              <a:gd name="T8" fmla="*/ 1170 w 1268"/>
              <a:gd name="T9" fmla="*/ 0 h 177"/>
              <a:gd name="T10" fmla="*/ 1268 w 1268"/>
              <a:gd name="T11" fmla="*/ 88 h 177"/>
              <a:gd name="T12" fmla="*/ 1170 w 1268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8" h="177">
                <a:moveTo>
                  <a:pt x="1170" y="177"/>
                </a:moveTo>
                <a:lnTo>
                  <a:pt x="0" y="177"/>
                </a:lnTo>
                <a:lnTo>
                  <a:pt x="99" y="88"/>
                </a:lnTo>
                <a:lnTo>
                  <a:pt x="0" y="0"/>
                </a:lnTo>
                <a:lnTo>
                  <a:pt x="1170" y="0"/>
                </a:lnTo>
                <a:lnTo>
                  <a:pt x="1268" y="88"/>
                </a:lnTo>
                <a:lnTo>
                  <a:pt x="1170" y="177"/>
                </a:lnTo>
                <a:close/>
              </a:path>
            </a:pathLst>
          </a:custGeom>
          <a:gradFill flip="none" rotWithShape="1">
            <a:gsLst>
              <a:gs pos="90000">
                <a:srgbClr val="E33F24"/>
              </a:gs>
              <a:gs pos="30000">
                <a:srgbClr val="F26434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E33F24"/>
                </a:gs>
                <a:gs pos="100000">
                  <a:srgbClr val="F26434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5" name="Oval 11"/>
          <p:cNvSpPr>
            <a:spLocks noChangeArrowheads="1"/>
          </p:cNvSpPr>
          <p:nvPr/>
        </p:nvSpPr>
        <p:spPr bwMode="auto">
          <a:xfrm>
            <a:off x="4739218" y="3627969"/>
            <a:ext cx="114300" cy="120649"/>
          </a:xfrm>
          <a:prstGeom prst="ellipse">
            <a:avLst/>
          </a:prstGeom>
          <a:solidFill>
            <a:srgbClr val="F26434"/>
          </a:solidFill>
          <a:ln w="19050">
            <a:solidFill>
              <a:schemeClr val="bg1"/>
            </a:solidFill>
          </a:ln>
          <a:effectLst>
            <a:softEdge rad="0"/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bevelT w="0" h="0"/>
            <a:bevelB w="0"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333">
              <a:solidFill>
                <a:schemeClr val="bg1"/>
              </a:solidFill>
            </a:endParaRPr>
          </a:p>
        </p:txBody>
      </p:sp>
      <p:sp>
        <p:nvSpPr>
          <p:cNvPr id="26" name="Freeform 14"/>
          <p:cNvSpPr>
            <a:spLocks/>
          </p:cNvSpPr>
          <p:nvPr/>
        </p:nvSpPr>
        <p:spPr bwMode="auto">
          <a:xfrm>
            <a:off x="6049434" y="3689351"/>
            <a:ext cx="2681817" cy="374651"/>
          </a:xfrm>
          <a:custGeom>
            <a:avLst/>
            <a:gdLst>
              <a:gd name="T0" fmla="*/ 1169 w 1267"/>
              <a:gd name="T1" fmla="*/ 177 h 177"/>
              <a:gd name="T2" fmla="*/ 0 w 1267"/>
              <a:gd name="T3" fmla="*/ 177 h 177"/>
              <a:gd name="T4" fmla="*/ 98 w 1267"/>
              <a:gd name="T5" fmla="*/ 88 h 177"/>
              <a:gd name="T6" fmla="*/ 0 w 1267"/>
              <a:gd name="T7" fmla="*/ 0 h 177"/>
              <a:gd name="T8" fmla="*/ 1169 w 1267"/>
              <a:gd name="T9" fmla="*/ 0 h 177"/>
              <a:gd name="T10" fmla="*/ 1267 w 1267"/>
              <a:gd name="T11" fmla="*/ 88 h 177"/>
              <a:gd name="T12" fmla="*/ 1169 w 1267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7" h="177">
                <a:moveTo>
                  <a:pt x="1169" y="177"/>
                </a:moveTo>
                <a:lnTo>
                  <a:pt x="0" y="177"/>
                </a:lnTo>
                <a:lnTo>
                  <a:pt x="98" y="88"/>
                </a:lnTo>
                <a:lnTo>
                  <a:pt x="0" y="0"/>
                </a:lnTo>
                <a:lnTo>
                  <a:pt x="1169" y="0"/>
                </a:lnTo>
                <a:lnTo>
                  <a:pt x="1267" y="88"/>
                </a:lnTo>
                <a:lnTo>
                  <a:pt x="1169" y="177"/>
                </a:lnTo>
                <a:close/>
              </a:path>
            </a:pathLst>
          </a:custGeom>
          <a:gradFill flip="none" rotWithShape="1">
            <a:gsLst>
              <a:gs pos="90000">
                <a:srgbClr val="89A13D"/>
              </a:gs>
              <a:gs pos="30000">
                <a:srgbClr val="B2D138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89A13D"/>
                </a:gs>
                <a:gs pos="100000">
                  <a:srgbClr val="B2D138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7" name="Oval 15"/>
          <p:cNvSpPr>
            <a:spLocks noChangeArrowheads="1"/>
          </p:cNvSpPr>
          <p:nvPr/>
        </p:nvSpPr>
        <p:spPr bwMode="auto">
          <a:xfrm>
            <a:off x="7334251" y="3627969"/>
            <a:ext cx="114300" cy="120649"/>
          </a:xfrm>
          <a:prstGeom prst="ellipse">
            <a:avLst/>
          </a:prstGeom>
          <a:solidFill>
            <a:srgbClr val="B2D138"/>
          </a:solidFill>
          <a:ln w="19050">
            <a:solidFill>
              <a:schemeClr val="bg1"/>
            </a:solidFill>
          </a:ln>
          <a:effectLst>
            <a:softEdge rad="0"/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bevelT w="0" h="0"/>
            <a:bevelB w="0"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333">
              <a:solidFill>
                <a:schemeClr val="bg1"/>
              </a:solidFill>
            </a:endParaRPr>
          </a:p>
        </p:txBody>
      </p:sp>
      <p:sp>
        <p:nvSpPr>
          <p:cNvPr id="28" name="Freeform 18"/>
          <p:cNvSpPr>
            <a:spLocks/>
          </p:cNvSpPr>
          <p:nvPr/>
        </p:nvSpPr>
        <p:spPr bwMode="auto">
          <a:xfrm>
            <a:off x="8642351" y="3689351"/>
            <a:ext cx="2688167" cy="374651"/>
          </a:xfrm>
          <a:custGeom>
            <a:avLst/>
            <a:gdLst>
              <a:gd name="T0" fmla="*/ 1170 w 1270"/>
              <a:gd name="T1" fmla="*/ 177 h 177"/>
              <a:gd name="T2" fmla="*/ 0 w 1270"/>
              <a:gd name="T3" fmla="*/ 177 h 177"/>
              <a:gd name="T4" fmla="*/ 100 w 1270"/>
              <a:gd name="T5" fmla="*/ 88 h 177"/>
              <a:gd name="T6" fmla="*/ 0 w 1270"/>
              <a:gd name="T7" fmla="*/ 0 h 177"/>
              <a:gd name="T8" fmla="*/ 1170 w 1270"/>
              <a:gd name="T9" fmla="*/ 0 h 177"/>
              <a:gd name="T10" fmla="*/ 1270 w 1270"/>
              <a:gd name="T11" fmla="*/ 88 h 177"/>
              <a:gd name="T12" fmla="*/ 1170 w 1270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70" h="177">
                <a:moveTo>
                  <a:pt x="1170" y="177"/>
                </a:moveTo>
                <a:lnTo>
                  <a:pt x="0" y="177"/>
                </a:lnTo>
                <a:lnTo>
                  <a:pt x="100" y="88"/>
                </a:lnTo>
                <a:lnTo>
                  <a:pt x="0" y="0"/>
                </a:lnTo>
                <a:lnTo>
                  <a:pt x="1170" y="0"/>
                </a:lnTo>
                <a:lnTo>
                  <a:pt x="1270" y="88"/>
                </a:lnTo>
                <a:lnTo>
                  <a:pt x="1170" y="177"/>
                </a:lnTo>
                <a:close/>
              </a:path>
            </a:pathLst>
          </a:custGeom>
          <a:gradFill flip="none" rotWithShape="1">
            <a:gsLst>
              <a:gs pos="90000">
                <a:srgbClr val="108692"/>
              </a:gs>
              <a:gs pos="30000">
                <a:srgbClr val="16B2C1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08692"/>
                </a:gs>
                <a:gs pos="100000">
                  <a:srgbClr val="16B2C1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9" name="Oval 19"/>
          <p:cNvSpPr>
            <a:spLocks noChangeArrowheads="1"/>
          </p:cNvSpPr>
          <p:nvPr/>
        </p:nvSpPr>
        <p:spPr bwMode="auto">
          <a:xfrm>
            <a:off x="9927167" y="3627969"/>
            <a:ext cx="118533" cy="120649"/>
          </a:xfrm>
          <a:prstGeom prst="ellipse">
            <a:avLst/>
          </a:prstGeom>
          <a:solidFill>
            <a:srgbClr val="16B2C1"/>
          </a:solidFill>
          <a:ln w="19050">
            <a:solidFill>
              <a:schemeClr val="bg1"/>
            </a:solidFill>
          </a:ln>
          <a:effectLst>
            <a:softEdge rad="0"/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bevelT w="0" h="0"/>
            <a:bevelB w="0"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333">
              <a:solidFill>
                <a:schemeClr val="bg1"/>
              </a:solidFill>
            </a:endParaRPr>
          </a:p>
        </p:txBody>
      </p:sp>
      <p:sp>
        <p:nvSpPr>
          <p:cNvPr id="30" name="Rectangle 26"/>
          <p:cNvSpPr>
            <a:spLocks noChangeArrowheads="1"/>
          </p:cNvSpPr>
          <p:nvPr/>
        </p:nvSpPr>
        <p:spPr bwMode="auto">
          <a:xfrm>
            <a:off x="1220855" y="4529669"/>
            <a:ext cx="19948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spcBef>
                <a:spcPts val="1000"/>
              </a:spcBef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31" name="Rectangle 27"/>
          <p:cNvSpPr>
            <a:spLocks noChangeArrowheads="1"/>
          </p:cNvSpPr>
          <p:nvPr/>
        </p:nvSpPr>
        <p:spPr bwMode="auto">
          <a:xfrm>
            <a:off x="3801071" y="4529669"/>
            <a:ext cx="19948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spcBef>
                <a:spcPts val="1000"/>
              </a:spcBef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32" name="Rectangle 28"/>
          <p:cNvSpPr>
            <a:spLocks noChangeArrowheads="1"/>
          </p:cNvSpPr>
          <p:nvPr/>
        </p:nvSpPr>
        <p:spPr bwMode="auto">
          <a:xfrm>
            <a:off x="6421504" y="4529669"/>
            <a:ext cx="19948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spcBef>
                <a:spcPts val="1000"/>
              </a:spcBef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33" name="Rectangle 29"/>
          <p:cNvSpPr>
            <a:spLocks noChangeArrowheads="1"/>
          </p:cNvSpPr>
          <p:nvPr/>
        </p:nvSpPr>
        <p:spPr bwMode="auto">
          <a:xfrm>
            <a:off x="8999604" y="4529669"/>
            <a:ext cx="19948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spcBef>
                <a:spcPts val="1000"/>
              </a:spcBef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34" name="Rectangle 30"/>
          <p:cNvSpPr>
            <a:spLocks noChangeArrowheads="1"/>
          </p:cNvSpPr>
          <p:nvPr/>
        </p:nvSpPr>
        <p:spPr bwMode="auto">
          <a:xfrm>
            <a:off x="1883834" y="3766791"/>
            <a:ext cx="651933" cy="270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67" dirty="0" smtClean="0">
                <a:solidFill>
                  <a:schemeClr val="bg1"/>
                </a:solidFill>
                <a:latin typeface="Impact" panose="020B0806030902050204" pitchFamily="34" charset="0"/>
              </a:rPr>
              <a:t>2015</a:t>
            </a:r>
            <a:endParaRPr lang="zh-CN" altLang="en-US" sz="1467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5" name="Rectangle 31"/>
          <p:cNvSpPr>
            <a:spLocks noChangeArrowheads="1"/>
          </p:cNvSpPr>
          <p:nvPr/>
        </p:nvSpPr>
        <p:spPr bwMode="auto">
          <a:xfrm>
            <a:off x="4474634" y="3766791"/>
            <a:ext cx="651933" cy="270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67" dirty="0" smtClean="0">
                <a:solidFill>
                  <a:schemeClr val="bg1"/>
                </a:solidFill>
                <a:latin typeface="Impact" panose="020B0806030902050204" pitchFamily="34" charset="0"/>
              </a:rPr>
              <a:t>2016</a:t>
            </a:r>
            <a:endParaRPr lang="zh-CN" altLang="en-US" sz="1467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6" name="Rectangle 32"/>
          <p:cNvSpPr>
            <a:spLocks noChangeArrowheads="1"/>
          </p:cNvSpPr>
          <p:nvPr/>
        </p:nvSpPr>
        <p:spPr bwMode="auto">
          <a:xfrm>
            <a:off x="7073900" y="3766791"/>
            <a:ext cx="651933" cy="270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67" dirty="0" smtClean="0">
                <a:solidFill>
                  <a:schemeClr val="bg1"/>
                </a:solidFill>
                <a:latin typeface="Impact" panose="020B0806030902050204" pitchFamily="34" charset="0"/>
              </a:rPr>
              <a:t>2017</a:t>
            </a:r>
            <a:endParaRPr lang="zh-CN" altLang="en-US" sz="1467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7" name="Rectangle 33"/>
          <p:cNvSpPr>
            <a:spLocks noChangeArrowheads="1"/>
          </p:cNvSpPr>
          <p:nvPr/>
        </p:nvSpPr>
        <p:spPr bwMode="auto">
          <a:xfrm>
            <a:off x="9664700" y="3766791"/>
            <a:ext cx="651933" cy="270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467" dirty="0" smtClean="0">
                <a:solidFill>
                  <a:schemeClr val="bg1"/>
                </a:solidFill>
                <a:latin typeface="Impact" panose="020B0806030902050204" pitchFamily="34" charset="0"/>
              </a:rPr>
              <a:t>2018</a:t>
            </a:r>
            <a:endParaRPr lang="zh-CN" altLang="en-US" sz="1467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8" name="Freeform 22"/>
          <p:cNvSpPr>
            <a:spLocks noEditPoints="1"/>
          </p:cNvSpPr>
          <p:nvPr/>
        </p:nvSpPr>
        <p:spPr bwMode="auto">
          <a:xfrm>
            <a:off x="2074333" y="2673351"/>
            <a:ext cx="254000" cy="256117"/>
          </a:xfrm>
          <a:custGeom>
            <a:avLst/>
            <a:gdLst>
              <a:gd name="T0" fmla="*/ 3 w 60"/>
              <a:gd name="T1" fmla="*/ 0 h 60"/>
              <a:gd name="T2" fmla="*/ 60 w 60"/>
              <a:gd name="T3" fmla="*/ 2 h 60"/>
              <a:gd name="T4" fmla="*/ 60 w 60"/>
              <a:gd name="T5" fmla="*/ 58 h 60"/>
              <a:gd name="T6" fmla="*/ 58 w 60"/>
              <a:gd name="T7" fmla="*/ 60 h 60"/>
              <a:gd name="T8" fmla="*/ 0 w 60"/>
              <a:gd name="T9" fmla="*/ 58 h 60"/>
              <a:gd name="T10" fmla="*/ 0 w 60"/>
              <a:gd name="T11" fmla="*/ 2 h 60"/>
              <a:gd name="T12" fmla="*/ 31 w 60"/>
              <a:gd name="T13" fmla="*/ 44 h 60"/>
              <a:gd name="T14" fmla="*/ 33 w 60"/>
              <a:gd name="T15" fmla="*/ 49 h 60"/>
              <a:gd name="T16" fmla="*/ 47 w 60"/>
              <a:gd name="T17" fmla="*/ 48 h 60"/>
              <a:gd name="T18" fmla="*/ 46 w 60"/>
              <a:gd name="T19" fmla="*/ 35 h 60"/>
              <a:gd name="T20" fmla="*/ 37 w 60"/>
              <a:gd name="T21" fmla="*/ 34 h 60"/>
              <a:gd name="T22" fmla="*/ 47 w 60"/>
              <a:gd name="T23" fmla="*/ 29 h 60"/>
              <a:gd name="T24" fmla="*/ 34 w 60"/>
              <a:gd name="T25" fmla="*/ 24 h 60"/>
              <a:gd name="T26" fmla="*/ 35 w 60"/>
              <a:gd name="T27" fmla="*/ 39 h 60"/>
              <a:gd name="T28" fmla="*/ 42 w 60"/>
              <a:gd name="T29" fmla="*/ 38 h 60"/>
              <a:gd name="T30" fmla="*/ 42 w 60"/>
              <a:gd name="T31" fmla="*/ 46 h 60"/>
              <a:gd name="T32" fmla="*/ 37 w 60"/>
              <a:gd name="T33" fmla="*/ 46 h 60"/>
              <a:gd name="T34" fmla="*/ 31 w 60"/>
              <a:gd name="T35" fmla="*/ 44 h 60"/>
              <a:gd name="T36" fmla="*/ 23 w 60"/>
              <a:gd name="T37" fmla="*/ 51 h 60"/>
              <a:gd name="T38" fmla="*/ 19 w 60"/>
              <a:gd name="T39" fmla="*/ 24 h 60"/>
              <a:gd name="T40" fmla="*/ 11 w 60"/>
              <a:gd name="T41" fmla="*/ 31 h 60"/>
              <a:gd name="T42" fmla="*/ 18 w 60"/>
              <a:gd name="T43" fmla="*/ 31 h 60"/>
              <a:gd name="T44" fmla="*/ 23 w 60"/>
              <a:gd name="T45" fmla="*/ 51 h 60"/>
              <a:gd name="T46" fmla="*/ 5 w 60"/>
              <a:gd name="T47" fmla="*/ 15 h 60"/>
              <a:gd name="T48" fmla="*/ 56 w 60"/>
              <a:gd name="T49" fmla="*/ 5 h 60"/>
              <a:gd name="T50" fmla="*/ 51 w 60"/>
              <a:gd name="T51" fmla="*/ 8 h 60"/>
              <a:gd name="T52" fmla="*/ 47 w 60"/>
              <a:gd name="T53" fmla="*/ 8 h 60"/>
              <a:gd name="T54" fmla="*/ 39 w 60"/>
              <a:gd name="T55" fmla="*/ 5 h 60"/>
              <a:gd name="T56" fmla="*/ 37 w 60"/>
              <a:gd name="T57" fmla="*/ 10 h 60"/>
              <a:gd name="T58" fmla="*/ 34 w 60"/>
              <a:gd name="T59" fmla="*/ 5 h 60"/>
              <a:gd name="T60" fmla="*/ 26 w 60"/>
              <a:gd name="T61" fmla="*/ 8 h 60"/>
              <a:gd name="T62" fmla="*/ 22 w 60"/>
              <a:gd name="T63" fmla="*/ 8 h 60"/>
              <a:gd name="T64" fmla="*/ 14 w 60"/>
              <a:gd name="T65" fmla="*/ 5 h 60"/>
              <a:gd name="T66" fmla="*/ 12 w 60"/>
              <a:gd name="T67" fmla="*/ 10 h 60"/>
              <a:gd name="T68" fmla="*/ 10 w 60"/>
              <a:gd name="T69" fmla="*/ 5 h 60"/>
              <a:gd name="T70" fmla="*/ 5 w 60"/>
              <a:gd name="T71" fmla="*/ 15 h 60"/>
              <a:gd name="T72" fmla="*/ 56 w 60"/>
              <a:gd name="T73" fmla="*/ 18 h 60"/>
              <a:gd name="T74" fmla="*/ 5 w 60"/>
              <a:gd name="T75" fmla="*/ 55 h 60"/>
              <a:gd name="T76" fmla="*/ 56 w 60"/>
              <a:gd name="T77" fmla="*/ 1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0" h="60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9" y="0"/>
                  <a:pt x="60" y="1"/>
                  <a:pt x="60" y="2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58"/>
                  <a:pt x="60" y="58"/>
                  <a:pt x="60" y="58"/>
                </a:cubicBezTo>
                <a:cubicBezTo>
                  <a:pt x="60" y="59"/>
                  <a:pt x="59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60"/>
                  <a:pt x="0" y="59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3" y="0"/>
                </a:cubicBezTo>
                <a:close/>
                <a:moveTo>
                  <a:pt x="31" y="44"/>
                </a:moveTo>
                <a:cubicBezTo>
                  <a:pt x="31" y="44"/>
                  <a:pt x="31" y="44"/>
                  <a:pt x="31" y="44"/>
                </a:cubicBezTo>
                <a:cubicBezTo>
                  <a:pt x="31" y="46"/>
                  <a:pt x="32" y="48"/>
                  <a:pt x="33" y="49"/>
                </a:cubicBezTo>
                <a:cubicBezTo>
                  <a:pt x="35" y="50"/>
                  <a:pt x="37" y="51"/>
                  <a:pt x="40" y="51"/>
                </a:cubicBezTo>
                <a:cubicBezTo>
                  <a:pt x="43" y="51"/>
                  <a:pt x="45" y="50"/>
                  <a:pt x="47" y="48"/>
                </a:cubicBezTo>
                <a:cubicBezTo>
                  <a:pt x="48" y="46"/>
                  <a:pt x="49" y="44"/>
                  <a:pt x="49" y="42"/>
                </a:cubicBezTo>
                <a:cubicBezTo>
                  <a:pt x="49" y="39"/>
                  <a:pt x="48" y="37"/>
                  <a:pt x="46" y="35"/>
                </a:cubicBezTo>
                <a:cubicBezTo>
                  <a:pt x="45" y="34"/>
                  <a:pt x="43" y="33"/>
                  <a:pt x="41" y="33"/>
                </a:cubicBezTo>
                <a:cubicBezTo>
                  <a:pt x="39" y="33"/>
                  <a:pt x="38" y="33"/>
                  <a:pt x="37" y="34"/>
                </a:cubicBezTo>
                <a:cubicBezTo>
                  <a:pt x="38" y="29"/>
                  <a:pt x="38" y="29"/>
                  <a:pt x="38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24"/>
                  <a:pt x="47" y="24"/>
                  <a:pt x="47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1" y="38"/>
                  <a:pt x="31" y="38"/>
                  <a:pt x="31" y="38"/>
                </a:cubicBezTo>
                <a:cubicBezTo>
                  <a:pt x="35" y="39"/>
                  <a:pt x="35" y="39"/>
                  <a:pt x="35" y="39"/>
                </a:cubicBezTo>
                <a:cubicBezTo>
                  <a:pt x="37" y="38"/>
                  <a:pt x="38" y="37"/>
                  <a:pt x="39" y="37"/>
                </a:cubicBezTo>
                <a:cubicBezTo>
                  <a:pt x="41" y="37"/>
                  <a:pt x="42" y="37"/>
                  <a:pt x="42" y="38"/>
                </a:cubicBezTo>
                <a:cubicBezTo>
                  <a:pt x="43" y="39"/>
                  <a:pt x="43" y="40"/>
                  <a:pt x="43" y="42"/>
                </a:cubicBezTo>
                <a:cubicBezTo>
                  <a:pt x="43" y="44"/>
                  <a:pt x="43" y="45"/>
                  <a:pt x="42" y="46"/>
                </a:cubicBezTo>
                <a:cubicBezTo>
                  <a:pt x="42" y="47"/>
                  <a:pt x="41" y="47"/>
                  <a:pt x="40" y="47"/>
                </a:cubicBezTo>
                <a:cubicBezTo>
                  <a:pt x="39" y="47"/>
                  <a:pt x="38" y="47"/>
                  <a:pt x="37" y="46"/>
                </a:cubicBezTo>
                <a:cubicBezTo>
                  <a:pt x="36" y="45"/>
                  <a:pt x="36" y="44"/>
                  <a:pt x="36" y="43"/>
                </a:cubicBezTo>
                <a:cubicBezTo>
                  <a:pt x="31" y="44"/>
                  <a:pt x="31" y="44"/>
                  <a:pt x="31" y="44"/>
                </a:cubicBezTo>
                <a:close/>
                <a:moveTo>
                  <a:pt x="23" y="51"/>
                </a:moveTo>
                <a:cubicBezTo>
                  <a:pt x="23" y="51"/>
                  <a:pt x="23" y="51"/>
                  <a:pt x="23" y="51"/>
                </a:cubicBezTo>
                <a:cubicBezTo>
                  <a:pt x="23" y="24"/>
                  <a:pt x="23" y="24"/>
                  <a:pt x="23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8" y="26"/>
                  <a:pt x="17" y="27"/>
                  <a:pt x="16" y="28"/>
                </a:cubicBezTo>
                <a:cubicBezTo>
                  <a:pt x="14" y="29"/>
                  <a:pt x="13" y="30"/>
                  <a:pt x="11" y="31"/>
                </a:cubicBezTo>
                <a:cubicBezTo>
                  <a:pt x="11" y="35"/>
                  <a:pt x="11" y="35"/>
                  <a:pt x="11" y="35"/>
                </a:cubicBezTo>
                <a:cubicBezTo>
                  <a:pt x="14" y="34"/>
                  <a:pt x="16" y="33"/>
                  <a:pt x="18" y="31"/>
                </a:cubicBezTo>
                <a:cubicBezTo>
                  <a:pt x="18" y="51"/>
                  <a:pt x="18" y="51"/>
                  <a:pt x="18" y="51"/>
                </a:cubicBezTo>
                <a:cubicBezTo>
                  <a:pt x="23" y="51"/>
                  <a:pt x="23" y="51"/>
                  <a:pt x="23" y="51"/>
                </a:cubicBezTo>
                <a:close/>
                <a:moveTo>
                  <a:pt x="5" y="15"/>
                </a:moveTo>
                <a:cubicBezTo>
                  <a:pt x="5" y="15"/>
                  <a:pt x="5" y="15"/>
                  <a:pt x="5" y="15"/>
                </a:cubicBezTo>
                <a:cubicBezTo>
                  <a:pt x="56" y="15"/>
                  <a:pt x="56" y="15"/>
                  <a:pt x="56" y="15"/>
                </a:cubicBezTo>
                <a:cubicBezTo>
                  <a:pt x="56" y="5"/>
                  <a:pt x="56" y="5"/>
                  <a:pt x="56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9"/>
                  <a:pt x="50" y="10"/>
                  <a:pt x="49" y="10"/>
                </a:cubicBezTo>
                <a:cubicBezTo>
                  <a:pt x="48" y="10"/>
                  <a:pt x="47" y="9"/>
                  <a:pt x="47" y="8"/>
                </a:cubicBezTo>
                <a:cubicBezTo>
                  <a:pt x="47" y="5"/>
                  <a:pt x="47" y="5"/>
                  <a:pt x="47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8"/>
                  <a:pt x="39" y="8"/>
                  <a:pt x="39" y="8"/>
                </a:cubicBezTo>
                <a:cubicBezTo>
                  <a:pt x="39" y="9"/>
                  <a:pt x="38" y="10"/>
                  <a:pt x="37" y="10"/>
                </a:cubicBezTo>
                <a:cubicBezTo>
                  <a:pt x="35" y="10"/>
                  <a:pt x="34" y="9"/>
                  <a:pt x="34" y="8"/>
                </a:cubicBezTo>
                <a:cubicBezTo>
                  <a:pt x="34" y="5"/>
                  <a:pt x="34" y="5"/>
                  <a:pt x="34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9"/>
                  <a:pt x="25" y="10"/>
                  <a:pt x="24" y="10"/>
                </a:cubicBezTo>
                <a:cubicBezTo>
                  <a:pt x="23" y="10"/>
                  <a:pt x="22" y="9"/>
                  <a:pt x="22" y="8"/>
                </a:cubicBezTo>
                <a:cubicBezTo>
                  <a:pt x="22" y="5"/>
                  <a:pt x="22" y="5"/>
                  <a:pt x="22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9"/>
                  <a:pt x="13" y="10"/>
                  <a:pt x="12" y="10"/>
                </a:cubicBezTo>
                <a:cubicBezTo>
                  <a:pt x="11" y="10"/>
                  <a:pt x="10" y="9"/>
                  <a:pt x="10" y="8"/>
                </a:cubicBezTo>
                <a:cubicBezTo>
                  <a:pt x="10" y="5"/>
                  <a:pt x="10" y="5"/>
                  <a:pt x="10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15"/>
                  <a:pt x="5" y="15"/>
                  <a:pt x="5" y="15"/>
                </a:cubicBezTo>
                <a:close/>
                <a:moveTo>
                  <a:pt x="56" y="18"/>
                </a:moveTo>
                <a:cubicBezTo>
                  <a:pt x="56" y="18"/>
                  <a:pt x="56" y="18"/>
                  <a:pt x="5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55"/>
                  <a:pt x="5" y="55"/>
                  <a:pt x="5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56" y="18"/>
                  <a:pt x="56" y="18"/>
                  <a:pt x="56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39" name="Freeform 23"/>
          <p:cNvSpPr>
            <a:spLocks noEditPoints="1"/>
          </p:cNvSpPr>
          <p:nvPr/>
        </p:nvSpPr>
        <p:spPr bwMode="auto">
          <a:xfrm>
            <a:off x="7266517" y="2673351"/>
            <a:ext cx="254000" cy="256117"/>
          </a:xfrm>
          <a:custGeom>
            <a:avLst/>
            <a:gdLst>
              <a:gd name="T0" fmla="*/ 54 w 60"/>
              <a:gd name="T1" fmla="*/ 17 h 60"/>
              <a:gd name="T2" fmla="*/ 54 w 60"/>
              <a:gd name="T3" fmla="*/ 25 h 60"/>
              <a:gd name="T4" fmla="*/ 54 w 60"/>
              <a:gd name="T5" fmla="*/ 35 h 60"/>
              <a:gd name="T6" fmla="*/ 44 w 60"/>
              <a:gd name="T7" fmla="*/ 51 h 60"/>
              <a:gd name="T8" fmla="*/ 35 w 60"/>
              <a:gd name="T9" fmla="*/ 55 h 60"/>
              <a:gd name="T10" fmla="*/ 25 w 60"/>
              <a:gd name="T11" fmla="*/ 55 h 60"/>
              <a:gd name="T12" fmla="*/ 4 w 60"/>
              <a:gd name="T13" fmla="*/ 30 h 60"/>
              <a:gd name="T14" fmla="*/ 25 w 60"/>
              <a:gd name="T15" fmla="*/ 5 h 60"/>
              <a:gd name="T16" fmla="*/ 35 w 60"/>
              <a:gd name="T17" fmla="*/ 5 h 60"/>
              <a:gd name="T18" fmla="*/ 42 w 60"/>
              <a:gd name="T19" fmla="*/ 6 h 60"/>
              <a:gd name="T20" fmla="*/ 36 w 60"/>
              <a:gd name="T21" fmla="*/ 1 h 60"/>
              <a:gd name="T22" fmla="*/ 24 w 60"/>
              <a:gd name="T23" fmla="*/ 1 h 60"/>
              <a:gd name="T24" fmla="*/ 13 w 60"/>
              <a:gd name="T25" fmla="*/ 5 h 60"/>
              <a:gd name="T26" fmla="*/ 0 w 60"/>
              <a:gd name="T27" fmla="*/ 36 h 60"/>
              <a:gd name="T28" fmla="*/ 36 w 60"/>
              <a:gd name="T29" fmla="*/ 59 h 60"/>
              <a:gd name="T30" fmla="*/ 46 w 60"/>
              <a:gd name="T31" fmla="*/ 55 h 60"/>
              <a:gd name="T32" fmla="*/ 59 w 60"/>
              <a:gd name="T33" fmla="*/ 36 h 60"/>
              <a:gd name="T34" fmla="*/ 59 w 60"/>
              <a:gd name="T35" fmla="*/ 24 h 60"/>
              <a:gd name="T36" fmla="*/ 41 w 60"/>
              <a:gd name="T37" fmla="*/ 11 h 60"/>
              <a:gd name="T38" fmla="*/ 40 w 60"/>
              <a:gd name="T39" fmla="*/ 12 h 60"/>
              <a:gd name="T40" fmla="*/ 36 w 60"/>
              <a:gd name="T41" fmla="*/ 21 h 60"/>
              <a:gd name="T42" fmla="*/ 18 w 60"/>
              <a:gd name="T43" fmla="*/ 30 h 60"/>
              <a:gd name="T44" fmla="*/ 41 w 60"/>
              <a:gd name="T45" fmla="*/ 30 h 60"/>
              <a:gd name="T46" fmla="*/ 42 w 60"/>
              <a:gd name="T47" fmla="*/ 19 h 60"/>
              <a:gd name="T48" fmla="*/ 49 w 60"/>
              <a:gd name="T49" fmla="*/ 19 h 60"/>
              <a:gd name="T50" fmla="*/ 59 w 60"/>
              <a:gd name="T51" fmla="*/ 8 h 60"/>
              <a:gd name="T52" fmla="*/ 58 w 60"/>
              <a:gd name="T53" fmla="*/ 6 h 60"/>
              <a:gd name="T54" fmla="*/ 54 w 60"/>
              <a:gd name="T55" fmla="*/ 1 h 60"/>
              <a:gd name="T56" fmla="*/ 51 w 60"/>
              <a:gd name="T57" fmla="*/ 0 h 60"/>
              <a:gd name="T58" fmla="*/ 41 w 60"/>
              <a:gd name="T59" fmla="*/ 11 h 60"/>
              <a:gd name="T60" fmla="*/ 30 w 60"/>
              <a:gd name="T61" fmla="*/ 39 h 60"/>
              <a:gd name="T62" fmla="*/ 30 w 60"/>
              <a:gd name="T63" fmla="*/ 22 h 60"/>
              <a:gd name="T64" fmla="*/ 30 w 60"/>
              <a:gd name="T65" fmla="*/ 28 h 60"/>
              <a:gd name="T66" fmla="*/ 27 w 60"/>
              <a:gd name="T67" fmla="*/ 30 h 60"/>
              <a:gd name="T68" fmla="*/ 32 w 60"/>
              <a:gd name="T69" fmla="*/ 30 h 60"/>
              <a:gd name="T70" fmla="*/ 36 w 60"/>
              <a:gd name="T71" fmla="*/ 25 h 60"/>
              <a:gd name="T72" fmla="*/ 30 w 60"/>
              <a:gd name="T73" fmla="*/ 39 h 60"/>
              <a:gd name="T74" fmla="*/ 53 w 60"/>
              <a:gd name="T75" fmla="*/ 9 h 60"/>
              <a:gd name="T76" fmla="*/ 47 w 60"/>
              <a:gd name="T77" fmla="*/ 17 h 60"/>
              <a:gd name="T78" fmla="*/ 53 w 60"/>
              <a:gd name="T79" fmla="*/ 9 h 60"/>
              <a:gd name="T80" fmla="*/ 43 w 60"/>
              <a:gd name="T81" fmla="*/ 12 h 60"/>
              <a:gd name="T82" fmla="*/ 51 w 60"/>
              <a:gd name="T83" fmla="*/ 7 h 60"/>
              <a:gd name="T84" fmla="*/ 43 w 60"/>
              <a:gd name="T85" fmla="*/ 12 h 60"/>
              <a:gd name="T86" fmla="*/ 26 w 60"/>
              <a:gd name="T87" fmla="*/ 13 h 60"/>
              <a:gd name="T88" fmla="*/ 33 w 60"/>
              <a:gd name="T89" fmla="*/ 13 h 60"/>
              <a:gd name="T90" fmla="*/ 38 w 60"/>
              <a:gd name="T91" fmla="*/ 13 h 60"/>
              <a:gd name="T92" fmla="*/ 34 w 60"/>
              <a:gd name="T93" fmla="*/ 10 h 60"/>
              <a:gd name="T94" fmla="*/ 26 w 60"/>
              <a:gd name="T95" fmla="*/ 10 h 60"/>
              <a:gd name="T96" fmla="*/ 10 w 60"/>
              <a:gd name="T97" fmla="*/ 34 h 60"/>
              <a:gd name="T98" fmla="*/ 30 w 60"/>
              <a:gd name="T99" fmla="*/ 50 h 60"/>
              <a:gd name="T100" fmla="*/ 37 w 60"/>
              <a:gd name="T101" fmla="*/ 49 h 60"/>
              <a:gd name="T102" fmla="*/ 50 w 60"/>
              <a:gd name="T103" fmla="*/ 30 h 60"/>
              <a:gd name="T104" fmla="*/ 48 w 60"/>
              <a:gd name="T105" fmla="*/ 22 h 60"/>
              <a:gd name="T106" fmla="*/ 46 w 60"/>
              <a:gd name="T107" fmla="*/ 23 h 60"/>
              <a:gd name="T108" fmla="*/ 47 w 60"/>
              <a:gd name="T109" fmla="*/ 30 h 60"/>
              <a:gd name="T110" fmla="*/ 26 w 60"/>
              <a:gd name="T111" fmla="*/ 47 h 60"/>
              <a:gd name="T112" fmla="*/ 12 w 60"/>
              <a:gd name="T113" fmla="*/ 30 h 60"/>
              <a:gd name="T114" fmla="*/ 26 w 60"/>
              <a:gd name="T115" fmla="*/ 1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0" h="60">
                <a:moveTo>
                  <a:pt x="57" y="19"/>
                </a:moveTo>
                <a:cubicBezTo>
                  <a:pt x="57" y="17"/>
                  <a:pt x="55" y="17"/>
                  <a:pt x="54" y="17"/>
                </a:cubicBezTo>
                <a:cubicBezTo>
                  <a:pt x="53" y="18"/>
                  <a:pt x="52" y="19"/>
                  <a:pt x="53" y="20"/>
                </a:cubicBezTo>
                <a:cubicBezTo>
                  <a:pt x="54" y="22"/>
                  <a:pt x="54" y="23"/>
                  <a:pt x="54" y="25"/>
                </a:cubicBezTo>
                <a:cubicBezTo>
                  <a:pt x="55" y="27"/>
                  <a:pt x="55" y="28"/>
                  <a:pt x="55" y="30"/>
                </a:cubicBezTo>
                <a:cubicBezTo>
                  <a:pt x="55" y="32"/>
                  <a:pt x="55" y="34"/>
                  <a:pt x="54" y="35"/>
                </a:cubicBezTo>
                <a:cubicBezTo>
                  <a:pt x="54" y="37"/>
                  <a:pt x="54" y="39"/>
                  <a:pt x="53" y="40"/>
                </a:cubicBezTo>
                <a:cubicBezTo>
                  <a:pt x="51" y="45"/>
                  <a:pt x="48" y="48"/>
                  <a:pt x="44" y="51"/>
                </a:cubicBezTo>
                <a:cubicBezTo>
                  <a:pt x="42" y="52"/>
                  <a:pt x="41" y="53"/>
                  <a:pt x="39" y="54"/>
                </a:cubicBezTo>
                <a:cubicBezTo>
                  <a:pt x="38" y="54"/>
                  <a:pt x="36" y="55"/>
                  <a:pt x="35" y="55"/>
                </a:cubicBezTo>
                <a:cubicBezTo>
                  <a:pt x="33" y="55"/>
                  <a:pt x="31" y="55"/>
                  <a:pt x="30" y="55"/>
                </a:cubicBezTo>
                <a:cubicBezTo>
                  <a:pt x="28" y="55"/>
                  <a:pt x="26" y="55"/>
                  <a:pt x="25" y="55"/>
                </a:cubicBezTo>
                <a:cubicBezTo>
                  <a:pt x="15" y="53"/>
                  <a:pt x="7" y="45"/>
                  <a:pt x="5" y="35"/>
                </a:cubicBezTo>
                <a:cubicBezTo>
                  <a:pt x="4" y="34"/>
                  <a:pt x="4" y="32"/>
                  <a:pt x="4" y="30"/>
                </a:cubicBezTo>
                <a:cubicBezTo>
                  <a:pt x="4" y="20"/>
                  <a:pt x="10" y="11"/>
                  <a:pt x="20" y="7"/>
                </a:cubicBezTo>
                <a:cubicBezTo>
                  <a:pt x="21" y="6"/>
                  <a:pt x="23" y="6"/>
                  <a:pt x="25" y="5"/>
                </a:cubicBezTo>
                <a:cubicBezTo>
                  <a:pt x="26" y="5"/>
                  <a:pt x="28" y="5"/>
                  <a:pt x="30" y="5"/>
                </a:cubicBezTo>
                <a:cubicBezTo>
                  <a:pt x="31" y="5"/>
                  <a:pt x="33" y="5"/>
                  <a:pt x="35" y="5"/>
                </a:cubicBezTo>
                <a:cubicBezTo>
                  <a:pt x="36" y="6"/>
                  <a:pt x="38" y="6"/>
                  <a:pt x="39" y="7"/>
                </a:cubicBezTo>
                <a:cubicBezTo>
                  <a:pt x="41" y="7"/>
                  <a:pt x="42" y="7"/>
                  <a:pt x="42" y="6"/>
                </a:cubicBezTo>
                <a:cubicBezTo>
                  <a:pt x="43" y="4"/>
                  <a:pt x="42" y="3"/>
                  <a:pt x="41" y="3"/>
                </a:cubicBezTo>
                <a:cubicBezTo>
                  <a:pt x="39" y="2"/>
                  <a:pt x="38" y="1"/>
                  <a:pt x="36" y="1"/>
                </a:cubicBezTo>
                <a:cubicBezTo>
                  <a:pt x="34" y="0"/>
                  <a:pt x="32" y="0"/>
                  <a:pt x="30" y="0"/>
                </a:cubicBezTo>
                <a:cubicBezTo>
                  <a:pt x="28" y="0"/>
                  <a:pt x="26" y="0"/>
                  <a:pt x="24" y="1"/>
                </a:cubicBezTo>
                <a:cubicBezTo>
                  <a:pt x="22" y="1"/>
                  <a:pt x="20" y="2"/>
                  <a:pt x="18" y="3"/>
                </a:cubicBezTo>
                <a:cubicBezTo>
                  <a:pt x="16" y="3"/>
                  <a:pt x="14" y="4"/>
                  <a:pt x="13" y="5"/>
                </a:cubicBezTo>
                <a:cubicBezTo>
                  <a:pt x="5" y="11"/>
                  <a:pt x="0" y="20"/>
                  <a:pt x="0" y="30"/>
                </a:cubicBezTo>
                <a:cubicBezTo>
                  <a:pt x="0" y="32"/>
                  <a:pt x="0" y="34"/>
                  <a:pt x="0" y="36"/>
                </a:cubicBezTo>
                <a:cubicBezTo>
                  <a:pt x="3" y="50"/>
                  <a:pt x="15" y="60"/>
                  <a:pt x="30" y="60"/>
                </a:cubicBezTo>
                <a:cubicBezTo>
                  <a:pt x="32" y="60"/>
                  <a:pt x="34" y="60"/>
                  <a:pt x="36" y="59"/>
                </a:cubicBezTo>
                <a:cubicBezTo>
                  <a:pt x="38" y="59"/>
                  <a:pt x="39" y="59"/>
                  <a:pt x="41" y="58"/>
                </a:cubicBezTo>
                <a:cubicBezTo>
                  <a:pt x="43" y="57"/>
                  <a:pt x="45" y="56"/>
                  <a:pt x="46" y="55"/>
                </a:cubicBezTo>
                <a:cubicBezTo>
                  <a:pt x="51" y="52"/>
                  <a:pt x="55" y="47"/>
                  <a:pt x="57" y="42"/>
                </a:cubicBezTo>
                <a:cubicBezTo>
                  <a:pt x="58" y="40"/>
                  <a:pt x="59" y="38"/>
                  <a:pt x="59" y="36"/>
                </a:cubicBezTo>
                <a:cubicBezTo>
                  <a:pt x="59" y="34"/>
                  <a:pt x="60" y="32"/>
                  <a:pt x="60" y="30"/>
                </a:cubicBezTo>
                <a:cubicBezTo>
                  <a:pt x="60" y="28"/>
                  <a:pt x="59" y="26"/>
                  <a:pt x="59" y="24"/>
                </a:cubicBezTo>
                <a:cubicBezTo>
                  <a:pt x="59" y="22"/>
                  <a:pt x="58" y="20"/>
                  <a:pt x="57" y="19"/>
                </a:cubicBezTo>
                <a:close/>
                <a:moveTo>
                  <a:pt x="41" y="11"/>
                </a:moveTo>
                <a:cubicBezTo>
                  <a:pt x="41" y="11"/>
                  <a:pt x="41" y="11"/>
                  <a:pt x="41" y="11"/>
                </a:cubicBezTo>
                <a:cubicBezTo>
                  <a:pt x="40" y="11"/>
                  <a:pt x="40" y="11"/>
                  <a:pt x="40" y="12"/>
                </a:cubicBezTo>
                <a:cubicBezTo>
                  <a:pt x="40" y="18"/>
                  <a:pt x="40" y="18"/>
                  <a:pt x="40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5" y="20"/>
                  <a:pt x="32" y="19"/>
                  <a:pt x="30" y="19"/>
                </a:cubicBezTo>
                <a:cubicBezTo>
                  <a:pt x="23" y="19"/>
                  <a:pt x="18" y="24"/>
                  <a:pt x="18" y="30"/>
                </a:cubicBezTo>
                <a:cubicBezTo>
                  <a:pt x="18" y="36"/>
                  <a:pt x="23" y="41"/>
                  <a:pt x="30" y="41"/>
                </a:cubicBezTo>
                <a:cubicBezTo>
                  <a:pt x="36" y="41"/>
                  <a:pt x="41" y="36"/>
                  <a:pt x="41" y="30"/>
                </a:cubicBezTo>
                <a:cubicBezTo>
                  <a:pt x="41" y="28"/>
                  <a:pt x="40" y="25"/>
                  <a:pt x="38" y="23"/>
                </a:cubicBezTo>
                <a:cubicBezTo>
                  <a:pt x="42" y="19"/>
                  <a:pt x="42" y="19"/>
                  <a:pt x="42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59" y="8"/>
                  <a:pt x="59" y="8"/>
                  <a:pt x="59" y="8"/>
                </a:cubicBezTo>
                <a:cubicBezTo>
                  <a:pt x="60" y="8"/>
                  <a:pt x="60" y="7"/>
                  <a:pt x="59" y="6"/>
                </a:cubicBezTo>
                <a:cubicBezTo>
                  <a:pt x="59" y="6"/>
                  <a:pt x="59" y="6"/>
                  <a:pt x="58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1"/>
                  <a:pt x="54" y="1"/>
                  <a:pt x="54" y="1"/>
                </a:cubicBezTo>
                <a:cubicBezTo>
                  <a:pt x="54" y="1"/>
                  <a:pt x="54" y="1"/>
                  <a:pt x="53" y="0"/>
                </a:cubicBezTo>
                <a:cubicBezTo>
                  <a:pt x="53" y="0"/>
                  <a:pt x="52" y="0"/>
                  <a:pt x="51" y="0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lose/>
                <a:moveTo>
                  <a:pt x="30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39"/>
                  <a:pt x="21" y="35"/>
                  <a:pt x="21" y="30"/>
                </a:cubicBezTo>
                <a:cubicBezTo>
                  <a:pt x="21" y="26"/>
                  <a:pt x="25" y="22"/>
                  <a:pt x="30" y="22"/>
                </a:cubicBezTo>
                <a:cubicBezTo>
                  <a:pt x="31" y="22"/>
                  <a:pt x="33" y="22"/>
                  <a:pt x="34" y="23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28" y="28"/>
                  <a:pt x="27" y="29"/>
                  <a:pt x="27" y="30"/>
                </a:cubicBezTo>
                <a:cubicBezTo>
                  <a:pt x="27" y="31"/>
                  <a:pt x="28" y="32"/>
                  <a:pt x="30" y="32"/>
                </a:cubicBezTo>
                <a:cubicBezTo>
                  <a:pt x="31" y="32"/>
                  <a:pt x="32" y="31"/>
                  <a:pt x="32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7"/>
                  <a:pt x="38" y="28"/>
                  <a:pt x="38" y="30"/>
                </a:cubicBezTo>
                <a:cubicBezTo>
                  <a:pt x="38" y="35"/>
                  <a:pt x="34" y="39"/>
                  <a:pt x="30" y="39"/>
                </a:cubicBezTo>
                <a:close/>
                <a:moveTo>
                  <a:pt x="53" y="9"/>
                </a:moveTo>
                <a:cubicBezTo>
                  <a:pt x="53" y="9"/>
                  <a:pt x="53" y="9"/>
                  <a:pt x="53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47" y="17"/>
                  <a:pt x="47" y="17"/>
                  <a:pt x="47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53" y="9"/>
                  <a:pt x="53" y="9"/>
                  <a:pt x="53" y="9"/>
                </a:cubicBezTo>
                <a:close/>
                <a:moveTo>
                  <a:pt x="43" y="12"/>
                </a:moveTo>
                <a:cubicBezTo>
                  <a:pt x="43" y="12"/>
                  <a:pt x="43" y="12"/>
                  <a:pt x="43" y="12"/>
                </a:cubicBezTo>
                <a:cubicBezTo>
                  <a:pt x="51" y="5"/>
                  <a:pt x="51" y="5"/>
                  <a:pt x="51" y="5"/>
                </a:cubicBezTo>
                <a:cubicBezTo>
                  <a:pt x="51" y="7"/>
                  <a:pt x="51" y="7"/>
                  <a:pt x="51" y="7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2"/>
                  <a:pt x="43" y="12"/>
                  <a:pt x="43" y="12"/>
                </a:cubicBezTo>
                <a:close/>
                <a:moveTo>
                  <a:pt x="26" y="13"/>
                </a:moveTo>
                <a:cubicBezTo>
                  <a:pt x="26" y="13"/>
                  <a:pt x="26" y="13"/>
                  <a:pt x="26" y="13"/>
                </a:cubicBezTo>
                <a:cubicBezTo>
                  <a:pt x="27" y="13"/>
                  <a:pt x="28" y="13"/>
                  <a:pt x="30" y="13"/>
                </a:cubicBezTo>
                <a:cubicBezTo>
                  <a:pt x="31" y="13"/>
                  <a:pt x="32" y="13"/>
                  <a:pt x="33" y="13"/>
                </a:cubicBezTo>
                <a:cubicBezTo>
                  <a:pt x="34" y="13"/>
                  <a:pt x="35" y="14"/>
                  <a:pt x="36" y="14"/>
                </a:cubicBezTo>
                <a:cubicBezTo>
                  <a:pt x="37" y="14"/>
                  <a:pt x="38" y="14"/>
                  <a:pt x="38" y="13"/>
                </a:cubicBezTo>
                <a:cubicBezTo>
                  <a:pt x="38" y="13"/>
                  <a:pt x="38" y="12"/>
                  <a:pt x="37" y="12"/>
                </a:cubicBezTo>
                <a:cubicBezTo>
                  <a:pt x="36" y="11"/>
                  <a:pt x="35" y="11"/>
                  <a:pt x="34" y="10"/>
                </a:cubicBezTo>
                <a:cubicBezTo>
                  <a:pt x="32" y="10"/>
                  <a:pt x="31" y="10"/>
                  <a:pt x="30" y="10"/>
                </a:cubicBezTo>
                <a:cubicBezTo>
                  <a:pt x="28" y="10"/>
                  <a:pt x="27" y="10"/>
                  <a:pt x="26" y="10"/>
                </a:cubicBezTo>
                <a:cubicBezTo>
                  <a:pt x="16" y="12"/>
                  <a:pt x="10" y="21"/>
                  <a:pt x="10" y="30"/>
                </a:cubicBezTo>
                <a:cubicBezTo>
                  <a:pt x="10" y="32"/>
                  <a:pt x="10" y="33"/>
                  <a:pt x="10" y="34"/>
                </a:cubicBezTo>
                <a:cubicBezTo>
                  <a:pt x="11" y="42"/>
                  <a:pt x="18" y="48"/>
                  <a:pt x="26" y="50"/>
                </a:cubicBezTo>
                <a:cubicBezTo>
                  <a:pt x="27" y="50"/>
                  <a:pt x="28" y="50"/>
                  <a:pt x="30" y="50"/>
                </a:cubicBezTo>
                <a:cubicBezTo>
                  <a:pt x="31" y="50"/>
                  <a:pt x="32" y="50"/>
                  <a:pt x="34" y="50"/>
                </a:cubicBezTo>
                <a:cubicBezTo>
                  <a:pt x="35" y="50"/>
                  <a:pt x="36" y="49"/>
                  <a:pt x="37" y="49"/>
                </a:cubicBezTo>
                <a:cubicBezTo>
                  <a:pt x="44" y="46"/>
                  <a:pt x="48" y="41"/>
                  <a:pt x="49" y="34"/>
                </a:cubicBezTo>
                <a:cubicBezTo>
                  <a:pt x="50" y="33"/>
                  <a:pt x="50" y="32"/>
                  <a:pt x="50" y="30"/>
                </a:cubicBezTo>
                <a:cubicBezTo>
                  <a:pt x="50" y="29"/>
                  <a:pt x="50" y="27"/>
                  <a:pt x="49" y="26"/>
                </a:cubicBezTo>
                <a:cubicBezTo>
                  <a:pt x="49" y="25"/>
                  <a:pt x="49" y="24"/>
                  <a:pt x="48" y="22"/>
                </a:cubicBezTo>
                <a:cubicBezTo>
                  <a:pt x="48" y="22"/>
                  <a:pt x="47" y="21"/>
                  <a:pt x="46" y="22"/>
                </a:cubicBezTo>
                <a:cubicBezTo>
                  <a:pt x="46" y="22"/>
                  <a:pt x="45" y="23"/>
                  <a:pt x="46" y="23"/>
                </a:cubicBezTo>
                <a:cubicBezTo>
                  <a:pt x="46" y="24"/>
                  <a:pt x="46" y="26"/>
                  <a:pt x="47" y="27"/>
                </a:cubicBezTo>
                <a:cubicBezTo>
                  <a:pt x="47" y="28"/>
                  <a:pt x="47" y="29"/>
                  <a:pt x="47" y="30"/>
                </a:cubicBezTo>
                <a:cubicBezTo>
                  <a:pt x="47" y="40"/>
                  <a:pt x="39" y="47"/>
                  <a:pt x="30" y="47"/>
                </a:cubicBezTo>
                <a:cubicBezTo>
                  <a:pt x="28" y="47"/>
                  <a:pt x="27" y="47"/>
                  <a:pt x="26" y="47"/>
                </a:cubicBezTo>
                <a:cubicBezTo>
                  <a:pt x="19" y="46"/>
                  <a:pt x="14" y="40"/>
                  <a:pt x="13" y="34"/>
                </a:cubicBezTo>
                <a:cubicBezTo>
                  <a:pt x="12" y="33"/>
                  <a:pt x="12" y="31"/>
                  <a:pt x="12" y="30"/>
                </a:cubicBezTo>
                <a:cubicBezTo>
                  <a:pt x="12" y="29"/>
                  <a:pt x="12" y="28"/>
                  <a:pt x="13" y="27"/>
                </a:cubicBezTo>
                <a:cubicBezTo>
                  <a:pt x="14" y="20"/>
                  <a:pt x="19" y="15"/>
                  <a:pt x="26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40" name="Freeform 24"/>
          <p:cNvSpPr>
            <a:spLocks noEditPoints="1"/>
          </p:cNvSpPr>
          <p:nvPr/>
        </p:nvSpPr>
        <p:spPr bwMode="auto">
          <a:xfrm>
            <a:off x="4684185" y="2669117"/>
            <a:ext cx="224367" cy="264584"/>
          </a:xfrm>
          <a:custGeom>
            <a:avLst/>
            <a:gdLst>
              <a:gd name="T0" fmla="*/ 11 w 53"/>
              <a:gd name="T1" fmla="*/ 37 h 62"/>
              <a:gd name="T2" fmla="*/ 15 w 53"/>
              <a:gd name="T3" fmla="*/ 37 h 62"/>
              <a:gd name="T4" fmla="*/ 13 w 53"/>
              <a:gd name="T5" fmla="*/ 44 h 62"/>
              <a:gd name="T6" fmla="*/ 11 w 53"/>
              <a:gd name="T7" fmla="*/ 46 h 62"/>
              <a:gd name="T8" fmla="*/ 15 w 53"/>
              <a:gd name="T9" fmla="*/ 46 h 62"/>
              <a:gd name="T10" fmla="*/ 13 w 53"/>
              <a:gd name="T11" fmla="*/ 24 h 62"/>
              <a:gd name="T12" fmla="*/ 11 w 53"/>
              <a:gd name="T13" fmla="*/ 27 h 62"/>
              <a:gd name="T14" fmla="*/ 15 w 53"/>
              <a:gd name="T15" fmla="*/ 27 h 62"/>
              <a:gd name="T16" fmla="*/ 50 w 53"/>
              <a:gd name="T17" fmla="*/ 10 h 62"/>
              <a:gd name="T18" fmla="*/ 44 w 53"/>
              <a:gd name="T19" fmla="*/ 10 h 62"/>
              <a:gd name="T20" fmla="*/ 43 w 53"/>
              <a:gd name="T21" fmla="*/ 7 h 62"/>
              <a:gd name="T22" fmla="*/ 33 w 53"/>
              <a:gd name="T23" fmla="*/ 3 h 62"/>
              <a:gd name="T24" fmla="*/ 20 w 53"/>
              <a:gd name="T25" fmla="*/ 3 h 62"/>
              <a:gd name="T26" fmla="*/ 10 w 53"/>
              <a:gd name="T27" fmla="*/ 7 h 62"/>
              <a:gd name="T28" fmla="*/ 9 w 53"/>
              <a:gd name="T29" fmla="*/ 10 h 62"/>
              <a:gd name="T30" fmla="*/ 0 w 53"/>
              <a:gd name="T31" fmla="*/ 12 h 62"/>
              <a:gd name="T32" fmla="*/ 3 w 53"/>
              <a:gd name="T33" fmla="*/ 62 h 62"/>
              <a:gd name="T34" fmla="*/ 53 w 53"/>
              <a:gd name="T35" fmla="*/ 59 h 62"/>
              <a:gd name="T36" fmla="*/ 50 w 53"/>
              <a:gd name="T37" fmla="*/ 10 h 62"/>
              <a:gd name="T38" fmla="*/ 22 w 53"/>
              <a:gd name="T39" fmla="*/ 5 h 62"/>
              <a:gd name="T40" fmla="*/ 31 w 53"/>
              <a:gd name="T41" fmla="*/ 5 h 62"/>
              <a:gd name="T42" fmla="*/ 21 w 53"/>
              <a:gd name="T43" fmla="*/ 7 h 62"/>
              <a:gd name="T44" fmla="*/ 12 w 53"/>
              <a:gd name="T45" fmla="*/ 10 h 62"/>
              <a:gd name="T46" fmla="*/ 41 w 53"/>
              <a:gd name="T47" fmla="*/ 10 h 62"/>
              <a:gd name="T48" fmla="*/ 12 w 53"/>
              <a:gd name="T49" fmla="*/ 14 h 62"/>
              <a:gd name="T50" fmla="*/ 48 w 53"/>
              <a:gd name="T51" fmla="*/ 57 h 62"/>
              <a:gd name="T52" fmla="*/ 5 w 53"/>
              <a:gd name="T53" fmla="*/ 57 h 62"/>
              <a:gd name="T54" fmla="*/ 9 w 53"/>
              <a:gd name="T55" fmla="*/ 14 h 62"/>
              <a:gd name="T56" fmla="*/ 10 w 53"/>
              <a:gd name="T57" fmla="*/ 17 h 62"/>
              <a:gd name="T58" fmla="*/ 44 w 53"/>
              <a:gd name="T59" fmla="*/ 16 h 62"/>
              <a:gd name="T60" fmla="*/ 48 w 53"/>
              <a:gd name="T61" fmla="*/ 14 h 62"/>
              <a:gd name="T62" fmla="*/ 40 w 53"/>
              <a:gd name="T63" fmla="*/ 25 h 62"/>
              <a:gd name="T64" fmla="*/ 20 w 53"/>
              <a:gd name="T65" fmla="*/ 25 h 62"/>
              <a:gd name="T66" fmla="*/ 20 w 53"/>
              <a:gd name="T67" fmla="*/ 28 h 62"/>
              <a:gd name="T68" fmla="*/ 41 w 53"/>
              <a:gd name="T69" fmla="*/ 27 h 62"/>
              <a:gd name="T70" fmla="*/ 40 w 53"/>
              <a:gd name="T71" fmla="*/ 45 h 62"/>
              <a:gd name="T72" fmla="*/ 20 w 53"/>
              <a:gd name="T73" fmla="*/ 45 h 62"/>
              <a:gd name="T74" fmla="*/ 20 w 53"/>
              <a:gd name="T75" fmla="*/ 48 h 62"/>
              <a:gd name="T76" fmla="*/ 41 w 53"/>
              <a:gd name="T77" fmla="*/ 46 h 62"/>
              <a:gd name="T78" fmla="*/ 40 w 53"/>
              <a:gd name="T79" fmla="*/ 35 h 62"/>
              <a:gd name="T80" fmla="*/ 20 w 53"/>
              <a:gd name="T81" fmla="*/ 35 h 62"/>
              <a:gd name="T82" fmla="*/ 20 w 53"/>
              <a:gd name="T83" fmla="*/ 38 h 62"/>
              <a:gd name="T84" fmla="*/ 41 w 53"/>
              <a:gd name="T85" fmla="*/ 37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" h="62">
                <a:moveTo>
                  <a:pt x="13" y="34"/>
                </a:moveTo>
                <a:cubicBezTo>
                  <a:pt x="12" y="34"/>
                  <a:pt x="11" y="35"/>
                  <a:pt x="11" y="37"/>
                </a:cubicBezTo>
                <a:cubicBezTo>
                  <a:pt x="11" y="38"/>
                  <a:pt x="12" y="39"/>
                  <a:pt x="13" y="39"/>
                </a:cubicBezTo>
                <a:cubicBezTo>
                  <a:pt x="14" y="39"/>
                  <a:pt x="15" y="38"/>
                  <a:pt x="15" y="37"/>
                </a:cubicBezTo>
                <a:cubicBezTo>
                  <a:pt x="15" y="35"/>
                  <a:pt x="14" y="34"/>
                  <a:pt x="13" y="34"/>
                </a:cubicBezTo>
                <a:close/>
                <a:moveTo>
                  <a:pt x="13" y="44"/>
                </a:moveTo>
                <a:cubicBezTo>
                  <a:pt x="13" y="44"/>
                  <a:pt x="13" y="44"/>
                  <a:pt x="13" y="44"/>
                </a:cubicBezTo>
                <a:cubicBezTo>
                  <a:pt x="12" y="44"/>
                  <a:pt x="11" y="45"/>
                  <a:pt x="11" y="46"/>
                </a:cubicBezTo>
                <a:cubicBezTo>
                  <a:pt x="11" y="48"/>
                  <a:pt x="12" y="49"/>
                  <a:pt x="13" y="49"/>
                </a:cubicBezTo>
                <a:cubicBezTo>
                  <a:pt x="14" y="49"/>
                  <a:pt x="15" y="48"/>
                  <a:pt x="15" y="46"/>
                </a:cubicBezTo>
                <a:cubicBezTo>
                  <a:pt x="15" y="45"/>
                  <a:pt x="14" y="44"/>
                  <a:pt x="13" y="44"/>
                </a:cubicBezTo>
                <a:close/>
                <a:moveTo>
                  <a:pt x="13" y="24"/>
                </a:moveTo>
                <a:cubicBezTo>
                  <a:pt x="13" y="24"/>
                  <a:pt x="13" y="24"/>
                  <a:pt x="13" y="24"/>
                </a:cubicBezTo>
                <a:cubicBezTo>
                  <a:pt x="12" y="24"/>
                  <a:pt x="11" y="26"/>
                  <a:pt x="11" y="27"/>
                </a:cubicBezTo>
                <a:cubicBezTo>
                  <a:pt x="11" y="28"/>
                  <a:pt x="12" y="29"/>
                  <a:pt x="13" y="29"/>
                </a:cubicBezTo>
                <a:cubicBezTo>
                  <a:pt x="14" y="29"/>
                  <a:pt x="15" y="28"/>
                  <a:pt x="15" y="27"/>
                </a:cubicBezTo>
                <a:cubicBezTo>
                  <a:pt x="15" y="26"/>
                  <a:pt x="14" y="24"/>
                  <a:pt x="13" y="24"/>
                </a:cubicBezTo>
                <a:close/>
                <a:moveTo>
                  <a:pt x="50" y="10"/>
                </a:moveTo>
                <a:cubicBezTo>
                  <a:pt x="50" y="10"/>
                  <a:pt x="50" y="10"/>
                  <a:pt x="50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8"/>
                  <a:pt x="44" y="7"/>
                  <a:pt x="43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6"/>
                  <a:pt x="34" y="4"/>
                  <a:pt x="33" y="3"/>
                </a:cubicBezTo>
                <a:cubicBezTo>
                  <a:pt x="31" y="1"/>
                  <a:pt x="29" y="0"/>
                  <a:pt x="27" y="0"/>
                </a:cubicBezTo>
                <a:cubicBezTo>
                  <a:pt x="24" y="0"/>
                  <a:pt x="22" y="1"/>
                  <a:pt x="20" y="3"/>
                </a:cubicBezTo>
                <a:cubicBezTo>
                  <a:pt x="19" y="4"/>
                  <a:pt x="18" y="6"/>
                  <a:pt x="18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9" y="8"/>
                  <a:pt x="9" y="9"/>
                </a:cubicBezTo>
                <a:cubicBezTo>
                  <a:pt x="9" y="10"/>
                  <a:pt x="9" y="10"/>
                  <a:pt x="9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1" y="10"/>
                  <a:pt x="0" y="11"/>
                  <a:pt x="0" y="12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1"/>
                  <a:pt x="1" y="62"/>
                  <a:pt x="3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2" y="62"/>
                  <a:pt x="53" y="61"/>
                  <a:pt x="53" y="59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1"/>
                  <a:pt x="52" y="10"/>
                  <a:pt x="50" y="10"/>
                </a:cubicBezTo>
                <a:close/>
                <a:moveTo>
                  <a:pt x="22" y="5"/>
                </a:moveTo>
                <a:cubicBezTo>
                  <a:pt x="22" y="5"/>
                  <a:pt x="22" y="5"/>
                  <a:pt x="22" y="5"/>
                </a:cubicBezTo>
                <a:cubicBezTo>
                  <a:pt x="23" y="4"/>
                  <a:pt x="25" y="3"/>
                  <a:pt x="27" y="3"/>
                </a:cubicBezTo>
                <a:cubicBezTo>
                  <a:pt x="28" y="3"/>
                  <a:pt x="30" y="4"/>
                  <a:pt x="31" y="5"/>
                </a:cubicBezTo>
                <a:cubicBezTo>
                  <a:pt x="32" y="6"/>
                  <a:pt x="32" y="6"/>
                  <a:pt x="3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2" y="5"/>
                </a:cubicBezTo>
                <a:close/>
                <a:moveTo>
                  <a:pt x="12" y="10"/>
                </a:moveTo>
                <a:cubicBezTo>
                  <a:pt x="12" y="10"/>
                  <a:pt x="12" y="10"/>
                  <a:pt x="12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4"/>
                  <a:pt x="41" y="14"/>
                  <a:pt x="41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0"/>
                  <a:pt x="12" y="10"/>
                  <a:pt x="12" y="10"/>
                </a:cubicBezTo>
                <a:close/>
                <a:moveTo>
                  <a:pt x="48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14"/>
                  <a:pt x="5" y="14"/>
                  <a:pt x="5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7"/>
                  <a:pt x="10" y="17"/>
                  <a:pt x="10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4" y="17"/>
                  <a:pt x="44" y="17"/>
                  <a:pt x="44" y="16"/>
                </a:cubicBezTo>
                <a:cubicBezTo>
                  <a:pt x="44" y="14"/>
                  <a:pt x="44" y="14"/>
                  <a:pt x="44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57"/>
                  <a:pt x="48" y="57"/>
                  <a:pt x="48" y="57"/>
                </a:cubicBezTo>
                <a:close/>
                <a:moveTo>
                  <a:pt x="40" y="25"/>
                </a:moveTo>
                <a:cubicBezTo>
                  <a:pt x="40" y="25"/>
                  <a:pt x="40" y="25"/>
                  <a:pt x="4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19" y="25"/>
                  <a:pt x="19" y="26"/>
                  <a:pt x="19" y="27"/>
                </a:cubicBezTo>
                <a:cubicBezTo>
                  <a:pt x="19" y="28"/>
                  <a:pt x="19" y="28"/>
                  <a:pt x="2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7"/>
                </a:cubicBezTo>
                <a:cubicBezTo>
                  <a:pt x="41" y="26"/>
                  <a:pt x="41" y="25"/>
                  <a:pt x="40" y="25"/>
                </a:cubicBezTo>
                <a:close/>
                <a:moveTo>
                  <a:pt x="40" y="45"/>
                </a:moveTo>
                <a:cubicBezTo>
                  <a:pt x="40" y="45"/>
                  <a:pt x="40" y="45"/>
                  <a:pt x="40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19" y="45"/>
                  <a:pt x="19" y="45"/>
                  <a:pt x="19" y="46"/>
                </a:cubicBezTo>
                <a:cubicBezTo>
                  <a:pt x="19" y="47"/>
                  <a:pt x="19" y="48"/>
                  <a:pt x="2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1" y="48"/>
                  <a:pt x="41" y="47"/>
                  <a:pt x="41" y="46"/>
                </a:cubicBezTo>
                <a:cubicBezTo>
                  <a:pt x="41" y="45"/>
                  <a:pt x="41" y="45"/>
                  <a:pt x="40" y="45"/>
                </a:cubicBezTo>
                <a:close/>
                <a:moveTo>
                  <a:pt x="40" y="35"/>
                </a:moveTo>
                <a:cubicBezTo>
                  <a:pt x="40" y="35"/>
                  <a:pt x="40" y="35"/>
                  <a:pt x="4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5"/>
                  <a:pt x="19" y="36"/>
                  <a:pt x="19" y="37"/>
                </a:cubicBezTo>
                <a:cubicBezTo>
                  <a:pt x="19" y="37"/>
                  <a:pt x="19" y="38"/>
                  <a:pt x="2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8"/>
                  <a:pt x="41" y="37"/>
                  <a:pt x="41" y="37"/>
                </a:cubicBezTo>
                <a:cubicBezTo>
                  <a:pt x="41" y="36"/>
                  <a:pt x="41" y="35"/>
                  <a:pt x="40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41" name="Freeform 25"/>
          <p:cNvSpPr>
            <a:spLocks noEditPoints="1"/>
          </p:cNvSpPr>
          <p:nvPr/>
        </p:nvSpPr>
        <p:spPr bwMode="auto">
          <a:xfrm>
            <a:off x="9859433" y="2690284"/>
            <a:ext cx="254000" cy="222251"/>
          </a:xfrm>
          <a:custGeom>
            <a:avLst/>
            <a:gdLst>
              <a:gd name="T0" fmla="*/ 58 w 60"/>
              <a:gd name="T1" fmla="*/ 0 h 52"/>
              <a:gd name="T2" fmla="*/ 2 w 60"/>
              <a:gd name="T3" fmla="*/ 0 h 52"/>
              <a:gd name="T4" fmla="*/ 0 w 60"/>
              <a:gd name="T5" fmla="*/ 3 h 52"/>
              <a:gd name="T6" fmla="*/ 0 w 60"/>
              <a:gd name="T7" fmla="*/ 49 h 52"/>
              <a:gd name="T8" fmla="*/ 2 w 60"/>
              <a:gd name="T9" fmla="*/ 52 h 52"/>
              <a:gd name="T10" fmla="*/ 58 w 60"/>
              <a:gd name="T11" fmla="*/ 52 h 52"/>
              <a:gd name="T12" fmla="*/ 60 w 60"/>
              <a:gd name="T13" fmla="*/ 49 h 52"/>
              <a:gd name="T14" fmla="*/ 60 w 60"/>
              <a:gd name="T15" fmla="*/ 3 h 52"/>
              <a:gd name="T16" fmla="*/ 58 w 60"/>
              <a:gd name="T17" fmla="*/ 0 h 52"/>
              <a:gd name="T18" fmla="*/ 55 w 60"/>
              <a:gd name="T19" fmla="*/ 47 h 52"/>
              <a:gd name="T20" fmla="*/ 55 w 60"/>
              <a:gd name="T21" fmla="*/ 47 h 52"/>
              <a:gd name="T22" fmla="*/ 5 w 60"/>
              <a:gd name="T23" fmla="*/ 47 h 52"/>
              <a:gd name="T24" fmla="*/ 5 w 60"/>
              <a:gd name="T25" fmla="*/ 42 h 52"/>
              <a:gd name="T26" fmla="*/ 17 w 60"/>
              <a:gd name="T27" fmla="*/ 30 h 52"/>
              <a:gd name="T28" fmla="*/ 25 w 60"/>
              <a:gd name="T29" fmla="*/ 38 h 52"/>
              <a:gd name="T30" fmla="*/ 25 w 60"/>
              <a:gd name="T31" fmla="*/ 38 h 52"/>
              <a:gd name="T32" fmla="*/ 25 w 60"/>
              <a:gd name="T33" fmla="*/ 38 h 52"/>
              <a:gd name="T34" fmla="*/ 25 w 60"/>
              <a:gd name="T35" fmla="*/ 38 h 52"/>
              <a:gd name="T36" fmla="*/ 30 w 60"/>
              <a:gd name="T37" fmla="*/ 43 h 52"/>
              <a:gd name="T38" fmla="*/ 32 w 60"/>
              <a:gd name="T39" fmla="*/ 43 h 52"/>
              <a:gd name="T40" fmla="*/ 32 w 60"/>
              <a:gd name="T41" fmla="*/ 41 h 52"/>
              <a:gd name="T42" fmla="*/ 28 w 60"/>
              <a:gd name="T43" fmla="*/ 37 h 52"/>
              <a:gd name="T44" fmla="*/ 39 w 60"/>
              <a:gd name="T45" fmla="*/ 26 h 52"/>
              <a:gd name="T46" fmla="*/ 55 w 60"/>
              <a:gd name="T47" fmla="*/ 43 h 52"/>
              <a:gd name="T48" fmla="*/ 55 w 60"/>
              <a:gd name="T49" fmla="*/ 47 h 52"/>
              <a:gd name="T50" fmla="*/ 55 w 60"/>
              <a:gd name="T51" fmla="*/ 39 h 52"/>
              <a:gd name="T52" fmla="*/ 55 w 60"/>
              <a:gd name="T53" fmla="*/ 39 h 52"/>
              <a:gd name="T54" fmla="*/ 40 w 60"/>
              <a:gd name="T55" fmla="*/ 23 h 52"/>
              <a:gd name="T56" fmla="*/ 38 w 60"/>
              <a:gd name="T57" fmla="*/ 23 h 52"/>
              <a:gd name="T58" fmla="*/ 26 w 60"/>
              <a:gd name="T59" fmla="*/ 35 h 52"/>
              <a:gd name="T60" fmla="*/ 17 w 60"/>
              <a:gd name="T61" fmla="*/ 27 h 52"/>
              <a:gd name="T62" fmla="*/ 16 w 60"/>
              <a:gd name="T63" fmla="*/ 27 h 52"/>
              <a:gd name="T64" fmla="*/ 5 w 60"/>
              <a:gd name="T65" fmla="*/ 38 h 52"/>
              <a:gd name="T66" fmla="*/ 5 w 60"/>
              <a:gd name="T67" fmla="*/ 5 h 52"/>
              <a:gd name="T68" fmla="*/ 55 w 60"/>
              <a:gd name="T69" fmla="*/ 5 h 52"/>
              <a:gd name="T70" fmla="*/ 55 w 60"/>
              <a:gd name="T71" fmla="*/ 39 h 52"/>
              <a:gd name="T72" fmla="*/ 17 w 60"/>
              <a:gd name="T73" fmla="*/ 24 h 52"/>
              <a:gd name="T74" fmla="*/ 17 w 60"/>
              <a:gd name="T75" fmla="*/ 24 h 52"/>
              <a:gd name="T76" fmla="*/ 25 w 60"/>
              <a:gd name="T77" fmla="*/ 16 h 52"/>
              <a:gd name="T78" fmla="*/ 17 w 60"/>
              <a:gd name="T79" fmla="*/ 8 h 52"/>
              <a:gd name="T80" fmla="*/ 9 w 60"/>
              <a:gd name="T81" fmla="*/ 16 h 52"/>
              <a:gd name="T82" fmla="*/ 17 w 60"/>
              <a:gd name="T83" fmla="*/ 24 h 52"/>
              <a:gd name="T84" fmla="*/ 17 w 60"/>
              <a:gd name="T85" fmla="*/ 10 h 52"/>
              <a:gd name="T86" fmla="*/ 17 w 60"/>
              <a:gd name="T87" fmla="*/ 10 h 52"/>
              <a:gd name="T88" fmla="*/ 23 w 60"/>
              <a:gd name="T89" fmla="*/ 16 h 52"/>
              <a:gd name="T90" fmla="*/ 17 w 60"/>
              <a:gd name="T91" fmla="*/ 21 h 52"/>
              <a:gd name="T92" fmla="*/ 12 w 60"/>
              <a:gd name="T93" fmla="*/ 16 h 52"/>
              <a:gd name="T94" fmla="*/ 17 w 60"/>
              <a:gd name="T95" fmla="*/ 1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0" h="52">
                <a:moveTo>
                  <a:pt x="58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1"/>
                  <a:pt x="1" y="52"/>
                  <a:pt x="2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9" y="52"/>
                  <a:pt x="60" y="51"/>
                  <a:pt x="60" y="49"/>
                </a:cubicBezTo>
                <a:cubicBezTo>
                  <a:pt x="60" y="3"/>
                  <a:pt x="60" y="3"/>
                  <a:pt x="60" y="3"/>
                </a:cubicBezTo>
                <a:cubicBezTo>
                  <a:pt x="60" y="1"/>
                  <a:pt x="59" y="0"/>
                  <a:pt x="58" y="0"/>
                </a:cubicBezTo>
                <a:close/>
                <a:moveTo>
                  <a:pt x="55" y="47"/>
                </a:moveTo>
                <a:cubicBezTo>
                  <a:pt x="55" y="47"/>
                  <a:pt x="55" y="47"/>
                  <a:pt x="55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5" y="42"/>
                  <a:pt x="5" y="42"/>
                  <a:pt x="5" y="42"/>
                </a:cubicBezTo>
                <a:cubicBezTo>
                  <a:pt x="17" y="30"/>
                  <a:pt x="17" y="30"/>
                  <a:pt x="17" y="30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30" y="43"/>
                  <a:pt x="30" y="43"/>
                  <a:pt x="30" y="43"/>
                </a:cubicBezTo>
                <a:cubicBezTo>
                  <a:pt x="30" y="44"/>
                  <a:pt x="31" y="44"/>
                  <a:pt x="32" y="43"/>
                </a:cubicBezTo>
                <a:cubicBezTo>
                  <a:pt x="32" y="43"/>
                  <a:pt x="32" y="42"/>
                  <a:pt x="32" y="41"/>
                </a:cubicBezTo>
                <a:cubicBezTo>
                  <a:pt x="28" y="37"/>
                  <a:pt x="28" y="37"/>
                  <a:pt x="28" y="37"/>
                </a:cubicBezTo>
                <a:cubicBezTo>
                  <a:pt x="39" y="26"/>
                  <a:pt x="39" y="26"/>
                  <a:pt x="39" y="26"/>
                </a:cubicBezTo>
                <a:cubicBezTo>
                  <a:pt x="55" y="43"/>
                  <a:pt x="55" y="43"/>
                  <a:pt x="55" y="43"/>
                </a:cubicBezTo>
                <a:cubicBezTo>
                  <a:pt x="55" y="47"/>
                  <a:pt x="55" y="47"/>
                  <a:pt x="55" y="47"/>
                </a:cubicBezTo>
                <a:close/>
                <a:moveTo>
                  <a:pt x="55" y="39"/>
                </a:moveTo>
                <a:cubicBezTo>
                  <a:pt x="55" y="39"/>
                  <a:pt x="55" y="39"/>
                  <a:pt x="55" y="39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23"/>
                  <a:pt x="38" y="23"/>
                  <a:pt x="38" y="23"/>
                </a:cubicBezTo>
                <a:cubicBezTo>
                  <a:pt x="26" y="35"/>
                  <a:pt x="26" y="35"/>
                  <a:pt x="26" y="35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6" y="27"/>
                  <a:pt x="16" y="27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5"/>
                  <a:pt x="5" y="5"/>
                  <a:pt x="5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39"/>
                  <a:pt x="55" y="39"/>
                  <a:pt x="55" y="39"/>
                </a:cubicBezTo>
                <a:close/>
                <a:moveTo>
                  <a:pt x="17" y="24"/>
                </a:moveTo>
                <a:cubicBezTo>
                  <a:pt x="17" y="24"/>
                  <a:pt x="17" y="24"/>
                  <a:pt x="17" y="24"/>
                </a:cubicBezTo>
                <a:cubicBezTo>
                  <a:pt x="22" y="24"/>
                  <a:pt x="25" y="20"/>
                  <a:pt x="25" y="16"/>
                </a:cubicBezTo>
                <a:cubicBezTo>
                  <a:pt x="25" y="11"/>
                  <a:pt x="22" y="8"/>
                  <a:pt x="17" y="8"/>
                </a:cubicBezTo>
                <a:cubicBezTo>
                  <a:pt x="13" y="8"/>
                  <a:pt x="9" y="11"/>
                  <a:pt x="9" y="16"/>
                </a:cubicBezTo>
                <a:cubicBezTo>
                  <a:pt x="9" y="20"/>
                  <a:pt x="13" y="24"/>
                  <a:pt x="17" y="24"/>
                </a:cubicBezTo>
                <a:close/>
                <a:moveTo>
                  <a:pt x="17" y="10"/>
                </a:moveTo>
                <a:cubicBezTo>
                  <a:pt x="17" y="10"/>
                  <a:pt x="17" y="10"/>
                  <a:pt x="17" y="10"/>
                </a:cubicBezTo>
                <a:cubicBezTo>
                  <a:pt x="20" y="10"/>
                  <a:pt x="23" y="13"/>
                  <a:pt x="23" y="16"/>
                </a:cubicBezTo>
                <a:cubicBezTo>
                  <a:pt x="23" y="18"/>
                  <a:pt x="20" y="21"/>
                  <a:pt x="17" y="21"/>
                </a:cubicBezTo>
                <a:cubicBezTo>
                  <a:pt x="15" y="21"/>
                  <a:pt x="12" y="18"/>
                  <a:pt x="12" y="16"/>
                </a:cubicBezTo>
                <a:cubicBezTo>
                  <a:pt x="12" y="13"/>
                  <a:pt x="15" y="10"/>
                  <a:pt x="1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grpSp>
        <p:nvGrpSpPr>
          <p:cNvPr id="42" name="组 41"/>
          <p:cNvGrpSpPr/>
          <p:nvPr/>
        </p:nvGrpSpPr>
        <p:grpSpPr>
          <a:xfrm>
            <a:off x="193707" y="214517"/>
            <a:ext cx="1386899" cy="1025065"/>
            <a:chOff x="1295467" y="1892829"/>
            <a:chExt cx="3727357" cy="2754909"/>
          </a:xfrm>
        </p:grpSpPr>
        <p:sp>
          <p:nvSpPr>
            <p:cNvPr id="43" name="椭圆 42"/>
            <p:cNvSpPr/>
            <p:nvPr/>
          </p:nvSpPr>
          <p:spPr>
            <a:xfrm>
              <a:off x="3023659" y="3427943"/>
              <a:ext cx="1219795" cy="12197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108692"/>
                  </a:gs>
                  <a:gs pos="0">
                    <a:srgbClr val="16B2C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1871531" y="1892829"/>
              <a:ext cx="2107771" cy="2107771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89A13D"/>
                  </a:gs>
                  <a:gs pos="0">
                    <a:srgbClr val="B2D138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1295467" y="2852936"/>
              <a:ext cx="838232" cy="838232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559829" y="2468893"/>
              <a:ext cx="462995" cy="4629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177609" y="2877943"/>
              <a:ext cx="1100000" cy="1100000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8" name="TextBox 3"/>
            <p:cNvSpPr txBox="1"/>
            <p:nvPr/>
          </p:nvSpPr>
          <p:spPr>
            <a:xfrm>
              <a:off x="3119669" y="2956020"/>
              <a:ext cx="1215879" cy="524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1445536" y="570522"/>
            <a:ext cx="1723549" cy="40011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2000" b="1" dirty="0" smtClean="0">
                <a:solidFill>
                  <a:srgbClr val="EA4F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2000" b="1" dirty="0">
              <a:solidFill>
                <a:srgbClr val="EA4F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543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1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2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3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7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1" dur="6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 p14:presetBounceEnd="66667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2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grpId="0" nodeType="withEffect" p14:presetBounceEnd="66667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5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6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8" fill="hold" grpId="0" nodeType="withEffect" p14:presetBounceEnd="66667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4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fill="hold" grpId="0" nodeType="withEffect" p14:presetBounceEnd="66667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0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1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8" fill="hold" grpId="0" nodeType="withEffect" p14:presetBounceEnd="66667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4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5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8" fill="hold" grpId="0" nodeType="withEffect" p14:presetBounceEnd="66667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8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9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autoRev="1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Scale>
                                          <p:cBhvr>
                                            <p:cTn id="111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4" fill="hold" grpId="0" nodeType="withEffect" p14:presetBounceEnd="66667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19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20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 animBg="1"/>
          <p:bldP spid="39" grpId="0" animBg="1"/>
          <p:bldP spid="40" grpId="0" animBg="1"/>
          <p:bldP spid="4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6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8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8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8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autoRev="1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Scale>
                                          <p:cBhvr>
                                            <p:cTn id="111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4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 animBg="1"/>
          <p:bldP spid="39" grpId="0" animBg="1"/>
          <p:bldP spid="40" grpId="0" animBg="1"/>
          <p:bldP spid="41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0"/>
          <p:cNvGrpSpPr/>
          <p:nvPr/>
        </p:nvGrpSpPr>
        <p:grpSpPr>
          <a:xfrm>
            <a:off x="1721203" y="1581196"/>
            <a:ext cx="1848535" cy="4235592"/>
            <a:chOff x="1682499" y="1426379"/>
            <a:chExt cx="1848534" cy="4235592"/>
          </a:xfrm>
        </p:grpSpPr>
        <p:sp>
          <p:nvSpPr>
            <p:cNvPr id="3" name="圆角矩形 2"/>
            <p:cNvSpPr/>
            <p:nvPr/>
          </p:nvSpPr>
          <p:spPr>
            <a:xfrm>
              <a:off x="1682499" y="1426379"/>
              <a:ext cx="1848534" cy="423559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63"/>
            <p:cNvGrpSpPr/>
            <p:nvPr/>
          </p:nvGrpSpPr>
          <p:grpSpPr>
            <a:xfrm>
              <a:off x="1874944" y="1614249"/>
              <a:ext cx="1463644" cy="1463644"/>
              <a:chOff x="1727191" y="1736169"/>
              <a:chExt cx="1463644" cy="1463644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727191" y="1736169"/>
                <a:ext cx="1463644" cy="1463644"/>
              </a:xfrm>
              <a:prstGeom prst="ellipse">
                <a:avLst/>
              </a:prstGeom>
              <a:solidFill>
                <a:srgbClr val="EA4F2B"/>
              </a:solidFill>
              <a:ln w="28575">
                <a:gradFill flip="none" rotWithShape="1">
                  <a:gsLst>
                    <a:gs pos="0">
                      <a:srgbClr val="D3D3D3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4" name="组合 73"/>
              <p:cNvGrpSpPr/>
              <p:nvPr/>
            </p:nvGrpSpPr>
            <p:grpSpPr>
              <a:xfrm>
                <a:off x="1831565" y="1840543"/>
                <a:ext cx="1254894" cy="1254894"/>
                <a:chOff x="4926842" y="1732375"/>
                <a:chExt cx="1656098" cy="1656098"/>
              </a:xfrm>
            </p:grpSpPr>
            <p:sp>
              <p:nvSpPr>
                <p:cNvPr id="15" name="任意多边形 74"/>
                <p:cNvSpPr/>
                <p:nvPr/>
              </p:nvSpPr>
              <p:spPr>
                <a:xfrm>
                  <a:off x="4926842" y="1732375"/>
                  <a:ext cx="1656098" cy="1656098"/>
                </a:xfrm>
                <a:custGeom>
                  <a:avLst/>
                  <a:gdLst>
                    <a:gd name="connsiteX0" fmla="*/ 734066 w 1656097"/>
                    <a:gd name="connsiteY0" fmla="*/ 0 h 1656098"/>
                    <a:gd name="connsiteX1" fmla="*/ 922032 w 1656097"/>
                    <a:gd name="connsiteY1" fmla="*/ 0 h 1656098"/>
                    <a:gd name="connsiteX2" fmla="*/ 958682 w 1656097"/>
                    <a:gd name="connsiteY2" fmla="*/ 170987 h 1656098"/>
                    <a:gd name="connsiteX3" fmla="*/ 967537 w 1656097"/>
                    <a:gd name="connsiteY3" fmla="*/ 172338 h 1656098"/>
                    <a:gd name="connsiteX4" fmla="*/ 1042604 w 1656097"/>
                    <a:gd name="connsiteY4" fmla="*/ 194634 h 1656098"/>
                    <a:gd name="connsiteX5" fmla="*/ 1160682 w 1656097"/>
                    <a:gd name="connsiteY5" fmla="*/ 63947 h 1656098"/>
                    <a:gd name="connsiteX6" fmla="*/ 1323465 w 1656097"/>
                    <a:gd name="connsiteY6" fmla="*/ 157929 h 1656098"/>
                    <a:gd name="connsiteX7" fmla="*/ 1271151 w 1656097"/>
                    <a:gd name="connsiteY7" fmla="*/ 319877 h 1656098"/>
                    <a:gd name="connsiteX8" fmla="*/ 1280994 w 1656097"/>
                    <a:gd name="connsiteY8" fmla="*/ 327054 h 1656098"/>
                    <a:gd name="connsiteX9" fmla="*/ 1333335 w 1656097"/>
                    <a:gd name="connsiteY9" fmla="*/ 377405 h 1656098"/>
                    <a:gd name="connsiteX10" fmla="*/ 1338950 w 1656097"/>
                    <a:gd name="connsiteY10" fmla="*/ 384065 h 1656098"/>
                    <a:gd name="connsiteX11" fmla="*/ 1498169 w 1656097"/>
                    <a:gd name="connsiteY11" fmla="*/ 332634 h 1656098"/>
                    <a:gd name="connsiteX12" fmla="*/ 1592152 w 1656097"/>
                    <a:gd name="connsiteY12" fmla="*/ 495417 h 1656098"/>
                    <a:gd name="connsiteX13" fmla="*/ 1473528 w 1656097"/>
                    <a:gd name="connsiteY13" fmla="*/ 602595 h 1656098"/>
                    <a:gd name="connsiteX14" fmla="*/ 1483127 w 1656097"/>
                    <a:gd name="connsiteY14" fmla="*/ 626411 h 1656098"/>
                    <a:gd name="connsiteX15" fmla="*/ 1501984 w 1656097"/>
                    <a:gd name="connsiteY15" fmla="*/ 701032 h 1656098"/>
                    <a:gd name="connsiteX16" fmla="*/ 1656097 w 1656097"/>
                    <a:gd name="connsiteY16" fmla="*/ 734067 h 1656098"/>
                    <a:gd name="connsiteX17" fmla="*/ 1656097 w 1656097"/>
                    <a:gd name="connsiteY17" fmla="*/ 922032 h 1656098"/>
                    <a:gd name="connsiteX18" fmla="*/ 1511749 w 1656097"/>
                    <a:gd name="connsiteY18" fmla="*/ 952973 h 1656098"/>
                    <a:gd name="connsiteX19" fmla="*/ 1506114 w 1656097"/>
                    <a:gd name="connsiteY19" fmla="*/ 989892 h 1656098"/>
                    <a:gd name="connsiteX20" fmla="*/ 1491538 w 1656097"/>
                    <a:gd name="connsiteY20" fmla="*/ 1048074 h 1656098"/>
                    <a:gd name="connsiteX21" fmla="*/ 1485827 w 1656097"/>
                    <a:gd name="connsiteY21" fmla="*/ 1064617 h 1656098"/>
                    <a:gd name="connsiteX22" fmla="*/ 1592152 w 1656097"/>
                    <a:gd name="connsiteY22" fmla="*/ 1160683 h 1656098"/>
                    <a:gd name="connsiteX23" fmla="*/ 1498169 w 1656097"/>
                    <a:gd name="connsiteY23" fmla="*/ 1323465 h 1656098"/>
                    <a:gd name="connsiteX24" fmla="*/ 1367507 w 1656097"/>
                    <a:gd name="connsiteY24" fmla="*/ 1281258 h 1656098"/>
                    <a:gd name="connsiteX25" fmla="*/ 1351398 w 1656097"/>
                    <a:gd name="connsiteY25" fmla="*/ 1303350 h 1656098"/>
                    <a:gd name="connsiteX26" fmla="*/ 1301049 w 1656097"/>
                    <a:gd name="connsiteY26" fmla="*/ 1355691 h 1656098"/>
                    <a:gd name="connsiteX27" fmla="*/ 1282493 w 1656097"/>
                    <a:gd name="connsiteY27" fmla="*/ 1371332 h 1656098"/>
                    <a:gd name="connsiteX28" fmla="*/ 1323465 w 1656097"/>
                    <a:gd name="connsiteY28" fmla="*/ 1498169 h 1656098"/>
                    <a:gd name="connsiteX29" fmla="*/ 1160682 w 1656097"/>
                    <a:gd name="connsiteY29" fmla="*/ 1592152 h 1656098"/>
                    <a:gd name="connsiteX30" fmla="*/ 1074277 w 1656097"/>
                    <a:gd name="connsiteY30" fmla="*/ 1496521 h 1656098"/>
                    <a:gd name="connsiteX31" fmla="*/ 1052042 w 1656097"/>
                    <a:gd name="connsiteY31" fmla="*/ 1505484 h 1656098"/>
                    <a:gd name="connsiteX32" fmla="*/ 948719 w 1656097"/>
                    <a:gd name="connsiteY32" fmla="*/ 1531593 h 1656098"/>
                    <a:gd name="connsiteX33" fmla="*/ 922032 w 1656097"/>
                    <a:gd name="connsiteY33" fmla="*/ 1656098 h 1656098"/>
                    <a:gd name="connsiteX34" fmla="*/ 734066 w 1656097"/>
                    <a:gd name="connsiteY34" fmla="*/ 1656098 h 1656098"/>
                    <a:gd name="connsiteX35" fmla="*/ 707323 w 1656097"/>
                    <a:gd name="connsiteY35" fmla="*/ 1531333 h 1656098"/>
                    <a:gd name="connsiteX36" fmla="*/ 688561 w 1656097"/>
                    <a:gd name="connsiteY36" fmla="*/ 1528470 h 1656098"/>
                    <a:gd name="connsiteX37" fmla="*/ 581645 w 1656097"/>
                    <a:gd name="connsiteY37" fmla="*/ 1496716 h 1656098"/>
                    <a:gd name="connsiteX38" fmla="*/ 495416 w 1656097"/>
                    <a:gd name="connsiteY38" fmla="*/ 1592152 h 1656098"/>
                    <a:gd name="connsiteX39" fmla="*/ 332634 w 1656097"/>
                    <a:gd name="connsiteY39" fmla="*/ 1498169 h 1656098"/>
                    <a:gd name="connsiteX40" fmla="*/ 373389 w 1656097"/>
                    <a:gd name="connsiteY40" fmla="*/ 1372000 h 1656098"/>
                    <a:gd name="connsiteX41" fmla="*/ 293970 w 1656097"/>
                    <a:gd name="connsiteY41" fmla="*/ 1290661 h 1656098"/>
                    <a:gd name="connsiteX42" fmla="*/ 287662 w 1656097"/>
                    <a:gd name="connsiteY42" fmla="*/ 1281558 h 1656098"/>
                    <a:gd name="connsiteX43" fmla="*/ 157930 w 1656097"/>
                    <a:gd name="connsiteY43" fmla="*/ 1323465 h 1656098"/>
                    <a:gd name="connsiteX44" fmla="*/ 63947 w 1656097"/>
                    <a:gd name="connsiteY44" fmla="*/ 1160683 h 1656098"/>
                    <a:gd name="connsiteX45" fmla="*/ 170348 w 1656097"/>
                    <a:gd name="connsiteY45" fmla="*/ 1064548 h 1656098"/>
                    <a:gd name="connsiteX46" fmla="*/ 159896 w 1656097"/>
                    <a:gd name="connsiteY46" fmla="*/ 1031651 h 1656098"/>
                    <a:gd name="connsiteX47" fmla="*/ 144063 w 1656097"/>
                    <a:gd name="connsiteY47" fmla="*/ 952912 h 1656098"/>
                    <a:gd name="connsiteX48" fmla="*/ 0 w 1656097"/>
                    <a:gd name="connsiteY48" fmla="*/ 922032 h 1656098"/>
                    <a:gd name="connsiteX49" fmla="*/ 0 w 1656097"/>
                    <a:gd name="connsiteY49" fmla="*/ 734067 h 1656098"/>
                    <a:gd name="connsiteX50" fmla="*/ 152682 w 1656097"/>
                    <a:gd name="connsiteY50" fmla="*/ 701339 h 1656098"/>
                    <a:gd name="connsiteX51" fmla="*/ 159896 w 1656097"/>
                    <a:gd name="connsiteY51" fmla="*/ 669158 h 1656098"/>
                    <a:gd name="connsiteX52" fmla="*/ 182923 w 1656097"/>
                    <a:gd name="connsiteY52" fmla="*/ 602913 h 1656098"/>
                    <a:gd name="connsiteX53" fmla="*/ 63947 w 1656097"/>
                    <a:gd name="connsiteY53" fmla="*/ 495417 h 1656098"/>
                    <a:gd name="connsiteX54" fmla="*/ 157930 w 1656097"/>
                    <a:gd name="connsiteY54" fmla="*/ 332634 h 1656098"/>
                    <a:gd name="connsiteX55" fmla="*/ 318389 w 1656097"/>
                    <a:gd name="connsiteY55" fmla="*/ 384465 h 1656098"/>
                    <a:gd name="connsiteX56" fmla="*/ 353537 w 1656097"/>
                    <a:gd name="connsiteY56" fmla="*/ 346539 h 1656098"/>
                    <a:gd name="connsiteX57" fmla="*/ 385166 w 1656097"/>
                    <a:gd name="connsiteY57" fmla="*/ 320558 h 1656098"/>
                    <a:gd name="connsiteX58" fmla="*/ 332634 w 1656097"/>
                    <a:gd name="connsiteY58" fmla="*/ 157929 h 1656098"/>
                    <a:gd name="connsiteX59" fmla="*/ 495416 w 1656097"/>
                    <a:gd name="connsiteY59" fmla="*/ 63947 h 1656098"/>
                    <a:gd name="connsiteX60" fmla="*/ 612546 w 1656097"/>
                    <a:gd name="connsiteY60" fmla="*/ 193585 h 1656098"/>
                    <a:gd name="connsiteX61" fmla="*/ 688561 w 1656097"/>
                    <a:gd name="connsiteY61" fmla="*/ 172338 h 1656098"/>
                    <a:gd name="connsiteX62" fmla="*/ 697415 w 1656097"/>
                    <a:gd name="connsiteY62" fmla="*/ 170987 h 1656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1656097" h="1656098">
                      <a:moveTo>
                        <a:pt x="734066" y="0"/>
                      </a:moveTo>
                      <a:lnTo>
                        <a:pt x="922032" y="0"/>
                      </a:lnTo>
                      <a:lnTo>
                        <a:pt x="958682" y="170987"/>
                      </a:lnTo>
                      <a:lnTo>
                        <a:pt x="967537" y="172338"/>
                      </a:lnTo>
                      <a:lnTo>
                        <a:pt x="1042604" y="194634"/>
                      </a:lnTo>
                      <a:lnTo>
                        <a:pt x="1160682" y="63947"/>
                      </a:lnTo>
                      <a:lnTo>
                        <a:pt x="1323465" y="157929"/>
                      </a:lnTo>
                      <a:lnTo>
                        <a:pt x="1271151" y="319877"/>
                      </a:lnTo>
                      <a:lnTo>
                        <a:pt x="1280994" y="327054"/>
                      </a:lnTo>
                      <a:cubicBezTo>
                        <a:pt x="1299308" y="342918"/>
                        <a:pt x="1316780" y="359726"/>
                        <a:pt x="1333335" y="377405"/>
                      </a:cubicBezTo>
                      <a:lnTo>
                        <a:pt x="1338950" y="384065"/>
                      </a:lnTo>
                      <a:lnTo>
                        <a:pt x="1498169" y="332634"/>
                      </a:lnTo>
                      <a:lnTo>
                        <a:pt x="1592152" y="495417"/>
                      </a:lnTo>
                      <a:lnTo>
                        <a:pt x="1473528" y="602595"/>
                      </a:lnTo>
                      <a:lnTo>
                        <a:pt x="1483127" y="626411"/>
                      </a:lnTo>
                      <a:lnTo>
                        <a:pt x="1501984" y="701032"/>
                      </a:lnTo>
                      <a:lnTo>
                        <a:pt x="1656097" y="734067"/>
                      </a:lnTo>
                      <a:lnTo>
                        <a:pt x="1656097" y="922032"/>
                      </a:lnTo>
                      <a:lnTo>
                        <a:pt x="1511749" y="952973"/>
                      </a:lnTo>
                      <a:lnTo>
                        <a:pt x="1506114" y="989892"/>
                      </a:lnTo>
                      <a:cubicBezTo>
                        <a:pt x="1502081" y="1009604"/>
                        <a:pt x="1497209" y="1029011"/>
                        <a:pt x="1491538" y="1048074"/>
                      </a:cubicBezTo>
                      <a:lnTo>
                        <a:pt x="1485827" y="1064617"/>
                      </a:lnTo>
                      <a:lnTo>
                        <a:pt x="1592152" y="1160683"/>
                      </a:lnTo>
                      <a:lnTo>
                        <a:pt x="1498169" y="1323465"/>
                      </a:lnTo>
                      <a:lnTo>
                        <a:pt x="1367507" y="1281258"/>
                      </a:lnTo>
                      <a:lnTo>
                        <a:pt x="1351398" y="1303350"/>
                      </a:lnTo>
                      <a:cubicBezTo>
                        <a:pt x="1335535" y="1321664"/>
                        <a:pt x="1318727" y="1339136"/>
                        <a:pt x="1301049" y="1355691"/>
                      </a:cubicBezTo>
                      <a:lnTo>
                        <a:pt x="1282493" y="1371332"/>
                      </a:lnTo>
                      <a:lnTo>
                        <a:pt x="1323465" y="1498169"/>
                      </a:lnTo>
                      <a:lnTo>
                        <a:pt x="1160682" y="1592152"/>
                      </a:lnTo>
                      <a:lnTo>
                        <a:pt x="1074277" y="1496521"/>
                      </a:lnTo>
                      <a:lnTo>
                        <a:pt x="1052042" y="1505484"/>
                      </a:lnTo>
                      <a:lnTo>
                        <a:pt x="948719" y="1531593"/>
                      </a:lnTo>
                      <a:lnTo>
                        <a:pt x="922032" y="1656098"/>
                      </a:lnTo>
                      <a:lnTo>
                        <a:pt x="734066" y="1656098"/>
                      </a:lnTo>
                      <a:lnTo>
                        <a:pt x="707323" y="1531333"/>
                      </a:lnTo>
                      <a:lnTo>
                        <a:pt x="688561" y="1528470"/>
                      </a:lnTo>
                      <a:lnTo>
                        <a:pt x="581645" y="1496716"/>
                      </a:lnTo>
                      <a:lnTo>
                        <a:pt x="495416" y="1592152"/>
                      </a:lnTo>
                      <a:lnTo>
                        <a:pt x="332634" y="1498169"/>
                      </a:lnTo>
                      <a:lnTo>
                        <a:pt x="373389" y="1372000"/>
                      </a:lnTo>
                      <a:lnTo>
                        <a:pt x="293970" y="1290661"/>
                      </a:lnTo>
                      <a:lnTo>
                        <a:pt x="287662" y="1281558"/>
                      </a:lnTo>
                      <a:lnTo>
                        <a:pt x="157930" y="1323465"/>
                      </a:lnTo>
                      <a:lnTo>
                        <a:pt x="63947" y="1160683"/>
                      </a:lnTo>
                      <a:lnTo>
                        <a:pt x="170348" y="1064548"/>
                      </a:lnTo>
                      <a:lnTo>
                        <a:pt x="159896" y="1031651"/>
                      </a:lnTo>
                      <a:lnTo>
                        <a:pt x="144063" y="952912"/>
                      </a:lnTo>
                      <a:lnTo>
                        <a:pt x="0" y="922032"/>
                      </a:lnTo>
                      <a:lnTo>
                        <a:pt x="0" y="734067"/>
                      </a:lnTo>
                      <a:lnTo>
                        <a:pt x="152682" y="701339"/>
                      </a:lnTo>
                      <a:lnTo>
                        <a:pt x="159896" y="669158"/>
                      </a:lnTo>
                      <a:lnTo>
                        <a:pt x="182923" y="602913"/>
                      </a:lnTo>
                      <a:lnTo>
                        <a:pt x="63947" y="495417"/>
                      </a:lnTo>
                      <a:lnTo>
                        <a:pt x="157930" y="332634"/>
                      </a:lnTo>
                      <a:lnTo>
                        <a:pt x="318389" y="384465"/>
                      </a:lnTo>
                      <a:lnTo>
                        <a:pt x="353537" y="346539"/>
                      </a:lnTo>
                      <a:lnTo>
                        <a:pt x="385166" y="320558"/>
                      </a:lnTo>
                      <a:lnTo>
                        <a:pt x="332634" y="157929"/>
                      </a:lnTo>
                      <a:lnTo>
                        <a:pt x="495416" y="63947"/>
                      </a:lnTo>
                      <a:lnTo>
                        <a:pt x="612546" y="193585"/>
                      </a:lnTo>
                      <a:lnTo>
                        <a:pt x="688561" y="172338"/>
                      </a:lnTo>
                      <a:lnTo>
                        <a:pt x="697415" y="1709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E2E2E2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50800" dist="25400" dir="2700000" algn="tl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2489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5189940" y="1995474"/>
                  <a:ext cx="1129901" cy="1129900"/>
                </a:xfrm>
                <a:prstGeom prst="ellipse">
                  <a:avLst/>
                </a:prstGeom>
                <a:solidFill>
                  <a:srgbClr val="EA4F2B"/>
                </a:solidFill>
                <a:ln w="19050"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50800" dist="254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89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5290509" y="2100373"/>
                  <a:ext cx="928760" cy="928759"/>
                </a:xfrm>
                <a:prstGeom prst="ellipse">
                  <a:avLst/>
                </a:prstGeom>
                <a:gradFill>
                  <a:gsLst>
                    <a:gs pos="0">
                      <a:srgbClr val="F3F3F3"/>
                    </a:gs>
                    <a:gs pos="42000">
                      <a:srgbClr val="F1F1F1"/>
                    </a:gs>
                    <a:gs pos="19000">
                      <a:srgbClr val="FBFBFB"/>
                    </a:gs>
                    <a:gs pos="100000">
                      <a:srgbClr val="E6E6E6"/>
                    </a:gs>
                    <a:gs pos="71000">
                      <a:srgbClr val="E6E6E6"/>
                    </a:gs>
                  </a:gsLst>
                  <a:lin ang="0" scaled="0"/>
                </a:gradFill>
                <a:ln w="19050">
                  <a:gradFill flip="none" rotWithShape="1">
                    <a:gsLst>
                      <a:gs pos="100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88900" dist="38100" dir="2700000" algn="tl" rotWithShape="0">
                    <a:prstClr val="black">
                      <a:alpha val="3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89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5" name="组合 64"/>
            <p:cNvGrpSpPr/>
            <p:nvPr/>
          </p:nvGrpSpPr>
          <p:grpSpPr>
            <a:xfrm>
              <a:off x="2106705" y="2044972"/>
              <a:ext cx="1000117" cy="612519"/>
              <a:chOff x="4123036" y="1134371"/>
              <a:chExt cx="1000117" cy="612519"/>
            </a:xfrm>
          </p:grpSpPr>
          <p:sp>
            <p:nvSpPr>
              <p:cNvPr id="11" name="文本框 92"/>
              <p:cNvSpPr txBox="1"/>
              <p:nvPr/>
            </p:nvSpPr>
            <p:spPr>
              <a:xfrm>
                <a:off x="4123036" y="1134371"/>
                <a:ext cx="10001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rgbClr val="EA4F2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800" dirty="0">
                  <a:solidFill>
                    <a:srgbClr val="EA4F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文本框 93"/>
              <p:cNvSpPr txBox="1"/>
              <p:nvPr/>
            </p:nvSpPr>
            <p:spPr>
              <a:xfrm>
                <a:off x="4200032" y="1490345"/>
                <a:ext cx="895896" cy="256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67" dirty="0">
                    <a:solidFill>
                      <a:srgbClr val="EA4F2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endParaRPr lang="zh-CN" altLang="en-US" sz="1067" dirty="0">
                  <a:solidFill>
                    <a:srgbClr val="EA4F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文本框 47"/>
            <p:cNvSpPr txBox="1"/>
            <p:nvPr/>
          </p:nvSpPr>
          <p:spPr>
            <a:xfrm>
              <a:off x="1762982" y="3774519"/>
              <a:ext cx="1704572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1000"/>
                </a:spcBef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</a:rPr>
                <a:t>此处添加详细文本描述，建议与标题相关并符合整体语言风格</a:t>
              </a:r>
              <a:r>
                <a:rPr lang="zh-CN" altLang="en-US" sz="11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</a:rPr>
                <a:t>，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817297" y="4659261"/>
              <a:ext cx="1576392" cy="34923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49"/>
            <p:cNvSpPr txBox="1"/>
            <p:nvPr/>
          </p:nvSpPr>
          <p:spPr>
            <a:xfrm>
              <a:off x="2108730" y="4739348"/>
              <a:ext cx="10001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EA4F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400" dirty="0">
                <a:solidFill>
                  <a:srgbClr val="EA4F2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77"/>
          <p:cNvGrpSpPr/>
          <p:nvPr/>
        </p:nvGrpSpPr>
        <p:grpSpPr>
          <a:xfrm>
            <a:off x="6364323" y="1581195"/>
            <a:ext cx="1848535" cy="4235592"/>
            <a:chOff x="6325619" y="1426379"/>
            <a:chExt cx="1848534" cy="4235592"/>
          </a:xfrm>
        </p:grpSpPr>
        <p:sp>
          <p:nvSpPr>
            <p:cNvPr id="19" name="圆角矩形 18"/>
            <p:cNvSpPr/>
            <p:nvPr/>
          </p:nvSpPr>
          <p:spPr>
            <a:xfrm>
              <a:off x="6325619" y="1426379"/>
              <a:ext cx="1848534" cy="423559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" name="组合 94"/>
            <p:cNvGrpSpPr/>
            <p:nvPr/>
          </p:nvGrpSpPr>
          <p:grpSpPr>
            <a:xfrm>
              <a:off x="6518064" y="1614249"/>
              <a:ext cx="1463644" cy="1463644"/>
              <a:chOff x="1727191" y="1736169"/>
              <a:chExt cx="1463644" cy="1463644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1727191" y="1736169"/>
                <a:ext cx="1463644" cy="1463644"/>
              </a:xfrm>
              <a:prstGeom prst="ellipse">
                <a:avLst/>
              </a:prstGeom>
              <a:solidFill>
                <a:srgbClr val="1399A6"/>
              </a:solidFill>
              <a:ln w="28575">
                <a:gradFill flip="none" rotWithShape="1">
                  <a:gsLst>
                    <a:gs pos="0">
                      <a:srgbClr val="D3D3D3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0" name="组合 104"/>
              <p:cNvGrpSpPr/>
              <p:nvPr/>
            </p:nvGrpSpPr>
            <p:grpSpPr>
              <a:xfrm>
                <a:off x="1831565" y="1840543"/>
                <a:ext cx="1254894" cy="1254894"/>
                <a:chOff x="4926840" y="1732375"/>
                <a:chExt cx="1656097" cy="1656098"/>
              </a:xfrm>
            </p:grpSpPr>
            <p:sp>
              <p:nvSpPr>
                <p:cNvPr id="31" name="任意多边形 105"/>
                <p:cNvSpPr/>
                <p:nvPr/>
              </p:nvSpPr>
              <p:spPr>
                <a:xfrm>
                  <a:off x="4926840" y="1732375"/>
                  <a:ext cx="1656097" cy="1656098"/>
                </a:xfrm>
                <a:custGeom>
                  <a:avLst/>
                  <a:gdLst>
                    <a:gd name="connsiteX0" fmla="*/ 734066 w 1656097"/>
                    <a:gd name="connsiteY0" fmla="*/ 0 h 1656098"/>
                    <a:gd name="connsiteX1" fmla="*/ 922032 w 1656097"/>
                    <a:gd name="connsiteY1" fmla="*/ 0 h 1656098"/>
                    <a:gd name="connsiteX2" fmla="*/ 958682 w 1656097"/>
                    <a:gd name="connsiteY2" fmla="*/ 170987 h 1656098"/>
                    <a:gd name="connsiteX3" fmla="*/ 967537 w 1656097"/>
                    <a:gd name="connsiteY3" fmla="*/ 172338 h 1656098"/>
                    <a:gd name="connsiteX4" fmla="*/ 1042604 w 1656097"/>
                    <a:gd name="connsiteY4" fmla="*/ 194634 h 1656098"/>
                    <a:gd name="connsiteX5" fmla="*/ 1160682 w 1656097"/>
                    <a:gd name="connsiteY5" fmla="*/ 63947 h 1656098"/>
                    <a:gd name="connsiteX6" fmla="*/ 1323465 w 1656097"/>
                    <a:gd name="connsiteY6" fmla="*/ 157929 h 1656098"/>
                    <a:gd name="connsiteX7" fmla="*/ 1271151 w 1656097"/>
                    <a:gd name="connsiteY7" fmla="*/ 319877 h 1656098"/>
                    <a:gd name="connsiteX8" fmla="*/ 1280994 w 1656097"/>
                    <a:gd name="connsiteY8" fmla="*/ 327054 h 1656098"/>
                    <a:gd name="connsiteX9" fmla="*/ 1333335 w 1656097"/>
                    <a:gd name="connsiteY9" fmla="*/ 377405 h 1656098"/>
                    <a:gd name="connsiteX10" fmla="*/ 1338950 w 1656097"/>
                    <a:gd name="connsiteY10" fmla="*/ 384065 h 1656098"/>
                    <a:gd name="connsiteX11" fmla="*/ 1498169 w 1656097"/>
                    <a:gd name="connsiteY11" fmla="*/ 332634 h 1656098"/>
                    <a:gd name="connsiteX12" fmla="*/ 1592152 w 1656097"/>
                    <a:gd name="connsiteY12" fmla="*/ 495417 h 1656098"/>
                    <a:gd name="connsiteX13" fmla="*/ 1473528 w 1656097"/>
                    <a:gd name="connsiteY13" fmla="*/ 602595 h 1656098"/>
                    <a:gd name="connsiteX14" fmla="*/ 1483127 w 1656097"/>
                    <a:gd name="connsiteY14" fmla="*/ 626411 h 1656098"/>
                    <a:gd name="connsiteX15" fmla="*/ 1501984 w 1656097"/>
                    <a:gd name="connsiteY15" fmla="*/ 701032 h 1656098"/>
                    <a:gd name="connsiteX16" fmla="*/ 1656097 w 1656097"/>
                    <a:gd name="connsiteY16" fmla="*/ 734067 h 1656098"/>
                    <a:gd name="connsiteX17" fmla="*/ 1656097 w 1656097"/>
                    <a:gd name="connsiteY17" fmla="*/ 922032 h 1656098"/>
                    <a:gd name="connsiteX18" fmla="*/ 1511749 w 1656097"/>
                    <a:gd name="connsiteY18" fmla="*/ 952973 h 1656098"/>
                    <a:gd name="connsiteX19" fmla="*/ 1506114 w 1656097"/>
                    <a:gd name="connsiteY19" fmla="*/ 989892 h 1656098"/>
                    <a:gd name="connsiteX20" fmla="*/ 1491538 w 1656097"/>
                    <a:gd name="connsiteY20" fmla="*/ 1048074 h 1656098"/>
                    <a:gd name="connsiteX21" fmla="*/ 1485827 w 1656097"/>
                    <a:gd name="connsiteY21" fmla="*/ 1064617 h 1656098"/>
                    <a:gd name="connsiteX22" fmla="*/ 1592152 w 1656097"/>
                    <a:gd name="connsiteY22" fmla="*/ 1160683 h 1656098"/>
                    <a:gd name="connsiteX23" fmla="*/ 1498169 w 1656097"/>
                    <a:gd name="connsiteY23" fmla="*/ 1323465 h 1656098"/>
                    <a:gd name="connsiteX24" fmla="*/ 1367507 w 1656097"/>
                    <a:gd name="connsiteY24" fmla="*/ 1281258 h 1656098"/>
                    <a:gd name="connsiteX25" fmla="*/ 1351398 w 1656097"/>
                    <a:gd name="connsiteY25" fmla="*/ 1303350 h 1656098"/>
                    <a:gd name="connsiteX26" fmla="*/ 1301049 w 1656097"/>
                    <a:gd name="connsiteY26" fmla="*/ 1355691 h 1656098"/>
                    <a:gd name="connsiteX27" fmla="*/ 1282493 w 1656097"/>
                    <a:gd name="connsiteY27" fmla="*/ 1371332 h 1656098"/>
                    <a:gd name="connsiteX28" fmla="*/ 1323465 w 1656097"/>
                    <a:gd name="connsiteY28" fmla="*/ 1498169 h 1656098"/>
                    <a:gd name="connsiteX29" fmla="*/ 1160682 w 1656097"/>
                    <a:gd name="connsiteY29" fmla="*/ 1592152 h 1656098"/>
                    <a:gd name="connsiteX30" fmla="*/ 1074277 w 1656097"/>
                    <a:gd name="connsiteY30" fmla="*/ 1496521 h 1656098"/>
                    <a:gd name="connsiteX31" fmla="*/ 1052042 w 1656097"/>
                    <a:gd name="connsiteY31" fmla="*/ 1505484 h 1656098"/>
                    <a:gd name="connsiteX32" fmla="*/ 948719 w 1656097"/>
                    <a:gd name="connsiteY32" fmla="*/ 1531593 h 1656098"/>
                    <a:gd name="connsiteX33" fmla="*/ 922032 w 1656097"/>
                    <a:gd name="connsiteY33" fmla="*/ 1656098 h 1656098"/>
                    <a:gd name="connsiteX34" fmla="*/ 734066 w 1656097"/>
                    <a:gd name="connsiteY34" fmla="*/ 1656098 h 1656098"/>
                    <a:gd name="connsiteX35" fmla="*/ 707323 w 1656097"/>
                    <a:gd name="connsiteY35" fmla="*/ 1531333 h 1656098"/>
                    <a:gd name="connsiteX36" fmla="*/ 688561 w 1656097"/>
                    <a:gd name="connsiteY36" fmla="*/ 1528470 h 1656098"/>
                    <a:gd name="connsiteX37" fmla="*/ 581645 w 1656097"/>
                    <a:gd name="connsiteY37" fmla="*/ 1496716 h 1656098"/>
                    <a:gd name="connsiteX38" fmla="*/ 495416 w 1656097"/>
                    <a:gd name="connsiteY38" fmla="*/ 1592152 h 1656098"/>
                    <a:gd name="connsiteX39" fmla="*/ 332634 w 1656097"/>
                    <a:gd name="connsiteY39" fmla="*/ 1498169 h 1656098"/>
                    <a:gd name="connsiteX40" fmla="*/ 373389 w 1656097"/>
                    <a:gd name="connsiteY40" fmla="*/ 1372000 h 1656098"/>
                    <a:gd name="connsiteX41" fmla="*/ 293970 w 1656097"/>
                    <a:gd name="connsiteY41" fmla="*/ 1290661 h 1656098"/>
                    <a:gd name="connsiteX42" fmla="*/ 287662 w 1656097"/>
                    <a:gd name="connsiteY42" fmla="*/ 1281558 h 1656098"/>
                    <a:gd name="connsiteX43" fmla="*/ 157930 w 1656097"/>
                    <a:gd name="connsiteY43" fmla="*/ 1323465 h 1656098"/>
                    <a:gd name="connsiteX44" fmla="*/ 63947 w 1656097"/>
                    <a:gd name="connsiteY44" fmla="*/ 1160683 h 1656098"/>
                    <a:gd name="connsiteX45" fmla="*/ 170348 w 1656097"/>
                    <a:gd name="connsiteY45" fmla="*/ 1064548 h 1656098"/>
                    <a:gd name="connsiteX46" fmla="*/ 159896 w 1656097"/>
                    <a:gd name="connsiteY46" fmla="*/ 1031651 h 1656098"/>
                    <a:gd name="connsiteX47" fmla="*/ 144063 w 1656097"/>
                    <a:gd name="connsiteY47" fmla="*/ 952912 h 1656098"/>
                    <a:gd name="connsiteX48" fmla="*/ 0 w 1656097"/>
                    <a:gd name="connsiteY48" fmla="*/ 922032 h 1656098"/>
                    <a:gd name="connsiteX49" fmla="*/ 0 w 1656097"/>
                    <a:gd name="connsiteY49" fmla="*/ 734067 h 1656098"/>
                    <a:gd name="connsiteX50" fmla="*/ 152682 w 1656097"/>
                    <a:gd name="connsiteY50" fmla="*/ 701339 h 1656098"/>
                    <a:gd name="connsiteX51" fmla="*/ 159896 w 1656097"/>
                    <a:gd name="connsiteY51" fmla="*/ 669158 h 1656098"/>
                    <a:gd name="connsiteX52" fmla="*/ 182923 w 1656097"/>
                    <a:gd name="connsiteY52" fmla="*/ 602913 h 1656098"/>
                    <a:gd name="connsiteX53" fmla="*/ 63947 w 1656097"/>
                    <a:gd name="connsiteY53" fmla="*/ 495417 h 1656098"/>
                    <a:gd name="connsiteX54" fmla="*/ 157930 w 1656097"/>
                    <a:gd name="connsiteY54" fmla="*/ 332634 h 1656098"/>
                    <a:gd name="connsiteX55" fmla="*/ 318389 w 1656097"/>
                    <a:gd name="connsiteY55" fmla="*/ 384465 h 1656098"/>
                    <a:gd name="connsiteX56" fmla="*/ 353537 w 1656097"/>
                    <a:gd name="connsiteY56" fmla="*/ 346539 h 1656098"/>
                    <a:gd name="connsiteX57" fmla="*/ 385166 w 1656097"/>
                    <a:gd name="connsiteY57" fmla="*/ 320558 h 1656098"/>
                    <a:gd name="connsiteX58" fmla="*/ 332634 w 1656097"/>
                    <a:gd name="connsiteY58" fmla="*/ 157929 h 1656098"/>
                    <a:gd name="connsiteX59" fmla="*/ 495416 w 1656097"/>
                    <a:gd name="connsiteY59" fmla="*/ 63947 h 1656098"/>
                    <a:gd name="connsiteX60" fmla="*/ 612546 w 1656097"/>
                    <a:gd name="connsiteY60" fmla="*/ 193585 h 1656098"/>
                    <a:gd name="connsiteX61" fmla="*/ 688561 w 1656097"/>
                    <a:gd name="connsiteY61" fmla="*/ 172338 h 1656098"/>
                    <a:gd name="connsiteX62" fmla="*/ 697415 w 1656097"/>
                    <a:gd name="connsiteY62" fmla="*/ 170987 h 1656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1656097" h="1656098">
                      <a:moveTo>
                        <a:pt x="734066" y="0"/>
                      </a:moveTo>
                      <a:lnTo>
                        <a:pt x="922032" y="0"/>
                      </a:lnTo>
                      <a:lnTo>
                        <a:pt x="958682" y="170987"/>
                      </a:lnTo>
                      <a:lnTo>
                        <a:pt x="967537" y="172338"/>
                      </a:lnTo>
                      <a:lnTo>
                        <a:pt x="1042604" y="194634"/>
                      </a:lnTo>
                      <a:lnTo>
                        <a:pt x="1160682" y="63947"/>
                      </a:lnTo>
                      <a:lnTo>
                        <a:pt x="1323465" y="157929"/>
                      </a:lnTo>
                      <a:lnTo>
                        <a:pt x="1271151" y="319877"/>
                      </a:lnTo>
                      <a:lnTo>
                        <a:pt x="1280994" y="327054"/>
                      </a:lnTo>
                      <a:cubicBezTo>
                        <a:pt x="1299308" y="342918"/>
                        <a:pt x="1316780" y="359726"/>
                        <a:pt x="1333335" y="377405"/>
                      </a:cubicBezTo>
                      <a:lnTo>
                        <a:pt x="1338950" y="384065"/>
                      </a:lnTo>
                      <a:lnTo>
                        <a:pt x="1498169" y="332634"/>
                      </a:lnTo>
                      <a:lnTo>
                        <a:pt x="1592152" y="495417"/>
                      </a:lnTo>
                      <a:lnTo>
                        <a:pt x="1473528" y="602595"/>
                      </a:lnTo>
                      <a:lnTo>
                        <a:pt x="1483127" y="626411"/>
                      </a:lnTo>
                      <a:lnTo>
                        <a:pt x="1501984" y="701032"/>
                      </a:lnTo>
                      <a:lnTo>
                        <a:pt x="1656097" y="734067"/>
                      </a:lnTo>
                      <a:lnTo>
                        <a:pt x="1656097" y="922032"/>
                      </a:lnTo>
                      <a:lnTo>
                        <a:pt x="1511749" y="952973"/>
                      </a:lnTo>
                      <a:lnTo>
                        <a:pt x="1506114" y="989892"/>
                      </a:lnTo>
                      <a:cubicBezTo>
                        <a:pt x="1502081" y="1009604"/>
                        <a:pt x="1497209" y="1029011"/>
                        <a:pt x="1491538" y="1048074"/>
                      </a:cubicBezTo>
                      <a:lnTo>
                        <a:pt x="1485827" y="1064617"/>
                      </a:lnTo>
                      <a:lnTo>
                        <a:pt x="1592152" y="1160683"/>
                      </a:lnTo>
                      <a:lnTo>
                        <a:pt x="1498169" y="1323465"/>
                      </a:lnTo>
                      <a:lnTo>
                        <a:pt x="1367507" y="1281258"/>
                      </a:lnTo>
                      <a:lnTo>
                        <a:pt x="1351398" y="1303350"/>
                      </a:lnTo>
                      <a:cubicBezTo>
                        <a:pt x="1335535" y="1321664"/>
                        <a:pt x="1318727" y="1339136"/>
                        <a:pt x="1301049" y="1355691"/>
                      </a:cubicBezTo>
                      <a:lnTo>
                        <a:pt x="1282493" y="1371332"/>
                      </a:lnTo>
                      <a:lnTo>
                        <a:pt x="1323465" y="1498169"/>
                      </a:lnTo>
                      <a:lnTo>
                        <a:pt x="1160682" y="1592152"/>
                      </a:lnTo>
                      <a:lnTo>
                        <a:pt x="1074277" y="1496521"/>
                      </a:lnTo>
                      <a:lnTo>
                        <a:pt x="1052042" y="1505484"/>
                      </a:lnTo>
                      <a:lnTo>
                        <a:pt x="948719" y="1531593"/>
                      </a:lnTo>
                      <a:lnTo>
                        <a:pt x="922032" y="1656098"/>
                      </a:lnTo>
                      <a:lnTo>
                        <a:pt x="734066" y="1656098"/>
                      </a:lnTo>
                      <a:lnTo>
                        <a:pt x="707323" y="1531333"/>
                      </a:lnTo>
                      <a:lnTo>
                        <a:pt x="688561" y="1528470"/>
                      </a:lnTo>
                      <a:lnTo>
                        <a:pt x="581645" y="1496716"/>
                      </a:lnTo>
                      <a:lnTo>
                        <a:pt x="495416" y="1592152"/>
                      </a:lnTo>
                      <a:lnTo>
                        <a:pt x="332634" y="1498169"/>
                      </a:lnTo>
                      <a:lnTo>
                        <a:pt x="373389" y="1372000"/>
                      </a:lnTo>
                      <a:lnTo>
                        <a:pt x="293970" y="1290661"/>
                      </a:lnTo>
                      <a:lnTo>
                        <a:pt x="287662" y="1281558"/>
                      </a:lnTo>
                      <a:lnTo>
                        <a:pt x="157930" y="1323465"/>
                      </a:lnTo>
                      <a:lnTo>
                        <a:pt x="63947" y="1160683"/>
                      </a:lnTo>
                      <a:lnTo>
                        <a:pt x="170348" y="1064548"/>
                      </a:lnTo>
                      <a:lnTo>
                        <a:pt x="159896" y="1031651"/>
                      </a:lnTo>
                      <a:lnTo>
                        <a:pt x="144063" y="952912"/>
                      </a:lnTo>
                      <a:lnTo>
                        <a:pt x="0" y="922032"/>
                      </a:lnTo>
                      <a:lnTo>
                        <a:pt x="0" y="734067"/>
                      </a:lnTo>
                      <a:lnTo>
                        <a:pt x="152682" y="701339"/>
                      </a:lnTo>
                      <a:lnTo>
                        <a:pt x="159896" y="669158"/>
                      </a:lnTo>
                      <a:lnTo>
                        <a:pt x="182923" y="602913"/>
                      </a:lnTo>
                      <a:lnTo>
                        <a:pt x="63947" y="495417"/>
                      </a:lnTo>
                      <a:lnTo>
                        <a:pt x="157930" y="332634"/>
                      </a:lnTo>
                      <a:lnTo>
                        <a:pt x="318389" y="384465"/>
                      </a:lnTo>
                      <a:lnTo>
                        <a:pt x="353537" y="346539"/>
                      </a:lnTo>
                      <a:lnTo>
                        <a:pt x="385166" y="320558"/>
                      </a:lnTo>
                      <a:lnTo>
                        <a:pt x="332634" y="157929"/>
                      </a:lnTo>
                      <a:lnTo>
                        <a:pt x="495416" y="63947"/>
                      </a:lnTo>
                      <a:lnTo>
                        <a:pt x="612546" y="193585"/>
                      </a:lnTo>
                      <a:lnTo>
                        <a:pt x="688561" y="172338"/>
                      </a:lnTo>
                      <a:lnTo>
                        <a:pt x="697415" y="1709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E2E2E2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50800" dist="25400" dir="2700000" algn="tl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2489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5189938" y="1995474"/>
                  <a:ext cx="1129900" cy="1129900"/>
                </a:xfrm>
                <a:prstGeom prst="ellipse">
                  <a:avLst/>
                </a:prstGeom>
                <a:solidFill>
                  <a:srgbClr val="1399A6"/>
                </a:solidFill>
                <a:ln w="19050"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50800" dist="254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89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5290509" y="2100373"/>
                  <a:ext cx="928760" cy="928759"/>
                </a:xfrm>
                <a:prstGeom prst="ellipse">
                  <a:avLst/>
                </a:prstGeom>
                <a:gradFill>
                  <a:gsLst>
                    <a:gs pos="0">
                      <a:srgbClr val="F3F3F3"/>
                    </a:gs>
                    <a:gs pos="42000">
                      <a:srgbClr val="F1F1F1"/>
                    </a:gs>
                    <a:gs pos="19000">
                      <a:srgbClr val="FBFBFB"/>
                    </a:gs>
                    <a:gs pos="100000">
                      <a:srgbClr val="E6E6E6"/>
                    </a:gs>
                    <a:gs pos="71000">
                      <a:srgbClr val="E6E6E6"/>
                    </a:gs>
                  </a:gsLst>
                  <a:lin ang="0" scaled="0"/>
                </a:gradFill>
                <a:ln w="19050">
                  <a:gradFill flip="none" rotWithShape="1">
                    <a:gsLst>
                      <a:gs pos="100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88900" dist="38100" dir="2700000" algn="tl" rotWithShape="0">
                    <a:prstClr val="black">
                      <a:alpha val="3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89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21" name="组合 95"/>
            <p:cNvGrpSpPr/>
            <p:nvPr/>
          </p:nvGrpSpPr>
          <p:grpSpPr>
            <a:xfrm>
              <a:off x="6743990" y="2052598"/>
              <a:ext cx="1000117" cy="612519"/>
              <a:chOff x="4123036" y="1134371"/>
              <a:chExt cx="1000117" cy="612519"/>
            </a:xfrm>
          </p:grpSpPr>
          <p:sp>
            <p:nvSpPr>
              <p:cNvPr id="27" name="文本框 98"/>
              <p:cNvSpPr txBox="1"/>
              <p:nvPr/>
            </p:nvSpPr>
            <p:spPr>
              <a:xfrm>
                <a:off x="4123036" y="1134371"/>
                <a:ext cx="10001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rgbClr val="1399A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800" dirty="0">
                  <a:solidFill>
                    <a:srgbClr val="1399A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文本框 99"/>
              <p:cNvSpPr txBox="1"/>
              <p:nvPr/>
            </p:nvSpPr>
            <p:spPr>
              <a:xfrm>
                <a:off x="4200032" y="1490345"/>
                <a:ext cx="895896" cy="256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67" dirty="0">
                    <a:solidFill>
                      <a:srgbClr val="1399A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endParaRPr lang="zh-CN" altLang="en-US" sz="1067" dirty="0">
                  <a:solidFill>
                    <a:srgbClr val="1399A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6" name="文本框 52"/>
            <p:cNvSpPr txBox="1"/>
            <p:nvPr/>
          </p:nvSpPr>
          <p:spPr>
            <a:xfrm>
              <a:off x="6409657" y="3774519"/>
              <a:ext cx="1704572" cy="819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1000"/>
                </a:spcBef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</a:rPr>
                <a:t>此处添加详细文本描述，建议与标题相关并符合整体语言风格，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463972" y="4659261"/>
              <a:ext cx="1576392" cy="34923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54"/>
            <p:cNvSpPr txBox="1"/>
            <p:nvPr/>
          </p:nvSpPr>
          <p:spPr>
            <a:xfrm>
              <a:off x="6755406" y="4726648"/>
              <a:ext cx="10001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1399A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34" name="组合 108"/>
          <p:cNvGrpSpPr/>
          <p:nvPr/>
        </p:nvGrpSpPr>
        <p:grpSpPr>
          <a:xfrm>
            <a:off x="4028975" y="1581195"/>
            <a:ext cx="1848535" cy="4235592"/>
            <a:chOff x="3990271" y="1426379"/>
            <a:chExt cx="1848534" cy="4235592"/>
          </a:xfrm>
        </p:grpSpPr>
        <p:sp>
          <p:nvSpPr>
            <p:cNvPr id="35" name="圆角矩形 34"/>
            <p:cNvSpPr/>
            <p:nvPr/>
          </p:nvSpPr>
          <p:spPr>
            <a:xfrm>
              <a:off x="3990271" y="1426379"/>
              <a:ext cx="1848534" cy="423559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6" name="组合 110"/>
            <p:cNvGrpSpPr/>
            <p:nvPr/>
          </p:nvGrpSpPr>
          <p:grpSpPr>
            <a:xfrm>
              <a:off x="4182717" y="4023624"/>
              <a:ext cx="1463643" cy="1463644"/>
              <a:chOff x="1727192" y="1736169"/>
              <a:chExt cx="1463643" cy="1463644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1727192" y="1736169"/>
                <a:ext cx="1463643" cy="1463644"/>
              </a:xfrm>
              <a:prstGeom prst="ellipse">
                <a:avLst/>
              </a:prstGeom>
              <a:solidFill>
                <a:srgbClr val="ABC939"/>
              </a:solidFill>
              <a:ln w="28575">
                <a:gradFill flip="none" rotWithShape="1">
                  <a:gsLst>
                    <a:gs pos="0">
                      <a:srgbClr val="D3D3D3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6" name="组合 120"/>
              <p:cNvGrpSpPr/>
              <p:nvPr/>
            </p:nvGrpSpPr>
            <p:grpSpPr>
              <a:xfrm>
                <a:off x="1831564" y="1840543"/>
                <a:ext cx="1254894" cy="1254895"/>
                <a:chOff x="4926839" y="1732375"/>
                <a:chExt cx="1656097" cy="1656100"/>
              </a:xfrm>
            </p:grpSpPr>
            <p:sp>
              <p:nvSpPr>
                <p:cNvPr id="47" name="任意多边形 121"/>
                <p:cNvSpPr/>
                <p:nvPr/>
              </p:nvSpPr>
              <p:spPr>
                <a:xfrm>
                  <a:off x="4926839" y="1732375"/>
                  <a:ext cx="1656097" cy="1656100"/>
                </a:xfrm>
                <a:custGeom>
                  <a:avLst/>
                  <a:gdLst>
                    <a:gd name="connsiteX0" fmla="*/ 734066 w 1656097"/>
                    <a:gd name="connsiteY0" fmla="*/ 0 h 1656098"/>
                    <a:gd name="connsiteX1" fmla="*/ 922032 w 1656097"/>
                    <a:gd name="connsiteY1" fmla="*/ 0 h 1656098"/>
                    <a:gd name="connsiteX2" fmla="*/ 958682 w 1656097"/>
                    <a:gd name="connsiteY2" fmla="*/ 170987 h 1656098"/>
                    <a:gd name="connsiteX3" fmla="*/ 967537 w 1656097"/>
                    <a:gd name="connsiteY3" fmla="*/ 172338 h 1656098"/>
                    <a:gd name="connsiteX4" fmla="*/ 1042604 w 1656097"/>
                    <a:gd name="connsiteY4" fmla="*/ 194634 h 1656098"/>
                    <a:gd name="connsiteX5" fmla="*/ 1160682 w 1656097"/>
                    <a:gd name="connsiteY5" fmla="*/ 63947 h 1656098"/>
                    <a:gd name="connsiteX6" fmla="*/ 1323465 w 1656097"/>
                    <a:gd name="connsiteY6" fmla="*/ 157929 h 1656098"/>
                    <a:gd name="connsiteX7" fmla="*/ 1271151 w 1656097"/>
                    <a:gd name="connsiteY7" fmla="*/ 319877 h 1656098"/>
                    <a:gd name="connsiteX8" fmla="*/ 1280994 w 1656097"/>
                    <a:gd name="connsiteY8" fmla="*/ 327054 h 1656098"/>
                    <a:gd name="connsiteX9" fmla="*/ 1333335 w 1656097"/>
                    <a:gd name="connsiteY9" fmla="*/ 377405 h 1656098"/>
                    <a:gd name="connsiteX10" fmla="*/ 1338950 w 1656097"/>
                    <a:gd name="connsiteY10" fmla="*/ 384065 h 1656098"/>
                    <a:gd name="connsiteX11" fmla="*/ 1498169 w 1656097"/>
                    <a:gd name="connsiteY11" fmla="*/ 332634 h 1656098"/>
                    <a:gd name="connsiteX12" fmla="*/ 1592152 w 1656097"/>
                    <a:gd name="connsiteY12" fmla="*/ 495417 h 1656098"/>
                    <a:gd name="connsiteX13" fmla="*/ 1473528 w 1656097"/>
                    <a:gd name="connsiteY13" fmla="*/ 602595 h 1656098"/>
                    <a:gd name="connsiteX14" fmla="*/ 1483127 w 1656097"/>
                    <a:gd name="connsiteY14" fmla="*/ 626411 h 1656098"/>
                    <a:gd name="connsiteX15" fmla="*/ 1501984 w 1656097"/>
                    <a:gd name="connsiteY15" fmla="*/ 701032 h 1656098"/>
                    <a:gd name="connsiteX16" fmla="*/ 1656097 w 1656097"/>
                    <a:gd name="connsiteY16" fmla="*/ 734067 h 1656098"/>
                    <a:gd name="connsiteX17" fmla="*/ 1656097 w 1656097"/>
                    <a:gd name="connsiteY17" fmla="*/ 922032 h 1656098"/>
                    <a:gd name="connsiteX18" fmla="*/ 1511749 w 1656097"/>
                    <a:gd name="connsiteY18" fmla="*/ 952973 h 1656098"/>
                    <a:gd name="connsiteX19" fmla="*/ 1506114 w 1656097"/>
                    <a:gd name="connsiteY19" fmla="*/ 989892 h 1656098"/>
                    <a:gd name="connsiteX20" fmla="*/ 1491538 w 1656097"/>
                    <a:gd name="connsiteY20" fmla="*/ 1048074 h 1656098"/>
                    <a:gd name="connsiteX21" fmla="*/ 1485827 w 1656097"/>
                    <a:gd name="connsiteY21" fmla="*/ 1064617 h 1656098"/>
                    <a:gd name="connsiteX22" fmla="*/ 1592152 w 1656097"/>
                    <a:gd name="connsiteY22" fmla="*/ 1160683 h 1656098"/>
                    <a:gd name="connsiteX23" fmla="*/ 1498169 w 1656097"/>
                    <a:gd name="connsiteY23" fmla="*/ 1323465 h 1656098"/>
                    <a:gd name="connsiteX24" fmla="*/ 1367507 w 1656097"/>
                    <a:gd name="connsiteY24" fmla="*/ 1281258 h 1656098"/>
                    <a:gd name="connsiteX25" fmla="*/ 1351398 w 1656097"/>
                    <a:gd name="connsiteY25" fmla="*/ 1303350 h 1656098"/>
                    <a:gd name="connsiteX26" fmla="*/ 1301049 w 1656097"/>
                    <a:gd name="connsiteY26" fmla="*/ 1355691 h 1656098"/>
                    <a:gd name="connsiteX27" fmla="*/ 1282493 w 1656097"/>
                    <a:gd name="connsiteY27" fmla="*/ 1371332 h 1656098"/>
                    <a:gd name="connsiteX28" fmla="*/ 1323465 w 1656097"/>
                    <a:gd name="connsiteY28" fmla="*/ 1498169 h 1656098"/>
                    <a:gd name="connsiteX29" fmla="*/ 1160682 w 1656097"/>
                    <a:gd name="connsiteY29" fmla="*/ 1592152 h 1656098"/>
                    <a:gd name="connsiteX30" fmla="*/ 1074277 w 1656097"/>
                    <a:gd name="connsiteY30" fmla="*/ 1496521 h 1656098"/>
                    <a:gd name="connsiteX31" fmla="*/ 1052042 w 1656097"/>
                    <a:gd name="connsiteY31" fmla="*/ 1505484 h 1656098"/>
                    <a:gd name="connsiteX32" fmla="*/ 948719 w 1656097"/>
                    <a:gd name="connsiteY32" fmla="*/ 1531593 h 1656098"/>
                    <a:gd name="connsiteX33" fmla="*/ 922032 w 1656097"/>
                    <a:gd name="connsiteY33" fmla="*/ 1656098 h 1656098"/>
                    <a:gd name="connsiteX34" fmla="*/ 734066 w 1656097"/>
                    <a:gd name="connsiteY34" fmla="*/ 1656098 h 1656098"/>
                    <a:gd name="connsiteX35" fmla="*/ 707323 w 1656097"/>
                    <a:gd name="connsiteY35" fmla="*/ 1531333 h 1656098"/>
                    <a:gd name="connsiteX36" fmla="*/ 688561 w 1656097"/>
                    <a:gd name="connsiteY36" fmla="*/ 1528470 h 1656098"/>
                    <a:gd name="connsiteX37" fmla="*/ 581645 w 1656097"/>
                    <a:gd name="connsiteY37" fmla="*/ 1496716 h 1656098"/>
                    <a:gd name="connsiteX38" fmla="*/ 495416 w 1656097"/>
                    <a:gd name="connsiteY38" fmla="*/ 1592152 h 1656098"/>
                    <a:gd name="connsiteX39" fmla="*/ 332634 w 1656097"/>
                    <a:gd name="connsiteY39" fmla="*/ 1498169 h 1656098"/>
                    <a:gd name="connsiteX40" fmla="*/ 373389 w 1656097"/>
                    <a:gd name="connsiteY40" fmla="*/ 1372000 h 1656098"/>
                    <a:gd name="connsiteX41" fmla="*/ 293970 w 1656097"/>
                    <a:gd name="connsiteY41" fmla="*/ 1290661 h 1656098"/>
                    <a:gd name="connsiteX42" fmla="*/ 287662 w 1656097"/>
                    <a:gd name="connsiteY42" fmla="*/ 1281558 h 1656098"/>
                    <a:gd name="connsiteX43" fmla="*/ 157930 w 1656097"/>
                    <a:gd name="connsiteY43" fmla="*/ 1323465 h 1656098"/>
                    <a:gd name="connsiteX44" fmla="*/ 63947 w 1656097"/>
                    <a:gd name="connsiteY44" fmla="*/ 1160683 h 1656098"/>
                    <a:gd name="connsiteX45" fmla="*/ 170348 w 1656097"/>
                    <a:gd name="connsiteY45" fmla="*/ 1064548 h 1656098"/>
                    <a:gd name="connsiteX46" fmla="*/ 159896 w 1656097"/>
                    <a:gd name="connsiteY46" fmla="*/ 1031651 h 1656098"/>
                    <a:gd name="connsiteX47" fmla="*/ 144063 w 1656097"/>
                    <a:gd name="connsiteY47" fmla="*/ 952912 h 1656098"/>
                    <a:gd name="connsiteX48" fmla="*/ 0 w 1656097"/>
                    <a:gd name="connsiteY48" fmla="*/ 922032 h 1656098"/>
                    <a:gd name="connsiteX49" fmla="*/ 0 w 1656097"/>
                    <a:gd name="connsiteY49" fmla="*/ 734067 h 1656098"/>
                    <a:gd name="connsiteX50" fmla="*/ 152682 w 1656097"/>
                    <a:gd name="connsiteY50" fmla="*/ 701339 h 1656098"/>
                    <a:gd name="connsiteX51" fmla="*/ 159896 w 1656097"/>
                    <a:gd name="connsiteY51" fmla="*/ 669158 h 1656098"/>
                    <a:gd name="connsiteX52" fmla="*/ 182923 w 1656097"/>
                    <a:gd name="connsiteY52" fmla="*/ 602913 h 1656098"/>
                    <a:gd name="connsiteX53" fmla="*/ 63947 w 1656097"/>
                    <a:gd name="connsiteY53" fmla="*/ 495417 h 1656098"/>
                    <a:gd name="connsiteX54" fmla="*/ 157930 w 1656097"/>
                    <a:gd name="connsiteY54" fmla="*/ 332634 h 1656098"/>
                    <a:gd name="connsiteX55" fmla="*/ 318389 w 1656097"/>
                    <a:gd name="connsiteY55" fmla="*/ 384465 h 1656098"/>
                    <a:gd name="connsiteX56" fmla="*/ 353537 w 1656097"/>
                    <a:gd name="connsiteY56" fmla="*/ 346539 h 1656098"/>
                    <a:gd name="connsiteX57" fmla="*/ 385166 w 1656097"/>
                    <a:gd name="connsiteY57" fmla="*/ 320558 h 1656098"/>
                    <a:gd name="connsiteX58" fmla="*/ 332634 w 1656097"/>
                    <a:gd name="connsiteY58" fmla="*/ 157929 h 1656098"/>
                    <a:gd name="connsiteX59" fmla="*/ 495416 w 1656097"/>
                    <a:gd name="connsiteY59" fmla="*/ 63947 h 1656098"/>
                    <a:gd name="connsiteX60" fmla="*/ 612546 w 1656097"/>
                    <a:gd name="connsiteY60" fmla="*/ 193585 h 1656098"/>
                    <a:gd name="connsiteX61" fmla="*/ 688561 w 1656097"/>
                    <a:gd name="connsiteY61" fmla="*/ 172338 h 1656098"/>
                    <a:gd name="connsiteX62" fmla="*/ 697415 w 1656097"/>
                    <a:gd name="connsiteY62" fmla="*/ 170987 h 1656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1656097" h="1656098">
                      <a:moveTo>
                        <a:pt x="734066" y="0"/>
                      </a:moveTo>
                      <a:lnTo>
                        <a:pt x="922032" y="0"/>
                      </a:lnTo>
                      <a:lnTo>
                        <a:pt x="958682" y="170987"/>
                      </a:lnTo>
                      <a:lnTo>
                        <a:pt x="967537" y="172338"/>
                      </a:lnTo>
                      <a:lnTo>
                        <a:pt x="1042604" y="194634"/>
                      </a:lnTo>
                      <a:lnTo>
                        <a:pt x="1160682" y="63947"/>
                      </a:lnTo>
                      <a:lnTo>
                        <a:pt x="1323465" y="157929"/>
                      </a:lnTo>
                      <a:lnTo>
                        <a:pt x="1271151" y="319877"/>
                      </a:lnTo>
                      <a:lnTo>
                        <a:pt x="1280994" y="327054"/>
                      </a:lnTo>
                      <a:cubicBezTo>
                        <a:pt x="1299308" y="342918"/>
                        <a:pt x="1316780" y="359726"/>
                        <a:pt x="1333335" y="377405"/>
                      </a:cubicBezTo>
                      <a:lnTo>
                        <a:pt x="1338950" y="384065"/>
                      </a:lnTo>
                      <a:lnTo>
                        <a:pt x="1498169" y="332634"/>
                      </a:lnTo>
                      <a:lnTo>
                        <a:pt x="1592152" y="495417"/>
                      </a:lnTo>
                      <a:lnTo>
                        <a:pt x="1473528" y="602595"/>
                      </a:lnTo>
                      <a:lnTo>
                        <a:pt x="1483127" y="626411"/>
                      </a:lnTo>
                      <a:lnTo>
                        <a:pt x="1501984" y="701032"/>
                      </a:lnTo>
                      <a:lnTo>
                        <a:pt x="1656097" y="734067"/>
                      </a:lnTo>
                      <a:lnTo>
                        <a:pt x="1656097" y="922032"/>
                      </a:lnTo>
                      <a:lnTo>
                        <a:pt x="1511749" y="952973"/>
                      </a:lnTo>
                      <a:lnTo>
                        <a:pt x="1506114" y="989892"/>
                      </a:lnTo>
                      <a:cubicBezTo>
                        <a:pt x="1502081" y="1009604"/>
                        <a:pt x="1497209" y="1029011"/>
                        <a:pt x="1491538" y="1048074"/>
                      </a:cubicBezTo>
                      <a:lnTo>
                        <a:pt x="1485827" y="1064617"/>
                      </a:lnTo>
                      <a:lnTo>
                        <a:pt x="1592152" y="1160683"/>
                      </a:lnTo>
                      <a:lnTo>
                        <a:pt x="1498169" y="1323465"/>
                      </a:lnTo>
                      <a:lnTo>
                        <a:pt x="1367507" y="1281258"/>
                      </a:lnTo>
                      <a:lnTo>
                        <a:pt x="1351398" y="1303350"/>
                      </a:lnTo>
                      <a:cubicBezTo>
                        <a:pt x="1335535" y="1321664"/>
                        <a:pt x="1318727" y="1339136"/>
                        <a:pt x="1301049" y="1355691"/>
                      </a:cubicBezTo>
                      <a:lnTo>
                        <a:pt x="1282493" y="1371332"/>
                      </a:lnTo>
                      <a:lnTo>
                        <a:pt x="1323465" y="1498169"/>
                      </a:lnTo>
                      <a:lnTo>
                        <a:pt x="1160682" y="1592152"/>
                      </a:lnTo>
                      <a:lnTo>
                        <a:pt x="1074277" y="1496521"/>
                      </a:lnTo>
                      <a:lnTo>
                        <a:pt x="1052042" y="1505484"/>
                      </a:lnTo>
                      <a:lnTo>
                        <a:pt x="948719" y="1531593"/>
                      </a:lnTo>
                      <a:lnTo>
                        <a:pt x="922032" y="1656098"/>
                      </a:lnTo>
                      <a:lnTo>
                        <a:pt x="734066" y="1656098"/>
                      </a:lnTo>
                      <a:lnTo>
                        <a:pt x="707323" y="1531333"/>
                      </a:lnTo>
                      <a:lnTo>
                        <a:pt x="688561" y="1528470"/>
                      </a:lnTo>
                      <a:lnTo>
                        <a:pt x="581645" y="1496716"/>
                      </a:lnTo>
                      <a:lnTo>
                        <a:pt x="495416" y="1592152"/>
                      </a:lnTo>
                      <a:lnTo>
                        <a:pt x="332634" y="1498169"/>
                      </a:lnTo>
                      <a:lnTo>
                        <a:pt x="373389" y="1372000"/>
                      </a:lnTo>
                      <a:lnTo>
                        <a:pt x="293970" y="1290661"/>
                      </a:lnTo>
                      <a:lnTo>
                        <a:pt x="287662" y="1281558"/>
                      </a:lnTo>
                      <a:lnTo>
                        <a:pt x="157930" y="1323465"/>
                      </a:lnTo>
                      <a:lnTo>
                        <a:pt x="63947" y="1160683"/>
                      </a:lnTo>
                      <a:lnTo>
                        <a:pt x="170348" y="1064548"/>
                      </a:lnTo>
                      <a:lnTo>
                        <a:pt x="159896" y="1031651"/>
                      </a:lnTo>
                      <a:lnTo>
                        <a:pt x="144063" y="952912"/>
                      </a:lnTo>
                      <a:lnTo>
                        <a:pt x="0" y="922032"/>
                      </a:lnTo>
                      <a:lnTo>
                        <a:pt x="0" y="734067"/>
                      </a:lnTo>
                      <a:lnTo>
                        <a:pt x="152682" y="701339"/>
                      </a:lnTo>
                      <a:lnTo>
                        <a:pt x="159896" y="669158"/>
                      </a:lnTo>
                      <a:lnTo>
                        <a:pt x="182923" y="602913"/>
                      </a:lnTo>
                      <a:lnTo>
                        <a:pt x="63947" y="495417"/>
                      </a:lnTo>
                      <a:lnTo>
                        <a:pt x="157930" y="332634"/>
                      </a:lnTo>
                      <a:lnTo>
                        <a:pt x="318389" y="384465"/>
                      </a:lnTo>
                      <a:lnTo>
                        <a:pt x="353537" y="346539"/>
                      </a:lnTo>
                      <a:lnTo>
                        <a:pt x="385166" y="320558"/>
                      </a:lnTo>
                      <a:lnTo>
                        <a:pt x="332634" y="157929"/>
                      </a:lnTo>
                      <a:lnTo>
                        <a:pt x="495416" y="63947"/>
                      </a:lnTo>
                      <a:lnTo>
                        <a:pt x="612546" y="193585"/>
                      </a:lnTo>
                      <a:lnTo>
                        <a:pt x="688561" y="172338"/>
                      </a:lnTo>
                      <a:lnTo>
                        <a:pt x="697415" y="1709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E2E2E2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50800" dist="25400" dir="2700000" algn="tl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2489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8" name="椭圆 47"/>
                <p:cNvSpPr/>
                <p:nvPr/>
              </p:nvSpPr>
              <p:spPr>
                <a:xfrm>
                  <a:off x="5189939" y="1995474"/>
                  <a:ext cx="1129901" cy="1129900"/>
                </a:xfrm>
                <a:prstGeom prst="ellipse">
                  <a:avLst/>
                </a:prstGeom>
                <a:solidFill>
                  <a:srgbClr val="ABC939"/>
                </a:solidFill>
                <a:ln w="19050"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50800" dist="254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89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>
                  <a:off x="5290512" y="2100374"/>
                  <a:ext cx="928761" cy="928760"/>
                </a:xfrm>
                <a:prstGeom prst="ellipse">
                  <a:avLst/>
                </a:prstGeom>
                <a:gradFill>
                  <a:gsLst>
                    <a:gs pos="0">
                      <a:srgbClr val="F3F3F3"/>
                    </a:gs>
                    <a:gs pos="42000">
                      <a:srgbClr val="F1F1F1"/>
                    </a:gs>
                    <a:gs pos="19000">
                      <a:srgbClr val="FBFBFB"/>
                    </a:gs>
                    <a:gs pos="100000">
                      <a:srgbClr val="E6E6E6"/>
                    </a:gs>
                    <a:gs pos="71000">
                      <a:srgbClr val="E6E6E6"/>
                    </a:gs>
                  </a:gsLst>
                  <a:lin ang="0" scaled="0"/>
                </a:gradFill>
                <a:ln w="19050">
                  <a:gradFill flip="none" rotWithShape="1">
                    <a:gsLst>
                      <a:gs pos="100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88900" dist="38100" dir="2700000" algn="tl" rotWithShape="0">
                    <a:prstClr val="black">
                      <a:alpha val="3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89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37" name="组合 111"/>
            <p:cNvGrpSpPr/>
            <p:nvPr/>
          </p:nvGrpSpPr>
          <p:grpSpPr>
            <a:xfrm>
              <a:off x="4414477" y="4454346"/>
              <a:ext cx="1000117" cy="612521"/>
              <a:chOff x="4123036" y="1134370"/>
              <a:chExt cx="1000117" cy="612521"/>
            </a:xfrm>
          </p:grpSpPr>
          <p:sp>
            <p:nvSpPr>
              <p:cNvPr id="43" name="文本框 95"/>
              <p:cNvSpPr txBox="1"/>
              <p:nvPr/>
            </p:nvSpPr>
            <p:spPr>
              <a:xfrm>
                <a:off x="4123036" y="1134370"/>
                <a:ext cx="10001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rgbClr val="ABC93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800" dirty="0">
                  <a:solidFill>
                    <a:srgbClr val="ABC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文本框 96"/>
              <p:cNvSpPr txBox="1"/>
              <p:nvPr/>
            </p:nvSpPr>
            <p:spPr>
              <a:xfrm>
                <a:off x="4200032" y="1490346"/>
                <a:ext cx="895896" cy="256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67" dirty="0">
                    <a:solidFill>
                      <a:srgbClr val="ABC93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endParaRPr lang="zh-CN" altLang="en-US" sz="1067" dirty="0">
                  <a:solidFill>
                    <a:srgbClr val="ABC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文本框 57"/>
            <p:cNvSpPr txBox="1"/>
            <p:nvPr/>
          </p:nvSpPr>
          <p:spPr>
            <a:xfrm>
              <a:off x="4061806" y="3077289"/>
              <a:ext cx="1704572" cy="819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1000"/>
                </a:spcBef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</a:rPr>
                <a:t>此处添加详细文本描述，建议与标题相关并符合整体语言风格，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116121" y="2399931"/>
              <a:ext cx="1576392" cy="34923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59"/>
            <p:cNvSpPr txBox="1"/>
            <p:nvPr/>
          </p:nvSpPr>
          <p:spPr>
            <a:xfrm>
              <a:off x="4407554" y="1519898"/>
              <a:ext cx="10001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ABC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50" name="组合 124"/>
          <p:cNvGrpSpPr/>
          <p:nvPr/>
        </p:nvGrpSpPr>
        <p:grpSpPr>
          <a:xfrm>
            <a:off x="8699671" y="1581195"/>
            <a:ext cx="1848535" cy="4235592"/>
            <a:chOff x="8660967" y="1426379"/>
            <a:chExt cx="1848534" cy="4235592"/>
          </a:xfrm>
        </p:grpSpPr>
        <p:sp>
          <p:nvSpPr>
            <p:cNvPr id="51" name="圆角矩形 50"/>
            <p:cNvSpPr/>
            <p:nvPr/>
          </p:nvSpPr>
          <p:spPr>
            <a:xfrm>
              <a:off x="8660967" y="1426379"/>
              <a:ext cx="1848534" cy="423559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2" name="组合 126"/>
            <p:cNvGrpSpPr/>
            <p:nvPr/>
          </p:nvGrpSpPr>
          <p:grpSpPr>
            <a:xfrm>
              <a:off x="8853412" y="4023624"/>
              <a:ext cx="1463644" cy="1463644"/>
              <a:chOff x="1727191" y="1736169"/>
              <a:chExt cx="1463644" cy="1463644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1727191" y="1736169"/>
                <a:ext cx="1463644" cy="1463644"/>
              </a:xfrm>
              <a:prstGeom prst="ellipse">
                <a:avLst/>
              </a:prstGeom>
              <a:solidFill>
                <a:srgbClr val="16A292"/>
              </a:solidFill>
              <a:ln w="28575">
                <a:gradFill flip="none" rotWithShape="1">
                  <a:gsLst>
                    <a:gs pos="0">
                      <a:srgbClr val="D3D3D3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62" name="组合 136"/>
              <p:cNvGrpSpPr/>
              <p:nvPr/>
            </p:nvGrpSpPr>
            <p:grpSpPr>
              <a:xfrm>
                <a:off x="1831565" y="1840543"/>
                <a:ext cx="1254894" cy="1254894"/>
                <a:chOff x="4926840" y="1732375"/>
                <a:chExt cx="1656097" cy="1656098"/>
              </a:xfrm>
            </p:grpSpPr>
            <p:sp>
              <p:nvSpPr>
                <p:cNvPr id="63" name="任意多边形 137"/>
                <p:cNvSpPr/>
                <p:nvPr/>
              </p:nvSpPr>
              <p:spPr>
                <a:xfrm>
                  <a:off x="4926840" y="1732375"/>
                  <a:ext cx="1656097" cy="1656098"/>
                </a:xfrm>
                <a:custGeom>
                  <a:avLst/>
                  <a:gdLst>
                    <a:gd name="connsiteX0" fmla="*/ 734066 w 1656097"/>
                    <a:gd name="connsiteY0" fmla="*/ 0 h 1656098"/>
                    <a:gd name="connsiteX1" fmla="*/ 922032 w 1656097"/>
                    <a:gd name="connsiteY1" fmla="*/ 0 h 1656098"/>
                    <a:gd name="connsiteX2" fmla="*/ 958682 w 1656097"/>
                    <a:gd name="connsiteY2" fmla="*/ 170987 h 1656098"/>
                    <a:gd name="connsiteX3" fmla="*/ 967537 w 1656097"/>
                    <a:gd name="connsiteY3" fmla="*/ 172338 h 1656098"/>
                    <a:gd name="connsiteX4" fmla="*/ 1042604 w 1656097"/>
                    <a:gd name="connsiteY4" fmla="*/ 194634 h 1656098"/>
                    <a:gd name="connsiteX5" fmla="*/ 1160682 w 1656097"/>
                    <a:gd name="connsiteY5" fmla="*/ 63947 h 1656098"/>
                    <a:gd name="connsiteX6" fmla="*/ 1323465 w 1656097"/>
                    <a:gd name="connsiteY6" fmla="*/ 157929 h 1656098"/>
                    <a:gd name="connsiteX7" fmla="*/ 1271151 w 1656097"/>
                    <a:gd name="connsiteY7" fmla="*/ 319877 h 1656098"/>
                    <a:gd name="connsiteX8" fmla="*/ 1280994 w 1656097"/>
                    <a:gd name="connsiteY8" fmla="*/ 327054 h 1656098"/>
                    <a:gd name="connsiteX9" fmla="*/ 1333335 w 1656097"/>
                    <a:gd name="connsiteY9" fmla="*/ 377405 h 1656098"/>
                    <a:gd name="connsiteX10" fmla="*/ 1338950 w 1656097"/>
                    <a:gd name="connsiteY10" fmla="*/ 384065 h 1656098"/>
                    <a:gd name="connsiteX11" fmla="*/ 1498169 w 1656097"/>
                    <a:gd name="connsiteY11" fmla="*/ 332634 h 1656098"/>
                    <a:gd name="connsiteX12" fmla="*/ 1592152 w 1656097"/>
                    <a:gd name="connsiteY12" fmla="*/ 495417 h 1656098"/>
                    <a:gd name="connsiteX13" fmla="*/ 1473528 w 1656097"/>
                    <a:gd name="connsiteY13" fmla="*/ 602595 h 1656098"/>
                    <a:gd name="connsiteX14" fmla="*/ 1483127 w 1656097"/>
                    <a:gd name="connsiteY14" fmla="*/ 626411 h 1656098"/>
                    <a:gd name="connsiteX15" fmla="*/ 1501984 w 1656097"/>
                    <a:gd name="connsiteY15" fmla="*/ 701032 h 1656098"/>
                    <a:gd name="connsiteX16" fmla="*/ 1656097 w 1656097"/>
                    <a:gd name="connsiteY16" fmla="*/ 734067 h 1656098"/>
                    <a:gd name="connsiteX17" fmla="*/ 1656097 w 1656097"/>
                    <a:gd name="connsiteY17" fmla="*/ 922032 h 1656098"/>
                    <a:gd name="connsiteX18" fmla="*/ 1511749 w 1656097"/>
                    <a:gd name="connsiteY18" fmla="*/ 952973 h 1656098"/>
                    <a:gd name="connsiteX19" fmla="*/ 1506114 w 1656097"/>
                    <a:gd name="connsiteY19" fmla="*/ 989892 h 1656098"/>
                    <a:gd name="connsiteX20" fmla="*/ 1491538 w 1656097"/>
                    <a:gd name="connsiteY20" fmla="*/ 1048074 h 1656098"/>
                    <a:gd name="connsiteX21" fmla="*/ 1485827 w 1656097"/>
                    <a:gd name="connsiteY21" fmla="*/ 1064617 h 1656098"/>
                    <a:gd name="connsiteX22" fmla="*/ 1592152 w 1656097"/>
                    <a:gd name="connsiteY22" fmla="*/ 1160683 h 1656098"/>
                    <a:gd name="connsiteX23" fmla="*/ 1498169 w 1656097"/>
                    <a:gd name="connsiteY23" fmla="*/ 1323465 h 1656098"/>
                    <a:gd name="connsiteX24" fmla="*/ 1367507 w 1656097"/>
                    <a:gd name="connsiteY24" fmla="*/ 1281258 h 1656098"/>
                    <a:gd name="connsiteX25" fmla="*/ 1351398 w 1656097"/>
                    <a:gd name="connsiteY25" fmla="*/ 1303350 h 1656098"/>
                    <a:gd name="connsiteX26" fmla="*/ 1301049 w 1656097"/>
                    <a:gd name="connsiteY26" fmla="*/ 1355691 h 1656098"/>
                    <a:gd name="connsiteX27" fmla="*/ 1282493 w 1656097"/>
                    <a:gd name="connsiteY27" fmla="*/ 1371332 h 1656098"/>
                    <a:gd name="connsiteX28" fmla="*/ 1323465 w 1656097"/>
                    <a:gd name="connsiteY28" fmla="*/ 1498169 h 1656098"/>
                    <a:gd name="connsiteX29" fmla="*/ 1160682 w 1656097"/>
                    <a:gd name="connsiteY29" fmla="*/ 1592152 h 1656098"/>
                    <a:gd name="connsiteX30" fmla="*/ 1074277 w 1656097"/>
                    <a:gd name="connsiteY30" fmla="*/ 1496521 h 1656098"/>
                    <a:gd name="connsiteX31" fmla="*/ 1052042 w 1656097"/>
                    <a:gd name="connsiteY31" fmla="*/ 1505484 h 1656098"/>
                    <a:gd name="connsiteX32" fmla="*/ 948719 w 1656097"/>
                    <a:gd name="connsiteY32" fmla="*/ 1531593 h 1656098"/>
                    <a:gd name="connsiteX33" fmla="*/ 922032 w 1656097"/>
                    <a:gd name="connsiteY33" fmla="*/ 1656098 h 1656098"/>
                    <a:gd name="connsiteX34" fmla="*/ 734066 w 1656097"/>
                    <a:gd name="connsiteY34" fmla="*/ 1656098 h 1656098"/>
                    <a:gd name="connsiteX35" fmla="*/ 707323 w 1656097"/>
                    <a:gd name="connsiteY35" fmla="*/ 1531333 h 1656098"/>
                    <a:gd name="connsiteX36" fmla="*/ 688561 w 1656097"/>
                    <a:gd name="connsiteY36" fmla="*/ 1528470 h 1656098"/>
                    <a:gd name="connsiteX37" fmla="*/ 581645 w 1656097"/>
                    <a:gd name="connsiteY37" fmla="*/ 1496716 h 1656098"/>
                    <a:gd name="connsiteX38" fmla="*/ 495416 w 1656097"/>
                    <a:gd name="connsiteY38" fmla="*/ 1592152 h 1656098"/>
                    <a:gd name="connsiteX39" fmla="*/ 332634 w 1656097"/>
                    <a:gd name="connsiteY39" fmla="*/ 1498169 h 1656098"/>
                    <a:gd name="connsiteX40" fmla="*/ 373389 w 1656097"/>
                    <a:gd name="connsiteY40" fmla="*/ 1372000 h 1656098"/>
                    <a:gd name="connsiteX41" fmla="*/ 293970 w 1656097"/>
                    <a:gd name="connsiteY41" fmla="*/ 1290661 h 1656098"/>
                    <a:gd name="connsiteX42" fmla="*/ 287662 w 1656097"/>
                    <a:gd name="connsiteY42" fmla="*/ 1281558 h 1656098"/>
                    <a:gd name="connsiteX43" fmla="*/ 157930 w 1656097"/>
                    <a:gd name="connsiteY43" fmla="*/ 1323465 h 1656098"/>
                    <a:gd name="connsiteX44" fmla="*/ 63947 w 1656097"/>
                    <a:gd name="connsiteY44" fmla="*/ 1160683 h 1656098"/>
                    <a:gd name="connsiteX45" fmla="*/ 170348 w 1656097"/>
                    <a:gd name="connsiteY45" fmla="*/ 1064548 h 1656098"/>
                    <a:gd name="connsiteX46" fmla="*/ 159896 w 1656097"/>
                    <a:gd name="connsiteY46" fmla="*/ 1031651 h 1656098"/>
                    <a:gd name="connsiteX47" fmla="*/ 144063 w 1656097"/>
                    <a:gd name="connsiteY47" fmla="*/ 952912 h 1656098"/>
                    <a:gd name="connsiteX48" fmla="*/ 0 w 1656097"/>
                    <a:gd name="connsiteY48" fmla="*/ 922032 h 1656098"/>
                    <a:gd name="connsiteX49" fmla="*/ 0 w 1656097"/>
                    <a:gd name="connsiteY49" fmla="*/ 734067 h 1656098"/>
                    <a:gd name="connsiteX50" fmla="*/ 152682 w 1656097"/>
                    <a:gd name="connsiteY50" fmla="*/ 701339 h 1656098"/>
                    <a:gd name="connsiteX51" fmla="*/ 159896 w 1656097"/>
                    <a:gd name="connsiteY51" fmla="*/ 669158 h 1656098"/>
                    <a:gd name="connsiteX52" fmla="*/ 182923 w 1656097"/>
                    <a:gd name="connsiteY52" fmla="*/ 602913 h 1656098"/>
                    <a:gd name="connsiteX53" fmla="*/ 63947 w 1656097"/>
                    <a:gd name="connsiteY53" fmla="*/ 495417 h 1656098"/>
                    <a:gd name="connsiteX54" fmla="*/ 157930 w 1656097"/>
                    <a:gd name="connsiteY54" fmla="*/ 332634 h 1656098"/>
                    <a:gd name="connsiteX55" fmla="*/ 318389 w 1656097"/>
                    <a:gd name="connsiteY55" fmla="*/ 384465 h 1656098"/>
                    <a:gd name="connsiteX56" fmla="*/ 353537 w 1656097"/>
                    <a:gd name="connsiteY56" fmla="*/ 346539 h 1656098"/>
                    <a:gd name="connsiteX57" fmla="*/ 385166 w 1656097"/>
                    <a:gd name="connsiteY57" fmla="*/ 320558 h 1656098"/>
                    <a:gd name="connsiteX58" fmla="*/ 332634 w 1656097"/>
                    <a:gd name="connsiteY58" fmla="*/ 157929 h 1656098"/>
                    <a:gd name="connsiteX59" fmla="*/ 495416 w 1656097"/>
                    <a:gd name="connsiteY59" fmla="*/ 63947 h 1656098"/>
                    <a:gd name="connsiteX60" fmla="*/ 612546 w 1656097"/>
                    <a:gd name="connsiteY60" fmla="*/ 193585 h 1656098"/>
                    <a:gd name="connsiteX61" fmla="*/ 688561 w 1656097"/>
                    <a:gd name="connsiteY61" fmla="*/ 172338 h 1656098"/>
                    <a:gd name="connsiteX62" fmla="*/ 697415 w 1656097"/>
                    <a:gd name="connsiteY62" fmla="*/ 170987 h 1656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1656097" h="1656098">
                      <a:moveTo>
                        <a:pt x="734066" y="0"/>
                      </a:moveTo>
                      <a:lnTo>
                        <a:pt x="922032" y="0"/>
                      </a:lnTo>
                      <a:lnTo>
                        <a:pt x="958682" y="170987"/>
                      </a:lnTo>
                      <a:lnTo>
                        <a:pt x="967537" y="172338"/>
                      </a:lnTo>
                      <a:lnTo>
                        <a:pt x="1042604" y="194634"/>
                      </a:lnTo>
                      <a:lnTo>
                        <a:pt x="1160682" y="63947"/>
                      </a:lnTo>
                      <a:lnTo>
                        <a:pt x="1323465" y="157929"/>
                      </a:lnTo>
                      <a:lnTo>
                        <a:pt x="1271151" y="319877"/>
                      </a:lnTo>
                      <a:lnTo>
                        <a:pt x="1280994" y="327054"/>
                      </a:lnTo>
                      <a:cubicBezTo>
                        <a:pt x="1299308" y="342918"/>
                        <a:pt x="1316780" y="359726"/>
                        <a:pt x="1333335" y="377405"/>
                      </a:cubicBezTo>
                      <a:lnTo>
                        <a:pt x="1338950" y="384065"/>
                      </a:lnTo>
                      <a:lnTo>
                        <a:pt x="1498169" y="332634"/>
                      </a:lnTo>
                      <a:lnTo>
                        <a:pt x="1592152" y="495417"/>
                      </a:lnTo>
                      <a:lnTo>
                        <a:pt x="1473528" y="602595"/>
                      </a:lnTo>
                      <a:lnTo>
                        <a:pt x="1483127" y="626411"/>
                      </a:lnTo>
                      <a:lnTo>
                        <a:pt x="1501984" y="701032"/>
                      </a:lnTo>
                      <a:lnTo>
                        <a:pt x="1656097" y="734067"/>
                      </a:lnTo>
                      <a:lnTo>
                        <a:pt x="1656097" y="922032"/>
                      </a:lnTo>
                      <a:lnTo>
                        <a:pt x="1511749" y="952973"/>
                      </a:lnTo>
                      <a:lnTo>
                        <a:pt x="1506114" y="989892"/>
                      </a:lnTo>
                      <a:cubicBezTo>
                        <a:pt x="1502081" y="1009604"/>
                        <a:pt x="1497209" y="1029011"/>
                        <a:pt x="1491538" y="1048074"/>
                      </a:cubicBezTo>
                      <a:lnTo>
                        <a:pt x="1485827" y="1064617"/>
                      </a:lnTo>
                      <a:lnTo>
                        <a:pt x="1592152" y="1160683"/>
                      </a:lnTo>
                      <a:lnTo>
                        <a:pt x="1498169" y="1323465"/>
                      </a:lnTo>
                      <a:lnTo>
                        <a:pt x="1367507" y="1281258"/>
                      </a:lnTo>
                      <a:lnTo>
                        <a:pt x="1351398" y="1303350"/>
                      </a:lnTo>
                      <a:cubicBezTo>
                        <a:pt x="1335535" y="1321664"/>
                        <a:pt x="1318727" y="1339136"/>
                        <a:pt x="1301049" y="1355691"/>
                      </a:cubicBezTo>
                      <a:lnTo>
                        <a:pt x="1282493" y="1371332"/>
                      </a:lnTo>
                      <a:lnTo>
                        <a:pt x="1323465" y="1498169"/>
                      </a:lnTo>
                      <a:lnTo>
                        <a:pt x="1160682" y="1592152"/>
                      </a:lnTo>
                      <a:lnTo>
                        <a:pt x="1074277" y="1496521"/>
                      </a:lnTo>
                      <a:lnTo>
                        <a:pt x="1052042" y="1505484"/>
                      </a:lnTo>
                      <a:lnTo>
                        <a:pt x="948719" y="1531593"/>
                      </a:lnTo>
                      <a:lnTo>
                        <a:pt x="922032" y="1656098"/>
                      </a:lnTo>
                      <a:lnTo>
                        <a:pt x="734066" y="1656098"/>
                      </a:lnTo>
                      <a:lnTo>
                        <a:pt x="707323" y="1531333"/>
                      </a:lnTo>
                      <a:lnTo>
                        <a:pt x="688561" y="1528470"/>
                      </a:lnTo>
                      <a:lnTo>
                        <a:pt x="581645" y="1496716"/>
                      </a:lnTo>
                      <a:lnTo>
                        <a:pt x="495416" y="1592152"/>
                      </a:lnTo>
                      <a:lnTo>
                        <a:pt x="332634" y="1498169"/>
                      </a:lnTo>
                      <a:lnTo>
                        <a:pt x="373389" y="1372000"/>
                      </a:lnTo>
                      <a:lnTo>
                        <a:pt x="293970" y="1290661"/>
                      </a:lnTo>
                      <a:lnTo>
                        <a:pt x="287662" y="1281558"/>
                      </a:lnTo>
                      <a:lnTo>
                        <a:pt x="157930" y="1323465"/>
                      </a:lnTo>
                      <a:lnTo>
                        <a:pt x="63947" y="1160683"/>
                      </a:lnTo>
                      <a:lnTo>
                        <a:pt x="170348" y="1064548"/>
                      </a:lnTo>
                      <a:lnTo>
                        <a:pt x="159896" y="1031651"/>
                      </a:lnTo>
                      <a:lnTo>
                        <a:pt x="144063" y="952912"/>
                      </a:lnTo>
                      <a:lnTo>
                        <a:pt x="0" y="922032"/>
                      </a:lnTo>
                      <a:lnTo>
                        <a:pt x="0" y="734067"/>
                      </a:lnTo>
                      <a:lnTo>
                        <a:pt x="152682" y="701339"/>
                      </a:lnTo>
                      <a:lnTo>
                        <a:pt x="159896" y="669158"/>
                      </a:lnTo>
                      <a:lnTo>
                        <a:pt x="182923" y="602913"/>
                      </a:lnTo>
                      <a:lnTo>
                        <a:pt x="63947" y="495417"/>
                      </a:lnTo>
                      <a:lnTo>
                        <a:pt x="157930" y="332634"/>
                      </a:lnTo>
                      <a:lnTo>
                        <a:pt x="318389" y="384465"/>
                      </a:lnTo>
                      <a:lnTo>
                        <a:pt x="353537" y="346539"/>
                      </a:lnTo>
                      <a:lnTo>
                        <a:pt x="385166" y="320558"/>
                      </a:lnTo>
                      <a:lnTo>
                        <a:pt x="332634" y="157929"/>
                      </a:lnTo>
                      <a:lnTo>
                        <a:pt x="495416" y="63947"/>
                      </a:lnTo>
                      <a:lnTo>
                        <a:pt x="612546" y="193585"/>
                      </a:lnTo>
                      <a:lnTo>
                        <a:pt x="688561" y="172338"/>
                      </a:lnTo>
                      <a:lnTo>
                        <a:pt x="697415" y="1709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E2E2E2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50800" dist="25400" dir="2700000" algn="tl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2489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4" name="椭圆 63"/>
                <p:cNvSpPr/>
                <p:nvPr/>
              </p:nvSpPr>
              <p:spPr>
                <a:xfrm>
                  <a:off x="5189938" y="1995474"/>
                  <a:ext cx="1129900" cy="1129900"/>
                </a:xfrm>
                <a:prstGeom prst="ellipse">
                  <a:avLst/>
                </a:prstGeom>
                <a:solidFill>
                  <a:srgbClr val="16A292"/>
                </a:solidFill>
                <a:ln w="19050"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50800" dist="254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89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5" name="椭圆 64"/>
                <p:cNvSpPr/>
                <p:nvPr/>
              </p:nvSpPr>
              <p:spPr>
                <a:xfrm>
                  <a:off x="5290509" y="2100373"/>
                  <a:ext cx="928760" cy="928759"/>
                </a:xfrm>
                <a:prstGeom prst="ellipse">
                  <a:avLst/>
                </a:prstGeom>
                <a:gradFill>
                  <a:gsLst>
                    <a:gs pos="0">
                      <a:srgbClr val="F3F3F3"/>
                    </a:gs>
                    <a:gs pos="42000">
                      <a:srgbClr val="F1F1F1"/>
                    </a:gs>
                    <a:gs pos="19000">
                      <a:srgbClr val="FBFBFB"/>
                    </a:gs>
                    <a:gs pos="100000">
                      <a:srgbClr val="E6E6E6"/>
                    </a:gs>
                    <a:gs pos="71000">
                      <a:srgbClr val="E6E6E6"/>
                    </a:gs>
                  </a:gsLst>
                  <a:lin ang="0" scaled="0"/>
                </a:gradFill>
                <a:ln w="19050">
                  <a:gradFill flip="none" rotWithShape="1">
                    <a:gsLst>
                      <a:gs pos="100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88900" dist="38100" dir="2700000" algn="tl" rotWithShape="0">
                    <a:prstClr val="black">
                      <a:alpha val="3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89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53" name="组合 127"/>
            <p:cNvGrpSpPr/>
            <p:nvPr/>
          </p:nvGrpSpPr>
          <p:grpSpPr>
            <a:xfrm>
              <a:off x="9085173" y="4454347"/>
              <a:ext cx="1000117" cy="612519"/>
              <a:chOff x="4123036" y="1134371"/>
              <a:chExt cx="1000117" cy="612519"/>
            </a:xfrm>
          </p:grpSpPr>
          <p:sp>
            <p:nvSpPr>
              <p:cNvPr id="59" name="文本框 101"/>
              <p:cNvSpPr txBox="1"/>
              <p:nvPr/>
            </p:nvSpPr>
            <p:spPr>
              <a:xfrm>
                <a:off x="4123036" y="1134371"/>
                <a:ext cx="10001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rgbClr val="16A29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800" dirty="0">
                  <a:solidFill>
                    <a:srgbClr val="16A29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文本框 102"/>
              <p:cNvSpPr txBox="1"/>
              <p:nvPr/>
            </p:nvSpPr>
            <p:spPr>
              <a:xfrm>
                <a:off x="4200032" y="1490345"/>
                <a:ext cx="895896" cy="256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67" dirty="0">
                    <a:solidFill>
                      <a:srgbClr val="16A29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endParaRPr lang="zh-CN" altLang="en-US" sz="1067" dirty="0">
                  <a:solidFill>
                    <a:srgbClr val="16A29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7" name="文本框 65"/>
            <p:cNvSpPr txBox="1"/>
            <p:nvPr/>
          </p:nvSpPr>
          <p:spPr>
            <a:xfrm>
              <a:off x="8714733" y="2767574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8787385" y="2399931"/>
              <a:ext cx="1576392" cy="34923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68"/>
            <p:cNvSpPr txBox="1"/>
            <p:nvPr/>
          </p:nvSpPr>
          <p:spPr>
            <a:xfrm>
              <a:off x="9078818" y="1507198"/>
              <a:ext cx="10001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16A29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66" name="椭圆 7"/>
          <p:cNvSpPr/>
          <p:nvPr/>
        </p:nvSpPr>
        <p:spPr>
          <a:xfrm>
            <a:off x="1498887" y="1352036"/>
            <a:ext cx="2310176" cy="1155088"/>
          </a:xfrm>
          <a:custGeom>
            <a:avLst/>
            <a:gdLst>
              <a:gd name="connsiteX0" fmla="*/ 0 w 2310175"/>
              <a:gd name="connsiteY0" fmla="*/ 1155088 h 2310175"/>
              <a:gd name="connsiteX1" fmla="*/ 1155088 w 2310175"/>
              <a:gd name="connsiteY1" fmla="*/ 0 h 2310175"/>
              <a:gd name="connsiteX2" fmla="*/ 2310176 w 2310175"/>
              <a:gd name="connsiteY2" fmla="*/ 1155088 h 2310175"/>
              <a:gd name="connsiteX3" fmla="*/ 1155088 w 2310175"/>
              <a:gd name="connsiteY3" fmla="*/ 2310176 h 2310175"/>
              <a:gd name="connsiteX4" fmla="*/ 0 w 2310175"/>
              <a:gd name="connsiteY4" fmla="*/ 1155088 h 2310175"/>
              <a:gd name="connsiteX0" fmla="*/ 1155088 w 2310176"/>
              <a:gd name="connsiteY0" fmla="*/ 2310176 h 2401616"/>
              <a:gd name="connsiteX1" fmla="*/ 0 w 2310176"/>
              <a:gd name="connsiteY1" fmla="*/ 1155088 h 2401616"/>
              <a:gd name="connsiteX2" fmla="*/ 1155088 w 2310176"/>
              <a:gd name="connsiteY2" fmla="*/ 0 h 2401616"/>
              <a:gd name="connsiteX3" fmla="*/ 2310176 w 2310176"/>
              <a:gd name="connsiteY3" fmla="*/ 1155088 h 2401616"/>
              <a:gd name="connsiteX4" fmla="*/ 1246528 w 2310176"/>
              <a:gd name="connsiteY4" fmla="*/ 2401616 h 2401616"/>
              <a:gd name="connsiteX0" fmla="*/ 1155088 w 2310176"/>
              <a:gd name="connsiteY0" fmla="*/ 2310176 h 2310176"/>
              <a:gd name="connsiteX1" fmla="*/ 0 w 2310176"/>
              <a:gd name="connsiteY1" fmla="*/ 1155088 h 2310176"/>
              <a:gd name="connsiteX2" fmla="*/ 1155088 w 2310176"/>
              <a:gd name="connsiteY2" fmla="*/ 0 h 2310176"/>
              <a:gd name="connsiteX3" fmla="*/ 2310176 w 2310176"/>
              <a:gd name="connsiteY3" fmla="*/ 1155088 h 2310176"/>
              <a:gd name="connsiteX0" fmla="*/ 0 w 2310176"/>
              <a:gd name="connsiteY0" fmla="*/ 1155088 h 1155088"/>
              <a:gd name="connsiteX1" fmla="*/ 1155088 w 2310176"/>
              <a:gd name="connsiteY1" fmla="*/ 0 h 1155088"/>
              <a:gd name="connsiteX2" fmla="*/ 2310176 w 2310176"/>
              <a:gd name="connsiteY2" fmla="*/ 1155088 h 115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10176" h="1155088">
                <a:moveTo>
                  <a:pt x="0" y="1155088"/>
                </a:moveTo>
                <a:cubicBezTo>
                  <a:pt x="0" y="517151"/>
                  <a:pt x="517151" y="0"/>
                  <a:pt x="1155088" y="0"/>
                </a:cubicBezTo>
                <a:cubicBezTo>
                  <a:pt x="1793025" y="0"/>
                  <a:pt x="2310176" y="517151"/>
                  <a:pt x="2310176" y="1155088"/>
                </a:cubicBezTo>
              </a:path>
            </a:pathLst>
          </a:custGeom>
          <a:noFill/>
          <a:ln w="381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89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椭圆 7"/>
          <p:cNvSpPr/>
          <p:nvPr/>
        </p:nvSpPr>
        <p:spPr>
          <a:xfrm>
            <a:off x="6145559" y="1352036"/>
            <a:ext cx="2310176" cy="1155088"/>
          </a:xfrm>
          <a:custGeom>
            <a:avLst/>
            <a:gdLst>
              <a:gd name="connsiteX0" fmla="*/ 0 w 2310175"/>
              <a:gd name="connsiteY0" fmla="*/ 1155088 h 2310175"/>
              <a:gd name="connsiteX1" fmla="*/ 1155088 w 2310175"/>
              <a:gd name="connsiteY1" fmla="*/ 0 h 2310175"/>
              <a:gd name="connsiteX2" fmla="*/ 2310176 w 2310175"/>
              <a:gd name="connsiteY2" fmla="*/ 1155088 h 2310175"/>
              <a:gd name="connsiteX3" fmla="*/ 1155088 w 2310175"/>
              <a:gd name="connsiteY3" fmla="*/ 2310176 h 2310175"/>
              <a:gd name="connsiteX4" fmla="*/ 0 w 2310175"/>
              <a:gd name="connsiteY4" fmla="*/ 1155088 h 2310175"/>
              <a:gd name="connsiteX0" fmla="*/ 1155088 w 2310176"/>
              <a:gd name="connsiteY0" fmla="*/ 2310176 h 2401616"/>
              <a:gd name="connsiteX1" fmla="*/ 0 w 2310176"/>
              <a:gd name="connsiteY1" fmla="*/ 1155088 h 2401616"/>
              <a:gd name="connsiteX2" fmla="*/ 1155088 w 2310176"/>
              <a:gd name="connsiteY2" fmla="*/ 0 h 2401616"/>
              <a:gd name="connsiteX3" fmla="*/ 2310176 w 2310176"/>
              <a:gd name="connsiteY3" fmla="*/ 1155088 h 2401616"/>
              <a:gd name="connsiteX4" fmla="*/ 1246528 w 2310176"/>
              <a:gd name="connsiteY4" fmla="*/ 2401616 h 2401616"/>
              <a:gd name="connsiteX0" fmla="*/ 1155088 w 2310176"/>
              <a:gd name="connsiteY0" fmla="*/ 2310176 h 2310176"/>
              <a:gd name="connsiteX1" fmla="*/ 0 w 2310176"/>
              <a:gd name="connsiteY1" fmla="*/ 1155088 h 2310176"/>
              <a:gd name="connsiteX2" fmla="*/ 1155088 w 2310176"/>
              <a:gd name="connsiteY2" fmla="*/ 0 h 2310176"/>
              <a:gd name="connsiteX3" fmla="*/ 2310176 w 2310176"/>
              <a:gd name="connsiteY3" fmla="*/ 1155088 h 2310176"/>
              <a:gd name="connsiteX0" fmla="*/ 0 w 2310176"/>
              <a:gd name="connsiteY0" fmla="*/ 1155088 h 1155088"/>
              <a:gd name="connsiteX1" fmla="*/ 1155088 w 2310176"/>
              <a:gd name="connsiteY1" fmla="*/ 0 h 1155088"/>
              <a:gd name="connsiteX2" fmla="*/ 2310176 w 2310176"/>
              <a:gd name="connsiteY2" fmla="*/ 1155088 h 115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10176" h="1155088">
                <a:moveTo>
                  <a:pt x="0" y="1155088"/>
                </a:moveTo>
                <a:cubicBezTo>
                  <a:pt x="0" y="517151"/>
                  <a:pt x="517151" y="0"/>
                  <a:pt x="1155088" y="0"/>
                </a:cubicBezTo>
                <a:cubicBezTo>
                  <a:pt x="1793025" y="0"/>
                  <a:pt x="2310176" y="517151"/>
                  <a:pt x="2310176" y="1155088"/>
                </a:cubicBezTo>
              </a:path>
            </a:pathLst>
          </a:custGeom>
          <a:noFill/>
          <a:ln w="381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89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8" name="直接连接符 142"/>
          <p:cNvCxnSpPr/>
          <p:nvPr/>
        </p:nvCxnSpPr>
        <p:spPr>
          <a:xfrm>
            <a:off x="1498887" y="2500887"/>
            <a:ext cx="0" cy="2837461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143"/>
          <p:cNvCxnSpPr/>
          <p:nvPr/>
        </p:nvCxnSpPr>
        <p:spPr>
          <a:xfrm>
            <a:off x="3809061" y="2507125"/>
            <a:ext cx="14515" cy="2378055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144"/>
          <p:cNvCxnSpPr/>
          <p:nvPr/>
        </p:nvCxnSpPr>
        <p:spPr>
          <a:xfrm flipH="1">
            <a:off x="6133754" y="2507125"/>
            <a:ext cx="11807" cy="2378055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145"/>
          <p:cNvCxnSpPr/>
          <p:nvPr/>
        </p:nvCxnSpPr>
        <p:spPr>
          <a:xfrm>
            <a:off x="8455737" y="2507125"/>
            <a:ext cx="47361" cy="2378055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146"/>
          <p:cNvCxnSpPr/>
          <p:nvPr/>
        </p:nvCxnSpPr>
        <p:spPr>
          <a:xfrm>
            <a:off x="10792997" y="2428317"/>
            <a:ext cx="20275" cy="2456863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椭圆 7"/>
          <p:cNvSpPr/>
          <p:nvPr/>
        </p:nvSpPr>
        <p:spPr>
          <a:xfrm flipV="1">
            <a:off x="8503096" y="4885179"/>
            <a:ext cx="2310176" cy="1155088"/>
          </a:xfrm>
          <a:custGeom>
            <a:avLst/>
            <a:gdLst>
              <a:gd name="connsiteX0" fmla="*/ 0 w 2310175"/>
              <a:gd name="connsiteY0" fmla="*/ 1155088 h 2310175"/>
              <a:gd name="connsiteX1" fmla="*/ 1155088 w 2310175"/>
              <a:gd name="connsiteY1" fmla="*/ 0 h 2310175"/>
              <a:gd name="connsiteX2" fmla="*/ 2310176 w 2310175"/>
              <a:gd name="connsiteY2" fmla="*/ 1155088 h 2310175"/>
              <a:gd name="connsiteX3" fmla="*/ 1155088 w 2310175"/>
              <a:gd name="connsiteY3" fmla="*/ 2310176 h 2310175"/>
              <a:gd name="connsiteX4" fmla="*/ 0 w 2310175"/>
              <a:gd name="connsiteY4" fmla="*/ 1155088 h 2310175"/>
              <a:gd name="connsiteX0" fmla="*/ 1155088 w 2310176"/>
              <a:gd name="connsiteY0" fmla="*/ 2310176 h 2401616"/>
              <a:gd name="connsiteX1" fmla="*/ 0 w 2310176"/>
              <a:gd name="connsiteY1" fmla="*/ 1155088 h 2401616"/>
              <a:gd name="connsiteX2" fmla="*/ 1155088 w 2310176"/>
              <a:gd name="connsiteY2" fmla="*/ 0 h 2401616"/>
              <a:gd name="connsiteX3" fmla="*/ 2310176 w 2310176"/>
              <a:gd name="connsiteY3" fmla="*/ 1155088 h 2401616"/>
              <a:gd name="connsiteX4" fmla="*/ 1246528 w 2310176"/>
              <a:gd name="connsiteY4" fmla="*/ 2401616 h 2401616"/>
              <a:gd name="connsiteX0" fmla="*/ 1155088 w 2310176"/>
              <a:gd name="connsiteY0" fmla="*/ 2310176 h 2310176"/>
              <a:gd name="connsiteX1" fmla="*/ 0 w 2310176"/>
              <a:gd name="connsiteY1" fmla="*/ 1155088 h 2310176"/>
              <a:gd name="connsiteX2" fmla="*/ 1155088 w 2310176"/>
              <a:gd name="connsiteY2" fmla="*/ 0 h 2310176"/>
              <a:gd name="connsiteX3" fmla="*/ 2310176 w 2310176"/>
              <a:gd name="connsiteY3" fmla="*/ 1155088 h 2310176"/>
              <a:gd name="connsiteX0" fmla="*/ 0 w 2310176"/>
              <a:gd name="connsiteY0" fmla="*/ 1155088 h 1155088"/>
              <a:gd name="connsiteX1" fmla="*/ 1155088 w 2310176"/>
              <a:gd name="connsiteY1" fmla="*/ 0 h 1155088"/>
              <a:gd name="connsiteX2" fmla="*/ 2310176 w 2310176"/>
              <a:gd name="connsiteY2" fmla="*/ 1155088 h 115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10176" h="1155088">
                <a:moveTo>
                  <a:pt x="0" y="1155088"/>
                </a:moveTo>
                <a:cubicBezTo>
                  <a:pt x="0" y="517151"/>
                  <a:pt x="517151" y="0"/>
                  <a:pt x="1155088" y="0"/>
                </a:cubicBezTo>
                <a:cubicBezTo>
                  <a:pt x="1793025" y="0"/>
                  <a:pt x="2310176" y="517151"/>
                  <a:pt x="2310176" y="1155088"/>
                </a:cubicBezTo>
              </a:path>
            </a:pathLst>
          </a:custGeom>
          <a:noFill/>
          <a:ln w="381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89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椭圆 7"/>
          <p:cNvSpPr/>
          <p:nvPr/>
        </p:nvSpPr>
        <p:spPr>
          <a:xfrm flipV="1">
            <a:off x="3823576" y="4885179"/>
            <a:ext cx="2310176" cy="1155088"/>
          </a:xfrm>
          <a:custGeom>
            <a:avLst/>
            <a:gdLst>
              <a:gd name="connsiteX0" fmla="*/ 0 w 2310175"/>
              <a:gd name="connsiteY0" fmla="*/ 1155088 h 2310175"/>
              <a:gd name="connsiteX1" fmla="*/ 1155088 w 2310175"/>
              <a:gd name="connsiteY1" fmla="*/ 0 h 2310175"/>
              <a:gd name="connsiteX2" fmla="*/ 2310176 w 2310175"/>
              <a:gd name="connsiteY2" fmla="*/ 1155088 h 2310175"/>
              <a:gd name="connsiteX3" fmla="*/ 1155088 w 2310175"/>
              <a:gd name="connsiteY3" fmla="*/ 2310176 h 2310175"/>
              <a:gd name="connsiteX4" fmla="*/ 0 w 2310175"/>
              <a:gd name="connsiteY4" fmla="*/ 1155088 h 2310175"/>
              <a:gd name="connsiteX0" fmla="*/ 1155088 w 2310176"/>
              <a:gd name="connsiteY0" fmla="*/ 2310176 h 2401616"/>
              <a:gd name="connsiteX1" fmla="*/ 0 w 2310176"/>
              <a:gd name="connsiteY1" fmla="*/ 1155088 h 2401616"/>
              <a:gd name="connsiteX2" fmla="*/ 1155088 w 2310176"/>
              <a:gd name="connsiteY2" fmla="*/ 0 h 2401616"/>
              <a:gd name="connsiteX3" fmla="*/ 2310176 w 2310176"/>
              <a:gd name="connsiteY3" fmla="*/ 1155088 h 2401616"/>
              <a:gd name="connsiteX4" fmla="*/ 1246528 w 2310176"/>
              <a:gd name="connsiteY4" fmla="*/ 2401616 h 2401616"/>
              <a:gd name="connsiteX0" fmla="*/ 1155088 w 2310176"/>
              <a:gd name="connsiteY0" fmla="*/ 2310176 h 2310176"/>
              <a:gd name="connsiteX1" fmla="*/ 0 w 2310176"/>
              <a:gd name="connsiteY1" fmla="*/ 1155088 h 2310176"/>
              <a:gd name="connsiteX2" fmla="*/ 1155088 w 2310176"/>
              <a:gd name="connsiteY2" fmla="*/ 0 h 2310176"/>
              <a:gd name="connsiteX3" fmla="*/ 2310176 w 2310176"/>
              <a:gd name="connsiteY3" fmla="*/ 1155088 h 2310176"/>
              <a:gd name="connsiteX0" fmla="*/ 0 w 2310176"/>
              <a:gd name="connsiteY0" fmla="*/ 1155088 h 1155088"/>
              <a:gd name="connsiteX1" fmla="*/ 1155088 w 2310176"/>
              <a:gd name="connsiteY1" fmla="*/ 0 h 1155088"/>
              <a:gd name="connsiteX2" fmla="*/ 2310176 w 2310176"/>
              <a:gd name="connsiteY2" fmla="*/ 1155088 h 115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10176" h="1155088">
                <a:moveTo>
                  <a:pt x="0" y="1155088"/>
                </a:moveTo>
                <a:cubicBezTo>
                  <a:pt x="0" y="517151"/>
                  <a:pt x="517151" y="0"/>
                  <a:pt x="1155088" y="0"/>
                </a:cubicBezTo>
                <a:cubicBezTo>
                  <a:pt x="1793025" y="0"/>
                  <a:pt x="2310176" y="517151"/>
                  <a:pt x="2310176" y="1155088"/>
                </a:cubicBezTo>
              </a:path>
            </a:pathLst>
          </a:custGeom>
          <a:noFill/>
          <a:ln w="381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89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5" name="组 74"/>
          <p:cNvGrpSpPr/>
          <p:nvPr/>
        </p:nvGrpSpPr>
        <p:grpSpPr>
          <a:xfrm>
            <a:off x="193707" y="214517"/>
            <a:ext cx="1386899" cy="1025065"/>
            <a:chOff x="1295467" y="1892829"/>
            <a:chExt cx="3727357" cy="2754909"/>
          </a:xfrm>
        </p:grpSpPr>
        <p:sp>
          <p:nvSpPr>
            <p:cNvPr id="76" name="椭圆 75"/>
            <p:cNvSpPr/>
            <p:nvPr/>
          </p:nvSpPr>
          <p:spPr>
            <a:xfrm>
              <a:off x="3023659" y="3427943"/>
              <a:ext cx="1219795" cy="12197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108692"/>
                  </a:gs>
                  <a:gs pos="0">
                    <a:srgbClr val="16B2C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1871531" y="1892829"/>
              <a:ext cx="2107771" cy="2107771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89A13D"/>
                  </a:gs>
                  <a:gs pos="0">
                    <a:srgbClr val="B2D138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1295467" y="2852936"/>
              <a:ext cx="838232" cy="838232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4559829" y="2468893"/>
              <a:ext cx="462995" cy="4629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177609" y="2877943"/>
              <a:ext cx="1100000" cy="1100000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1" name="TextBox 3"/>
            <p:cNvSpPr txBox="1"/>
            <p:nvPr/>
          </p:nvSpPr>
          <p:spPr>
            <a:xfrm>
              <a:off x="3119669" y="2956020"/>
              <a:ext cx="1215879" cy="524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2" name="矩形 81"/>
          <p:cNvSpPr/>
          <p:nvPr/>
        </p:nvSpPr>
        <p:spPr>
          <a:xfrm>
            <a:off x="1445536" y="570522"/>
            <a:ext cx="1723549" cy="40011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2000" b="1" dirty="0" smtClean="0">
                <a:solidFill>
                  <a:srgbClr val="EA4F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2000" b="1" dirty="0">
              <a:solidFill>
                <a:srgbClr val="EA4F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108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08333E-6 1.85185E-6 L -2.08333E-6 -0.05509 " pathEditMode="relative" rAng="0" ptsTypes="AA">
                                      <p:cBhvr>
                                        <p:cTn id="18" dur="5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5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08333E-6 1.85185E-6 L -2.08333E-6 -0.05509 " pathEditMode="relative" rAng="0" ptsTypes="AA">
                                      <p:cBhvr>
                                        <p:cTn id="41" dur="5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55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5E-6 0.0551 L 5E-6 -4.81481E-6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55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2.08333E-6 0.0551 L 2.08333E-6 -4.81481E-6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7" grpId="0" animBg="1"/>
      <p:bldP spid="73" grpId="0" animBg="1"/>
      <p:bldP spid="7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73405" y="1947304"/>
            <a:ext cx="1256659" cy="1445744"/>
            <a:chOff x="3544888" y="1419225"/>
            <a:chExt cx="1012825" cy="1165225"/>
          </a:xfrm>
        </p:grpSpPr>
        <p:sp>
          <p:nvSpPr>
            <p:cNvPr id="3" name="Freeform 7"/>
            <p:cNvSpPr>
              <a:spLocks/>
            </p:cNvSpPr>
            <p:nvPr/>
          </p:nvSpPr>
          <p:spPr bwMode="auto">
            <a:xfrm>
              <a:off x="3606983" y="149066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3544888" y="1419225"/>
              <a:ext cx="1012825" cy="1165225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5" name="Freeform 24"/>
          <p:cNvSpPr>
            <a:spLocks noEditPoints="1"/>
          </p:cNvSpPr>
          <p:nvPr/>
        </p:nvSpPr>
        <p:spPr bwMode="auto">
          <a:xfrm>
            <a:off x="5171017" y="2435226"/>
            <a:ext cx="465667" cy="469900"/>
          </a:xfrm>
          <a:custGeom>
            <a:avLst/>
            <a:gdLst>
              <a:gd name="T0" fmla="*/ 52 w 105"/>
              <a:gd name="T1" fmla="*/ 0 h 106"/>
              <a:gd name="T2" fmla="*/ 89 w 105"/>
              <a:gd name="T3" fmla="*/ 16 h 106"/>
              <a:gd name="T4" fmla="*/ 90 w 105"/>
              <a:gd name="T5" fmla="*/ 16 h 106"/>
              <a:gd name="T6" fmla="*/ 105 w 105"/>
              <a:gd name="T7" fmla="*/ 53 h 106"/>
              <a:gd name="T8" fmla="*/ 89 w 105"/>
              <a:gd name="T9" fmla="*/ 90 h 106"/>
              <a:gd name="T10" fmla="*/ 89 w 105"/>
              <a:gd name="T11" fmla="*/ 90 h 106"/>
              <a:gd name="T12" fmla="*/ 52 w 105"/>
              <a:gd name="T13" fmla="*/ 106 h 106"/>
              <a:gd name="T14" fmla="*/ 15 w 105"/>
              <a:gd name="T15" fmla="*/ 90 h 106"/>
              <a:gd name="T16" fmla="*/ 0 w 105"/>
              <a:gd name="T17" fmla="*/ 53 h 106"/>
              <a:gd name="T18" fmla="*/ 15 w 105"/>
              <a:gd name="T19" fmla="*/ 16 h 106"/>
              <a:gd name="T20" fmla="*/ 15 w 105"/>
              <a:gd name="T21" fmla="*/ 16 h 106"/>
              <a:gd name="T22" fmla="*/ 15 w 105"/>
              <a:gd name="T23" fmla="*/ 16 h 106"/>
              <a:gd name="T24" fmla="*/ 52 w 105"/>
              <a:gd name="T25" fmla="*/ 0 h 106"/>
              <a:gd name="T26" fmla="*/ 75 w 105"/>
              <a:gd name="T27" fmla="*/ 49 h 106"/>
              <a:gd name="T28" fmla="*/ 75 w 105"/>
              <a:gd name="T29" fmla="*/ 49 h 106"/>
              <a:gd name="T30" fmla="*/ 56 w 105"/>
              <a:gd name="T31" fmla="*/ 49 h 106"/>
              <a:gd name="T32" fmla="*/ 56 w 105"/>
              <a:gd name="T33" fmla="*/ 17 h 106"/>
              <a:gd name="T34" fmla="*/ 52 w 105"/>
              <a:gd name="T35" fmla="*/ 13 h 106"/>
              <a:gd name="T36" fmla="*/ 48 w 105"/>
              <a:gd name="T37" fmla="*/ 17 h 106"/>
              <a:gd name="T38" fmla="*/ 48 w 105"/>
              <a:gd name="T39" fmla="*/ 53 h 106"/>
              <a:gd name="T40" fmla="*/ 48 w 105"/>
              <a:gd name="T41" fmla="*/ 53 h 106"/>
              <a:gd name="T42" fmla="*/ 52 w 105"/>
              <a:gd name="T43" fmla="*/ 57 h 106"/>
              <a:gd name="T44" fmla="*/ 75 w 105"/>
              <a:gd name="T45" fmla="*/ 57 h 106"/>
              <a:gd name="T46" fmla="*/ 79 w 105"/>
              <a:gd name="T47" fmla="*/ 53 h 106"/>
              <a:gd name="T48" fmla="*/ 75 w 105"/>
              <a:gd name="T49" fmla="*/ 49 h 106"/>
              <a:gd name="T50" fmla="*/ 84 w 105"/>
              <a:gd name="T51" fmla="*/ 22 h 106"/>
              <a:gd name="T52" fmla="*/ 84 w 105"/>
              <a:gd name="T53" fmla="*/ 22 h 106"/>
              <a:gd name="T54" fmla="*/ 52 w 105"/>
              <a:gd name="T55" fmla="*/ 8 h 106"/>
              <a:gd name="T56" fmla="*/ 21 w 105"/>
              <a:gd name="T57" fmla="*/ 21 h 106"/>
              <a:gd name="T58" fmla="*/ 21 w 105"/>
              <a:gd name="T59" fmla="*/ 22 h 106"/>
              <a:gd name="T60" fmla="*/ 8 w 105"/>
              <a:gd name="T61" fmla="*/ 53 h 106"/>
              <a:gd name="T62" fmla="*/ 21 w 105"/>
              <a:gd name="T63" fmla="*/ 84 h 106"/>
              <a:gd name="T64" fmla="*/ 52 w 105"/>
              <a:gd name="T65" fmla="*/ 98 h 106"/>
              <a:gd name="T66" fmla="*/ 83 w 105"/>
              <a:gd name="T67" fmla="*/ 85 h 106"/>
              <a:gd name="T68" fmla="*/ 84 w 105"/>
              <a:gd name="T69" fmla="*/ 84 h 106"/>
              <a:gd name="T70" fmla="*/ 97 w 105"/>
              <a:gd name="T71" fmla="*/ 53 h 106"/>
              <a:gd name="T72" fmla="*/ 84 w 105"/>
              <a:gd name="T73" fmla="*/ 22 h 106"/>
              <a:gd name="T74" fmla="*/ 84 w 105"/>
              <a:gd name="T75" fmla="*/ 2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06">
                <a:moveTo>
                  <a:pt x="52" y="0"/>
                </a:moveTo>
                <a:cubicBezTo>
                  <a:pt x="67" y="0"/>
                  <a:pt x="80" y="6"/>
                  <a:pt x="89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9" y="26"/>
                  <a:pt x="105" y="39"/>
                  <a:pt x="105" y="53"/>
                </a:cubicBezTo>
                <a:cubicBezTo>
                  <a:pt x="105" y="68"/>
                  <a:pt x="99" y="81"/>
                  <a:pt x="89" y="90"/>
                </a:cubicBezTo>
                <a:cubicBezTo>
                  <a:pt x="89" y="90"/>
                  <a:pt x="89" y="90"/>
                  <a:pt x="89" y="90"/>
                </a:cubicBezTo>
                <a:cubicBezTo>
                  <a:pt x="80" y="100"/>
                  <a:pt x="67" y="106"/>
                  <a:pt x="52" y="106"/>
                </a:cubicBezTo>
                <a:cubicBezTo>
                  <a:pt x="38" y="106"/>
                  <a:pt x="24" y="100"/>
                  <a:pt x="15" y="90"/>
                </a:cubicBezTo>
                <a:cubicBezTo>
                  <a:pt x="5" y="81"/>
                  <a:pt x="0" y="68"/>
                  <a:pt x="0" y="53"/>
                </a:cubicBezTo>
                <a:cubicBezTo>
                  <a:pt x="0" y="39"/>
                  <a:pt x="5" y="25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24" y="6"/>
                  <a:pt x="38" y="0"/>
                  <a:pt x="52" y="0"/>
                </a:cubicBezTo>
                <a:close/>
                <a:moveTo>
                  <a:pt x="75" y="49"/>
                </a:moveTo>
                <a:cubicBezTo>
                  <a:pt x="75" y="49"/>
                  <a:pt x="75" y="49"/>
                  <a:pt x="75" y="49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4" y="13"/>
                  <a:pt x="52" y="13"/>
                </a:cubicBezTo>
                <a:cubicBezTo>
                  <a:pt x="50" y="13"/>
                  <a:pt x="48" y="15"/>
                  <a:pt x="48" y="17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5"/>
                  <a:pt x="50" y="57"/>
                  <a:pt x="52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7" y="57"/>
                  <a:pt x="79" y="55"/>
                  <a:pt x="79" y="53"/>
                </a:cubicBezTo>
                <a:cubicBezTo>
                  <a:pt x="79" y="51"/>
                  <a:pt x="77" y="49"/>
                  <a:pt x="75" y="49"/>
                </a:cubicBezTo>
                <a:close/>
                <a:moveTo>
                  <a:pt x="84" y="22"/>
                </a:moveTo>
                <a:cubicBezTo>
                  <a:pt x="84" y="22"/>
                  <a:pt x="84" y="22"/>
                  <a:pt x="84" y="22"/>
                </a:cubicBezTo>
                <a:cubicBezTo>
                  <a:pt x="76" y="13"/>
                  <a:pt x="64" y="8"/>
                  <a:pt x="52" y="8"/>
                </a:cubicBezTo>
                <a:cubicBezTo>
                  <a:pt x="40" y="8"/>
                  <a:pt x="29" y="13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13" y="30"/>
                  <a:pt x="8" y="41"/>
                  <a:pt x="8" y="53"/>
                </a:cubicBezTo>
                <a:cubicBezTo>
                  <a:pt x="8" y="65"/>
                  <a:pt x="13" y="76"/>
                  <a:pt x="21" y="84"/>
                </a:cubicBezTo>
                <a:cubicBezTo>
                  <a:pt x="29" y="93"/>
                  <a:pt x="40" y="98"/>
                  <a:pt x="52" y="98"/>
                </a:cubicBezTo>
                <a:cubicBezTo>
                  <a:pt x="64" y="98"/>
                  <a:pt x="75" y="93"/>
                  <a:pt x="83" y="85"/>
                </a:cubicBezTo>
                <a:cubicBezTo>
                  <a:pt x="84" y="84"/>
                  <a:pt x="84" y="84"/>
                  <a:pt x="84" y="84"/>
                </a:cubicBezTo>
                <a:cubicBezTo>
                  <a:pt x="92" y="76"/>
                  <a:pt x="97" y="65"/>
                  <a:pt x="97" y="53"/>
                </a:cubicBezTo>
                <a:cubicBezTo>
                  <a:pt x="97" y="41"/>
                  <a:pt x="92" y="30"/>
                  <a:pt x="84" y="22"/>
                </a:cubicBezTo>
                <a:cubicBezTo>
                  <a:pt x="84" y="22"/>
                  <a:pt x="84" y="22"/>
                  <a:pt x="84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6" name="Rectangle 30"/>
          <p:cNvSpPr>
            <a:spLocks noChangeArrowheads="1"/>
          </p:cNvSpPr>
          <p:nvPr/>
        </p:nvSpPr>
        <p:spPr bwMode="auto">
          <a:xfrm>
            <a:off x="7700434" y="2215092"/>
            <a:ext cx="3291417" cy="1046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667" b="1" dirty="0">
                <a:solidFill>
                  <a:schemeClr val="bg1">
                    <a:lumMod val="50000"/>
                  </a:schemeClr>
                </a:solidFill>
              </a:rPr>
              <a:t>02</a:t>
            </a:r>
            <a:endParaRPr lang="zh-CN" altLang="en-US" sz="2667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7" name="Rectangle 31"/>
          <p:cNvSpPr>
            <a:spLocks noChangeArrowheads="1"/>
          </p:cNvSpPr>
          <p:nvPr/>
        </p:nvSpPr>
        <p:spPr bwMode="auto">
          <a:xfrm>
            <a:off x="8437034" y="3417359"/>
            <a:ext cx="3291417" cy="1046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667" b="1" dirty="0">
                <a:solidFill>
                  <a:schemeClr val="bg1">
                    <a:lumMod val="50000"/>
                  </a:schemeClr>
                </a:solidFill>
              </a:rPr>
              <a:t>04</a:t>
            </a:r>
            <a:endParaRPr lang="zh-CN" altLang="en-US" sz="2667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8" name="Rectangle 32"/>
          <p:cNvSpPr>
            <a:spLocks noChangeArrowheads="1"/>
          </p:cNvSpPr>
          <p:nvPr/>
        </p:nvSpPr>
        <p:spPr bwMode="auto">
          <a:xfrm>
            <a:off x="7700434" y="4611159"/>
            <a:ext cx="3291417" cy="1046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2667" b="1" dirty="0">
                <a:solidFill>
                  <a:schemeClr val="bg1">
                    <a:lumMod val="50000"/>
                  </a:schemeClr>
                </a:solidFill>
              </a:rPr>
              <a:t>06</a:t>
            </a:r>
            <a:endParaRPr lang="zh-CN" altLang="en-US" sz="2667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9" name="Rectangle 33"/>
          <p:cNvSpPr>
            <a:spLocks noChangeArrowheads="1"/>
          </p:cNvSpPr>
          <p:nvPr/>
        </p:nvSpPr>
        <p:spPr bwMode="auto">
          <a:xfrm>
            <a:off x="1149351" y="2215092"/>
            <a:ext cx="3291416" cy="1046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2667" b="1" dirty="0">
                <a:solidFill>
                  <a:schemeClr val="bg1">
                    <a:lumMod val="50000"/>
                  </a:schemeClr>
                </a:solidFill>
              </a:rPr>
              <a:t>01</a:t>
            </a:r>
            <a:endParaRPr lang="zh-CN" altLang="en-US" sz="2667" b="1" dirty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  <a:spcBef>
                <a:spcPts val="100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10" name="Rectangle 34"/>
          <p:cNvSpPr>
            <a:spLocks noChangeArrowheads="1"/>
          </p:cNvSpPr>
          <p:nvPr/>
        </p:nvSpPr>
        <p:spPr bwMode="auto">
          <a:xfrm>
            <a:off x="478368" y="3417359"/>
            <a:ext cx="3291417" cy="1046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en-US" altLang="zh-CN" sz="2667" b="1" dirty="0">
                <a:solidFill>
                  <a:schemeClr val="bg1">
                    <a:lumMod val="50000"/>
                  </a:schemeClr>
                </a:solidFill>
              </a:rPr>
              <a:t>03</a:t>
            </a:r>
            <a:endParaRPr lang="zh-CN" altLang="en-US" sz="2667" b="1" dirty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  <a:spcBef>
                <a:spcPts val="100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11" name="Rectangle 35"/>
          <p:cNvSpPr>
            <a:spLocks noChangeArrowheads="1"/>
          </p:cNvSpPr>
          <p:nvPr/>
        </p:nvSpPr>
        <p:spPr bwMode="auto">
          <a:xfrm>
            <a:off x="1149351" y="4611159"/>
            <a:ext cx="3291416" cy="1046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en-US" altLang="zh-CN" sz="2667" b="1" dirty="0">
                <a:solidFill>
                  <a:schemeClr val="bg1">
                    <a:lumMod val="50000"/>
                  </a:schemeClr>
                </a:solidFill>
              </a:rPr>
              <a:t>05</a:t>
            </a:r>
            <a:endParaRPr lang="zh-CN" altLang="en-US" sz="2667" b="1" dirty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  <a:spcBef>
                <a:spcPts val="100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grpSp>
        <p:nvGrpSpPr>
          <p:cNvPr id="12" name="组合 2"/>
          <p:cNvGrpSpPr/>
          <p:nvPr/>
        </p:nvGrpSpPr>
        <p:grpSpPr>
          <a:xfrm>
            <a:off x="6157705" y="1947304"/>
            <a:ext cx="1256659" cy="1445744"/>
            <a:chOff x="4583113" y="1419225"/>
            <a:chExt cx="1012825" cy="1165225"/>
          </a:xfrm>
        </p:grpSpPr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4646002" y="149066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4583113" y="1419225"/>
              <a:ext cx="1012825" cy="1165225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15" name="Freeform 27"/>
          <p:cNvSpPr>
            <a:spLocks noEditPoints="1"/>
          </p:cNvSpPr>
          <p:nvPr/>
        </p:nvSpPr>
        <p:spPr bwMode="auto">
          <a:xfrm>
            <a:off x="6612467" y="2443693"/>
            <a:ext cx="383117" cy="452967"/>
          </a:xfrm>
          <a:custGeom>
            <a:avLst/>
            <a:gdLst>
              <a:gd name="T0" fmla="*/ 76 w 86"/>
              <a:gd name="T1" fmla="*/ 1 h 102"/>
              <a:gd name="T2" fmla="*/ 74 w 86"/>
              <a:gd name="T3" fmla="*/ 7 h 102"/>
              <a:gd name="T4" fmla="*/ 86 w 86"/>
              <a:gd name="T5" fmla="*/ 39 h 102"/>
              <a:gd name="T6" fmla="*/ 72 w 86"/>
              <a:gd name="T7" fmla="*/ 72 h 102"/>
              <a:gd name="T8" fmla="*/ 56 w 86"/>
              <a:gd name="T9" fmla="*/ 83 h 102"/>
              <a:gd name="T10" fmla="*/ 42 w 86"/>
              <a:gd name="T11" fmla="*/ 87 h 102"/>
              <a:gd name="T12" fmla="*/ 58 w 86"/>
              <a:gd name="T13" fmla="*/ 94 h 102"/>
              <a:gd name="T14" fmla="*/ 58 w 86"/>
              <a:gd name="T15" fmla="*/ 102 h 102"/>
              <a:gd name="T16" fmla="*/ 38 w 86"/>
              <a:gd name="T17" fmla="*/ 102 h 102"/>
              <a:gd name="T18" fmla="*/ 19 w 86"/>
              <a:gd name="T19" fmla="*/ 102 h 102"/>
              <a:gd name="T20" fmla="*/ 19 w 86"/>
              <a:gd name="T21" fmla="*/ 94 h 102"/>
              <a:gd name="T22" fmla="*/ 34 w 86"/>
              <a:gd name="T23" fmla="*/ 87 h 102"/>
              <a:gd name="T24" fmla="*/ 20 w 86"/>
              <a:gd name="T25" fmla="*/ 82 h 102"/>
              <a:gd name="T26" fmla="*/ 7 w 86"/>
              <a:gd name="T27" fmla="*/ 74 h 102"/>
              <a:gd name="T28" fmla="*/ 1 w 86"/>
              <a:gd name="T29" fmla="*/ 76 h 102"/>
              <a:gd name="T30" fmla="*/ 9 w 86"/>
              <a:gd name="T31" fmla="*/ 64 h 102"/>
              <a:gd name="T32" fmla="*/ 11 w 86"/>
              <a:gd name="T33" fmla="*/ 11 h 102"/>
              <a:gd name="T34" fmla="*/ 38 w 86"/>
              <a:gd name="T35" fmla="*/ 0 h 102"/>
              <a:gd name="T36" fmla="*/ 69 w 86"/>
              <a:gd name="T37" fmla="*/ 5 h 102"/>
              <a:gd name="T38" fmla="*/ 69 w 86"/>
              <a:gd name="T39" fmla="*/ 5 h 102"/>
              <a:gd name="T40" fmla="*/ 73 w 86"/>
              <a:gd name="T41" fmla="*/ 1 h 102"/>
              <a:gd name="T42" fmla="*/ 70 w 86"/>
              <a:gd name="T43" fmla="*/ 10 h 102"/>
              <a:gd name="T44" fmla="*/ 77 w 86"/>
              <a:gd name="T45" fmla="*/ 39 h 102"/>
              <a:gd name="T46" fmla="*/ 65 w 86"/>
              <a:gd name="T47" fmla="*/ 66 h 102"/>
              <a:gd name="T48" fmla="*/ 13 w 86"/>
              <a:gd name="T49" fmla="*/ 67 h 102"/>
              <a:gd name="T50" fmla="*/ 22 w 86"/>
              <a:gd name="T51" fmla="*/ 78 h 102"/>
              <a:gd name="T52" fmla="*/ 55 w 86"/>
              <a:gd name="T53" fmla="*/ 78 h 102"/>
              <a:gd name="T54" fmla="*/ 69 w 86"/>
              <a:gd name="T55" fmla="*/ 69 h 102"/>
              <a:gd name="T56" fmla="*/ 69 w 86"/>
              <a:gd name="T57" fmla="*/ 69 h 102"/>
              <a:gd name="T58" fmla="*/ 81 w 86"/>
              <a:gd name="T59" fmla="*/ 39 h 102"/>
              <a:gd name="T60" fmla="*/ 70 w 86"/>
              <a:gd name="T61" fmla="*/ 10 h 102"/>
              <a:gd name="T62" fmla="*/ 60 w 86"/>
              <a:gd name="T63" fmla="*/ 17 h 102"/>
              <a:gd name="T64" fmla="*/ 17 w 86"/>
              <a:gd name="T65" fmla="*/ 17 h 102"/>
              <a:gd name="T66" fmla="*/ 17 w 86"/>
              <a:gd name="T67" fmla="*/ 60 h 102"/>
              <a:gd name="T68" fmla="*/ 60 w 86"/>
              <a:gd name="T69" fmla="*/ 60 h 102"/>
              <a:gd name="T70" fmla="*/ 69 w 86"/>
              <a:gd name="T71" fmla="*/ 39 h 102"/>
              <a:gd name="T72" fmla="*/ 60 w 86"/>
              <a:gd name="T73" fmla="*/ 1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" h="102">
                <a:moveTo>
                  <a:pt x="73" y="1"/>
                </a:moveTo>
                <a:cubicBezTo>
                  <a:pt x="74" y="0"/>
                  <a:pt x="75" y="0"/>
                  <a:pt x="76" y="1"/>
                </a:cubicBezTo>
                <a:cubicBezTo>
                  <a:pt x="77" y="2"/>
                  <a:pt x="77" y="3"/>
                  <a:pt x="76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11"/>
                  <a:pt x="80" y="15"/>
                  <a:pt x="82" y="20"/>
                </a:cubicBezTo>
                <a:cubicBezTo>
                  <a:pt x="85" y="26"/>
                  <a:pt x="86" y="32"/>
                  <a:pt x="86" y="39"/>
                </a:cubicBezTo>
                <a:cubicBezTo>
                  <a:pt x="86" y="45"/>
                  <a:pt x="85" y="51"/>
                  <a:pt x="82" y="57"/>
                </a:cubicBezTo>
                <a:cubicBezTo>
                  <a:pt x="80" y="63"/>
                  <a:pt x="76" y="68"/>
                  <a:pt x="72" y="72"/>
                </a:cubicBezTo>
                <a:cubicBezTo>
                  <a:pt x="68" y="77"/>
                  <a:pt x="62" y="80"/>
                  <a:pt x="57" y="82"/>
                </a:cubicBezTo>
                <a:cubicBezTo>
                  <a:pt x="56" y="83"/>
                  <a:pt x="56" y="83"/>
                  <a:pt x="56" y="83"/>
                </a:cubicBezTo>
                <a:cubicBezTo>
                  <a:pt x="52" y="84"/>
                  <a:pt x="47" y="85"/>
                  <a:pt x="42" y="86"/>
                </a:cubicBezTo>
                <a:cubicBezTo>
                  <a:pt x="42" y="86"/>
                  <a:pt x="42" y="86"/>
                  <a:pt x="42" y="87"/>
                </a:cubicBezTo>
                <a:cubicBezTo>
                  <a:pt x="42" y="94"/>
                  <a:pt x="42" y="94"/>
                  <a:pt x="42" y="94"/>
                </a:cubicBezTo>
                <a:cubicBezTo>
                  <a:pt x="58" y="94"/>
                  <a:pt x="58" y="94"/>
                  <a:pt x="58" y="94"/>
                </a:cubicBezTo>
                <a:cubicBezTo>
                  <a:pt x="60" y="94"/>
                  <a:pt x="62" y="96"/>
                  <a:pt x="62" y="98"/>
                </a:cubicBezTo>
                <a:cubicBezTo>
                  <a:pt x="62" y="100"/>
                  <a:pt x="60" y="102"/>
                  <a:pt x="5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19" y="102"/>
                  <a:pt x="19" y="102"/>
                  <a:pt x="19" y="102"/>
                </a:cubicBezTo>
                <a:cubicBezTo>
                  <a:pt x="17" y="102"/>
                  <a:pt x="15" y="100"/>
                  <a:pt x="15" y="98"/>
                </a:cubicBezTo>
                <a:cubicBezTo>
                  <a:pt x="15" y="96"/>
                  <a:pt x="17" y="94"/>
                  <a:pt x="19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87"/>
                  <a:pt x="34" y="87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29" y="85"/>
                  <a:pt x="25" y="84"/>
                  <a:pt x="20" y="82"/>
                </a:cubicBezTo>
                <a:cubicBezTo>
                  <a:pt x="20" y="82"/>
                  <a:pt x="20" y="82"/>
                  <a:pt x="20" y="82"/>
                </a:cubicBezTo>
                <a:cubicBezTo>
                  <a:pt x="15" y="80"/>
                  <a:pt x="11" y="77"/>
                  <a:pt x="7" y="74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7"/>
                  <a:pt x="2" y="77"/>
                  <a:pt x="1" y="76"/>
                </a:cubicBezTo>
                <a:cubicBezTo>
                  <a:pt x="0" y="75"/>
                  <a:pt x="0" y="74"/>
                  <a:pt x="1" y="73"/>
                </a:cubicBezTo>
                <a:cubicBezTo>
                  <a:pt x="9" y="64"/>
                  <a:pt x="9" y="64"/>
                  <a:pt x="9" y="64"/>
                </a:cubicBezTo>
                <a:cubicBezTo>
                  <a:pt x="3" y="57"/>
                  <a:pt x="0" y="48"/>
                  <a:pt x="0" y="39"/>
                </a:cubicBezTo>
                <a:cubicBezTo>
                  <a:pt x="0" y="28"/>
                  <a:pt x="4" y="18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8" y="0"/>
                  <a:pt x="38" y="0"/>
                </a:cubicBezTo>
                <a:cubicBezTo>
                  <a:pt x="48" y="0"/>
                  <a:pt x="57" y="4"/>
                  <a:pt x="64" y="10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3" y="1"/>
                  <a:pt x="73" y="1"/>
                  <a:pt x="73" y="1"/>
                </a:cubicBezTo>
                <a:close/>
                <a:moveTo>
                  <a:pt x="70" y="10"/>
                </a:moveTo>
                <a:cubicBezTo>
                  <a:pt x="70" y="10"/>
                  <a:pt x="70" y="10"/>
                  <a:pt x="70" y="10"/>
                </a:cubicBezTo>
                <a:cubicBezTo>
                  <a:pt x="67" y="13"/>
                  <a:pt x="67" y="13"/>
                  <a:pt x="67" y="13"/>
                </a:cubicBezTo>
                <a:cubicBezTo>
                  <a:pt x="73" y="20"/>
                  <a:pt x="77" y="29"/>
                  <a:pt x="77" y="39"/>
                </a:cubicBezTo>
                <a:cubicBezTo>
                  <a:pt x="77" y="49"/>
                  <a:pt x="73" y="59"/>
                  <a:pt x="66" y="66"/>
                </a:cubicBezTo>
                <a:cubicBezTo>
                  <a:pt x="65" y="66"/>
                  <a:pt x="65" y="66"/>
                  <a:pt x="65" y="66"/>
                </a:cubicBezTo>
                <a:cubicBezTo>
                  <a:pt x="59" y="73"/>
                  <a:pt x="49" y="77"/>
                  <a:pt x="38" y="77"/>
                </a:cubicBezTo>
                <a:cubicBezTo>
                  <a:pt x="29" y="77"/>
                  <a:pt x="20" y="73"/>
                  <a:pt x="13" y="67"/>
                </a:cubicBezTo>
                <a:cubicBezTo>
                  <a:pt x="10" y="70"/>
                  <a:pt x="10" y="70"/>
                  <a:pt x="10" y="70"/>
                </a:cubicBezTo>
                <a:cubicBezTo>
                  <a:pt x="13" y="74"/>
                  <a:pt x="18" y="76"/>
                  <a:pt x="22" y="78"/>
                </a:cubicBezTo>
                <a:cubicBezTo>
                  <a:pt x="27" y="80"/>
                  <a:pt x="33" y="81"/>
                  <a:pt x="38" y="81"/>
                </a:cubicBezTo>
                <a:cubicBezTo>
                  <a:pt x="44" y="81"/>
                  <a:pt x="50" y="80"/>
                  <a:pt x="55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60" y="76"/>
                  <a:pt x="65" y="73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73" y="65"/>
                  <a:pt x="76" y="60"/>
                  <a:pt x="78" y="55"/>
                </a:cubicBezTo>
                <a:cubicBezTo>
                  <a:pt x="80" y="50"/>
                  <a:pt x="81" y="44"/>
                  <a:pt x="81" y="39"/>
                </a:cubicBezTo>
                <a:cubicBezTo>
                  <a:pt x="81" y="33"/>
                  <a:pt x="80" y="27"/>
                  <a:pt x="78" y="22"/>
                </a:cubicBezTo>
                <a:cubicBezTo>
                  <a:pt x="76" y="18"/>
                  <a:pt x="73" y="14"/>
                  <a:pt x="70" y="10"/>
                </a:cubicBezTo>
                <a:close/>
                <a:moveTo>
                  <a:pt x="60" y="17"/>
                </a:moveTo>
                <a:cubicBezTo>
                  <a:pt x="60" y="17"/>
                  <a:pt x="60" y="17"/>
                  <a:pt x="60" y="17"/>
                </a:cubicBezTo>
                <a:cubicBezTo>
                  <a:pt x="54" y="11"/>
                  <a:pt x="47" y="8"/>
                  <a:pt x="38" y="8"/>
                </a:cubicBezTo>
                <a:cubicBezTo>
                  <a:pt x="30" y="8"/>
                  <a:pt x="22" y="11"/>
                  <a:pt x="17" y="17"/>
                </a:cubicBezTo>
                <a:cubicBezTo>
                  <a:pt x="11" y="22"/>
                  <a:pt x="8" y="30"/>
                  <a:pt x="8" y="39"/>
                </a:cubicBezTo>
                <a:cubicBezTo>
                  <a:pt x="8" y="47"/>
                  <a:pt x="11" y="55"/>
                  <a:pt x="17" y="60"/>
                </a:cubicBezTo>
                <a:cubicBezTo>
                  <a:pt x="22" y="66"/>
                  <a:pt x="30" y="69"/>
                  <a:pt x="38" y="69"/>
                </a:cubicBezTo>
                <a:cubicBezTo>
                  <a:pt x="47" y="69"/>
                  <a:pt x="54" y="66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6" y="55"/>
                  <a:pt x="69" y="47"/>
                  <a:pt x="69" y="39"/>
                </a:cubicBezTo>
                <a:cubicBezTo>
                  <a:pt x="69" y="30"/>
                  <a:pt x="66" y="22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grpSp>
        <p:nvGrpSpPr>
          <p:cNvPr id="16" name="组合 6"/>
          <p:cNvGrpSpPr/>
          <p:nvPr/>
        </p:nvGrpSpPr>
        <p:grpSpPr>
          <a:xfrm>
            <a:off x="4081181" y="3145337"/>
            <a:ext cx="1254688" cy="1445744"/>
            <a:chOff x="3025775" y="2317750"/>
            <a:chExt cx="1011238" cy="1165225"/>
          </a:xfrm>
        </p:grpSpPr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3087076" y="23860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3025775" y="2317750"/>
              <a:ext cx="1011238" cy="1165225"/>
            </a:xfrm>
            <a:custGeom>
              <a:avLst/>
              <a:gdLst>
                <a:gd name="T0" fmla="*/ 319 w 637"/>
                <a:gd name="T1" fmla="*/ 0 h 734"/>
                <a:gd name="T2" fmla="*/ 0 w 637"/>
                <a:gd name="T3" fmla="*/ 182 h 734"/>
                <a:gd name="T4" fmla="*/ 0 w 637"/>
                <a:gd name="T5" fmla="*/ 551 h 734"/>
                <a:gd name="T6" fmla="*/ 319 w 637"/>
                <a:gd name="T7" fmla="*/ 734 h 734"/>
                <a:gd name="T8" fmla="*/ 637 w 637"/>
                <a:gd name="T9" fmla="*/ 551 h 734"/>
                <a:gd name="T10" fmla="*/ 637 w 637"/>
                <a:gd name="T11" fmla="*/ 182 h 734"/>
                <a:gd name="T12" fmla="*/ 319 w 637"/>
                <a:gd name="T13" fmla="*/ 0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734">
                  <a:moveTo>
                    <a:pt x="319" y="0"/>
                  </a:move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7" y="551"/>
                  </a:lnTo>
                  <a:lnTo>
                    <a:pt x="637" y="182"/>
                  </a:lnTo>
                  <a:lnTo>
                    <a:pt x="319" y="0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19" name="组合 3"/>
          <p:cNvGrpSpPr/>
          <p:nvPr/>
        </p:nvGrpSpPr>
        <p:grpSpPr>
          <a:xfrm>
            <a:off x="6849855" y="3145337"/>
            <a:ext cx="1256659" cy="1445744"/>
            <a:chOff x="5102225" y="2317750"/>
            <a:chExt cx="1012825" cy="1165225"/>
          </a:xfrm>
        </p:grpSpPr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5163526" y="23860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5102225" y="2317750"/>
              <a:ext cx="1012825" cy="1165225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22" name="Freeform 25"/>
          <p:cNvSpPr>
            <a:spLocks noEditPoints="1"/>
          </p:cNvSpPr>
          <p:nvPr/>
        </p:nvSpPr>
        <p:spPr bwMode="auto">
          <a:xfrm>
            <a:off x="4527551" y="3633259"/>
            <a:ext cx="368300" cy="469900"/>
          </a:xfrm>
          <a:custGeom>
            <a:avLst/>
            <a:gdLst>
              <a:gd name="T0" fmla="*/ 59 w 83"/>
              <a:gd name="T1" fmla="*/ 70 h 106"/>
              <a:gd name="T2" fmla="*/ 59 w 83"/>
              <a:gd name="T3" fmla="*/ 70 h 106"/>
              <a:gd name="T4" fmla="*/ 75 w 83"/>
              <a:gd name="T5" fmla="*/ 42 h 106"/>
              <a:gd name="T6" fmla="*/ 41 w 83"/>
              <a:gd name="T7" fmla="*/ 8 h 106"/>
              <a:gd name="T8" fmla="*/ 8 w 83"/>
              <a:gd name="T9" fmla="*/ 42 h 106"/>
              <a:gd name="T10" fmla="*/ 24 w 83"/>
              <a:gd name="T11" fmla="*/ 70 h 106"/>
              <a:gd name="T12" fmla="*/ 24 w 83"/>
              <a:gd name="T13" fmla="*/ 70 h 106"/>
              <a:gd name="T14" fmla="*/ 41 w 83"/>
              <a:gd name="T15" fmla="*/ 75 h 106"/>
              <a:gd name="T16" fmla="*/ 43 w 83"/>
              <a:gd name="T17" fmla="*/ 46 h 106"/>
              <a:gd name="T18" fmla="*/ 40 w 83"/>
              <a:gd name="T19" fmla="*/ 46 h 106"/>
              <a:gd name="T20" fmla="*/ 30 w 83"/>
              <a:gd name="T21" fmla="*/ 42 h 106"/>
              <a:gd name="T22" fmla="*/ 20 w 83"/>
              <a:gd name="T23" fmla="*/ 46 h 106"/>
              <a:gd name="T24" fmla="*/ 17 w 83"/>
              <a:gd name="T25" fmla="*/ 42 h 106"/>
              <a:gd name="T26" fmla="*/ 30 w 83"/>
              <a:gd name="T27" fmla="*/ 37 h 106"/>
              <a:gd name="T28" fmla="*/ 41 w 83"/>
              <a:gd name="T29" fmla="*/ 41 h 106"/>
              <a:gd name="T30" fmla="*/ 52 w 83"/>
              <a:gd name="T31" fmla="*/ 37 h 106"/>
              <a:gd name="T32" fmla="*/ 65 w 83"/>
              <a:gd name="T33" fmla="*/ 42 h 106"/>
              <a:gd name="T34" fmla="*/ 62 w 83"/>
              <a:gd name="T35" fmla="*/ 46 h 106"/>
              <a:gd name="T36" fmla="*/ 52 w 83"/>
              <a:gd name="T37" fmla="*/ 42 h 106"/>
              <a:gd name="T38" fmla="*/ 43 w 83"/>
              <a:gd name="T39" fmla="*/ 46 h 106"/>
              <a:gd name="T40" fmla="*/ 65 w 83"/>
              <a:gd name="T41" fmla="*/ 76 h 106"/>
              <a:gd name="T42" fmla="*/ 61 w 83"/>
              <a:gd name="T43" fmla="*/ 97 h 106"/>
              <a:gd name="T44" fmla="*/ 53 w 83"/>
              <a:gd name="T45" fmla="*/ 97 h 106"/>
              <a:gd name="T46" fmla="*/ 41 w 83"/>
              <a:gd name="T47" fmla="*/ 106 h 106"/>
              <a:gd name="T48" fmla="*/ 29 w 83"/>
              <a:gd name="T49" fmla="*/ 97 h 106"/>
              <a:gd name="T50" fmla="*/ 18 w 83"/>
              <a:gd name="T51" fmla="*/ 93 h 106"/>
              <a:gd name="T52" fmla="*/ 18 w 83"/>
              <a:gd name="T53" fmla="*/ 76 h 106"/>
              <a:gd name="T54" fmla="*/ 0 w 83"/>
              <a:gd name="T55" fmla="*/ 42 h 106"/>
              <a:gd name="T56" fmla="*/ 41 w 83"/>
              <a:gd name="T57" fmla="*/ 0 h 106"/>
              <a:gd name="T58" fmla="*/ 83 w 83"/>
              <a:gd name="T59" fmla="*/ 42 h 106"/>
              <a:gd name="T60" fmla="*/ 65 w 83"/>
              <a:gd name="T61" fmla="*/ 76 h 106"/>
              <a:gd name="T62" fmla="*/ 26 w 83"/>
              <a:gd name="T63" fmla="*/ 80 h 106"/>
              <a:gd name="T64" fmla="*/ 32 w 83"/>
              <a:gd name="T65" fmla="*/ 89 h 106"/>
              <a:gd name="T66" fmla="*/ 37 w 83"/>
              <a:gd name="T67" fmla="*/ 93 h 106"/>
              <a:gd name="T68" fmla="*/ 38 w 83"/>
              <a:gd name="T69" fmla="*/ 96 h 106"/>
              <a:gd name="T70" fmla="*/ 41 w 83"/>
              <a:gd name="T71" fmla="*/ 98 h 106"/>
              <a:gd name="T72" fmla="*/ 45 w 83"/>
              <a:gd name="T73" fmla="*/ 96 h 106"/>
              <a:gd name="T74" fmla="*/ 46 w 83"/>
              <a:gd name="T75" fmla="*/ 93 h 106"/>
              <a:gd name="T76" fmla="*/ 57 w 83"/>
              <a:gd name="T77" fmla="*/ 89 h 106"/>
              <a:gd name="T78" fmla="*/ 41 w 83"/>
              <a:gd name="T79" fmla="*/ 8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3" h="106">
                <a:moveTo>
                  <a:pt x="59" y="70"/>
                </a:move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61" y="69"/>
                  <a:pt x="63" y="67"/>
                  <a:pt x="65" y="66"/>
                </a:cubicBezTo>
                <a:cubicBezTo>
                  <a:pt x="71" y="59"/>
                  <a:pt x="75" y="51"/>
                  <a:pt x="75" y="42"/>
                </a:cubicBezTo>
                <a:cubicBezTo>
                  <a:pt x="75" y="33"/>
                  <a:pt x="71" y="24"/>
                  <a:pt x="65" y="18"/>
                </a:cubicBezTo>
                <a:cubicBezTo>
                  <a:pt x="59" y="12"/>
                  <a:pt x="50" y="8"/>
                  <a:pt x="41" y="8"/>
                </a:cubicBezTo>
                <a:cubicBezTo>
                  <a:pt x="32" y="8"/>
                  <a:pt x="24" y="12"/>
                  <a:pt x="18" y="18"/>
                </a:cubicBezTo>
                <a:cubicBezTo>
                  <a:pt x="12" y="24"/>
                  <a:pt x="8" y="33"/>
                  <a:pt x="8" y="42"/>
                </a:cubicBezTo>
                <a:cubicBezTo>
                  <a:pt x="8" y="51"/>
                  <a:pt x="12" y="59"/>
                  <a:pt x="18" y="66"/>
                </a:cubicBezTo>
                <a:cubicBezTo>
                  <a:pt x="19" y="67"/>
                  <a:pt x="22" y="69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9" y="73"/>
                  <a:pt x="35" y="75"/>
                  <a:pt x="41" y="75"/>
                </a:cubicBezTo>
                <a:cubicBezTo>
                  <a:pt x="48" y="75"/>
                  <a:pt x="53" y="73"/>
                  <a:pt x="59" y="70"/>
                </a:cubicBezTo>
                <a:close/>
                <a:moveTo>
                  <a:pt x="43" y="46"/>
                </a:moveTo>
                <a:cubicBezTo>
                  <a:pt x="43" y="46"/>
                  <a:pt x="43" y="46"/>
                  <a:pt x="43" y="46"/>
                </a:cubicBezTo>
                <a:cubicBezTo>
                  <a:pt x="42" y="47"/>
                  <a:pt x="40" y="47"/>
                  <a:pt x="40" y="46"/>
                </a:cubicBezTo>
                <a:cubicBezTo>
                  <a:pt x="38" y="45"/>
                  <a:pt x="37" y="44"/>
                  <a:pt x="35" y="43"/>
                </a:cubicBezTo>
                <a:cubicBezTo>
                  <a:pt x="34" y="42"/>
                  <a:pt x="32" y="42"/>
                  <a:pt x="30" y="42"/>
                </a:cubicBezTo>
                <a:cubicBezTo>
                  <a:pt x="28" y="42"/>
                  <a:pt x="26" y="42"/>
                  <a:pt x="25" y="43"/>
                </a:cubicBezTo>
                <a:cubicBezTo>
                  <a:pt x="23" y="44"/>
                  <a:pt x="22" y="45"/>
                  <a:pt x="20" y="46"/>
                </a:cubicBezTo>
                <a:cubicBezTo>
                  <a:pt x="19" y="47"/>
                  <a:pt x="18" y="47"/>
                  <a:pt x="17" y="46"/>
                </a:cubicBezTo>
                <a:cubicBezTo>
                  <a:pt x="16" y="45"/>
                  <a:pt x="16" y="43"/>
                  <a:pt x="17" y="42"/>
                </a:cubicBezTo>
                <a:cubicBezTo>
                  <a:pt x="19" y="41"/>
                  <a:pt x="21" y="39"/>
                  <a:pt x="23" y="39"/>
                </a:cubicBezTo>
                <a:cubicBezTo>
                  <a:pt x="25" y="38"/>
                  <a:pt x="28" y="37"/>
                  <a:pt x="30" y="37"/>
                </a:cubicBezTo>
                <a:cubicBezTo>
                  <a:pt x="32" y="37"/>
                  <a:pt x="35" y="38"/>
                  <a:pt x="37" y="39"/>
                </a:cubicBezTo>
                <a:cubicBezTo>
                  <a:pt x="39" y="39"/>
                  <a:pt x="40" y="40"/>
                  <a:pt x="41" y="41"/>
                </a:cubicBezTo>
                <a:cubicBezTo>
                  <a:pt x="43" y="40"/>
                  <a:pt x="44" y="39"/>
                  <a:pt x="45" y="39"/>
                </a:cubicBezTo>
                <a:cubicBezTo>
                  <a:pt x="48" y="38"/>
                  <a:pt x="50" y="37"/>
                  <a:pt x="52" y="37"/>
                </a:cubicBezTo>
                <a:cubicBezTo>
                  <a:pt x="55" y="37"/>
                  <a:pt x="57" y="38"/>
                  <a:pt x="59" y="39"/>
                </a:cubicBezTo>
                <a:cubicBezTo>
                  <a:pt x="62" y="39"/>
                  <a:pt x="64" y="41"/>
                  <a:pt x="65" y="42"/>
                </a:cubicBezTo>
                <a:cubicBezTo>
                  <a:pt x="66" y="43"/>
                  <a:pt x="66" y="45"/>
                  <a:pt x="65" y="46"/>
                </a:cubicBezTo>
                <a:cubicBezTo>
                  <a:pt x="65" y="47"/>
                  <a:pt x="63" y="47"/>
                  <a:pt x="62" y="46"/>
                </a:cubicBezTo>
                <a:cubicBezTo>
                  <a:pt x="61" y="45"/>
                  <a:pt x="59" y="44"/>
                  <a:pt x="58" y="43"/>
                </a:cubicBezTo>
                <a:cubicBezTo>
                  <a:pt x="56" y="42"/>
                  <a:pt x="54" y="42"/>
                  <a:pt x="52" y="42"/>
                </a:cubicBezTo>
                <a:cubicBezTo>
                  <a:pt x="51" y="42"/>
                  <a:pt x="49" y="42"/>
                  <a:pt x="47" y="43"/>
                </a:cubicBezTo>
                <a:cubicBezTo>
                  <a:pt x="46" y="44"/>
                  <a:pt x="44" y="45"/>
                  <a:pt x="43" y="46"/>
                </a:cubicBezTo>
                <a:close/>
                <a:moveTo>
                  <a:pt x="65" y="76"/>
                </a:moveTo>
                <a:cubicBezTo>
                  <a:pt x="65" y="76"/>
                  <a:pt x="65" y="76"/>
                  <a:pt x="65" y="76"/>
                </a:cubicBezTo>
                <a:cubicBezTo>
                  <a:pt x="65" y="93"/>
                  <a:pt x="65" y="93"/>
                  <a:pt x="65" y="93"/>
                </a:cubicBezTo>
                <a:cubicBezTo>
                  <a:pt x="65" y="95"/>
                  <a:pt x="63" y="97"/>
                  <a:pt x="61" y="97"/>
                </a:cubicBezTo>
                <a:cubicBezTo>
                  <a:pt x="61" y="97"/>
                  <a:pt x="61" y="97"/>
                  <a:pt x="61" y="97"/>
                </a:cubicBezTo>
                <a:cubicBezTo>
                  <a:pt x="53" y="97"/>
                  <a:pt x="53" y="97"/>
                  <a:pt x="53" y="97"/>
                </a:cubicBezTo>
                <a:cubicBezTo>
                  <a:pt x="53" y="99"/>
                  <a:pt x="52" y="100"/>
                  <a:pt x="50" y="102"/>
                </a:cubicBezTo>
                <a:cubicBezTo>
                  <a:pt x="48" y="104"/>
                  <a:pt x="45" y="106"/>
                  <a:pt x="41" y="106"/>
                </a:cubicBezTo>
                <a:cubicBezTo>
                  <a:pt x="38" y="106"/>
                  <a:pt x="35" y="104"/>
                  <a:pt x="32" y="102"/>
                </a:cubicBezTo>
                <a:cubicBezTo>
                  <a:pt x="31" y="100"/>
                  <a:pt x="30" y="99"/>
                  <a:pt x="29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0" y="97"/>
                  <a:pt x="18" y="95"/>
                  <a:pt x="18" y="93"/>
                </a:cubicBezTo>
                <a:cubicBezTo>
                  <a:pt x="18" y="93"/>
                  <a:pt x="18" y="93"/>
                  <a:pt x="18" y="93"/>
                </a:cubicBezTo>
                <a:cubicBezTo>
                  <a:pt x="18" y="76"/>
                  <a:pt x="18" y="76"/>
                  <a:pt x="18" y="76"/>
                </a:cubicBezTo>
                <a:cubicBezTo>
                  <a:pt x="16" y="75"/>
                  <a:pt x="14" y="73"/>
                  <a:pt x="12" y="71"/>
                </a:cubicBezTo>
                <a:cubicBezTo>
                  <a:pt x="4" y="64"/>
                  <a:pt x="0" y="53"/>
                  <a:pt x="0" y="42"/>
                </a:cubicBezTo>
                <a:cubicBezTo>
                  <a:pt x="0" y="30"/>
                  <a:pt x="4" y="20"/>
                  <a:pt x="12" y="13"/>
                </a:cubicBezTo>
                <a:cubicBezTo>
                  <a:pt x="19" y="5"/>
                  <a:pt x="30" y="0"/>
                  <a:pt x="41" y="0"/>
                </a:cubicBezTo>
                <a:cubicBezTo>
                  <a:pt x="53" y="0"/>
                  <a:pt x="63" y="5"/>
                  <a:pt x="71" y="13"/>
                </a:cubicBezTo>
                <a:cubicBezTo>
                  <a:pt x="78" y="20"/>
                  <a:pt x="83" y="30"/>
                  <a:pt x="83" y="42"/>
                </a:cubicBezTo>
                <a:cubicBezTo>
                  <a:pt x="83" y="53"/>
                  <a:pt x="78" y="64"/>
                  <a:pt x="71" y="71"/>
                </a:cubicBezTo>
                <a:cubicBezTo>
                  <a:pt x="69" y="73"/>
                  <a:pt x="67" y="75"/>
                  <a:pt x="65" y="76"/>
                </a:cubicBezTo>
                <a:close/>
                <a:moveTo>
                  <a:pt x="26" y="80"/>
                </a:moveTo>
                <a:cubicBezTo>
                  <a:pt x="26" y="80"/>
                  <a:pt x="26" y="80"/>
                  <a:pt x="26" y="80"/>
                </a:cubicBezTo>
                <a:cubicBezTo>
                  <a:pt x="26" y="89"/>
                  <a:pt x="26" y="89"/>
                  <a:pt x="26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5" y="89"/>
                  <a:pt x="37" y="90"/>
                  <a:pt x="37" y="93"/>
                </a:cubicBezTo>
                <a:cubicBezTo>
                  <a:pt x="37" y="93"/>
                  <a:pt x="37" y="93"/>
                  <a:pt x="37" y="93"/>
                </a:cubicBezTo>
                <a:cubicBezTo>
                  <a:pt x="37" y="94"/>
                  <a:pt x="37" y="95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9" y="97"/>
                  <a:pt x="40" y="98"/>
                  <a:pt x="41" y="98"/>
                </a:cubicBezTo>
                <a:cubicBezTo>
                  <a:pt x="43" y="98"/>
                  <a:pt x="44" y="97"/>
                  <a:pt x="45" y="96"/>
                </a:cubicBezTo>
                <a:cubicBezTo>
                  <a:pt x="45" y="96"/>
                  <a:pt x="45" y="96"/>
                  <a:pt x="45" y="96"/>
                </a:cubicBezTo>
                <a:cubicBezTo>
                  <a:pt x="45" y="95"/>
                  <a:pt x="46" y="94"/>
                  <a:pt x="46" y="93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90"/>
                  <a:pt x="48" y="89"/>
                  <a:pt x="50" y="89"/>
                </a:cubicBezTo>
                <a:cubicBezTo>
                  <a:pt x="57" y="89"/>
                  <a:pt x="57" y="89"/>
                  <a:pt x="57" y="89"/>
                </a:cubicBezTo>
                <a:cubicBezTo>
                  <a:pt x="57" y="80"/>
                  <a:pt x="57" y="80"/>
                  <a:pt x="57" y="80"/>
                </a:cubicBezTo>
                <a:cubicBezTo>
                  <a:pt x="52" y="82"/>
                  <a:pt x="47" y="83"/>
                  <a:pt x="41" y="83"/>
                </a:cubicBezTo>
                <a:cubicBezTo>
                  <a:pt x="36" y="83"/>
                  <a:pt x="31" y="82"/>
                  <a:pt x="26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23" name="Freeform 26"/>
          <p:cNvSpPr>
            <a:spLocks noEditPoints="1"/>
          </p:cNvSpPr>
          <p:nvPr/>
        </p:nvSpPr>
        <p:spPr bwMode="auto">
          <a:xfrm>
            <a:off x="7266517" y="3641726"/>
            <a:ext cx="421216" cy="452967"/>
          </a:xfrm>
          <a:custGeom>
            <a:avLst/>
            <a:gdLst>
              <a:gd name="T0" fmla="*/ 4 w 95"/>
              <a:gd name="T1" fmla="*/ 12 h 102"/>
              <a:gd name="T2" fmla="*/ 4 w 95"/>
              <a:gd name="T3" fmla="*/ 12 h 102"/>
              <a:gd name="T4" fmla="*/ 43 w 95"/>
              <a:gd name="T5" fmla="*/ 12 h 102"/>
              <a:gd name="T6" fmla="*/ 45 w 95"/>
              <a:gd name="T7" fmla="*/ 2 h 102"/>
              <a:gd name="T8" fmla="*/ 46 w 95"/>
              <a:gd name="T9" fmla="*/ 1 h 102"/>
              <a:gd name="T10" fmla="*/ 47 w 95"/>
              <a:gd name="T11" fmla="*/ 0 h 102"/>
              <a:gd name="T12" fmla="*/ 48 w 95"/>
              <a:gd name="T13" fmla="*/ 0 h 102"/>
              <a:gd name="T14" fmla="*/ 49 w 95"/>
              <a:gd name="T15" fmla="*/ 0 h 102"/>
              <a:gd name="T16" fmla="*/ 50 w 95"/>
              <a:gd name="T17" fmla="*/ 1 h 102"/>
              <a:gd name="T18" fmla="*/ 50 w 95"/>
              <a:gd name="T19" fmla="*/ 2 h 102"/>
              <a:gd name="T20" fmla="*/ 53 w 95"/>
              <a:gd name="T21" fmla="*/ 12 h 102"/>
              <a:gd name="T22" fmla="*/ 91 w 95"/>
              <a:gd name="T23" fmla="*/ 12 h 102"/>
              <a:gd name="T24" fmla="*/ 95 w 95"/>
              <a:gd name="T25" fmla="*/ 16 h 102"/>
              <a:gd name="T26" fmla="*/ 95 w 95"/>
              <a:gd name="T27" fmla="*/ 16 h 102"/>
              <a:gd name="T28" fmla="*/ 95 w 95"/>
              <a:gd name="T29" fmla="*/ 71 h 102"/>
              <a:gd name="T30" fmla="*/ 91 w 95"/>
              <a:gd name="T31" fmla="*/ 75 h 102"/>
              <a:gd name="T32" fmla="*/ 91 w 95"/>
              <a:gd name="T33" fmla="*/ 75 h 102"/>
              <a:gd name="T34" fmla="*/ 70 w 95"/>
              <a:gd name="T35" fmla="*/ 75 h 102"/>
              <a:gd name="T36" fmla="*/ 76 w 95"/>
              <a:gd name="T37" fmla="*/ 99 h 102"/>
              <a:gd name="T38" fmla="*/ 74 w 95"/>
              <a:gd name="T39" fmla="*/ 102 h 102"/>
              <a:gd name="T40" fmla="*/ 71 w 95"/>
              <a:gd name="T41" fmla="*/ 100 h 102"/>
              <a:gd name="T42" fmla="*/ 65 w 95"/>
              <a:gd name="T43" fmla="*/ 75 h 102"/>
              <a:gd name="T44" fmla="*/ 50 w 95"/>
              <a:gd name="T45" fmla="*/ 75 h 102"/>
              <a:gd name="T46" fmla="*/ 50 w 95"/>
              <a:gd name="T47" fmla="*/ 89 h 102"/>
              <a:gd name="T48" fmla="*/ 48 w 95"/>
              <a:gd name="T49" fmla="*/ 92 h 102"/>
              <a:gd name="T50" fmla="*/ 45 w 95"/>
              <a:gd name="T51" fmla="*/ 89 h 102"/>
              <a:gd name="T52" fmla="*/ 45 w 95"/>
              <a:gd name="T53" fmla="*/ 75 h 102"/>
              <a:gd name="T54" fmla="*/ 31 w 95"/>
              <a:gd name="T55" fmla="*/ 75 h 102"/>
              <a:gd name="T56" fmla="*/ 24 w 95"/>
              <a:gd name="T57" fmla="*/ 100 h 102"/>
              <a:gd name="T58" fmla="*/ 21 w 95"/>
              <a:gd name="T59" fmla="*/ 102 h 102"/>
              <a:gd name="T60" fmla="*/ 19 w 95"/>
              <a:gd name="T61" fmla="*/ 99 h 102"/>
              <a:gd name="T62" fmla="*/ 26 w 95"/>
              <a:gd name="T63" fmla="*/ 75 h 102"/>
              <a:gd name="T64" fmla="*/ 4 w 95"/>
              <a:gd name="T65" fmla="*/ 75 h 102"/>
              <a:gd name="T66" fmla="*/ 0 w 95"/>
              <a:gd name="T67" fmla="*/ 71 h 102"/>
              <a:gd name="T68" fmla="*/ 0 w 95"/>
              <a:gd name="T69" fmla="*/ 71 h 102"/>
              <a:gd name="T70" fmla="*/ 0 w 95"/>
              <a:gd name="T71" fmla="*/ 16 h 102"/>
              <a:gd name="T72" fmla="*/ 4 w 95"/>
              <a:gd name="T73" fmla="*/ 12 h 102"/>
              <a:gd name="T74" fmla="*/ 25 w 95"/>
              <a:gd name="T75" fmla="*/ 64 h 102"/>
              <a:gd name="T76" fmla="*/ 25 w 95"/>
              <a:gd name="T77" fmla="*/ 64 h 102"/>
              <a:gd name="T78" fmla="*/ 71 w 95"/>
              <a:gd name="T79" fmla="*/ 64 h 102"/>
              <a:gd name="T80" fmla="*/ 73 w 95"/>
              <a:gd name="T81" fmla="*/ 61 h 102"/>
              <a:gd name="T82" fmla="*/ 71 w 95"/>
              <a:gd name="T83" fmla="*/ 59 h 102"/>
              <a:gd name="T84" fmla="*/ 25 w 95"/>
              <a:gd name="T85" fmla="*/ 59 h 102"/>
              <a:gd name="T86" fmla="*/ 22 w 95"/>
              <a:gd name="T87" fmla="*/ 61 h 102"/>
              <a:gd name="T88" fmla="*/ 25 w 95"/>
              <a:gd name="T89" fmla="*/ 64 h 102"/>
              <a:gd name="T90" fmla="*/ 87 w 95"/>
              <a:gd name="T91" fmla="*/ 20 h 102"/>
              <a:gd name="T92" fmla="*/ 87 w 95"/>
              <a:gd name="T93" fmla="*/ 20 h 102"/>
              <a:gd name="T94" fmla="*/ 8 w 95"/>
              <a:gd name="T95" fmla="*/ 20 h 102"/>
              <a:gd name="T96" fmla="*/ 8 w 95"/>
              <a:gd name="T97" fmla="*/ 67 h 102"/>
              <a:gd name="T98" fmla="*/ 87 w 95"/>
              <a:gd name="T99" fmla="*/ 67 h 102"/>
              <a:gd name="T100" fmla="*/ 87 w 95"/>
              <a:gd name="T101" fmla="*/ 2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5" h="102">
                <a:moveTo>
                  <a:pt x="4" y="12"/>
                </a:moveTo>
                <a:cubicBezTo>
                  <a:pt x="4" y="12"/>
                  <a:pt x="4" y="12"/>
                  <a:pt x="4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5" y="2"/>
                  <a:pt x="45" y="2"/>
                  <a:pt x="45" y="2"/>
                </a:cubicBezTo>
                <a:cubicBezTo>
                  <a:pt x="45" y="2"/>
                  <a:pt x="45" y="2"/>
                  <a:pt x="46" y="1"/>
                </a:cubicBezTo>
                <a:cubicBezTo>
                  <a:pt x="46" y="1"/>
                  <a:pt x="46" y="1"/>
                  <a:pt x="47" y="0"/>
                </a:cubicBezTo>
                <a:cubicBezTo>
                  <a:pt x="47" y="0"/>
                  <a:pt x="47" y="0"/>
                  <a:pt x="48" y="0"/>
                </a:cubicBezTo>
                <a:cubicBezTo>
                  <a:pt x="48" y="0"/>
                  <a:pt x="48" y="0"/>
                  <a:pt x="49" y="0"/>
                </a:cubicBezTo>
                <a:cubicBezTo>
                  <a:pt x="49" y="1"/>
                  <a:pt x="50" y="1"/>
                  <a:pt x="50" y="1"/>
                </a:cubicBezTo>
                <a:cubicBezTo>
                  <a:pt x="50" y="2"/>
                  <a:pt x="50" y="2"/>
                  <a:pt x="50" y="2"/>
                </a:cubicBezTo>
                <a:cubicBezTo>
                  <a:pt x="53" y="12"/>
                  <a:pt x="53" y="12"/>
                  <a:pt x="53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3"/>
                  <a:pt x="95" y="16"/>
                </a:cubicBezTo>
                <a:cubicBezTo>
                  <a:pt x="95" y="16"/>
                  <a:pt x="95" y="16"/>
                  <a:pt x="95" y="16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73"/>
                  <a:pt x="93" y="75"/>
                  <a:pt x="91" y="75"/>
                </a:cubicBezTo>
                <a:cubicBezTo>
                  <a:pt x="91" y="75"/>
                  <a:pt x="91" y="75"/>
                  <a:pt x="91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6" y="99"/>
                  <a:pt x="76" y="99"/>
                  <a:pt x="76" y="99"/>
                </a:cubicBezTo>
                <a:cubicBezTo>
                  <a:pt x="76" y="100"/>
                  <a:pt x="76" y="102"/>
                  <a:pt x="74" y="102"/>
                </a:cubicBezTo>
                <a:cubicBezTo>
                  <a:pt x="73" y="102"/>
                  <a:pt x="72" y="102"/>
                  <a:pt x="71" y="100"/>
                </a:cubicBezTo>
                <a:cubicBezTo>
                  <a:pt x="65" y="75"/>
                  <a:pt x="65" y="75"/>
                  <a:pt x="65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89"/>
                  <a:pt x="50" y="89"/>
                  <a:pt x="50" y="89"/>
                </a:cubicBezTo>
                <a:cubicBezTo>
                  <a:pt x="50" y="91"/>
                  <a:pt x="49" y="92"/>
                  <a:pt x="48" y="92"/>
                </a:cubicBezTo>
                <a:cubicBezTo>
                  <a:pt x="46" y="92"/>
                  <a:pt x="45" y="91"/>
                  <a:pt x="45" y="89"/>
                </a:cubicBezTo>
                <a:cubicBezTo>
                  <a:pt x="45" y="75"/>
                  <a:pt x="45" y="75"/>
                  <a:pt x="45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2"/>
                  <a:pt x="22" y="102"/>
                  <a:pt x="21" y="102"/>
                </a:cubicBezTo>
                <a:cubicBezTo>
                  <a:pt x="20" y="102"/>
                  <a:pt x="19" y="100"/>
                  <a:pt x="19" y="99"/>
                </a:cubicBezTo>
                <a:cubicBezTo>
                  <a:pt x="26" y="75"/>
                  <a:pt x="26" y="75"/>
                  <a:pt x="26" y="75"/>
                </a:cubicBezTo>
                <a:cubicBezTo>
                  <a:pt x="4" y="75"/>
                  <a:pt x="4" y="75"/>
                  <a:pt x="4" y="75"/>
                </a:cubicBezTo>
                <a:cubicBezTo>
                  <a:pt x="2" y="75"/>
                  <a:pt x="0" y="73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2"/>
                  <a:pt x="4" y="12"/>
                </a:cubicBezTo>
                <a:close/>
                <a:moveTo>
                  <a:pt x="25" y="64"/>
                </a:moveTo>
                <a:cubicBezTo>
                  <a:pt x="25" y="64"/>
                  <a:pt x="25" y="64"/>
                  <a:pt x="25" y="64"/>
                </a:cubicBezTo>
                <a:cubicBezTo>
                  <a:pt x="71" y="64"/>
                  <a:pt x="71" y="64"/>
                  <a:pt x="71" y="64"/>
                </a:cubicBezTo>
                <a:cubicBezTo>
                  <a:pt x="72" y="64"/>
                  <a:pt x="73" y="63"/>
                  <a:pt x="73" y="61"/>
                </a:cubicBezTo>
                <a:cubicBezTo>
                  <a:pt x="73" y="60"/>
                  <a:pt x="72" y="59"/>
                  <a:pt x="71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3" y="59"/>
                  <a:pt x="22" y="60"/>
                  <a:pt x="22" y="61"/>
                </a:cubicBezTo>
                <a:cubicBezTo>
                  <a:pt x="22" y="63"/>
                  <a:pt x="23" y="64"/>
                  <a:pt x="25" y="64"/>
                </a:cubicBezTo>
                <a:close/>
                <a:moveTo>
                  <a:pt x="87" y="20"/>
                </a:moveTo>
                <a:cubicBezTo>
                  <a:pt x="87" y="20"/>
                  <a:pt x="87" y="20"/>
                  <a:pt x="87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67"/>
                  <a:pt x="8" y="67"/>
                  <a:pt x="8" y="67"/>
                </a:cubicBezTo>
                <a:cubicBezTo>
                  <a:pt x="87" y="67"/>
                  <a:pt x="87" y="67"/>
                  <a:pt x="87" y="67"/>
                </a:cubicBezTo>
                <a:cubicBezTo>
                  <a:pt x="87" y="20"/>
                  <a:pt x="87" y="20"/>
                  <a:pt x="87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grpSp>
        <p:nvGrpSpPr>
          <p:cNvPr id="24" name="组合 4"/>
          <p:cNvGrpSpPr/>
          <p:nvPr/>
        </p:nvGrpSpPr>
        <p:grpSpPr>
          <a:xfrm>
            <a:off x="6157705" y="4343371"/>
            <a:ext cx="1256659" cy="1445744"/>
            <a:chOff x="4583113" y="3216275"/>
            <a:chExt cx="1012825" cy="1165225"/>
          </a:xfrm>
        </p:grpSpPr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4646002" y="32877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4583113" y="3216275"/>
              <a:ext cx="1012825" cy="1165225"/>
            </a:xfrm>
            <a:custGeom>
              <a:avLst/>
              <a:gdLst>
                <a:gd name="T0" fmla="*/ 638 w 638"/>
                <a:gd name="T1" fmla="*/ 552 h 734"/>
                <a:gd name="T2" fmla="*/ 638 w 638"/>
                <a:gd name="T3" fmla="*/ 183 h 734"/>
                <a:gd name="T4" fmla="*/ 319 w 638"/>
                <a:gd name="T5" fmla="*/ 0 h 734"/>
                <a:gd name="T6" fmla="*/ 0 w 638"/>
                <a:gd name="T7" fmla="*/ 183 h 734"/>
                <a:gd name="T8" fmla="*/ 0 w 638"/>
                <a:gd name="T9" fmla="*/ 552 h 734"/>
                <a:gd name="T10" fmla="*/ 319 w 638"/>
                <a:gd name="T11" fmla="*/ 734 h 734"/>
                <a:gd name="T12" fmla="*/ 638 w 638"/>
                <a:gd name="T13" fmla="*/ 552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2"/>
                  </a:moveTo>
                  <a:lnTo>
                    <a:pt x="638" y="183"/>
                  </a:lnTo>
                  <a:lnTo>
                    <a:pt x="319" y="0"/>
                  </a:lnTo>
                  <a:lnTo>
                    <a:pt x="0" y="183"/>
                  </a:lnTo>
                  <a:lnTo>
                    <a:pt x="0" y="552"/>
                  </a:lnTo>
                  <a:lnTo>
                    <a:pt x="319" y="734"/>
                  </a:lnTo>
                  <a:lnTo>
                    <a:pt x="638" y="552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7" name="组合 5"/>
          <p:cNvGrpSpPr/>
          <p:nvPr/>
        </p:nvGrpSpPr>
        <p:grpSpPr>
          <a:xfrm>
            <a:off x="4773405" y="4343371"/>
            <a:ext cx="1256659" cy="1445744"/>
            <a:chOff x="3544888" y="3216275"/>
            <a:chExt cx="1012825" cy="1165225"/>
          </a:xfrm>
        </p:grpSpPr>
        <p:sp>
          <p:nvSpPr>
            <p:cNvPr id="28" name="Freeform 7"/>
            <p:cNvSpPr>
              <a:spLocks/>
            </p:cNvSpPr>
            <p:nvPr/>
          </p:nvSpPr>
          <p:spPr bwMode="auto">
            <a:xfrm>
              <a:off x="3610952" y="32877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3544888" y="3216275"/>
              <a:ext cx="1012825" cy="1165225"/>
            </a:xfrm>
            <a:custGeom>
              <a:avLst/>
              <a:gdLst>
                <a:gd name="T0" fmla="*/ 638 w 638"/>
                <a:gd name="T1" fmla="*/ 552 h 734"/>
                <a:gd name="T2" fmla="*/ 638 w 638"/>
                <a:gd name="T3" fmla="*/ 183 h 734"/>
                <a:gd name="T4" fmla="*/ 319 w 638"/>
                <a:gd name="T5" fmla="*/ 0 h 734"/>
                <a:gd name="T6" fmla="*/ 0 w 638"/>
                <a:gd name="T7" fmla="*/ 183 h 734"/>
                <a:gd name="T8" fmla="*/ 0 w 638"/>
                <a:gd name="T9" fmla="*/ 552 h 734"/>
                <a:gd name="T10" fmla="*/ 319 w 638"/>
                <a:gd name="T11" fmla="*/ 734 h 734"/>
                <a:gd name="T12" fmla="*/ 638 w 638"/>
                <a:gd name="T13" fmla="*/ 552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2"/>
                  </a:moveTo>
                  <a:lnTo>
                    <a:pt x="638" y="183"/>
                  </a:lnTo>
                  <a:lnTo>
                    <a:pt x="319" y="0"/>
                  </a:lnTo>
                  <a:lnTo>
                    <a:pt x="0" y="183"/>
                  </a:lnTo>
                  <a:lnTo>
                    <a:pt x="0" y="552"/>
                  </a:lnTo>
                  <a:lnTo>
                    <a:pt x="319" y="734"/>
                  </a:lnTo>
                  <a:lnTo>
                    <a:pt x="638" y="552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30" name="Freeform 28"/>
          <p:cNvSpPr>
            <a:spLocks noEditPoints="1"/>
          </p:cNvSpPr>
          <p:nvPr/>
        </p:nvSpPr>
        <p:spPr bwMode="auto">
          <a:xfrm>
            <a:off x="6616700" y="4799543"/>
            <a:ext cx="374651" cy="469900"/>
          </a:xfrm>
          <a:custGeom>
            <a:avLst/>
            <a:gdLst>
              <a:gd name="T0" fmla="*/ 62 w 84"/>
              <a:gd name="T1" fmla="*/ 60 h 106"/>
              <a:gd name="T2" fmla="*/ 55 w 84"/>
              <a:gd name="T3" fmla="*/ 96 h 106"/>
              <a:gd name="T4" fmla="*/ 80 w 84"/>
              <a:gd name="T5" fmla="*/ 98 h 106"/>
              <a:gd name="T6" fmla="*/ 80 w 84"/>
              <a:gd name="T7" fmla="*/ 106 h 106"/>
              <a:gd name="T8" fmla="*/ 0 w 84"/>
              <a:gd name="T9" fmla="*/ 102 h 106"/>
              <a:gd name="T10" fmla="*/ 30 w 84"/>
              <a:gd name="T11" fmla="*/ 98 h 106"/>
              <a:gd name="T12" fmla="*/ 49 w 84"/>
              <a:gd name="T13" fmla="*/ 91 h 106"/>
              <a:gd name="T14" fmla="*/ 6 w 84"/>
              <a:gd name="T15" fmla="*/ 88 h 106"/>
              <a:gd name="T16" fmla="*/ 6 w 84"/>
              <a:gd name="T17" fmla="*/ 83 h 106"/>
              <a:gd name="T18" fmla="*/ 56 w 84"/>
              <a:gd name="T19" fmla="*/ 72 h 106"/>
              <a:gd name="T20" fmla="*/ 50 w 84"/>
              <a:gd name="T21" fmla="*/ 55 h 106"/>
              <a:gd name="T22" fmla="*/ 42 w 84"/>
              <a:gd name="T23" fmla="*/ 56 h 106"/>
              <a:gd name="T24" fmla="*/ 32 w 84"/>
              <a:gd name="T25" fmla="*/ 68 h 106"/>
              <a:gd name="T26" fmla="*/ 28 w 84"/>
              <a:gd name="T27" fmla="*/ 70 h 106"/>
              <a:gd name="T28" fmla="*/ 14 w 84"/>
              <a:gd name="T29" fmla="*/ 65 h 106"/>
              <a:gd name="T30" fmla="*/ 16 w 84"/>
              <a:gd name="T31" fmla="*/ 58 h 106"/>
              <a:gd name="T32" fmla="*/ 13 w 84"/>
              <a:gd name="T33" fmla="*/ 54 h 106"/>
              <a:gd name="T34" fmla="*/ 38 w 84"/>
              <a:gd name="T35" fmla="*/ 15 h 106"/>
              <a:gd name="T36" fmla="*/ 40 w 84"/>
              <a:gd name="T37" fmla="*/ 16 h 106"/>
              <a:gd name="T38" fmla="*/ 41 w 84"/>
              <a:gd name="T39" fmla="*/ 9 h 106"/>
              <a:gd name="T40" fmla="*/ 45 w 84"/>
              <a:gd name="T41" fmla="*/ 2 h 106"/>
              <a:gd name="T42" fmla="*/ 66 w 84"/>
              <a:gd name="T43" fmla="*/ 18 h 106"/>
              <a:gd name="T44" fmla="*/ 58 w 84"/>
              <a:gd name="T45" fmla="*/ 18 h 106"/>
              <a:gd name="T46" fmla="*/ 57 w 84"/>
              <a:gd name="T47" fmla="*/ 26 h 106"/>
              <a:gd name="T48" fmla="*/ 52 w 84"/>
              <a:gd name="T49" fmla="*/ 38 h 106"/>
              <a:gd name="T50" fmla="*/ 55 w 84"/>
              <a:gd name="T51" fmla="*/ 49 h 106"/>
              <a:gd name="T52" fmla="*/ 54 w 84"/>
              <a:gd name="T53" fmla="*/ 16 h 106"/>
              <a:gd name="T54" fmla="*/ 44 w 84"/>
              <a:gd name="T55" fmla="*/ 19 h 106"/>
              <a:gd name="T56" fmla="*/ 54 w 84"/>
              <a:gd name="T57" fmla="*/ 16 h 106"/>
              <a:gd name="T58" fmla="*/ 48 w 84"/>
              <a:gd name="T59" fmla="*/ 35 h 106"/>
              <a:gd name="T60" fmla="*/ 37 w 84"/>
              <a:gd name="T61" fmla="*/ 20 h 106"/>
              <a:gd name="T62" fmla="*/ 33 w 84"/>
              <a:gd name="T63" fmla="*/ 62 h 106"/>
              <a:gd name="T64" fmla="*/ 34 w 84"/>
              <a:gd name="T65" fmla="*/ 46 h 106"/>
              <a:gd name="T66" fmla="*/ 37 w 84"/>
              <a:gd name="T67" fmla="*/ 38 h 106"/>
              <a:gd name="T68" fmla="*/ 49 w 84"/>
              <a:gd name="T69" fmla="*/ 42 h 106"/>
              <a:gd name="T70" fmla="*/ 40 w 84"/>
              <a:gd name="T71" fmla="*/ 42 h 106"/>
              <a:gd name="T72" fmla="*/ 40 w 84"/>
              <a:gd name="T73" fmla="*/ 42 h 106"/>
              <a:gd name="T74" fmla="*/ 45 w 84"/>
              <a:gd name="T75" fmla="*/ 52 h 106"/>
              <a:gd name="T76" fmla="*/ 49 w 84"/>
              <a:gd name="T77" fmla="*/ 50 h 106"/>
              <a:gd name="T78" fmla="*/ 49 w 84"/>
              <a:gd name="T79" fmla="*/ 42 h 106"/>
              <a:gd name="T80" fmla="*/ 20 w 84"/>
              <a:gd name="T81" fmla="*/ 61 h 106"/>
              <a:gd name="T82" fmla="*/ 19 w 84"/>
              <a:gd name="T83" fmla="*/ 62 h 106"/>
              <a:gd name="T84" fmla="*/ 26 w 84"/>
              <a:gd name="T85" fmla="*/ 6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4" h="106">
                <a:moveTo>
                  <a:pt x="55" y="49"/>
                </a:moveTo>
                <a:cubicBezTo>
                  <a:pt x="58" y="52"/>
                  <a:pt x="61" y="56"/>
                  <a:pt x="62" y="60"/>
                </a:cubicBezTo>
                <a:cubicBezTo>
                  <a:pt x="64" y="63"/>
                  <a:pt x="65" y="68"/>
                  <a:pt x="65" y="72"/>
                </a:cubicBezTo>
                <a:cubicBezTo>
                  <a:pt x="65" y="82"/>
                  <a:pt x="61" y="90"/>
                  <a:pt x="55" y="96"/>
                </a:cubicBezTo>
                <a:cubicBezTo>
                  <a:pt x="54" y="97"/>
                  <a:pt x="53" y="98"/>
                  <a:pt x="53" y="98"/>
                </a:cubicBezTo>
                <a:cubicBezTo>
                  <a:pt x="80" y="98"/>
                  <a:pt x="80" y="98"/>
                  <a:pt x="80" y="98"/>
                </a:cubicBezTo>
                <a:cubicBezTo>
                  <a:pt x="82" y="98"/>
                  <a:pt x="84" y="100"/>
                  <a:pt x="84" y="102"/>
                </a:cubicBezTo>
                <a:cubicBezTo>
                  <a:pt x="84" y="104"/>
                  <a:pt x="82" y="106"/>
                  <a:pt x="80" y="106"/>
                </a:cubicBezTo>
                <a:cubicBezTo>
                  <a:pt x="54" y="106"/>
                  <a:pt x="29" y="106"/>
                  <a:pt x="4" y="106"/>
                </a:cubicBezTo>
                <a:cubicBezTo>
                  <a:pt x="2" y="106"/>
                  <a:pt x="0" y="104"/>
                  <a:pt x="0" y="102"/>
                </a:cubicBezTo>
                <a:cubicBezTo>
                  <a:pt x="0" y="100"/>
                  <a:pt x="2" y="98"/>
                  <a:pt x="4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8" y="98"/>
                  <a:pt x="44" y="95"/>
                  <a:pt x="49" y="91"/>
                </a:cubicBezTo>
                <a:cubicBezTo>
                  <a:pt x="50" y="90"/>
                  <a:pt x="50" y="89"/>
                  <a:pt x="51" y="88"/>
                </a:cubicBezTo>
                <a:cubicBezTo>
                  <a:pt x="6" y="88"/>
                  <a:pt x="6" y="88"/>
                  <a:pt x="6" y="88"/>
                </a:cubicBezTo>
                <a:cubicBezTo>
                  <a:pt x="5" y="88"/>
                  <a:pt x="4" y="87"/>
                  <a:pt x="4" y="86"/>
                </a:cubicBezTo>
                <a:cubicBezTo>
                  <a:pt x="4" y="85"/>
                  <a:pt x="5" y="83"/>
                  <a:pt x="6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56" y="80"/>
                  <a:pt x="56" y="76"/>
                  <a:pt x="56" y="72"/>
                </a:cubicBezTo>
                <a:cubicBezTo>
                  <a:pt x="56" y="69"/>
                  <a:pt x="56" y="66"/>
                  <a:pt x="55" y="63"/>
                </a:cubicBezTo>
                <a:cubicBezTo>
                  <a:pt x="54" y="60"/>
                  <a:pt x="52" y="58"/>
                  <a:pt x="50" y="55"/>
                </a:cubicBezTo>
                <a:cubicBezTo>
                  <a:pt x="49" y="56"/>
                  <a:pt x="47" y="57"/>
                  <a:pt x="45" y="57"/>
                </a:cubicBezTo>
                <a:cubicBezTo>
                  <a:pt x="44" y="57"/>
                  <a:pt x="43" y="57"/>
                  <a:pt x="42" y="56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8"/>
                  <a:pt x="33" y="68"/>
                  <a:pt x="32" y="68"/>
                </a:cubicBezTo>
                <a:cubicBezTo>
                  <a:pt x="30" y="66"/>
                  <a:pt x="30" y="66"/>
                  <a:pt x="30" y="66"/>
                </a:cubicBezTo>
                <a:cubicBezTo>
                  <a:pt x="28" y="70"/>
                  <a:pt x="28" y="70"/>
                  <a:pt x="28" y="70"/>
                </a:cubicBezTo>
                <a:cubicBezTo>
                  <a:pt x="27" y="71"/>
                  <a:pt x="25" y="72"/>
                  <a:pt x="24" y="71"/>
                </a:cubicBezTo>
                <a:cubicBezTo>
                  <a:pt x="14" y="65"/>
                  <a:pt x="14" y="65"/>
                  <a:pt x="14" y="65"/>
                </a:cubicBezTo>
                <a:cubicBezTo>
                  <a:pt x="13" y="65"/>
                  <a:pt x="13" y="63"/>
                  <a:pt x="14" y="62"/>
                </a:cubicBezTo>
                <a:cubicBezTo>
                  <a:pt x="16" y="58"/>
                  <a:pt x="16" y="58"/>
                  <a:pt x="16" y="58"/>
                </a:cubicBezTo>
                <a:cubicBezTo>
                  <a:pt x="13" y="57"/>
                  <a:pt x="13" y="57"/>
                  <a:pt x="13" y="57"/>
                </a:cubicBezTo>
                <a:cubicBezTo>
                  <a:pt x="12" y="56"/>
                  <a:pt x="12" y="55"/>
                  <a:pt x="13" y="54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5"/>
                  <a:pt x="37" y="14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44" y="10"/>
                  <a:pt x="44" y="10"/>
                  <a:pt x="44" y="10"/>
                </a:cubicBezTo>
                <a:cubicBezTo>
                  <a:pt x="41" y="9"/>
                  <a:pt x="41" y="9"/>
                  <a:pt x="41" y="9"/>
                </a:cubicBezTo>
                <a:cubicBezTo>
                  <a:pt x="39" y="7"/>
                  <a:pt x="39" y="5"/>
                  <a:pt x="40" y="3"/>
                </a:cubicBezTo>
                <a:cubicBezTo>
                  <a:pt x="41" y="1"/>
                  <a:pt x="43" y="0"/>
                  <a:pt x="45" y="2"/>
                </a:cubicBezTo>
                <a:cubicBezTo>
                  <a:pt x="52" y="5"/>
                  <a:pt x="58" y="9"/>
                  <a:pt x="64" y="12"/>
                </a:cubicBezTo>
                <a:cubicBezTo>
                  <a:pt x="66" y="13"/>
                  <a:pt x="67" y="16"/>
                  <a:pt x="66" y="18"/>
                </a:cubicBezTo>
                <a:cubicBezTo>
                  <a:pt x="64" y="20"/>
                  <a:pt x="62" y="21"/>
                  <a:pt x="60" y="19"/>
                </a:cubicBezTo>
                <a:cubicBezTo>
                  <a:pt x="58" y="18"/>
                  <a:pt x="58" y="18"/>
                  <a:pt x="58" y="18"/>
                </a:cubicBezTo>
                <a:cubicBezTo>
                  <a:pt x="54" y="24"/>
                  <a:pt x="54" y="24"/>
                  <a:pt x="54" y="24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6"/>
                  <a:pt x="58" y="28"/>
                  <a:pt x="57" y="29"/>
                </a:cubicBezTo>
                <a:cubicBezTo>
                  <a:pt x="52" y="38"/>
                  <a:pt x="52" y="38"/>
                  <a:pt x="52" y="38"/>
                </a:cubicBezTo>
                <a:cubicBezTo>
                  <a:pt x="55" y="40"/>
                  <a:pt x="56" y="43"/>
                  <a:pt x="56" y="46"/>
                </a:cubicBezTo>
                <a:cubicBezTo>
                  <a:pt x="56" y="47"/>
                  <a:pt x="56" y="48"/>
                  <a:pt x="55" y="49"/>
                </a:cubicBezTo>
                <a:close/>
                <a:moveTo>
                  <a:pt x="54" y="16"/>
                </a:moveTo>
                <a:cubicBezTo>
                  <a:pt x="54" y="16"/>
                  <a:pt x="54" y="16"/>
                  <a:pt x="54" y="16"/>
                </a:cubicBezTo>
                <a:cubicBezTo>
                  <a:pt x="52" y="15"/>
                  <a:pt x="50" y="13"/>
                  <a:pt x="48" y="12"/>
                </a:cubicBezTo>
                <a:cubicBezTo>
                  <a:pt x="44" y="19"/>
                  <a:pt x="44" y="19"/>
                  <a:pt x="44" y="19"/>
                </a:cubicBezTo>
                <a:cubicBezTo>
                  <a:pt x="50" y="22"/>
                  <a:pt x="50" y="22"/>
                  <a:pt x="50" y="22"/>
                </a:cubicBezTo>
                <a:cubicBezTo>
                  <a:pt x="54" y="16"/>
                  <a:pt x="54" y="16"/>
                  <a:pt x="54" y="16"/>
                </a:cubicBezTo>
                <a:close/>
                <a:moveTo>
                  <a:pt x="48" y="35"/>
                </a:moveTo>
                <a:cubicBezTo>
                  <a:pt x="48" y="35"/>
                  <a:pt x="48" y="35"/>
                  <a:pt x="48" y="35"/>
                </a:cubicBezTo>
                <a:cubicBezTo>
                  <a:pt x="52" y="29"/>
                  <a:pt x="52" y="29"/>
                  <a:pt x="52" y="29"/>
                </a:cubicBezTo>
                <a:cubicBezTo>
                  <a:pt x="47" y="26"/>
                  <a:pt x="42" y="23"/>
                  <a:pt x="37" y="2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7"/>
                  <a:pt x="28" y="60"/>
                  <a:pt x="33" y="62"/>
                </a:cubicBezTo>
                <a:cubicBezTo>
                  <a:pt x="37" y="54"/>
                  <a:pt x="37" y="54"/>
                  <a:pt x="37" y="54"/>
                </a:cubicBezTo>
                <a:cubicBezTo>
                  <a:pt x="35" y="52"/>
                  <a:pt x="34" y="49"/>
                  <a:pt x="34" y="46"/>
                </a:cubicBezTo>
                <a:cubicBezTo>
                  <a:pt x="34" y="43"/>
                  <a:pt x="35" y="40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40" y="35"/>
                  <a:pt x="44" y="34"/>
                  <a:pt x="48" y="35"/>
                </a:cubicBezTo>
                <a:close/>
                <a:moveTo>
                  <a:pt x="49" y="42"/>
                </a:moveTo>
                <a:cubicBezTo>
                  <a:pt x="49" y="42"/>
                  <a:pt x="49" y="42"/>
                  <a:pt x="49" y="42"/>
                </a:cubicBezTo>
                <a:cubicBezTo>
                  <a:pt x="47" y="39"/>
                  <a:pt x="43" y="39"/>
                  <a:pt x="40" y="42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3"/>
                  <a:pt x="39" y="44"/>
                  <a:pt x="39" y="46"/>
                </a:cubicBezTo>
                <a:cubicBezTo>
                  <a:pt x="39" y="49"/>
                  <a:pt x="41" y="52"/>
                  <a:pt x="45" y="52"/>
                </a:cubicBezTo>
                <a:cubicBezTo>
                  <a:pt x="47" y="52"/>
                  <a:pt x="48" y="51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49"/>
                  <a:pt x="51" y="48"/>
                  <a:pt x="51" y="46"/>
                </a:cubicBezTo>
                <a:cubicBezTo>
                  <a:pt x="51" y="44"/>
                  <a:pt x="50" y="43"/>
                  <a:pt x="49" y="42"/>
                </a:cubicBezTo>
                <a:cubicBezTo>
                  <a:pt x="49" y="42"/>
                  <a:pt x="49" y="42"/>
                  <a:pt x="49" y="42"/>
                </a:cubicBezTo>
                <a:close/>
                <a:moveTo>
                  <a:pt x="20" y="61"/>
                </a:moveTo>
                <a:cubicBezTo>
                  <a:pt x="20" y="61"/>
                  <a:pt x="20" y="61"/>
                  <a:pt x="20" y="61"/>
                </a:cubicBezTo>
                <a:cubicBezTo>
                  <a:pt x="19" y="62"/>
                  <a:pt x="19" y="62"/>
                  <a:pt x="19" y="62"/>
                </a:cubicBezTo>
                <a:cubicBezTo>
                  <a:pt x="25" y="66"/>
                  <a:pt x="25" y="66"/>
                  <a:pt x="25" y="66"/>
                </a:cubicBezTo>
                <a:cubicBezTo>
                  <a:pt x="26" y="64"/>
                  <a:pt x="26" y="64"/>
                  <a:pt x="26" y="64"/>
                </a:cubicBezTo>
                <a:cubicBezTo>
                  <a:pt x="20" y="61"/>
                  <a:pt x="20" y="61"/>
                  <a:pt x="20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31" name="Freeform 29"/>
          <p:cNvSpPr>
            <a:spLocks noEditPoints="1"/>
          </p:cNvSpPr>
          <p:nvPr/>
        </p:nvSpPr>
        <p:spPr bwMode="auto">
          <a:xfrm>
            <a:off x="5240868" y="4835526"/>
            <a:ext cx="319617" cy="461433"/>
          </a:xfrm>
          <a:custGeom>
            <a:avLst/>
            <a:gdLst>
              <a:gd name="T0" fmla="*/ 2 w 72"/>
              <a:gd name="T1" fmla="*/ 71 h 104"/>
              <a:gd name="T2" fmla="*/ 14 w 72"/>
              <a:gd name="T3" fmla="*/ 69 h 104"/>
              <a:gd name="T4" fmla="*/ 23 w 72"/>
              <a:gd name="T5" fmla="*/ 44 h 104"/>
              <a:gd name="T6" fmla="*/ 23 w 72"/>
              <a:gd name="T7" fmla="*/ 44 h 104"/>
              <a:gd name="T8" fmla="*/ 23 w 72"/>
              <a:gd name="T9" fmla="*/ 17 h 104"/>
              <a:gd name="T10" fmla="*/ 32 w 72"/>
              <a:gd name="T11" fmla="*/ 13 h 104"/>
              <a:gd name="T12" fmla="*/ 36 w 72"/>
              <a:gd name="T13" fmla="*/ 0 h 104"/>
              <a:gd name="T14" fmla="*/ 40 w 72"/>
              <a:gd name="T15" fmla="*/ 13 h 104"/>
              <a:gd name="T16" fmla="*/ 55 w 72"/>
              <a:gd name="T17" fmla="*/ 31 h 104"/>
              <a:gd name="T18" fmla="*/ 49 w 72"/>
              <a:gd name="T19" fmla="*/ 44 h 104"/>
              <a:gd name="T20" fmla="*/ 58 w 72"/>
              <a:gd name="T21" fmla="*/ 69 h 104"/>
              <a:gd name="T22" fmla="*/ 70 w 72"/>
              <a:gd name="T23" fmla="*/ 71 h 104"/>
              <a:gd name="T24" fmla="*/ 61 w 72"/>
              <a:gd name="T25" fmla="*/ 74 h 104"/>
              <a:gd name="T26" fmla="*/ 69 w 72"/>
              <a:gd name="T27" fmla="*/ 95 h 104"/>
              <a:gd name="T28" fmla="*/ 72 w 72"/>
              <a:gd name="T29" fmla="*/ 100 h 104"/>
              <a:gd name="T30" fmla="*/ 67 w 72"/>
              <a:gd name="T31" fmla="*/ 102 h 104"/>
              <a:gd name="T32" fmla="*/ 65 w 72"/>
              <a:gd name="T33" fmla="*/ 97 h 104"/>
              <a:gd name="T34" fmla="*/ 52 w 72"/>
              <a:gd name="T35" fmla="*/ 74 h 104"/>
              <a:gd name="T36" fmla="*/ 40 w 72"/>
              <a:gd name="T37" fmla="*/ 77 h 104"/>
              <a:gd name="T38" fmla="*/ 32 w 72"/>
              <a:gd name="T39" fmla="*/ 77 h 104"/>
              <a:gd name="T40" fmla="*/ 20 w 72"/>
              <a:gd name="T41" fmla="*/ 74 h 104"/>
              <a:gd name="T42" fmla="*/ 7 w 72"/>
              <a:gd name="T43" fmla="*/ 97 h 104"/>
              <a:gd name="T44" fmla="*/ 5 w 72"/>
              <a:gd name="T45" fmla="*/ 102 h 104"/>
              <a:gd name="T46" fmla="*/ 0 w 72"/>
              <a:gd name="T47" fmla="*/ 100 h 104"/>
              <a:gd name="T48" fmla="*/ 3 w 72"/>
              <a:gd name="T49" fmla="*/ 95 h 104"/>
              <a:gd name="T50" fmla="*/ 11 w 72"/>
              <a:gd name="T51" fmla="*/ 74 h 104"/>
              <a:gd name="T52" fmla="*/ 32 w 72"/>
              <a:gd name="T53" fmla="*/ 69 h 104"/>
              <a:gd name="T54" fmla="*/ 32 w 72"/>
              <a:gd name="T55" fmla="*/ 66 h 104"/>
              <a:gd name="T56" fmla="*/ 40 w 72"/>
              <a:gd name="T57" fmla="*/ 66 h 104"/>
              <a:gd name="T58" fmla="*/ 49 w 72"/>
              <a:gd name="T59" fmla="*/ 69 h 104"/>
              <a:gd name="T60" fmla="*/ 32 w 72"/>
              <a:gd name="T61" fmla="*/ 49 h 104"/>
              <a:gd name="T62" fmla="*/ 32 w 72"/>
              <a:gd name="T63" fmla="*/ 69 h 104"/>
              <a:gd name="T64" fmla="*/ 44 w 72"/>
              <a:gd name="T65" fmla="*/ 23 h 104"/>
              <a:gd name="T66" fmla="*/ 29 w 72"/>
              <a:gd name="T67" fmla="*/ 23 h 104"/>
              <a:gd name="T68" fmla="*/ 29 w 72"/>
              <a:gd name="T69" fmla="*/ 38 h 104"/>
              <a:gd name="T70" fmla="*/ 40 w 72"/>
              <a:gd name="T71" fmla="*/ 40 h 104"/>
              <a:gd name="T72" fmla="*/ 44 w 72"/>
              <a:gd name="T73" fmla="*/ 38 h 104"/>
              <a:gd name="T74" fmla="*/ 44 w 72"/>
              <a:gd name="T75" fmla="*/ 2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2" h="104">
                <a:moveTo>
                  <a:pt x="4" y="74"/>
                </a:moveTo>
                <a:cubicBezTo>
                  <a:pt x="3" y="74"/>
                  <a:pt x="2" y="73"/>
                  <a:pt x="2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25" y="46"/>
                  <a:pt x="25" y="46"/>
                  <a:pt x="25" y="46"/>
                </a:cubicBezTo>
                <a:cubicBezTo>
                  <a:pt x="24" y="45"/>
                  <a:pt x="24" y="45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0" y="40"/>
                  <a:pt x="17" y="36"/>
                  <a:pt x="17" y="31"/>
                </a:cubicBezTo>
                <a:cubicBezTo>
                  <a:pt x="17" y="26"/>
                  <a:pt x="20" y="21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6" y="15"/>
                  <a:pt x="29" y="13"/>
                  <a:pt x="32" y="13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2"/>
                  <a:pt x="34" y="0"/>
                  <a:pt x="36" y="0"/>
                </a:cubicBezTo>
                <a:cubicBezTo>
                  <a:pt x="38" y="0"/>
                  <a:pt x="40" y="2"/>
                  <a:pt x="40" y="4"/>
                </a:cubicBezTo>
                <a:cubicBezTo>
                  <a:pt x="40" y="13"/>
                  <a:pt x="40" y="13"/>
                  <a:pt x="40" y="13"/>
                </a:cubicBezTo>
                <a:cubicBezTo>
                  <a:pt x="44" y="13"/>
                  <a:pt x="47" y="15"/>
                  <a:pt x="49" y="17"/>
                </a:cubicBezTo>
                <a:cubicBezTo>
                  <a:pt x="53" y="21"/>
                  <a:pt x="55" y="26"/>
                  <a:pt x="55" y="31"/>
                </a:cubicBezTo>
                <a:cubicBezTo>
                  <a:pt x="55" y="36"/>
                  <a:pt x="53" y="40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8" y="45"/>
                  <a:pt x="48" y="45"/>
                  <a:pt x="47" y="46"/>
                </a:cubicBezTo>
                <a:cubicBezTo>
                  <a:pt x="58" y="69"/>
                  <a:pt x="58" y="69"/>
                  <a:pt x="58" y="69"/>
                </a:cubicBezTo>
                <a:cubicBezTo>
                  <a:pt x="68" y="69"/>
                  <a:pt x="68" y="69"/>
                  <a:pt x="68" y="69"/>
                </a:cubicBezTo>
                <a:cubicBezTo>
                  <a:pt x="69" y="69"/>
                  <a:pt x="70" y="70"/>
                  <a:pt x="70" y="71"/>
                </a:cubicBezTo>
                <a:cubicBezTo>
                  <a:pt x="70" y="73"/>
                  <a:pt x="69" y="74"/>
                  <a:pt x="68" y="74"/>
                </a:cubicBezTo>
                <a:cubicBezTo>
                  <a:pt x="61" y="74"/>
                  <a:pt x="61" y="74"/>
                  <a:pt x="61" y="74"/>
                </a:cubicBezTo>
                <a:cubicBezTo>
                  <a:pt x="69" y="91"/>
                  <a:pt x="69" y="91"/>
                  <a:pt x="69" y="91"/>
                </a:cubicBezTo>
                <a:cubicBezTo>
                  <a:pt x="70" y="92"/>
                  <a:pt x="70" y="94"/>
                  <a:pt x="69" y="95"/>
                </a:cubicBezTo>
                <a:cubicBezTo>
                  <a:pt x="70" y="97"/>
                  <a:pt x="70" y="97"/>
                  <a:pt x="70" y="97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02"/>
                  <a:pt x="72" y="103"/>
                  <a:pt x="71" y="104"/>
                </a:cubicBezTo>
                <a:cubicBezTo>
                  <a:pt x="69" y="104"/>
                  <a:pt x="68" y="104"/>
                  <a:pt x="67" y="102"/>
                </a:cubicBezTo>
                <a:cubicBezTo>
                  <a:pt x="66" y="99"/>
                  <a:pt x="66" y="99"/>
                  <a:pt x="66" y="99"/>
                </a:cubicBezTo>
                <a:cubicBezTo>
                  <a:pt x="65" y="97"/>
                  <a:pt x="65" y="97"/>
                  <a:pt x="65" y="97"/>
                </a:cubicBezTo>
                <a:cubicBezTo>
                  <a:pt x="64" y="97"/>
                  <a:pt x="62" y="96"/>
                  <a:pt x="62" y="95"/>
                </a:cubicBezTo>
                <a:cubicBezTo>
                  <a:pt x="52" y="74"/>
                  <a:pt x="52" y="74"/>
                  <a:pt x="52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7"/>
                  <a:pt x="40" y="77"/>
                  <a:pt x="40" y="77"/>
                </a:cubicBezTo>
                <a:cubicBezTo>
                  <a:pt x="40" y="79"/>
                  <a:pt x="38" y="81"/>
                  <a:pt x="36" y="81"/>
                </a:cubicBezTo>
                <a:cubicBezTo>
                  <a:pt x="34" y="81"/>
                  <a:pt x="32" y="79"/>
                  <a:pt x="32" y="77"/>
                </a:cubicBezTo>
                <a:cubicBezTo>
                  <a:pt x="32" y="74"/>
                  <a:pt x="32" y="74"/>
                  <a:pt x="32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6"/>
                  <a:pt x="9" y="97"/>
                  <a:pt x="7" y="97"/>
                </a:cubicBezTo>
                <a:cubicBezTo>
                  <a:pt x="7" y="99"/>
                  <a:pt x="7" y="99"/>
                  <a:pt x="7" y="99"/>
                </a:cubicBezTo>
                <a:cubicBezTo>
                  <a:pt x="5" y="102"/>
                  <a:pt x="5" y="102"/>
                  <a:pt x="5" y="102"/>
                </a:cubicBezTo>
                <a:cubicBezTo>
                  <a:pt x="4" y="104"/>
                  <a:pt x="3" y="104"/>
                  <a:pt x="2" y="104"/>
                </a:cubicBezTo>
                <a:cubicBezTo>
                  <a:pt x="0" y="103"/>
                  <a:pt x="0" y="102"/>
                  <a:pt x="0" y="100"/>
                </a:cubicBezTo>
                <a:cubicBezTo>
                  <a:pt x="2" y="97"/>
                  <a:pt x="2" y="97"/>
                  <a:pt x="2" y="97"/>
                </a:cubicBezTo>
                <a:cubicBezTo>
                  <a:pt x="3" y="95"/>
                  <a:pt x="3" y="95"/>
                  <a:pt x="3" y="95"/>
                </a:cubicBezTo>
                <a:cubicBezTo>
                  <a:pt x="3" y="94"/>
                  <a:pt x="3" y="92"/>
                  <a:pt x="3" y="91"/>
                </a:cubicBezTo>
                <a:cubicBezTo>
                  <a:pt x="11" y="74"/>
                  <a:pt x="11" y="74"/>
                  <a:pt x="11" y="74"/>
                </a:cubicBezTo>
                <a:cubicBezTo>
                  <a:pt x="4" y="74"/>
                  <a:pt x="4" y="74"/>
                  <a:pt x="4" y="74"/>
                </a:cubicBezTo>
                <a:close/>
                <a:moveTo>
                  <a:pt x="32" y="69"/>
                </a:moveTo>
                <a:cubicBezTo>
                  <a:pt x="32" y="69"/>
                  <a:pt x="32" y="69"/>
                  <a:pt x="32" y="69"/>
                </a:cubicBezTo>
                <a:cubicBezTo>
                  <a:pt x="32" y="66"/>
                  <a:pt x="32" y="66"/>
                  <a:pt x="32" y="66"/>
                </a:cubicBezTo>
                <a:cubicBezTo>
                  <a:pt x="32" y="64"/>
                  <a:pt x="34" y="62"/>
                  <a:pt x="36" y="62"/>
                </a:cubicBezTo>
                <a:cubicBezTo>
                  <a:pt x="38" y="62"/>
                  <a:pt x="40" y="64"/>
                  <a:pt x="40" y="66"/>
                </a:cubicBezTo>
                <a:cubicBezTo>
                  <a:pt x="40" y="69"/>
                  <a:pt x="40" y="69"/>
                  <a:pt x="40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0" y="49"/>
                  <a:pt x="40" y="49"/>
                  <a:pt x="40" y="49"/>
                </a:cubicBezTo>
                <a:cubicBezTo>
                  <a:pt x="37" y="49"/>
                  <a:pt x="35" y="49"/>
                  <a:pt x="32" y="49"/>
                </a:cubicBezTo>
                <a:cubicBezTo>
                  <a:pt x="23" y="69"/>
                  <a:pt x="23" y="69"/>
                  <a:pt x="23" y="69"/>
                </a:cubicBezTo>
                <a:cubicBezTo>
                  <a:pt x="32" y="69"/>
                  <a:pt x="32" y="69"/>
                  <a:pt x="32" y="69"/>
                </a:cubicBezTo>
                <a:close/>
                <a:moveTo>
                  <a:pt x="44" y="23"/>
                </a:moveTo>
                <a:cubicBezTo>
                  <a:pt x="44" y="23"/>
                  <a:pt x="44" y="23"/>
                  <a:pt x="44" y="23"/>
                </a:cubicBezTo>
                <a:cubicBezTo>
                  <a:pt x="40" y="19"/>
                  <a:pt x="33" y="19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7" y="25"/>
                  <a:pt x="26" y="28"/>
                  <a:pt x="26" y="31"/>
                </a:cubicBezTo>
                <a:cubicBezTo>
                  <a:pt x="26" y="34"/>
                  <a:pt x="27" y="36"/>
                  <a:pt x="29" y="38"/>
                </a:cubicBezTo>
                <a:cubicBezTo>
                  <a:pt x="32" y="41"/>
                  <a:pt x="36" y="42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1" y="40"/>
                  <a:pt x="43" y="39"/>
                  <a:pt x="43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36"/>
                  <a:pt x="47" y="34"/>
                  <a:pt x="47" y="31"/>
                </a:cubicBezTo>
                <a:cubicBezTo>
                  <a:pt x="47" y="28"/>
                  <a:pt x="45" y="25"/>
                  <a:pt x="44" y="23"/>
                </a:cubicBezTo>
                <a:cubicBezTo>
                  <a:pt x="44" y="23"/>
                  <a:pt x="44" y="23"/>
                  <a:pt x="44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grpSp>
        <p:nvGrpSpPr>
          <p:cNvPr id="32" name="组 31"/>
          <p:cNvGrpSpPr/>
          <p:nvPr/>
        </p:nvGrpSpPr>
        <p:grpSpPr>
          <a:xfrm>
            <a:off x="193707" y="214517"/>
            <a:ext cx="1386899" cy="1025065"/>
            <a:chOff x="1295467" y="1892829"/>
            <a:chExt cx="3727357" cy="2754909"/>
          </a:xfrm>
        </p:grpSpPr>
        <p:sp>
          <p:nvSpPr>
            <p:cNvPr id="33" name="椭圆 32"/>
            <p:cNvSpPr/>
            <p:nvPr/>
          </p:nvSpPr>
          <p:spPr>
            <a:xfrm>
              <a:off x="3023659" y="3427943"/>
              <a:ext cx="1219795" cy="12197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108692"/>
                  </a:gs>
                  <a:gs pos="0">
                    <a:srgbClr val="16B2C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871531" y="1892829"/>
              <a:ext cx="2107771" cy="2107771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89A13D"/>
                  </a:gs>
                  <a:gs pos="0">
                    <a:srgbClr val="B2D138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295467" y="2852936"/>
              <a:ext cx="838232" cy="838232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4559829" y="2468893"/>
              <a:ext cx="462995" cy="4629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7609" y="2877943"/>
              <a:ext cx="1100000" cy="1100000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8" name="TextBox 3"/>
            <p:cNvSpPr txBox="1"/>
            <p:nvPr/>
          </p:nvSpPr>
          <p:spPr>
            <a:xfrm>
              <a:off x="3119669" y="2956020"/>
              <a:ext cx="1215879" cy="524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1445536" y="570522"/>
            <a:ext cx="1723549" cy="40011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2000" b="1" dirty="0" smtClean="0">
                <a:solidFill>
                  <a:srgbClr val="EA4F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2000" b="1" dirty="0">
              <a:solidFill>
                <a:srgbClr val="EA4F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478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7" grpId="0"/>
          <p:bldP spid="8" grpId="0"/>
          <p:bldP spid="9" grpId="0"/>
          <p:bldP spid="10" grpId="0"/>
          <p:bldP spid="11" grpId="0"/>
          <p:bldP spid="15" grpId="0" animBg="1"/>
          <p:bldP spid="22" grpId="0" animBg="1"/>
          <p:bldP spid="23" grpId="0" animBg="1"/>
          <p:bldP spid="30" grpId="0" animBg="1"/>
          <p:bldP spid="3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7" grpId="0"/>
          <p:bldP spid="8" grpId="0"/>
          <p:bldP spid="9" grpId="0"/>
          <p:bldP spid="10" grpId="0"/>
          <p:bldP spid="11" grpId="0"/>
          <p:bldP spid="15" grpId="0" animBg="1"/>
          <p:bldP spid="22" grpId="0" animBg="1"/>
          <p:bldP spid="23" grpId="0" animBg="1"/>
          <p:bldP spid="30" grpId="0" animBg="1"/>
          <p:bldP spid="31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-1104800" y="5157192"/>
            <a:ext cx="2772568" cy="2772568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9936427" y="5992847"/>
            <a:ext cx="1728192" cy="1728192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17" name="组 16"/>
          <p:cNvGrpSpPr/>
          <p:nvPr/>
        </p:nvGrpSpPr>
        <p:grpSpPr>
          <a:xfrm>
            <a:off x="1295467" y="1892829"/>
            <a:ext cx="3727357" cy="2754909"/>
            <a:chOff x="1295467" y="1892829"/>
            <a:chExt cx="3727357" cy="2754909"/>
          </a:xfrm>
        </p:grpSpPr>
        <p:sp>
          <p:nvSpPr>
            <p:cNvPr id="2" name="椭圆 1"/>
            <p:cNvSpPr/>
            <p:nvPr/>
          </p:nvSpPr>
          <p:spPr>
            <a:xfrm>
              <a:off x="3023659" y="3427943"/>
              <a:ext cx="1219795" cy="12197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108692"/>
                  </a:gs>
                  <a:gs pos="0">
                    <a:srgbClr val="16B2C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871531" y="1892829"/>
              <a:ext cx="2107771" cy="2107771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89A13D"/>
                  </a:gs>
                  <a:gs pos="0">
                    <a:srgbClr val="B2D138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295467" y="2852936"/>
              <a:ext cx="838232" cy="838232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559829" y="2468893"/>
              <a:ext cx="462995" cy="4629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177609" y="2877943"/>
              <a:ext cx="1100000" cy="1100000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" name="TextBox 3"/>
            <p:cNvSpPr txBox="1"/>
            <p:nvPr/>
          </p:nvSpPr>
          <p:spPr>
            <a:xfrm>
              <a:off x="3119669" y="2956019"/>
              <a:ext cx="1215880" cy="9130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333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6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11495549" y="6405331"/>
            <a:ext cx="1153120" cy="1153120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cxnSp>
        <p:nvCxnSpPr>
          <p:cNvPr id="11" name="直接连接符 14"/>
          <p:cNvCxnSpPr/>
          <p:nvPr/>
        </p:nvCxnSpPr>
        <p:spPr>
          <a:xfrm>
            <a:off x="5249264" y="3207463"/>
            <a:ext cx="431472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287364" y="2416616"/>
            <a:ext cx="3570208" cy="769441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4400" b="1" dirty="0" smtClean="0">
                <a:solidFill>
                  <a:srgbClr val="ABC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zh-CN" altLang="en-US" sz="4400" b="1" dirty="0">
              <a:solidFill>
                <a:srgbClr val="ABC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96863" y="3393570"/>
            <a:ext cx="1749197" cy="47538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89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添加标题</a:t>
            </a:r>
            <a:endParaRPr lang="zh-CN" altLang="en-US" sz="2489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16689" y="3372163"/>
            <a:ext cx="1749197" cy="47538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89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5296863" y="3811671"/>
            <a:ext cx="1749197" cy="47538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89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7516689" y="3790263"/>
            <a:ext cx="1749197" cy="47538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89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80355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1" dur="1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5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6" grpId="1" animBg="1"/>
      <p:bldP spid="10" grpId="0" animBg="1"/>
      <p:bldP spid="10" grpId="1" animBg="1"/>
      <p:bldP spid="12" grpId="0"/>
      <p:bldP spid="13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6253891" y="1918759"/>
            <a:ext cx="802216" cy="802216"/>
            <a:chOff x="4690418" y="1438275"/>
            <a:chExt cx="601662" cy="601662"/>
          </a:xfrm>
        </p:grpSpPr>
        <p:sp>
          <p:nvSpPr>
            <p:cNvPr id="3" name="Oval 6"/>
            <p:cNvSpPr>
              <a:spLocks noChangeArrowheads="1"/>
            </p:cNvSpPr>
            <p:nvPr/>
          </p:nvSpPr>
          <p:spPr bwMode="auto">
            <a:xfrm>
              <a:off x="4749353" y="1497210"/>
              <a:ext cx="483792" cy="483792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" name="Oval 6"/>
            <p:cNvSpPr>
              <a:spLocks noChangeArrowheads="1"/>
            </p:cNvSpPr>
            <p:nvPr/>
          </p:nvSpPr>
          <p:spPr bwMode="auto">
            <a:xfrm>
              <a:off x="4690418" y="1438275"/>
              <a:ext cx="601662" cy="601662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组合 6"/>
          <p:cNvGrpSpPr/>
          <p:nvPr/>
        </p:nvGrpSpPr>
        <p:grpSpPr>
          <a:xfrm>
            <a:off x="6253891" y="3036359"/>
            <a:ext cx="802216" cy="802216"/>
            <a:chOff x="4690418" y="2276475"/>
            <a:chExt cx="601662" cy="601662"/>
          </a:xfrm>
        </p:grpSpPr>
        <p:sp>
          <p:nvSpPr>
            <p:cNvPr id="6" name="Oval 6"/>
            <p:cNvSpPr>
              <a:spLocks noChangeArrowheads="1"/>
            </p:cNvSpPr>
            <p:nvPr/>
          </p:nvSpPr>
          <p:spPr bwMode="auto">
            <a:xfrm>
              <a:off x="4749353" y="2335410"/>
              <a:ext cx="483792" cy="483792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4690418" y="2276475"/>
              <a:ext cx="601662" cy="601662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53891" y="4164119"/>
            <a:ext cx="802216" cy="802216"/>
            <a:chOff x="4690418" y="3122295"/>
            <a:chExt cx="601662" cy="601662"/>
          </a:xfrm>
        </p:grpSpPr>
        <p:sp>
          <p:nvSpPr>
            <p:cNvPr id="9" name="Oval 6"/>
            <p:cNvSpPr>
              <a:spLocks noChangeArrowheads="1"/>
            </p:cNvSpPr>
            <p:nvPr/>
          </p:nvSpPr>
          <p:spPr bwMode="auto">
            <a:xfrm>
              <a:off x="4749353" y="3181230"/>
              <a:ext cx="483792" cy="483792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" name="Oval 6"/>
            <p:cNvSpPr>
              <a:spLocks noChangeArrowheads="1"/>
            </p:cNvSpPr>
            <p:nvPr/>
          </p:nvSpPr>
          <p:spPr bwMode="auto">
            <a:xfrm>
              <a:off x="4690418" y="3122295"/>
              <a:ext cx="601662" cy="601662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11" name="组合 8"/>
          <p:cNvGrpSpPr/>
          <p:nvPr/>
        </p:nvGrpSpPr>
        <p:grpSpPr>
          <a:xfrm>
            <a:off x="6253891" y="5291879"/>
            <a:ext cx="802216" cy="802216"/>
            <a:chOff x="4690418" y="3968115"/>
            <a:chExt cx="601662" cy="601662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4749353" y="4027050"/>
              <a:ext cx="483792" cy="483792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3" name="Oval 6"/>
            <p:cNvSpPr>
              <a:spLocks noChangeArrowheads="1"/>
            </p:cNvSpPr>
            <p:nvPr/>
          </p:nvSpPr>
          <p:spPr bwMode="auto">
            <a:xfrm>
              <a:off x="4690418" y="3968115"/>
              <a:ext cx="601662" cy="601662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14" name="组合 1"/>
          <p:cNvGrpSpPr/>
          <p:nvPr/>
        </p:nvGrpSpPr>
        <p:grpSpPr>
          <a:xfrm>
            <a:off x="1057276" y="1918759"/>
            <a:ext cx="802216" cy="802216"/>
            <a:chOff x="792957" y="1438275"/>
            <a:chExt cx="601662" cy="601662"/>
          </a:xfrm>
        </p:grpSpPr>
        <p:sp>
          <p:nvSpPr>
            <p:cNvPr id="15" name="Oval 6"/>
            <p:cNvSpPr>
              <a:spLocks noChangeArrowheads="1"/>
            </p:cNvSpPr>
            <p:nvPr/>
          </p:nvSpPr>
          <p:spPr bwMode="auto">
            <a:xfrm>
              <a:off x="851892" y="1497210"/>
              <a:ext cx="483792" cy="483792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Oval 6"/>
            <p:cNvSpPr>
              <a:spLocks noChangeArrowheads="1"/>
            </p:cNvSpPr>
            <p:nvPr/>
          </p:nvSpPr>
          <p:spPr bwMode="auto">
            <a:xfrm>
              <a:off x="792957" y="1438275"/>
              <a:ext cx="601662" cy="601662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7" name="组合 2"/>
          <p:cNvGrpSpPr/>
          <p:nvPr/>
        </p:nvGrpSpPr>
        <p:grpSpPr>
          <a:xfrm>
            <a:off x="1057276" y="3036359"/>
            <a:ext cx="802216" cy="802216"/>
            <a:chOff x="792957" y="2276475"/>
            <a:chExt cx="601662" cy="601662"/>
          </a:xfrm>
        </p:grpSpPr>
        <p:sp>
          <p:nvSpPr>
            <p:cNvPr id="18" name="Oval 6"/>
            <p:cNvSpPr>
              <a:spLocks noChangeArrowheads="1"/>
            </p:cNvSpPr>
            <p:nvPr/>
          </p:nvSpPr>
          <p:spPr bwMode="auto">
            <a:xfrm>
              <a:off x="851892" y="2335410"/>
              <a:ext cx="483792" cy="483792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9" name="Oval 6"/>
            <p:cNvSpPr>
              <a:spLocks noChangeArrowheads="1"/>
            </p:cNvSpPr>
            <p:nvPr/>
          </p:nvSpPr>
          <p:spPr bwMode="auto">
            <a:xfrm>
              <a:off x="792957" y="2276475"/>
              <a:ext cx="601662" cy="601662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0" name="组合 3"/>
          <p:cNvGrpSpPr/>
          <p:nvPr/>
        </p:nvGrpSpPr>
        <p:grpSpPr>
          <a:xfrm>
            <a:off x="1057276" y="4164119"/>
            <a:ext cx="802216" cy="802216"/>
            <a:chOff x="792957" y="3122295"/>
            <a:chExt cx="601662" cy="601662"/>
          </a:xfrm>
        </p:grpSpPr>
        <p:sp>
          <p:nvSpPr>
            <p:cNvPr id="21" name="Oval 6"/>
            <p:cNvSpPr>
              <a:spLocks noChangeArrowheads="1"/>
            </p:cNvSpPr>
            <p:nvPr/>
          </p:nvSpPr>
          <p:spPr bwMode="auto">
            <a:xfrm>
              <a:off x="851892" y="3181230"/>
              <a:ext cx="483792" cy="483792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2" name="Oval 6"/>
            <p:cNvSpPr>
              <a:spLocks noChangeArrowheads="1"/>
            </p:cNvSpPr>
            <p:nvPr/>
          </p:nvSpPr>
          <p:spPr bwMode="auto">
            <a:xfrm>
              <a:off x="792957" y="3122295"/>
              <a:ext cx="601662" cy="601662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3" name="组合 4"/>
          <p:cNvGrpSpPr/>
          <p:nvPr/>
        </p:nvGrpSpPr>
        <p:grpSpPr>
          <a:xfrm>
            <a:off x="1057276" y="5291879"/>
            <a:ext cx="802216" cy="802216"/>
            <a:chOff x="792957" y="3968115"/>
            <a:chExt cx="601662" cy="601662"/>
          </a:xfrm>
        </p:grpSpPr>
        <p:sp>
          <p:nvSpPr>
            <p:cNvPr id="24" name="Oval 6"/>
            <p:cNvSpPr>
              <a:spLocks noChangeArrowheads="1"/>
            </p:cNvSpPr>
            <p:nvPr/>
          </p:nvSpPr>
          <p:spPr bwMode="auto">
            <a:xfrm>
              <a:off x="851892" y="4027050"/>
              <a:ext cx="483792" cy="483792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5" name="Oval 6"/>
            <p:cNvSpPr>
              <a:spLocks noChangeArrowheads="1"/>
            </p:cNvSpPr>
            <p:nvPr/>
          </p:nvSpPr>
          <p:spPr bwMode="auto">
            <a:xfrm>
              <a:off x="792957" y="3968115"/>
              <a:ext cx="601662" cy="601662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6" name="Group 7"/>
          <p:cNvGrpSpPr>
            <a:grpSpLocks/>
          </p:cNvGrpSpPr>
          <p:nvPr/>
        </p:nvGrpSpPr>
        <p:grpSpPr bwMode="auto">
          <a:xfrm>
            <a:off x="1335617" y="2157943"/>
            <a:ext cx="254000" cy="323851"/>
            <a:chOff x="0" y="0"/>
            <a:chExt cx="120" cy="153"/>
          </a:xfrm>
          <a:solidFill>
            <a:schemeClr val="bg1"/>
          </a:solidFill>
        </p:grpSpPr>
        <p:sp>
          <p:nvSpPr>
            <p:cNvPr id="27" name="Freeform 8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8" name="Freeform 9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Group 12"/>
          <p:cNvGrpSpPr>
            <a:grpSpLocks/>
          </p:cNvGrpSpPr>
          <p:nvPr/>
        </p:nvGrpSpPr>
        <p:grpSpPr bwMode="auto">
          <a:xfrm>
            <a:off x="6501753" y="3298826"/>
            <a:ext cx="317500" cy="309033"/>
            <a:chOff x="0" y="0"/>
            <a:chExt cx="150" cy="146"/>
          </a:xfrm>
          <a:solidFill>
            <a:schemeClr val="bg1"/>
          </a:solidFill>
        </p:grpSpPr>
        <p:sp>
          <p:nvSpPr>
            <p:cNvPr id="30" name="Freeform 13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1" name="Freeform 14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sp>
        <p:nvSpPr>
          <p:cNvPr id="32" name="Freeform 17"/>
          <p:cNvSpPr>
            <a:spLocks/>
          </p:cNvSpPr>
          <p:nvPr/>
        </p:nvSpPr>
        <p:spPr bwMode="auto">
          <a:xfrm>
            <a:off x="6558902" y="2193926"/>
            <a:ext cx="207433" cy="251884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33" name="Freeform 20"/>
          <p:cNvSpPr>
            <a:spLocks noEditPoints="1"/>
          </p:cNvSpPr>
          <p:nvPr/>
        </p:nvSpPr>
        <p:spPr bwMode="auto">
          <a:xfrm>
            <a:off x="1305985" y="3286125"/>
            <a:ext cx="266700" cy="313267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34" name="Freeform 23"/>
          <p:cNvSpPr>
            <a:spLocks noEditPoints="1"/>
          </p:cNvSpPr>
          <p:nvPr/>
        </p:nvSpPr>
        <p:spPr bwMode="auto">
          <a:xfrm>
            <a:off x="1365251" y="4462993"/>
            <a:ext cx="224367" cy="249767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35" name="Freeform 26"/>
          <p:cNvSpPr>
            <a:spLocks noEditPoints="1"/>
          </p:cNvSpPr>
          <p:nvPr/>
        </p:nvSpPr>
        <p:spPr bwMode="auto">
          <a:xfrm>
            <a:off x="6563135" y="5546725"/>
            <a:ext cx="203200" cy="289984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36" name="Freeform 29"/>
          <p:cNvSpPr>
            <a:spLocks noEditPoints="1"/>
          </p:cNvSpPr>
          <p:nvPr/>
        </p:nvSpPr>
        <p:spPr bwMode="auto">
          <a:xfrm>
            <a:off x="6508102" y="4433359"/>
            <a:ext cx="306917" cy="315384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37" name="Freeform 32"/>
          <p:cNvSpPr>
            <a:spLocks noEditPoints="1"/>
          </p:cNvSpPr>
          <p:nvPr/>
        </p:nvSpPr>
        <p:spPr bwMode="auto">
          <a:xfrm>
            <a:off x="1305984" y="5538259"/>
            <a:ext cx="304800" cy="304800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38" name="Rectangle 33"/>
          <p:cNvSpPr>
            <a:spLocks noChangeArrowheads="1"/>
          </p:cNvSpPr>
          <p:nvPr/>
        </p:nvSpPr>
        <p:spPr bwMode="auto">
          <a:xfrm>
            <a:off x="2159563" y="2009776"/>
            <a:ext cx="3744384" cy="72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。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39" name="Rectangle 34"/>
          <p:cNvSpPr>
            <a:spLocks noChangeArrowheads="1"/>
          </p:cNvSpPr>
          <p:nvPr/>
        </p:nvSpPr>
        <p:spPr bwMode="auto">
          <a:xfrm>
            <a:off x="2159563" y="3144310"/>
            <a:ext cx="3744384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40" name="Rectangle 35"/>
          <p:cNvSpPr>
            <a:spLocks noChangeArrowheads="1"/>
          </p:cNvSpPr>
          <p:nvPr/>
        </p:nvSpPr>
        <p:spPr bwMode="auto">
          <a:xfrm>
            <a:off x="2159563" y="4253443"/>
            <a:ext cx="3744384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41" name="Rectangle 36"/>
          <p:cNvSpPr>
            <a:spLocks noChangeArrowheads="1"/>
          </p:cNvSpPr>
          <p:nvPr/>
        </p:nvSpPr>
        <p:spPr bwMode="auto">
          <a:xfrm>
            <a:off x="2159563" y="5396443"/>
            <a:ext cx="3744384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42" name="Rectangle 37"/>
          <p:cNvSpPr>
            <a:spLocks noChangeArrowheads="1"/>
          </p:cNvSpPr>
          <p:nvPr/>
        </p:nvSpPr>
        <p:spPr bwMode="auto">
          <a:xfrm>
            <a:off x="7343281" y="2009776"/>
            <a:ext cx="3744383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43" name="Rectangle 38"/>
          <p:cNvSpPr>
            <a:spLocks noChangeArrowheads="1"/>
          </p:cNvSpPr>
          <p:nvPr/>
        </p:nvSpPr>
        <p:spPr bwMode="auto">
          <a:xfrm>
            <a:off x="7343281" y="3144310"/>
            <a:ext cx="3744383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44" name="Rectangle 39"/>
          <p:cNvSpPr>
            <a:spLocks noChangeArrowheads="1"/>
          </p:cNvSpPr>
          <p:nvPr/>
        </p:nvSpPr>
        <p:spPr bwMode="auto">
          <a:xfrm>
            <a:off x="7343281" y="4253443"/>
            <a:ext cx="3744383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45" name="Rectangle 40"/>
          <p:cNvSpPr>
            <a:spLocks noChangeArrowheads="1"/>
          </p:cNvSpPr>
          <p:nvPr/>
        </p:nvSpPr>
        <p:spPr bwMode="auto">
          <a:xfrm>
            <a:off x="7343281" y="5396443"/>
            <a:ext cx="3744383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445536" y="570522"/>
            <a:ext cx="1723549" cy="40011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2000" b="1" dirty="0" smtClean="0">
                <a:solidFill>
                  <a:srgbClr val="ABC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2000" b="1" dirty="0">
              <a:solidFill>
                <a:srgbClr val="ABC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4" name="组 53"/>
          <p:cNvGrpSpPr/>
          <p:nvPr/>
        </p:nvGrpSpPr>
        <p:grpSpPr>
          <a:xfrm>
            <a:off x="97737" y="155715"/>
            <a:ext cx="1513047" cy="1118301"/>
            <a:chOff x="1295467" y="1892829"/>
            <a:chExt cx="3727357" cy="2754909"/>
          </a:xfrm>
        </p:grpSpPr>
        <p:sp>
          <p:nvSpPr>
            <p:cNvPr id="55" name="椭圆 54"/>
            <p:cNvSpPr/>
            <p:nvPr/>
          </p:nvSpPr>
          <p:spPr>
            <a:xfrm>
              <a:off x="3023659" y="3427943"/>
              <a:ext cx="1219795" cy="12197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108692"/>
                  </a:gs>
                  <a:gs pos="0">
                    <a:srgbClr val="16B2C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1871531" y="1892829"/>
              <a:ext cx="2107771" cy="2107771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89A13D"/>
                  </a:gs>
                  <a:gs pos="0">
                    <a:srgbClr val="B2D138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1295467" y="2852936"/>
              <a:ext cx="838232" cy="838232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4559829" y="2468893"/>
              <a:ext cx="462995" cy="4629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3177609" y="2877943"/>
              <a:ext cx="1100000" cy="1100000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60" name="TextBox 3"/>
            <p:cNvSpPr txBox="1"/>
            <p:nvPr/>
          </p:nvSpPr>
          <p:spPr>
            <a:xfrm>
              <a:off x="3119669" y="2956019"/>
              <a:ext cx="12158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500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1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2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7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 p14:presetBounceEnd="66667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1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2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 p14:presetBounceEnd="66667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5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6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 p14:presetBounceEnd="66667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9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0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503085" y="1874309"/>
            <a:ext cx="5183716" cy="4546600"/>
            <a:chOff x="0" y="0"/>
            <a:chExt cx="2449" cy="2148"/>
          </a:xfrm>
        </p:grpSpPr>
        <p:pic>
          <p:nvPicPr>
            <p:cNvPr id="3" name="Picture 6" descr="iPhone_5S_freebie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ectangle 7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r="-7874"/>
              </a:stretch>
            </a:blipFill>
            <a:ln w="6350" cmpd="sng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8496301" y="2371725"/>
            <a:ext cx="3263900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输入文字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067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8496301" y="3599392"/>
            <a:ext cx="3263900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输入文字</a:t>
            </a: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8496301" y="4843992"/>
            <a:ext cx="3263900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输入文字</a:t>
            </a: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444501" y="2371725"/>
            <a:ext cx="3263900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输入文字</a:t>
            </a:r>
          </a:p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44501" y="3599392"/>
            <a:ext cx="3263900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输入文字</a:t>
            </a:r>
          </a:p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auto">
          <a:xfrm>
            <a:off x="444501" y="4843992"/>
            <a:ext cx="3263900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输入文字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1" name="组合 1"/>
          <p:cNvGrpSpPr/>
          <p:nvPr/>
        </p:nvGrpSpPr>
        <p:grpSpPr>
          <a:xfrm>
            <a:off x="3975496" y="2269005"/>
            <a:ext cx="882651" cy="881067"/>
            <a:chOff x="2981622" y="1700960"/>
            <a:chExt cx="661988" cy="660800"/>
          </a:xfrm>
        </p:grpSpPr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3067346" y="1786531"/>
              <a:ext cx="490538" cy="489658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" name="Oval 7"/>
            <p:cNvSpPr>
              <a:spLocks noChangeArrowheads="1"/>
            </p:cNvSpPr>
            <p:nvPr/>
          </p:nvSpPr>
          <p:spPr bwMode="auto">
            <a:xfrm>
              <a:off x="2981622" y="1700960"/>
              <a:ext cx="661988" cy="660800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4235563" y="2360725"/>
            <a:ext cx="366749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3733" dirty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zh-CN" sz="373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15" name="组合 2"/>
          <p:cNvGrpSpPr/>
          <p:nvPr/>
        </p:nvGrpSpPr>
        <p:grpSpPr>
          <a:xfrm>
            <a:off x="3975496" y="3505139"/>
            <a:ext cx="882651" cy="881067"/>
            <a:chOff x="2981622" y="2628060"/>
            <a:chExt cx="661988" cy="660800"/>
          </a:xfrm>
        </p:grpSpPr>
        <p:sp>
          <p:nvSpPr>
            <p:cNvPr id="16" name="Oval 7"/>
            <p:cNvSpPr>
              <a:spLocks noChangeArrowheads="1"/>
            </p:cNvSpPr>
            <p:nvPr/>
          </p:nvSpPr>
          <p:spPr bwMode="auto">
            <a:xfrm>
              <a:off x="3067346" y="2713631"/>
              <a:ext cx="490538" cy="489658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7" name="Oval 7"/>
            <p:cNvSpPr>
              <a:spLocks noChangeArrowheads="1"/>
            </p:cNvSpPr>
            <p:nvPr/>
          </p:nvSpPr>
          <p:spPr bwMode="auto">
            <a:xfrm>
              <a:off x="2981622" y="2628060"/>
              <a:ext cx="661988" cy="660800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4235563" y="3596859"/>
            <a:ext cx="366749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3733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zh-CN" sz="373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19" name="组合 6"/>
          <p:cNvGrpSpPr/>
          <p:nvPr/>
        </p:nvGrpSpPr>
        <p:grpSpPr>
          <a:xfrm>
            <a:off x="3975496" y="4775139"/>
            <a:ext cx="882651" cy="881067"/>
            <a:chOff x="2981622" y="3580560"/>
            <a:chExt cx="661988" cy="660800"/>
          </a:xfrm>
        </p:grpSpPr>
        <p:sp>
          <p:nvSpPr>
            <p:cNvPr id="20" name="Oval 7"/>
            <p:cNvSpPr>
              <a:spLocks noChangeArrowheads="1"/>
            </p:cNvSpPr>
            <p:nvPr/>
          </p:nvSpPr>
          <p:spPr bwMode="auto">
            <a:xfrm>
              <a:off x="3067346" y="3666131"/>
              <a:ext cx="490538" cy="489658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1" name="Oval 7"/>
            <p:cNvSpPr>
              <a:spLocks noChangeArrowheads="1"/>
            </p:cNvSpPr>
            <p:nvPr/>
          </p:nvSpPr>
          <p:spPr bwMode="auto">
            <a:xfrm>
              <a:off x="2981622" y="3580560"/>
              <a:ext cx="661988" cy="660800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4235563" y="4866859"/>
            <a:ext cx="366749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3733" dirty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zh-CN" sz="373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23" name="组合 7"/>
          <p:cNvGrpSpPr/>
          <p:nvPr/>
        </p:nvGrpSpPr>
        <p:grpSpPr>
          <a:xfrm>
            <a:off x="7362163" y="2269005"/>
            <a:ext cx="882651" cy="881067"/>
            <a:chOff x="5521622" y="1700960"/>
            <a:chExt cx="661988" cy="660800"/>
          </a:xfrm>
        </p:grpSpPr>
        <p:sp>
          <p:nvSpPr>
            <p:cNvPr id="24" name="Oval 7"/>
            <p:cNvSpPr>
              <a:spLocks noChangeArrowheads="1"/>
            </p:cNvSpPr>
            <p:nvPr/>
          </p:nvSpPr>
          <p:spPr bwMode="auto">
            <a:xfrm>
              <a:off x="5607346" y="1786531"/>
              <a:ext cx="490538" cy="489658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5521622" y="1700960"/>
              <a:ext cx="661988" cy="660800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7622230" y="2360725"/>
            <a:ext cx="366749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3733" dirty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zh-CN" sz="373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27" name="组合 8"/>
          <p:cNvGrpSpPr/>
          <p:nvPr/>
        </p:nvGrpSpPr>
        <p:grpSpPr>
          <a:xfrm>
            <a:off x="7362163" y="3505139"/>
            <a:ext cx="882651" cy="881067"/>
            <a:chOff x="5521622" y="2628060"/>
            <a:chExt cx="661988" cy="660800"/>
          </a:xfrm>
        </p:grpSpPr>
        <p:sp>
          <p:nvSpPr>
            <p:cNvPr id="28" name="Oval 7"/>
            <p:cNvSpPr>
              <a:spLocks noChangeArrowheads="1"/>
            </p:cNvSpPr>
            <p:nvPr/>
          </p:nvSpPr>
          <p:spPr bwMode="auto">
            <a:xfrm>
              <a:off x="5607346" y="2713631"/>
              <a:ext cx="490538" cy="489658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9" name="Oval 7"/>
            <p:cNvSpPr>
              <a:spLocks noChangeArrowheads="1"/>
            </p:cNvSpPr>
            <p:nvPr/>
          </p:nvSpPr>
          <p:spPr bwMode="auto">
            <a:xfrm>
              <a:off x="5521622" y="2628060"/>
              <a:ext cx="661988" cy="660800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7622230" y="3596859"/>
            <a:ext cx="366749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3733" dirty="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zh-CN" altLang="zh-CN" sz="373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31" name="组合 14"/>
          <p:cNvGrpSpPr/>
          <p:nvPr/>
        </p:nvGrpSpPr>
        <p:grpSpPr>
          <a:xfrm>
            <a:off x="7362163" y="4775139"/>
            <a:ext cx="882651" cy="881067"/>
            <a:chOff x="5521622" y="3580560"/>
            <a:chExt cx="661988" cy="660800"/>
          </a:xfrm>
        </p:grpSpPr>
        <p:sp>
          <p:nvSpPr>
            <p:cNvPr id="32" name="Oval 7"/>
            <p:cNvSpPr>
              <a:spLocks noChangeArrowheads="1"/>
            </p:cNvSpPr>
            <p:nvPr/>
          </p:nvSpPr>
          <p:spPr bwMode="auto">
            <a:xfrm>
              <a:off x="5607346" y="3666131"/>
              <a:ext cx="490538" cy="489658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3" name="Oval 7"/>
            <p:cNvSpPr>
              <a:spLocks noChangeArrowheads="1"/>
            </p:cNvSpPr>
            <p:nvPr/>
          </p:nvSpPr>
          <p:spPr bwMode="auto">
            <a:xfrm>
              <a:off x="5521622" y="3580560"/>
              <a:ext cx="661988" cy="660800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34" name="Text Box 10"/>
          <p:cNvSpPr txBox="1">
            <a:spLocks noChangeArrowheads="1"/>
          </p:cNvSpPr>
          <p:nvPr/>
        </p:nvSpPr>
        <p:spPr bwMode="auto">
          <a:xfrm>
            <a:off x="7622230" y="4866859"/>
            <a:ext cx="366749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3733" dirty="0">
                <a:solidFill>
                  <a:schemeClr val="bg1"/>
                </a:solidFill>
                <a:latin typeface="Impact" panose="020B0806030902050204" pitchFamily="34" charset="0"/>
              </a:rPr>
              <a:t>6</a:t>
            </a:r>
            <a:endParaRPr lang="zh-CN" altLang="zh-CN" sz="373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445536" y="570522"/>
            <a:ext cx="1723549" cy="40011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2000" b="1" dirty="0" smtClean="0">
                <a:solidFill>
                  <a:srgbClr val="ABC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2000" b="1" dirty="0">
              <a:solidFill>
                <a:srgbClr val="ABC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 35"/>
          <p:cNvGrpSpPr/>
          <p:nvPr/>
        </p:nvGrpSpPr>
        <p:grpSpPr>
          <a:xfrm>
            <a:off x="97737" y="155715"/>
            <a:ext cx="1513047" cy="1118301"/>
            <a:chOff x="1295467" y="1892829"/>
            <a:chExt cx="3727357" cy="2754909"/>
          </a:xfrm>
        </p:grpSpPr>
        <p:sp>
          <p:nvSpPr>
            <p:cNvPr id="37" name="椭圆 36"/>
            <p:cNvSpPr/>
            <p:nvPr/>
          </p:nvSpPr>
          <p:spPr>
            <a:xfrm>
              <a:off x="3023659" y="3427943"/>
              <a:ext cx="1219795" cy="12197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108692"/>
                  </a:gs>
                  <a:gs pos="0">
                    <a:srgbClr val="16B2C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1871531" y="1892829"/>
              <a:ext cx="2107771" cy="2107771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89A13D"/>
                  </a:gs>
                  <a:gs pos="0">
                    <a:srgbClr val="B2D138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1295467" y="2852936"/>
              <a:ext cx="838232" cy="838232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4559829" y="2468893"/>
              <a:ext cx="462995" cy="4629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7609" y="2877943"/>
              <a:ext cx="1100000" cy="1100000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2" name="TextBox 3"/>
            <p:cNvSpPr txBox="1"/>
            <p:nvPr/>
          </p:nvSpPr>
          <p:spPr>
            <a:xfrm>
              <a:off x="3119669" y="2956019"/>
              <a:ext cx="12158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059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1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2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66667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6667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6667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7" grpId="0"/>
          <p:bldP spid="8" grpId="0"/>
          <p:bldP spid="9" grpId="0"/>
          <p:bldP spid="10" grpId="0"/>
          <p:bldP spid="14" grpId="0"/>
          <p:bldP spid="18" grpId="0"/>
          <p:bldP spid="22" grpId="0"/>
          <p:bldP spid="26" grpId="0"/>
          <p:bldP spid="30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7" grpId="0"/>
          <p:bldP spid="8" grpId="0"/>
          <p:bldP spid="9" grpId="0"/>
          <p:bldP spid="10" grpId="0"/>
          <p:bldP spid="14" grpId="0"/>
          <p:bldP spid="18" grpId="0"/>
          <p:bldP spid="22" grpId="0"/>
          <p:bldP spid="26" grpId="0"/>
          <p:bldP spid="30" grpId="0"/>
          <p:bldP spid="34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1"/>
          <p:cNvSpPr>
            <a:spLocks/>
          </p:cNvSpPr>
          <p:nvPr/>
        </p:nvSpPr>
        <p:spPr bwMode="auto">
          <a:xfrm>
            <a:off x="5410201" y="1528696"/>
            <a:ext cx="1350433" cy="4895849"/>
          </a:xfrm>
          <a:custGeom>
            <a:avLst/>
            <a:gdLst>
              <a:gd name="T0" fmla="*/ 416 w 833"/>
              <a:gd name="T1" fmla="*/ 2194 h 3027"/>
              <a:gd name="T2" fmla="*/ 416 w 833"/>
              <a:gd name="T3" fmla="*/ 2194 h 3027"/>
              <a:gd name="T4" fmla="*/ 102 w 833"/>
              <a:gd name="T5" fmla="*/ 1879 h 3027"/>
              <a:gd name="T6" fmla="*/ 416 w 833"/>
              <a:gd name="T7" fmla="*/ 1564 h 3027"/>
              <a:gd name="T8" fmla="*/ 416 w 833"/>
              <a:gd name="T9" fmla="*/ 1564 h 3027"/>
              <a:gd name="T10" fmla="*/ 833 w 833"/>
              <a:gd name="T11" fmla="*/ 1148 h 3027"/>
              <a:gd name="T12" fmla="*/ 416 w 833"/>
              <a:gd name="T13" fmla="*/ 731 h 3027"/>
              <a:gd name="T14" fmla="*/ 416 w 833"/>
              <a:gd name="T15" fmla="*/ 731 h 3027"/>
              <a:gd name="T16" fmla="*/ 102 w 833"/>
              <a:gd name="T17" fmla="*/ 416 h 3027"/>
              <a:gd name="T18" fmla="*/ 416 w 833"/>
              <a:gd name="T19" fmla="*/ 102 h 3027"/>
              <a:gd name="T20" fmla="*/ 416 w 833"/>
              <a:gd name="T21" fmla="*/ 0 h 3027"/>
              <a:gd name="T22" fmla="*/ 0 w 833"/>
              <a:gd name="T23" fmla="*/ 416 h 3027"/>
              <a:gd name="T24" fmla="*/ 416 w 833"/>
              <a:gd name="T25" fmla="*/ 833 h 3027"/>
              <a:gd name="T26" fmla="*/ 416 w 833"/>
              <a:gd name="T27" fmla="*/ 833 h 3027"/>
              <a:gd name="T28" fmla="*/ 731 w 833"/>
              <a:gd name="T29" fmla="*/ 1148 h 3027"/>
              <a:gd name="T30" fmla="*/ 416 w 833"/>
              <a:gd name="T31" fmla="*/ 1462 h 3027"/>
              <a:gd name="T32" fmla="*/ 416 w 833"/>
              <a:gd name="T33" fmla="*/ 1462 h 3027"/>
              <a:gd name="T34" fmla="*/ 0 w 833"/>
              <a:gd name="T35" fmla="*/ 1879 h 3027"/>
              <a:gd name="T36" fmla="*/ 416 w 833"/>
              <a:gd name="T37" fmla="*/ 2296 h 3027"/>
              <a:gd name="T38" fmla="*/ 416 w 833"/>
              <a:gd name="T39" fmla="*/ 2296 h 3027"/>
              <a:gd name="T40" fmla="*/ 731 w 833"/>
              <a:gd name="T41" fmla="*/ 2610 h 3027"/>
              <a:gd name="T42" fmla="*/ 416 w 833"/>
              <a:gd name="T43" fmla="*/ 2925 h 3027"/>
              <a:gd name="T44" fmla="*/ 416 w 833"/>
              <a:gd name="T45" fmla="*/ 3027 h 3027"/>
              <a:gd name="T46" fmla="*/ 833 w 833"/>
              <a:gd name="T47" fmla="*/ 2610 h 3027"/>
              <a:gd name="T48" fmla="*/ 416 w 833"/>
              <a:gd name="T49" fmla="*/ 2194 h 3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33" h="3027">
                <a:moveTo>
                  <a:pt x="416" y="2194"/>
                </a:moveTo>
                <a:cubicBezTo>
                  <a:pt x="416" y="2194"/>
                  <a:pt x="416" y="2194"/>
                  <a:pt x="416" y="2194"/>
                </a:cubicBezTo>
                <a:cubicBezTo>
                  <a:pt x="243" y="2194"/>
                  <a:pt x="102" y="2053"/>
                  <a:pt x="102" y="1879"/>
                </a:cubicBezTo>
                <a:cubicBezTo>
                  <a:pt x="102" y="1705"/>
                  <a:pt x="243" y="1564"/>
                  <a:pt x="416" y="1564"/>
                </a:cubicBezTo>
                <a:cubicBezTo>
                  <a:pt x="416" y="1564"/>
                  <a:pt x="416" y="1564"/>
                  <a:pt x="416" y="1564"/>
                </a:cubicBezTo>
                <a:cubicBezTo>
                  <a:pt x="647" y="1564"/>
                  <a:pt x="833" y="1378"/>
                  <a:pt x="833" y="1148"/>
                </a:cubicBezTo>
                <a:cubicBezTo>
                  <a:pt x="833" y="918"/>
                  <a:pt x="647" y="731"/>
                  <a:pt x="416" y="731"/>
                </a:cubicBezTo>
                <a:cubicBezTo>
                  <a:pt x="416" y="731"/>
                  <a:pt x="416" y="731"/>
                  <a:pt x="416" y="731"/>
                </a:cubicBezTo>
                <a:cubicBezTo>
                  <a:pt x="243" y="731"/>
                  <a:pt x="102" y="590"/>
                  <a:pt x="102" y="416"/>
                </a:cubicBezTo>
                <a:cubicBezTo>
                  <a:pt x="102" y="243"/>
                  <a:pt x="243" y="102"/>
                  <a:pt x="416" y="102"/>
                </a:cubicBezTo>
                <a:cubicBezTo>
                  <a:pt x="416" y="0"/>
                  <a:pt x="416" y="0"/>
                  <a:pt x="416" y="0"/>
                </a:cubicBezTo>
                <a:cubicBezTo>
                  <a:pt x="186" y="0"/>
                  <a:pt x="0" y="186"/>
                  <a:pt x="0" y="416"/>
                </a:cubicBezTo>
                <a:cubicBezTo>
                  <a:pt x="0" y="646"/>
                  <a:pt x="186" y="833"/>
                  <a:pt x="416" y="833"/>
                </a:cubicBezTo>
                <a:cubicBezTo>
                  <a:pt x="416" y="833"/>
                  <a:pt x="416" y="833"/>
                  <a:pt x="416" y="833"/>
                </a:cubicBezTo>
                <a:cubicBezTo>
                  <a:pt x="590" y="833"/>
                  <a:pt x="731" y="974"/>
                  <a:pt x="731" y="1148"/>
                </a:cubicBezTo>
                <a:cubicBezTo>
                  <a:pt x="731" y="1321"/>
                  <a:pt x="590" y="1462"/>
                  <a:pt x="416" y="1462"/>
                </a:cubicBezTo>
                <a:cubicBezTo>
                  <a:pt x="416" y="1462"/>
                  <a:pt x="416" y="1462"/>
                  <a:pt x="416" y="1462"/>
                </a:cubicBezTo>
                <a:cubicBezTo>
                  <a:pt x="186" y="1462"/>
                  <a:pt x="0" y="1649"/>
                  <a:pt x="0" y="1879"/>
                </a:cubicBezTo>
                <a:cubicBezTo>
                  <a:pt x="0" y="2109"/>
                  <a:pt x="186" y="2296"/>
                  <a:pt x="416" y="2296"/>
                </a:cubicBezTo>
                <a:cubicBezTo>
                  <a:pt x="416" y="2296"/>
                  <a:pt x="416" y="2296"/>
                  <a:pt x="416" y="2296"/>
                </a:cubicBezTo>
                <a:cubicBezTo>
                  <a:pt x="590" y="2296"/>
                  <a:pt x="731" y="2437"/>
                  <a:pt x="731" y="2610"/>
                </a:cubicBezTo>
                <a:cubicBezTo>
                  <a:pt x="731" y="2784"/>
                  <a:pt x="590" y="2925"/>
                  <a:pt x="416" y="2925"/>
                </a:cubicBezTo>
                <a:cubicBezTo>
                  <a:pt x="416" y="3027"/>
                  <a:pt x="416" y="3027"/>
                  <a:pt x="416" y="3027"/>
                </a:cubicBezTo>
                <a:cubicBezTo>
                  <a:pt x="647" y="3027"/>
                  <a:pt x="833" y="2841"/>
                  <a:pt x="833" y="2610"/>
                </a:cubicBezTo>
                <a:cubicBezTo>
                  <a:pt x="833" y="2380"/>
                  <a:pt x="647" y="2194"/>
                  <a:pt x="416" y="2194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3" name="Freeform 32"/>
          <p:cNvSpPr>
            <a:spLocks/>
          </p:cNvSpPr>
          <p:nvPr/>
        </p:nvSpPr>
        <p:spPr bwMode="auto">
          <a:xfrm>
            <a:off x="6625168" y="1939328"/>
            <a:ext cx="359833" cy="531283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" name="Freeform 33"/>
          <p:cNvSpPr>
            <a:spLocks/>
          </p:cNvSpPr>
          <p:nvPr/>
        </p:nvSpPr>
        <p:spPr bwMode="auto">
          <a:xfrm>
            <a:off x="5209118" y="3118311"/>
            <a:ext cx="357716" cy="531284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6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6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6"/>
                </a:lnTo>
                <a:lnTo>
                  <a:pt x="169" y="0"/>
                </a:lnTo>
                <a:lnTo>
                  <a:pt x="91" y="0"/>
                </a:lnTo>
                <a:lnTo>
                  <a:pt x="0" y="126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" name="Freeform 34"/>
          <p:cNvSpPr>
            <a:spLocks/>
          </p:cNvSpPr>
          <p:nvPr/>
        </p:nvSpPr>
        <p:spPr bwMode="auto">
          <a:xfrm>
            <a:off x="5209118" y="5484745"/>
            <a:ext cx="357716" cy="531284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5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5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5"/>
                </a:lnTo>
                <a:lnTo>
                  <a:pt x="169" y="0"/>
                </a:lnTo>
                <a:lnTo>
                  <a:pt x="91" y="0"/>
                </a:lnTo>
                <a:lnTo>
                  <a:pt x="0" y="125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6" name="Freeform 35"/>
          <p:cNvSpPr>
            <a:spLocks/>
          </p:cNvSpPr>
          <p:nvPr/>
        </p:nvSpPr>
        <p:spPr bwMode="auto">
          <a:xfrm>
            <a:off x="6625168" y="4301528"/>
            <a:ext cx="359833" cy="531283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7" name="Rectangle 53"/>
          <p:cNvSpPr>
            <a:spLocks noChangeArrowheads="1"/>
          </p:cNvSpPr>
          <p:nvPr/>
        </p:nvSpPr>
        <p:spPr bwMode="auto">
          <a:xfrm>
            <a:off x="7247467" y="1812328"/>
            <a:ext cx="3937000" cy="766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输入文字 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Rectangle 54"/>
          <p:cNvSpPr>
            <a:spLocks noChangeArrowheads="1"/>
          </p:cNvSpPr>
          <p:nvPr/>
        </p:nvSpPr>
        <p:spPr bwMode="auto">
          <a:xfrm>
            <a:off x="7247467" y="4172411"/>
            <a:ext cx="3937000" cy="766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输入文字 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Rectangle 55"/>
          <p:cNvSpPr>
            <a:spLocks noChangeArrowheads="1"/>
          </p:cNvSpPr>
          <p:nvPr/>
        </p:nvSpPr>
        <p:spPr bwMode="auto">
          <a:xfrm>
            <a:off x="1030817" y="3008244"/>
            <a:ext cx="3937000" cy="766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输入文字 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Rectangle 56"/>
          <p:cNvSpPr>
            <a:spLocks noChangeArrowheads="1"/>
          </p:cNvSpPr>
          <p:nvPr/>
        </p:nvSpPr>
        <p:spPr bwMode="auto">
          <a:xfrm>
            <a:off x="1030817" y="5368328"/>
            <a:ext cx="3937000" cy="766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输入文字 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1" name="组合 42"/>
          <p:cNvGrpSpPr/>
          <p:nvPr/>
        </p:nvGrpSpPr>
        <p:grpSpPr>
          <a:xfrm>
            <a:off x="5674783" y="5335591"/>
            <a:ext cx="840317" cy="838059"/>
            <a:chOff x="4256087" y="4000899"/>
            <a:chExt cx="630238" cy="628544"/>
          </a:xfrm>
        </p:grpSpPr>
        <p:sp>
          <p:nvSpPr>
            <p:cNvPr id="12" name="Oval 27"/>
            <p:cNvSpPr>
              <a:spLocks noChangeArrowheads="1"/>
            </p:cNvSpPr>
            <p:nvPr/>
          </p:nvSpPr>
          <p:spPr bwMode="auto">
            <a:xfrm>
              <a:off x="4319927" y="4066036"/>
              <a:ext cx="502558" cy="499856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3" name="Oval 30"/>
            <p:cNvSpPr>
              <a:spLocks noChangeArrowheads="1"/>
            </p:cNvSpPr>
            <p:nvPr/>
          </p:nvSpPr>
          <p:spPr bwMode="auto">
            <a:xfrm>
              <a:off x="4256087" y="4000899"/>
              <a:ext cx="630238" cy="628544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14" name="Group 52"/>
          <p:cNvGrpSpPr>
            <a:grpSpLocks/>
          </p:cNvGrpSpPr>
          <p:nvPr/>
        </p:nvGrpSpPr>
        <p:grpSpPr bwMode="auto">
          <a:xfrm>
            <a:off x="5988051" y="5588462"/>
            <a:ext cx="237067" cy="323849"/>
            <a:chOff x="2829" y="2517"/>
            <a:chExt cx="112" cy="153"/>
          </a:xfrm>
          <a:solidFill>
            <a:schemeClr val="bg1"/>
          </a:solidFill>
        </p:grpSpPr>
        <p:sp>
          <p:nvSpPr>
            <p:cNvPr id="15" name="Freeform 44"/>
            <p:cNvSpPr>
              <a:spLocks noEditPoints="1"/>
            </p:cNvSpPr>
            <p:nvPr/>
          </p:nvSpPr>
          <p:spPr bwMode="auto">
            <a:xfrm>
              <a:off x="2829" y="2517"/>
              <a:ext cx="112" cy="153"/>
            </a:xfrm>
            <a:custGeom>
              <a:avLst/>
              <a:gdLst>
                <a:gd name="T0" fmla="*/ 112 w 112"/>
                <a:gd name="T1" fmla="*/ 30 h 153"/>
                <a:gd name="T2" fmla="*/ 82 w 112"/>
                <a:gd name="T3" fmla="*/ 0 h 153"/>
                <a:gd name="T4" fmla="*/ 0 w 112"/>
                <a:gd name="T5" fmla="*/ 0 h 153"/>
                <a:gd name="T6" fmla="*/ 0 w 112"/>
                <a:gd name="T7" fmla="*/ 153 h 153"/>
                <a:gd name="T8" fmla="*/ 112 w 112"/>
                <a:gd name="T9" fmla="*/ 153 h 153"/>
                <a:gd name="T10" fmla="*/ 112 w 112"/>
                <a:gd name="T11" fmla="*/ 30 h 153"/>
                <a:gd name="T12" fmla="*/ 99 w 112"/>
                <a:gd name="T13" fmla="*/ 34 h 153"/>
                <a:gd name="T14" fmla="*/ 79 w 112"/>
                <a:gd name="T15" fmla="*/ 34 h 153"/>
                <a:gd name="T16" fmla="*/ 79 w 112"/>
                <a:gd name="T17" fmla="*/ 14 h 153"/>
                <a:gd name="T18" fmla="*/ 99 w 112"/>
                <a:gd name="T19" fmla="*/ 34 h 153"/>
                <a:gd name="T20" fmla="*/ 99 w 112"/>
                <a:gd name="T21" fmla="*/ 141 h 153"/>
                <a:gd name="T22" fmla="*/ 12 w 112"/>
                <a:gd name="T23" fmla="*/ 141 h 153"/>
                <a:gd name="T24" fmla="*/ 12 w 112"/>
                <a:gd name="T25" fmla="*/ 12 h 153"/>
                <a:gd name="T26" fmla="*/ 67 w 112"/>
                <a:gd name="T27" fmla="*/ 12 h 153"/>
                <a:gd name="T28" fmla="*/ 67 w 112"/>
                <a:gd name="T29" fmla="*/ 46 h 153"/>
                <a:gd name="T30" fmla="*/ 99 w 112"/>
                <a:gd name="T31" fmla="*/ 46 h 153"/>
                <a:gd name="T32" fmla="*/ 99 w 112"/>
                <a:gd name="T33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53">
                  <a:moveTo>
                    <a:pt x="112" y="30"/>
                  </a:moveTo>
                  <a:lnTo>
                    <a:pt x="82" y="0"/>
                  </a:lnTo>
                  <a:lnTo>
                    <a:pt x="0" y="0"/>
                  </a:lnTo>
                  <a:lnTo>
                    <a:pt x="0" y="153"/>
                  </a:lnTo>
                  <a:lnTo>
                    <a:pt x="112" y="153"/>
                  </a:lnTo>
                  <a:lnTo>
                    <a:pt x="112" y="30"/>
                  </a:lnTo>
                  <a:close/>
                  <a:moveTo>
                    <a:pt x="99" y="34"/>
                  </a:moveTo>
                  <a:lnTo>
                    <a:pt x="79" y="34"/>
                  </a:lnTo>
                  <a:lnTo>
                    <a:pt x="79" y="14"/>
                  </a:lnTo>
                  <a:lnTo>
                    <a:pt x="99" y="34"/>
                  </a:lnTo>
                  <a:close/>
                  <a:moveTo>
                    <a:pt x="99" y="141"/>
                  </a:moveTo>
                  <a:lnTo>
                    <a:pt x="12" y="141"/>
                  </a:lnTo>
                  <a:lnTo>
                    <a:pt x="12" y="12"/>
                  </a:lnTo>
                  <a:lnTo>
                    <a:pt x="67" y="12"/>
                  </a:lnTo>
                  <a:lnTo>
                    <a:pt x="67" y="46"/>
                  </a:lnTo>
                  <a:lnTo>
                    <a:pt x="99" y="46"/>
                  </a:lnTo>
                  <a:lnTo>
                    <a:pt x="99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6" name="Rectangle 45"/>
            <p:cNvSpPr>
              <a:spLocks noChangeArrowheads="1"/>
            </p:cNvSpPr>
            <p:nvPr/>
          </p:nvSpPr>
          <p:spPr bwMode="auto">
            <a:xfrm>
              <a:off x="2850" y="2557"/>
              <a:ext cx="70" cy="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7" name="Rectangle 46"/>
            <p:cNvSpPr>
              <a:spLocks noChangeArrowheads="1"/>
            </p:cNvSpPr>
            <p:nvPr/>
          </p:nvSpPr>
          <p:spPr bwMode="auto">
            <a:xfrm>
              <a:off x="2850" y="2579"/>
              <a:ext cx="70" cy="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8" name="Rectangle 47"/>
            <p:cNvSpPr>
              <a:spLocks noChangeArrowheads="1"/>
            </p:cNvSpPr>
            <p:nvPr/>
          </p:nvSpPr>
          <p:spPr bwMode="auto">
            <a:xfrm>
              <a:off x="2850" y="2602"/>
              <a:ext cx="70" cy="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9" name="Rectangle 48"/>
            <p:cNvSpPr>
              <a:spLocks noChangeArrowheads="1"/>
            </p:cNvSpPr>
            <p:nvPr/>
          </p:nvSpPr>
          <p:spPr bwMode="auto">
            <a:xfrm>
              <a:off x="2850" y="2625"/>
              <a:ext cx="70" cy="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35"/>
          <p:cNvGrpSpPr/>
          <p:nvPr/>
        </p:nvGrpSpPr>
        <p:grpSpPr>
          <a:xfrm>
            <a:off x="5674783" y="4152373"/>
            <a:ext cx="840317" cy="838059"/>
            <a:chOff x="4256087" y="3113486"/>
            <a:chExt cx="630238" cy="628544"/>
          </a:xfrm>
        </p:grpSpPr>
        <p:sp>
          <p:nvSpPr>
            <p:cNvPr id="21" name="Oval 27"/>
            <p:cNvSpPr>
              <a:spLocks noChangeArrowheads="1"/>
            </p:cNvSpPr>
            <p:nvPr/>
          </p:nvSpPr>
          <p:spPr bwMode="auto">
            <a:xfrm>
              <a:off x="4319927" y="3177830"/>
              <a:ext cx="502558" cy="499856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2" name="Oval 29"/>
            <p:cNvSpPr>
              <a:spLocks noChangeArrowheads="1"/>
            </p:cNvSpPr>
            <p:nvPr/>
          </p:nvSpPr>
          <p:spPr bwMode="auto">
            <a:xfrm>
              <a:off x="4256087" y="3113486"/>
              <a:ext cx="630238" cy="628544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3" name="Group 51"/>
          <p:cNvGrpSpPr>
            <a:grpSpLocks/>
          </p:cNvGrpSpPr>
          <p:nvPr/>
        </p:nvGrpSpPr>
        <p:grpSpPr bwMode="auto">
          <a:xfrm>
            <a:off x="5928784" y="4451812"/>
            <a:ext cx="287867" cy="232833"/>
            <a:chOff x="2801" y="1980"/>
            <a:chExt cx="136" cy="110"/>
          </a:xfrm>
          <a:solidFill>
            <a:schemeClr val="bg1"/>
          </a:solidFill>
        </p:grpSpPr>
        <p:sp>
          <p:nvSpPr>
            <p:cNvPr id="24" name="Freeform 42"/>
            <p:cNvSpPr>
              <a:spLocks noEditPoints="1"/>
            </p:cNvSpPr>
            <p:nvPr/>
          </p:nvSpPr>
          <p:spPr bwMode="auto">
            <a:xfrm>
              <a:off x="2801" y="2016"/>
              <a:ext cx="122" cy="74"/>
            </a:xfrm>
            <a:custGeom>
              <a:avLst/>
              <a:gdLst>
                <a:gd name="T0" fmla="*/ 34 w 122"/>
                <a:gd name="T1" fmla="*/ 28 h 74"/>
                <a:gd name="T2" fmla="*/ 34 w 122"/>
                <a:gd name="T3" fmla="*/ 74 h 74"/>
                <a:gd name="T4" fmla="*/ 54 w 122"/>
                <a:gd name="T5" fmla="*/ 74 h 74"/>
                <a:gd name="T6" fmla="*/ 54 w 122"/>
                <a:gd name="T7" fmla="*/ 29 h 74"/>
                <a:gd name="T8" fmla="*/ 44 w 122"/>
                <a:gd name="T9" fmla="*/ 20 h 74"/>
                <a:gd name="T10" fmla="*/ 34 w 122"/>
                <a:gd name="T11" fmla="*/ 28 h 74"/>
                <a:gd name="T12" fmla="*/ 0 w 122"/>
                <a:gd name="T13" fmla="*/ 74 h 74"/>
                <a:gd name="T14" fmla="*/ 20 w 122"/>
                <a:gd name="T15" fmla="*/ 74 h 74"/>
                <a:gd name="T16" fmla="*/ 20 w 122"/>
                <a:gd name="T17" fmla="*/ 39 h 74"/>
                <a:gd name="T18" fmla="*/ 0 w 122"/>
                <a:gd name="T19" fmla="*/ 56 h 74"/>
                <a:gd name="T20" fmla="*/ 0 w 122"/>
                <a:gd name="T21" fmla="*/ 74 h 74"/>
                <a:gd name="T22" fmla="*/ 102 w 122"/>
                <a:gd name="T23" fmla="*/ 18 h 74"/>
                <a:gd name="T24" fmla="*/ 102 w 122"/>
                <a:gd name="T25" fmla="*/ 74 h 74"/>
                <a:gd name="T26" fmla="*/ 122 w 122"/>
                <a:gd name="T27" fmla="*/ 74 h 74"/>
                <a:gd name="T28" fmla="*/ 122 w 122"/>
                <a:gd name="T29" fmla="*/ 0 h 74"/>
                <a:gd name="T30" fmla="*/ 102 w 122"/>
                <a:gd name="T31" fmla="*/ 18 h 74"/>
                <a:gd name="T32" fmla="*/ 67 w 122"/>
                <a:gd name="T33" fmla="*/ 40 h 74"/>
                <a:gd name="T34" fmla="*/ 67 w 122"/>
                <a:gd name="T35" fmla="*/ 74 h 74"/>
                <a:gd name="T36" fmla="*/ 88 w 122"/>
                <a:gd name="T37" fmla="*/ 74 h 74"/>
                <a:gd name="T38" fmla="*/ 88 w 122"/>
                <a:gd name="T39" fmla="*/ 29 h 74"/>
                <a:gd name="T40" fmla="*/ 72 w 122"/>
                <a:gd name="T41" fmla="*/ 43 h 74"/>
                <a:gd name="T42" fmla="*/ 67 w 122"/>
                <a:gd name="T43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74">
                  <a:moveTo>
                    <a:pt x="34" y="28"/>
                  </a:moveTo>
                  <a:lnTo>
                    <a:pt x="34" y="74"/>
                  </a:lnTo>
                  <a:lnTo>
                    <a:pt x="54" y="74"/>
                  </a:lnTo>
                  <a:lnTo>
                    <a:pt x="54" y="29"/>
                  </a:lnTo>
                  <a:lnTo>
                    <a:pt x="44" y="20"/>
                  </a:lnTo>
                  <a:lnTo>
                    <a:pt x="34" y="28"/>
                  </a:lnTo>
                  <a:close/>
                  <a:moveTo>
                    <a:pt x="0" y="74"/>
                  </a:moveTo>
                  <a:lnTo>
                    <a:pt x="20" y="74"/>
                  </a:lnTo>
                  <a:lnTo>
                    <a:pt x="20" y="39"/>
                  </a:lnTo>
                  <a:lnTo>
                    <a:pt x="0" y="56"/>
                  </a:lnTo>
                  <a:lnTo>
                    <a:pt x="0" y="74"/>
                  </a:lnTo>
                  <a:close/>
                  <a:moveTo>
                    <a:pt x="102" y="18"/>
                  </a:moveTo>
                  <a:lnTo>
                    <a:pt x="102" y="74"/>
                  </a:lnTo>
                  <a:lnTo>
                    <a:pt x="122" y="74"/>
                  </a:lnTo>
                  <a:lnTo>
                    <a:pt x="122" y="0"/>
                  </a:lnTo>
                  <a:lnTo>
                    <a:pt x="102" y="18"/>
                  </a:lnTo>
                  <a:close/>
                  <a:moveTo>
                    <a:pt x="67" y="40"/>
                  </a:moveTo>
                  <a:lnTo>
                    <a:pt x="67" y="74"/>
                  </a:lnTo>
                  <a:lnTo>
                    <a:pt x="88" y="74"/>
                  </a:lnTo>
                  <a:lnTo>
                    <a:pt x="88" y="29"/>
                  </a:lnTo>
                  <a:lnTo>
                    <a:pt x="72" y="43"/>
                  </a:lnTo>
                  <a:lnTo>
                    <a:pt x="67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2801" y="1980"/>
              <a:ext cx="136" cy="79"/>
            </a:xfrm>
            <a:custGeom>
              <a:avLst/>
              <a:gdLst>
                <a:gd name="T0" fmla="*/ 136 w 136"/>
                <a:gd name="T1" fmla="*/ 0 h 79"/>
                <a:gd name="T2" fmla="*/ 96 w 136"/>
                <a:gd name="T3" fmla="*/ 0 h 79"/>
                <a:gd name="T4" fmla="*/ 113 w 136"/>
                <a:gd name="T5" fmla="*/ 16 h 79"/>
                <a:gd name="T6" fmla="*/ 72 w 136"/>
                <a:gd name="T7" fmla="*/ 52 h 79"/>
                <a:gd name="T8" fmla="*/ 44 w 136"/>
                <a:gd name="T9" fmla="*/ 28 h 79"/>
                <a:gd name="T10" fmla="*/ 0 w 136"/>
                <a:gd name="T11" fmla="*/ 64 h 79"/>
                <a:gd name="T12" fmla="*/ 0 w 136"/>
                <a:gd name="T13" fmla="*/ 79 h 79"/>
                <a:gd name="T14" fmla="*/ 44 w 136"/>
                <a:gd name="T15" fmla="*/ 43 h 79"/>
                <a:gd name="T16" fmla="*/ 72 w 136"/>
                <a:gd name="T17" fmla="*/ 67 h 79"/>
                <a:gd name="T18" fmla="*/ 122 w 136"/>
                <a:gd name="T19" fmla="*/ 25 h 79"/>
                <a:gd name="T20" fmla="*/ 136 w 136"/>
                <a:gd name="T21" fmla="*/ 38 h 79"/>
                <a:gd name="T22" fmla="*/ 136 w 136"/>
                <a:gd name="T2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" h="79">
                  <a:moveTo>
                    <a:pt x="136" y="0"/>
                  </a:moveTo>
                  <a:lnTo>
                    <a:pt x="96" y="0"/>
                  </a:lnTo>
                  <a:lnTo>
                    <a:pt x="113" y="16"/>
                  </a:lnTo>
                  <a:lnTo>
                    <a:pt x="72" y="52"/>
                  </a:lnTo>
                  <a:lnTo>
                    <a:pt x="44" y="28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44" y="43"/>
                  </a:lnTo>
                  <a:lnTo>
                    <a:pt x="72" y="67"/>
                  </a:lnTo>
                  <a:lnTo>
                    <a:pt x="122" y="25"/>
                  </a:lnTo>
                  <a:lnTo>
                    <a:pt x="136" y="38"/>
                  </a:lnTo>
                  <a:lnTo>
                    <a:pt x="1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"/>
          <p:cNvGrpSpPr/>
          <p:nvPr/>
        </p:nvGrpSpPr>
        <p:grpSpPr>
          <a:xfrm>
            <a:off x="5675842" y="2964924"/>
            <a:ext cx="840317" cy="838059"/>
            <a:chOff x="4256881" y="2222899"/>
            <a:chExt cx="630238" cy="628544"/>
          </a:xfrm>
        </p:grpSpPr>
        <p:sp>
          <p:nvSpPr>
            <p:cNvPr id="27" name="Oval 27"/>
            <p:cNvSpPr>
              <a:spLocks noChangeArrowheads="1"/>
            </p:cNvSpPr>
            <p:nvPr/>
          </p:nvSpPr>
          <p:spPr bwMode="auto">
            <a:xfrm>
              <a:off x="4319927" y="2286795"/>
              <a:ext cx="502558" cy="499856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8" name="Oval 28"/>
            <p:cNvSpPr>
              <a:spLocks noChangeArrowheads="1"/>
            </p:cNvSpPr>
            <p:nvPr/>
          </p:nvSpPr>
          <p:spPr bwMode="auto">
            <a:xfrm>
              <a:off x="4256881" y="2222899"/>
              <a:ext cx="630238" cy="628544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9" name="Group 50"/>
          <p:cNvGrpSpPr>
            <a:grpSpLocks/>
          </p:cNvGrpSpPr>
          <p:nvPr/>
        </p:nvGrpSpPr>
        <p:grpSpPr bwMode="auto">
          <a:xfrm>
            <a:off x="5945717" y="3241077"/>
            <a:ext cx="302683" cy="287867"/>
            <a:chOff x="2809" y="1408"/>
            <a:chExt cx="143" cy="136"/>
          </a:xfrm>
          <a:solidFill>
            <a:schemeClr val="bg1"/>
          </a:solidFill>
        </p:grpSpPr>
        <p:sp>
          <p:nvSpPr>
            <p:cNvPr id="30" name="Freeform 36"/>
            <p:cNvSpPr>
              <a:spLocks/>
            </p:cNvSpPr>
            <p:nvPr/>
          </p:nvSpPr>
          <p:spPr bwMode="auto">
            <a:xfrm>
              <a:off x="2884" y="1457"/>
              <a:ext cx="68" cy="66"/>
            </a:xfrm>
            <a:custGeom>
              <a:avLst/>
              <a:gdLst>
                <a:gd name="T0" fmla="*/ 75 w 88"/>
                <a:gd name="T1" fmla="*/ 30 h 86"/>
                <a:gd name="T2" fmla="*/ 58 w 88"/>
                <a:gd name="T3" fmla="*/ 30 h 86"/>
                <a:gd name="T4" fmla="*/ 58 w 88"/>
                <a:gd name="T5" fmla="*/ 13 h 86"/>
                <a:gd name="T6" fmla="*/ 44 w 88"/>
                <a:gd name="T7" fmla="*/ 0 h 86"/>
                <a:gd name="T8" fmla="*/ 31 w 88"/>
                <a:gd name="T9" fmla="*/ 13 h 86"/>
                <a:gd name="T10" fmla="*/ 31 w 88"/>
                <a:gd name="T11" fmla="*/ 30 h 86"/>
                <a:gd name="T12" fmla="*/ 14 w 88"/>
                <a:gd name="T13" fmla="*/ 30 h 86"/>
                <a:gd name="T14" fmla="*/ 0 w 88"/>
                <a:gd name="T15" fmla="*/ 43 h 86"/>
                <a:gd name="T16" fmla="*/ 14 w 88"/>
                <a:gd name="T17" fmla="*/ 56 h 86"/>
                <a:gd name="T18" fmla="*/ 31 w 88"/>
                <a:gd name="T19" fmla="*/ 56 h 86"/>
                <a:gd name="T20" fmla="*/ 31 w 88"/>
                <a:gd name="T21" fmla="*/ 73 h 86"/>
                <a:gd name="T22" fmla="*/ 44 w 88"/>
                <a:gd name="T23" fmla="*/ 86 h 86"/>
                <a:gd name="T24" fmla="*/ 58 w 88"/>
                <a:gd name="T25" fmla="*/ 73 h 86"/>
                <a:gd name="T26" fmla="*/ 58 w 88"/>
                <a:gd name="T27" fmla="*/ 56 h 86"/>
                <a:gd name="T28" fmla="*/ 75 w 88"/>
                <a:gd name="T29" fmla="*/ 56 h 86"/>
                <a:gd name="T30" fmla="*/ 88 w 88"/>
                <a:gd name="T31" fmla="*/ 43 h 86"/>
                <a:gd name="T32" fmla="*/ 75 w 88"/>
                <a:gd name="T33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86">
                  <a:moveTo>
                    <a:pt x="75" y="30"/>
                  </a:moveTo>
                  <a:cubicBezTo>
                    <a:pt x="58" y="30"/>
                    <a:pt x="58" y="30"/>
                    <a:pt x="58" y="30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6"/>
                    <a:pt x="52" y="0"/>
                    <a:pt x="44" y="0"/>
                  </a:cubicBezTo>
                  <a:cubicBezTo>
                    <a:pt x="37" y="0"/>
                    <a:pt x="31" y="6"/>
                    <a:pt x="31" y="13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6" y="30"/>
                    <a:pt x="0" y="36"/>
                    <a:pt x="0" y="43"/>
                  </a:cubicBezTo>
                  <a:cubicBezTo>
                    <a:pt x="0" y="50"/>
                    <a:pt x="6" y="56"/>
                    <a:pt x="14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80"/>
                    <a:pt x="37" y="86"/>
                    <a:pt x="44" y="86"/>
                  </a:cubicBezTo>
                  <a:cubicBezTo>
                    <a:pt x="52" y="86"/>
                    <a:pt x="58" y="80"/>
                    <a:pt x="58" y="73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2" y="56"/>
                    <a:pt x="88" y="50"/>
                    <a:pt x="88" y="43"/>
                  </a:cubicBezTo>
                  <a:cubicBezTo>
                    <a:pt x="88" y="36"/>
                    <a:pt x="82" y="30"/>
                    <a:pt x="7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1" name="Freeform 37"/>
            <p:cNvSpPr>
              <a:spLocks noEditPoints="1"/>
            </p:cNvSpPr>
            <p:nvPr/>
          </p:nvSpPr>
          <p:spPr bwMode="auto">
            <a:xfrm>
              <a:off x="2809" y="1408"/>
              <a:ext cx="105" cy="136"/>
            </a:xfrm>
            <a:custGeom>
              <a:avLst/>
              <a:gdLst>
                <a:gd name="T0" fmla="*/ 70 w 138"/>
                <a:gd name="T1" fmla="*/ 68 h 178"/>
                <a:gd name="T2" fmla="*/ 105 w 138"/>
                <a:gd name="T3" fmla="*/ 34 h 178"/>
                <a:gd name="T4" fmla="*/ 70 w 138"/>
                <a:gd name="T5" fmla="*/ 0 h 178"/>
                <a:gd name="T6" fmla="*/ 35 w 138"/>
                <a:gd name="T7" fmla="*/ 34 h 178"/>
                <a:gd name="T8" fmla="*/ 70 w 138"/>
                <a:gd name="T9" fmla="*/ 68 h 178"/>
                <a:gd name="T10" fmla="*/ 138 w 138"/>
                <a:gd name="T11" fmla="*/ 165 h 178"/>
                <a:gd name="T12" fmla="*/ 110 w 138"/>
                <a:gd name="T13" fmla="*/ 135 h 178"/>
                <a:gd name="T14" fmla="*/ 80 w 138"/>
                <a:gd name="T15" fmla="*/ 108 h 178"/>
                <a:gd name="T16" fmla="*/ 98 w 138"/>
                <a:gd name="T17" fmla="*/ 87 h 178"/>
                <a:gd name="T18" fmla="*/ 69 w 138"/>
                <a:gd name="T19" fmla="*/ 78 h 178"/>
                <a:gd name="T20" fmla="*/ 0 w 138"/>
                <a:gd name="T21" fmla="*/ 173 h 178"/>
                <a:gd name="T22" fmla="*/ 0 w 138"/>
                <a:gd name="T23" fmla="*/ 178 h 178"/>
                <a:gd name="T24" fmla="*/ 138 w 138"/>
                <a:gd name="T25" fmla="*/ 178 h 178"/>
                <a:gd name="T26" fmla="*/ 138 w 138"/>
                <a:gd name="T27" fmla="*/ 173 h 178"/>
                <a:gd name="T28" fmla="*/ 138 w 138"/>
                <a:gd name="T29" fmla="*/ 16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78">
                  <a:moveTo>
                    <a:pt x="70" y="68"/>
                  </a:moveTo>
                  <a:cubicBezTo>
                    <a:pt x="89" y="68"/>
                    <a:pt x="105" y="53"/>
                    <a:pt x="105" y="34"/>
                  </a:cubicBezTo>
                  <a:cubicBezTo>
                    <a:pt x="105" y="15"/>
                    <a:pt x="89" y="0"/>
                    <a:pt x="70" y="0"/>
                  </a:cubicBezTo>
                  <a:cubicBezTo>
                    <a:pt x="50" y="0"/>
                    <a:pt x="35" y="15"/>
                    <a:pt x="35" y="34"/>
                  </a:cubicBezTo>
                  <a:cubicBezTo>
                    <a:pt x="35" y="53"/>
                    <a:pt x="50" y="68"/>
                    <a:pt x="70" y="68"/>
                  </a:cubicBezTo>
                  <a:close/>
                  <a:moveTo>
                    <a:pt x="138" y="165"/>
                  </a:moveTo>
                  <a:cubicBezTo>
                    <a:pt x="128" y="165"/>
                    <a:pt x="110" y="161"/>
                    <a:pt x="110" y="135"/>
                  </a:cubicBezTo>
                  <a:cubicBezTo>
                    <a:pt x="110" y="135"/>
                    <a:pt x="77" y="138"/>
                    <a:pt x="80" y="108"/>
                  </a:cubicBezTo>
                  <a:cubicBezTo>
                    <a:pt x="81" y="95"/>
                    <a:pt x="90" y="89"/>
                    <a:pt x="98" y="87"/>
                  </a:cubicBezTo>
                  <a:cubicBezTo>
                    <a:pt x="89" y="81"/>
                    <a:pt x="80" y="78"/>
                    <a:pt x="69" y="78"/>
                  </a:cubicBezTo>
                  <a:cubicBezTo>
                    <a:pt x="31" y="78"/>
                    <a:pt x="0" y="120"/>
                    <a:pt x="0" y="173"/>
                  </a:cubicBezTo>
                  <a:cubicBezTo>
                    <a:pt x="0" y="174"/>
                    <a:pt x="0" y="176"/>
                    <a:pt x="0" y="178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38" y="176"/>
                    <a:pt x="138" y="174"/>
                    <a:pt x="138" y="173"/>
                  </a:cubicBezTo>
                  <a:cubicBezTo>
                    <a:pt x="138" y="170"/>
                    <a:pt x="138" y="168"/>
                    <a:pt x="138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1"/>
          <p:cNvGrpSpPr/>
          <p:nvPr/>
        </p:nvGrpSpPr>
        <p:grpSpPr>
          <a:xfrm>
            <a:off x="5675842" y="1783896"/>
            <a:ext cx="840317" cy="835797"/>
            <a:chOff x="4256881" y="1337128"/>
            <a:chExt cx="630238" cy="626848"/>
          </a:xfrm>
        </p:grpSpPr>
        <p:sp>
          <p:nvSpPr>
            <p:cNvPr id="33" name="Oval 27"/>
            <p:cNvSpPr>
              <a:spLocks noChangeArrowheads="1"/>
            </p:cNvSpPr>
            <p:nvPr/>
          </p:nvSpPr>
          <p:spPr bwMode="auto">
            <a:xfrm>
              <a:off x="4319927" y="1403351"/>
              <a:ext cx="502558" cy="499856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4" name="Oval 27"/>
            <p:cNvSpPr>
              <a:spLocks noChangeArrowheads="1"/>
            </p:cNvSpPr>
            <p:nvPr/>
          </p:nvSpPr>
          <p:spPr bwMode="auto">
            <a:xfrm>
              <a:off x="4256881" y="1337128"/>
              <a:ext cx="630238" cy="626848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5" name="Group 49"/>
          <p:cNvGrpSpPr>
            <a:grpSpLocks/>
          </p:cNvGrpSpPr>
          <p:nvPr/>
        </p:nvGrpSpPr>
        <p:grpSpPr bwMode="auto">
          <a:xfrm>
            <a:off x="5969001" y="2034578"/>
            <a:ext cx="260351" cy="357717"/>
            <a:chOff x="2820" y="838"/>
            <a:chExt cx="123" cy="169"/>
          </a:xfrm>
          <a:solidFill>
            <a:schemeClr val="bg1"/>
          </a:solidFill>
        </p:grpSpPr>
        <p:sp>
          <p:nvSpPr>
            <p:cNvPr id="36" name="Freeform 38"/>
            <p:cNvSpPr>
              <a:spLocks noEditPoints="1"/>
            </p:cNvSpPr>
            <p:nvPr/>
          </p:nvSpPr>
          <p:spPr bwMode="auto">
            <a:xfrm>
              <a:off x="2841" y="856"/>
              <a:ext cx="55" cy="70"/>
            </a:xfrm>
            <a:custGeom>
              <a:avLst/>
              <a:gdLst>
                <a:gd name="T0" fmla="*/ 69 w 72"/>
                <a:gd name="T1" fmla="*/ 17 h 91"/>
                <a:gd name="T2" fmla="*/ 3 w 72"/>
                <a:gd name="T3" fmla="*/ 17 h 91"/>
                <a:gd name="T4" fmla="*/ 0 w 72"/>
                <a:gd name="T5" fmla="*/ 20 h 91"/>
                <a:gd name="T6" fmla="*/ 3 w 72"/>
                <a:gd name="T7" fmla="*/ 23 h 91"/>
                <a:gd name="T8" fmla="*/ 69 w 72"/>
                <a:gd name="T9" fmla="*/ 23 h 91"/>
                <a:gd name="T10" fmla="*/ 72 w 72"/>
                <a:gd name="T11" fmla="*/ 20 h 91"/>
                <a:gd name="T12" fmla="*/ 69 w 72"/>
                <a:gd name="T13" fmla="*/ 17 h 91"/>
                <a:gd name="T14" fmla="*/ 3 w 72"/>
                <a:gd name="T15" fmla="*/ 6 h 91"/>
                <a:gd name="T16" fmla="*/ 69 w 72"/>
                <a:gd name="T17" fmla="*/ 6 h 91"/>
                <a:gd name="T18" fmla="*/ 72 w 72"/>
                <a:gd name="T19" fmla="*/ 3 h 91"/>
                <a:gd name="T20" fmla="*/ 69 w 72"/>
                <a:gd name="T21" fmla="*/ 0 h 91"/>
                <a:gd name="T22" fmla="*/ 3 w 72"/>
                <a:gd name="T23" fmla="*/ 0 h 91"/>
                <a:gd name="T24" fmla="*/ 0 w 72"/>
                <a:gd name="T25" fmla="*/ 3 h 91"/>
                <a:gd name="T26" fmla="*/ 3 w 72"/>
                <a:gd name="T27" fmla="*/ 6 h 91"/>
                <a:gd name="T28" fmla="*/ 0 w 72"/>
                <a:gd name="T29" fmla="*/ 37 h 91"/>
                <a:gd name="T30" fmla="*/ 3 w 72"/>
                <a:gd name="T31" fmla="*/ 40 h 91"/>
                <a:gd name="T32" fmla="*/ 50 w 72"/>
                <a:gd name="T33" fmla="*/ 40 h 91"/>
                <a:gd name="T34" fmla="*/ 67 w 72"/>
                <a:gd name="T35" fmla="*/ 34 h 91"/>
                <a:gd name="T36" fmla="*/ 3 w 72"/>
                <a:gd name="T37" fmla="*/ 34 h 91"/>
                <a:gd name="T38" fmla="*/ 0 w 72"/>
                <a:gd name="T39" fmla="*/ 37 h 91"/>
                <a:gd name="T40" fmla="*/ 0 w 72"/>
                <a:gd name="T41" fmla="*/ 54 h 91"/>
                <a:gd name="T42" fmla="*/ 3 w 72"/>
                <a:gd name="T43" fmla="*/ 57 h 91"/>
                <a:gd name="T44" fmla="*/ 31 w 72"/>
                <a:gd name="T45" fmla="*/ 57 h 91"/>
                <a:gd name="T46" fmla="*/ 36 w 72"/>
                <a:gd name="T47" fmla="*/ 51 h 91"/>
                <a:gd name="T48" fmla="*/ 3 w 72"/>
                <a:gd name="T49" fmla="*/ 51 h 91"/>
                <a:gd name="T50" fmla="*/ 0 w 72"/>
                <a:gd name="T51" fmla="*/ 54 h 91"/>
                <a:gd name="T52" fmla="*/ 0 w 72"/>
                <a:gd name="T53" fmla="*/ 71 h 91"/>
                <a:gd name="T54" fmla="*/ 3 w 72"/>
                <a:gd name="T55" fmla="*/ 74 h 91"/>
                <a:gd name="T56" fmla="*/ 22 w 72"/>
                <a:gd name="T57" fmla="*/ 74 h 91"/>
                <a:gd name="T58" fmla="*/ 24 w 72"/>
                <a:gd name="T59" fmla="*/ 68 h 91"/>
                <a:gd name="T60" fmla="*/ 3 w 72"/>
                <a:gd name="T61" fmla="*/ 68 h 91"/>
                <a:gd name="T62" fmla="*/ 0 w 72"/>
                <a:gd name="T63" fmla="*/ 71 h 91"/>
                <a:gd name="T64" fmla="*/ 0 w 72"/>
                <a:gd name="T65" fmla="*/ 88 h 91"/>
                <a:gd name="T66" fmla="*/ 3 w 72"/>
                <a:gd name="T67" fmla="*/ 91 h 91"/>
                <a:gd name="T68" fmla="*/ 18 w 72"/>
                <a:gd name="T69" fmla="*/ 91 h 91"/>
                <a:gd name="T70" fmla="*/ 19 w 72"/>
                <a:gd name="T71" fmla="*/ 85 h 91"/>
                <a:gd name="T72" fmla="*/ 3 w 72"/>
                <a:gd name="T73" fmla="*/ 85 h 91"/>
                <a:gd name="T74" fmla="*/ 0 w 72"/>
                <a:gd name="T75" fmla="*/ 8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2" h="91">
                  <a:moveTo>
                    <a:pt x="69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9"/>
                    <a:pt x="0" y="20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1" y="23"/>
                    <a:pt x="72" y="22"/>
                    <a:pt x="72" y="20"/>
                  </a:cubicBezTo>
                  <a:cubicBezTo>
                    <a:pt x="72" y="19"/>
                    <a:pt x="71" y="17"/>
                    <a:pt x="69" y="17"/>
                  </a:cubicBezTo>
                  <a:close/>
                  <a:moveTo>
                    <a:pt x="3" y="6"/>
                  </a:moveTo>
                  <a:cubicBezTo>
                    <a:pt x="69" y="6"/>
                    <a:pt x="69" y="6"/>
                    <a:pt x="69" y="6"/>
                  </a:cubicBezTo>
                  <a:cubicBezTo>
                    <a:pt x="71" y="6"/>
                    <a:pt x="72" y="5"/>
                    <a:pt x="72" y="3"/>
                  </a:cubicBezTo>
                  <a:cubicBezTo>
                    <a:pt x="72" y="2"/>
                    <a:pt x="71" y="0"/>
                    <a:pt x="6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  <a:moveTo>
                    <a:pt x="0" y="37"/>
                  </a:moveTo>
                  <a:cubicBezTo>
                    <a:pt x="0" y="39"/>
                    <a:pt x="1" y="40"/>
                    <a:pt x="3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6" y="37"/>
                    <a:pt x="61" y="35"/>
                    <a:pt x="67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5"/>
                    <a:pt x="0" y="37"/>
                  </a:cubicBezTo>
                  <a:close/>
                  <a:moveTo>
                    <a:pt x="0" y="54"/>
                  </a:moveTo>
                  <a:cubicBezTo>
                    <a:pt x="0" y="56"/>
                    <a:pt x="1" y="57"/>
                    <a:pt x="3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2" y="55"/>
                    <a:pt x="34" y="53"/>
                    <a:pt x="36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1"/>
                    <a:pt x="0" y="52"/>
                    <a:pt x="0" y="54"/>
                  </a:cubicBezTo>
                  <a:close/>
                  <a:moveTo>
                    <a:pt x="0" y="71"/>
                  </a:moveTo>
                  <a:cubicBezTo>
                    <a:pt x="0" y="72"/>
                    <a:pt x="1" y="74"/>
                    <a:pt x="3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2"/>
                    <a:pt x="23" y="70"/>
                    <a:pt x="2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" y="68"/>
                    <a:pt x="0" y="69"/>
                    <a:pt x="0" y="71"/>
                  </a:cubicBezTo>
                  <a:close/>
                  <a:moveTo>
                    <a:pt x="0" y="88"/>
                  </a:moveTo>
                  <a:cubicBezTo>
                    <a:pt x="0" y="89"/>
                    <a:pt x="1" y="91"/>
                    <a:pt x="3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9" y="89"/>
                    <a:pt x="19" y="87"/>
                    <a:pt x="19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" y="85"/>
                    <a:pt x="0" y="86"/>
                    <a:pt x="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7" name="Freeform 39"/>
            <p:cNvSpPr>
              <a:spLocks noEditPoints="1"/>
            </p:cNvSpPr>
            <p:nvPr/>
          </p:nvSpPr>
          <p:spPr bwMode="auto">
            <a:xfrm>
              <a:off x="2860" y="887"/>
              <a:ext cx="83" cy="81"/>
            </a:xfrm>
            <a:custGeom>
              <a:avLst/>
              <a:gdLst>
                <a:gd name="T0" fmla="*/ 90 w 109"/>
                <a:gd name="T1" fmla="*/ 19 h 106"/>
                <a:gd name="T2" fmla="*/ 20 w 109"/>
                <a:gd name="T3" fmla="*/ 19 h 106"/>
                <a:gd name="T4" fmla="*/ 20 w 109"/>
                <a:gd name="T5" fmla="*/ 87 h 106"/>
                <a:gd name="T6" fmla="*/ 90 w 109"/>
                <a:gd name="T7" fmla="*/ 87 h 106"/>
                <a:gd name="T8" fmla="*/ 90 w 109"/>
                <a:gd name="T9" fmla="*/ 19 h 106"/>
                <a:gd name="T10" fmla="*/ 30 w 109"/>
                <a:gd name="T11" fmla="*/ 77 h 106"/>
                <a:gd name="T12" fmla="*/ 30 w 109"/>
                <a:gd name="T13" fmla="*/ 29 h 106"/>
                <a:gd name="T14" fmla="*/ 79 w 109"/>
                <a:gd name="T15" fmla="*/ 29 h 106"/>
                <a:gd name="T16" fmla="*/ 79 w 109"/>
                <a:gd name="T17" fmla="*/ 77 h 106"/>
                <a:gd name="T18" fmla="*/ 30 w 109"/>
                <a:gd name="T19" fmla="*/ 7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6">
                  <a:moveTo>
                    <a:pt x="90" y="19"/>
                  </a:moveTo>
                  <a:cubicBezTo>
                    <a:pt x="70" y="0"/>
                    <a:pt x="39" y="0"/>
                    <a:pt x="20" y="19"/>
                  </a:cubicBezTo>
                  <a:cubicBezTo>
                    <a:pt x="0" y="38"/>
                    <a:pt x="0" y="68"/>
                    <a:pt x="20" y="87"/>
                  </a:cubicBezTo>
                  <a:cubicBezTo>
                    <a:pt x="39" y="106"/>
                    <a:pt x="70" y="106"/>
                    <a:pt x="90" y="87"/>
                  </a:cubicBezTo>
                  <a:cubicBezTo>
                    <a:pt x="109" y="68"/>
                    <a:pt x="109" y="38"/>
                    <a:pt x="90" y="19"/>
                  </a:cubicBezTo>
                  <a:close/>
                  <a:moveTo>
                    <a:pt x="30" y="77"/>
                  </a:moveTo>
                  <a:cubicBezTo>
                    <a:pt x="17" y="64"/>
                    <a:pt x="17" y="42"/>
                    <a:pt x="30" y="29"/>
                  </a:cubicBezTo>
                  <a:cubicBezTo>
                    <a:pt x="44" y="16"/>
                    <a:pt x="66" y="16"/>
                    <a:pt x="79" y="29"/>
                  </a:cubicBezTo>
                  <a:cubicBezTo>
                    <a:pt x="92" y="42"/>
                    <a:pt x="92" y="64"/>
                    <a:pt x="79" y="77"/>
                  </a:cubicBezTo>
                  <a:cubicBezTo>
                    <a:pt x="66" y="90"/>
                    <a:pt x="44" y="90"/>
                    <a:pt x="30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8" name="Freeform 40"/>
            <p:cNvSpPr>
              <a:spLocks noEditPoints="1"/>
            </p:cNvSpPr>
            <p:nvPr/>
          </p:nvSpPr>
          <p:spPr bwMode="auto">
            <a:xfrm>
              <a:off x="2820" y="955"/>
              <a:ext cx="53" cy="52"/>
            </a:xfrm>
            <a:custGeom>
              <a:avLst/>
              <a:gdLst>
                <a:gd name="T0" fmla="*/ 65 w 69"/>
                <a:gd name="T1" fmla="*/ 4 h 68"/>
                <a:gd name="T2" fmla="*/ 51 w 69"/>
                <a:gd name="T3" fmla="*/ 4 h 68"/>
                <a:gd name="T4" fmla="*/ 51 w 69"/>
                <a:gd name="T5" fmla="*/ 4 h 68"/>
                <a:gd name="T6" fmla="*/ 65 w 69"/>
                <a:gd name="T7" fmla="*/ 18 h 68"/>
                <a:gd name="T8" fmla="*/ 65 w 69"/>
                <a:gd name="T9" fmla="*/ 18 h 68"/>
                <a:gd name="T10" fmla="*/ 65 w 69"/>
                <a:gd name="T11" fmla="*/ 4 h 68"/>
                <a:gd name="T12" fmla="*/ 4 w 69"/>
                <a:gd name="T13" fmla="*/ 50 h 68"/>
                <a:gd name="T14" fmla="*/ 4 w 69"/>
                <a:gd name="T15" fmla="*/ 64 h 68"/>
                <a:gd name="T16" fmla="*/ 18 w 69"/>
                <a:gd name="T17" fmla="*/ 64 h 68"/>
                <a:gd name="T18" fmla="*/ 60 w 69"/>
                <a:gd name="T19" fmla="*/ 23 h 68"/>
                <a:gd name="T20" fmla="*/ 46 w 69"/>
                <a:gd name="T21" fmla="*/ 9 h 68"/>
                <a:gd name="T22" fmla="*/ 4 w 69"/>
                <a:gd name="T23" fmla="*/ 5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68">
                  <a:moveTo>
                    <a:pt x="65" y="4"/>
                  </a:moveTo>
                  <a:cubicBezTo>
                    <a:pt x="61" y="0"/>
                    <a:pt x="55" y="0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9" y="14"/>
                    <a:pt x="69" y="8"/>
                    <a:pt x="65" y="4"/>
                  </a:cubicBezTo>
                  <a:close/>
                  <a:moveTo>
                    <a:pt x="4" y="50"/>
                  </a:moveTo>
                  <a:cubicBezTo>
                    <a:pt x="0" y="54"/>
                    <a:pt x="0" y="60"/>
                    <a:pt x="4" y="64"/>
                  </a:cubicBezTo>
                  <a:cubicBezTo>
                    <a:pt x="8" y="68"/>
                    <a:pt x="14" y="68"/>
                    <a:pt x="18" y="64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6" y="9"/>
                    <a:pt x="46" y="9"/>
                    <a:pt x="46" y="9"/>
                  </a:cubicBezTo>
                  <a:lnTo>
                    <a:pt x="4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2823" y="838"/>
              <a:ext cx="91" cy="104"/>
            </a:xfrm>
            <a:custGeom>
              <a:avLst/>
              <a:gdLst>
                <a:gd name="T0" fmla="*/ 57 w 119"/>
                <a:gd name="T1" fmla="*/ 125 h 136"/>
                <a:gd name="T2" fmla="*/ 18 w 119"/>
                <a:gd name="T3" fmla="*/ 125 h 136"/>
                <a:gd name="T4" fmla="*/ 11 w 119"/>
                <a:gd name="T5" fmla="*/ 119 h 136"/>
                <a:gd name="T6" fmla="*/ 11 w 119"/>
                <a:gd name="T7" fmla="*/ 18 h 136"/>
                <a:gd name="T8" fmla="*/ 18 w 119"/>
                <a:gd name="T9" fmla="*/ 12 h 136"/>
                <a:gd name="T10" fmla="*/ 100 w 119"/>
                <a:gd name="T11" fmla="*/ 12 h 136"/>
                <a:gd name="T12" fmla="*/ 107 w 119"/>
                <a:gd name="T13" fmla="*/ 18 h 136"/>
                <a:gd name="T14" fmla="*/ 107 w 119"/>
                <a:gd name="T15" fmla="*/ 71 h 136"/>
                <a:gd name="T16" fmla="*/ 119 w 119"/>
                <a:gd name="T17" fmla="*/ 73 h 136"/>
                <a:gd name="T18" fmla="*/ 119 w 119"/>
                <a:gd name="T19" fmla="*/ 18 h 136"/>
                <a:gd name="T20" fmla="*/ 100 w 119"/>
                <a:gd name="T21" fmla="*/ 0 h 136"/>
                <a:gd name="T22" fmla="*/ 18 w 119"/>
                <a:gd name="T23" fmla="*/ 0 h 136"/>
                <a:gd name="T24" fmla="*/ 0 w 119"/>
                <a:gd name="T25" fmla="*/ 18 h 136"/>
                <a:gd name="T26" fmla="*/ 0 w 119"/>
                <a:gd name="T27" fmla="*/ 119 h 136"/>
                <a:gd name="T28" fmla="*/ 18 w 119"/>
                <a:gd name="T29" fmla="*/ 136 h 136"/>
                <a:gd name="T30" fmla="*/ 61 w 119"/>
                <a:gd name="T31" fmla="*/ 136 h 136"/>
                <a:gd name="T32" fmla="*/ 57 w 119"/>
                <a:gd name="T33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9" h="136">
                  <a:moveTo>
                    <a:pt x="57" y="125"/>
                  </a:moveTo>
                  <a:cubicBezTo>
                    <a:pt x="18" y="125"/>
                    <a:pt x="18" y="125"/>
                    <a:pt x="18" y="125"/>
                  </a:cubicBezTo>
                  <a:cubicBezTo>
                    <a:pt x="14" y="125"/>
                    <a:pt x="11" y="122"/>
                    <a:pt x="11" y="1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5"/>
                    <a:pt x="14" y="12"/>
                    <a:pt x="18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4" y="12"/>
                    <a:pt x="107" y="15"/>
                    <a:pt x="107" y="18"/>
                  </a:cubicBezTo>
                  <a:cubicBezTo>
                    <a:pt x="107" y="71"/>
                    <a:pt x="107" y="71"/>
                    <a:pt x="107" y="71"/>
                  </a:cubicBezTo>
                  <a:cubicBezTo>
                    <a:pt x="111" y="71"/>
                    <a:pt x="115" y="72"/>
                    <a:pt x="119" y="73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8"/>
                    <a:pt x="111" y="0"/>
                    <a:pt x="10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8"/>
                    <a:pt x="8" y="136"/>
                    <a:pt x="18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59" y="133"/>
                    <a:pt x="58" y="129"/>
                    <a:pt x="57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1445536" y="570522"/>
            <a:ext cx="1723549" cy="40011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2000" b="1" dirty="0" smtClean="0">
                <a:solidFill>
                  <a:srgbClr val="ABC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2000" b="1" dirty="0">
              <a:solidFill>
                <a:srgbClr val="ABC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 40"/>
          <p:cNvGrpSpPr/>
          <p:nvPr/>
        </p:nvGrpSpPr>
        <p:grpSpPr>
          <a:xfrm>
            <a:off x="97737" y="155715"/>
            <a:ext cx="1513047" cy="1118301"/>
            <a:chOff x="1295467" y="1892829"/>
            <a:chExt cx="3727357" cy="2754909"/>
          </a:xfrm>
        </p:grpSpPr>
        <p:sp>
          <p:nvSpPr>
            <p:cNvPr id="42" name="椭圆 41"/>
            <p:cNvSpPr/>
            <p:nvPr/>
          </p:nvSpPr>
          <p:spPr>
            <a:xfrm>
              <a:off x="3023659" y="3427943"/>
              <a:ext cx="1219795" cy="12197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108692"/>
                  </a:gs>
                  <a:gs pos="0">
                    <a:srgbClr val="16B2C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871531" y="1892829"/>
              <a:ext cx="2107771" cy="2107771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89A13D"/>
                  </a:gs>
                  <a:gs pos="0">
                    <a:srgbClr val="B2D138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1295467" y="2852936"/>
              <a:ext cx="838232" cy="838232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559829" y="2468893"/>
              <a:ext cx="462995" cy="4629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177609" y="2877943"/>
              <a:ext cx="1100000" cy="1100000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7" name="TextBox 3"/>
            <p:cNvSpPr txBox="1"/>
            <p:nvPr/>
          </p:nvSpPr>
          <p:spPr>
            <a:xfrm>
              <a:off x="3119669" y="2956019"/>
              <a:ext cx="12158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431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5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9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6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0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fill="hold" grpId="0" nodeType="withEffect" p14:presetBounceEnd="66667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9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 p14:presetBounceEnd="66667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3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8" fill="hold" grpId="0" nodeType="withEffect" p14:presetBounceEnd="66667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0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grpId="0" nodeType="withEffect" p14:presetBounceEnd="66667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4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5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/>
          <p:bldP spid="8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8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/>
          <p:bldP spid="8" grpId="0"/>
          <p:bldP spid="9" grpId="0"/>
          <p:bldP spid="10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487488" y="2134031"/>
            <a:ext cx="2587824" cy="2587824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-720757" y="5061182"/>
            <a:ext cx="2676061" cy="2676061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3069564" y="1700808"/>
            <a:ext cx="1069677" cy="1069677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2000242" y="2873945"/>
            <a:ext cx="15578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2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267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133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133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829771" y="1118659"/>
            <a:ext cx="754021" cy="754021"/>
          </a:xfrm>
          <a:prstGeom prst="ellipse">
            <a:avLst/>
          </a:prstGeom>
          <a:gradFill flip="none" rotWithShape="1">
            <a:gsLst>
              <a:gs pos="90000">
                <a:srgbClr val="138F81"/>
              </a:gs>
              <a:gs pos="30000">
                <a:srgbClr val="19BAA9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38F81"/>
                </a:gs>
                <a:gs pos="100000">
                  <a:srgbClr val="19BAA9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63003" y="1193513"/>
            <a:ext cx="287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815000" y="2381642"/>
            <a:ext cx="754021" cy="754021"/>
          </a:xfrm>
          <a:prstGeom prst="ellipse">
            <a:avLst/>
          </a:prstGeom>
          <a:gradFill flip="none" rotWithShape="1">
            <a:gsLst>
              <a:gs pos="90000">
                <a:srgbClr val="E33F24"/>
              </a:gs>
              <a:gs pos="30000">
                <a:srgbClr val="F26434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E33F24"/>
                </a:gs>
                <a:gs pos="100000">
                  <a:srgbClr val="F26434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9" name="TextBox 22"/>
          <p:cNvSpPr txBox="1"/>
          <p:nvPr/>
        </p:nvSpPr>
        <p:spPr>
          <a:xfrm>
            <a:off x="6048232" y="2456495"/>
            <a:ext cx="287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815000" y="3731211"/>
            <a:ext cx="754021" cy="754021"/>
          </a:xfrm>
          <a:prstGeom prst="ellipse">
            <a:avLst/>
          </a:prstGeom>
          <a:gradFill flip="none" rotWithShape="1">
            <a:gsLst>
              <a:gs pos="90000">
                <a:srgbClr val="89A13D"/>
              </a:gs>
              <a:gs pos="30000">
                <a:srgbClr val="B2D138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89A13D"/>
                </a:gs>
                <a:gs pos="100000">
                  <a:srgbClr val="B2D138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1" name="TextBox 25"/>
          <p:cNvSpPr txBox="1"/>
          <p:nvPr/>
        </p:nvSpPr>
        <p:spPr>
          <a:xfrm>
            <a:off x="6048232" y="3806065"/>
            <a:ext cx="287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815000" y="4952363"/>
            <a:ext cx="754021" cy="754021"/>
          </a:xfrm>
          <a:prstGeom prst="ellipse">
            <a:avLst/>
          </a:prstGeom>
          <a:gradFill flip="none" rotWithShape="1">
            <a:gsLst>
              <a:gs pos="90000">
                <a:srgbClr val="108692"/>
              </a:gs>
              <a:gs pos="30000">
                <a:srgbClr val="16B2C1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08692"/>
                </a:gs>
                <a:gs pos="100000">
                  <a:srgbClr val="16B2C1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3" name="TextBox 28"/>
          <p:cNvSpPr txBox="1"/>
          <p:nvPr/>
        </p:nvSpPr>
        <p:spPr>
          <a:xfrm>
            <a:off x="6048232" y="5027217"/>
            <a:ext cx="287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56107" y="1220755"/>
            <a:ext cx="2592288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56107" y="2494293"/>
            <a:ext cx="3264363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32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56107" y="3866720"/>
            <a:ext cx="3264363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en-US" altLang="zh-CN" sz="32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56107" y="5061181"/>
            <a:ext cx="3264363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2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775388" y="5992847"/>
            <a:ext cx="1728192" cy="1728192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915768" y="5665259"/>
            <a:ext cx="462995" cy="462995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1410536" y="6075479"/>
            <a:ext cx="1562928" cy="1562928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69711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58333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63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64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 p14:presetBounceEnd="58333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81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8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 p14:presetBounceEnd="58333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99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100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58333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117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118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5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  <p:bldP spid="3" grpId="1" animBg="1"/>
          <p:bldP spid="4" grpId="0" animBg="1"/>
          <p:bldP spid="4" grpId="1" animBg="1"/>
          <p:bldP spid="5" grpId="0"/>
          <p:bldP spid="5" grpId="1"/>
          <p:bldP spid="6" grpId="0" animBg="1"/>
          <p:bldP spid="6" grpId="1" animBg="1"/>
          <p:bldP spid="7" grpId="0"/>
          <p:bldP spid="7" grpId="1"/>
          <p:bldP spid="8" grpId="0" animBg="1"/>
          <p:bldP spid="8" grpId="1" animBg="1"/>
          <p:bldP spid="9" grpId="0"/>
          <p:bldP spid="9" grpId="1"/>
          <p:bldP spid="10" grpId="0" animBg="1"/>
          <p:bldP spid="10" grpId="1" animBg="1"/>
          <p:bldP spid="11" grpId="0"/>
          <p:bldP spid="11" grpId="1"/>
          <p:bldP spid="12" grpId="0" animBg="1"/>
          <p:bldP spid="12" grpId="1" animBg="1"/>
          <p:bldP spid="13" grpId="0"/>
          <p:bldP spid="13" grpId="1"/>
          <p:bldP spid="14" grpId="0"/>
          <p:bldP spid="15" grpId="0"/>
          <p:bldP spid="16" grpId="0"/>
          <p:bldP spid="17" grpId="0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5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  <p:bldP spid="3" grpId="1" animBg="1"/>
          <p:bldP spid="4" grpId="0" animBg="1"/>
          <p:bldP spid="4" grpId="1" animBg="1"/>
          <p:bldP spid="5" grpId="0"/>
          <p:bldP spid="5" grpId="1"/>
          <p:bldP spid="6" grpId="0" animBg="1"/>
          <p:bldP spid="6" grpId="1" animBg="1"/>
          <p:bldP spid="7" grpId="0"/>
          <p:bldP spid="7" grpId="1"/>
          <p:bldP spid="8" grpId="0" animBg="1"/>
          <p:bldP spid="8" grpId="1" animBg="1"/>
          <p:bldP spid="9" grpId="0"/>
          <p:bldP spid="9" grpId="1"/>
          <p:bldP spid="10" grpId="0" animBg="1"/>
          <p:bldP spid="10" grpId="1" animBg="1"/>
          <p:bldP spid="11" grpId="0"/>
          <p:bldP spid="11" grpId="1"/>
          <p:bldP spid="12" grpId="0" animBg="1"/>
          <p:bldP spid="12" grpId="1" animBg="1"/>
          <p:bldP spid="13" grpId="0"/>
          <p:bldP spid="13" grpId="1"/>
          <p:bldP spid="14" grpId="0"/>
          <p:bldP spid="15" grpId="0"/>
          <p:bldP spid="16" grpId="0"/>
          <p:bldP spid="17" grpId="0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9"/>
          <p:cNvSpPr>
            <a:spLocks/>
          </p:cNvSpPr>
          <p:nvPr/>
        </p:nvSpPr>
        <p:spPr bwMode="auto">
          <a:xfrm>
            <a:off x="4375151" y="3502025"/>
            <a:ext cx="3445933" cy="897467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3" name="Freeform 41"/>
          <p:cNvSpPr>
            <a:spLocks/>
          </p:cNvSpPr>
          <p:nvPr/>
        </p:nvSpPr>
        <p:spPr bwMode="auto">
          <a:xfrm>
            <a:off x="4375151" y="2064809"/>
            <a:ext cx="3445933" cy="897467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4" name="Freeform 47"/>
          <p:cNvSpPr>
            <a:spLocks/>
          </p:cNvSpPr>
          <p:nvPr/>
        </p:nvSpPr>
        <p:spPr bwMode="auto">
          <a:xfrm>
            <a:off x="4375151" y="4939243"/>
            <a:ext cx="3445933" cy="897467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5" name="Rectangle 57"/>
          <p:cNvSpPr>
            <a:spLocks noChangeArrowheads="1"/>
          </p:cNvSpPr>
          <p:nvPr/>
        </p:nvSpPr>
        <p:spPr bwMode="auto">
          <a:xfrm>
            <a:off x="814918" y="2170643"/>
            <a:ext cx="3359149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输入文字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Rectangle 58"/>
          <p:cNvSpPr>
            <a:spLocks noChangeArrowheads="1"/>
          </p:cNvSpPr>
          <p:nvPr/>
        </p:nvSpPr>
        <p:spPr bwMode="auto">
          <a:xfrm>
            <a:off x="814918" y="3595159"/>
            <a:ext cx="3359149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输入文字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Rectangle 59"/>
          <p:cNvSpPr>
            <a:spLocks noChangeArrowheads="1"/>
          </p:cNvSpPr>
          <p:nvPr/>
        </p:nvSpPr>
        <p:spPr bwMode="auto">
          <a:xfrm>
            <a:off x="814918" y="5045076"/>
            <a:ext cx="3359149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输入文字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Rectangle 60"/>
          <p:cNvSpPr>
            <a:spLocks noChangeArrowheads="1"/>
          </p:cNvSpPr>
          <p:nvPr/>
        </p:nvSpPr>
        <p:spPr bwMode="auto">
          <a:xfrm>
            <a:off x="8045451" y="2170643"/>
            <a:ext cx="3359149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输入文字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Rectangle 61"/>
          <p:cNvSpPr>
            <a:spLocks noChangeArrowheads="1"/>
          </p:cNvSpPr>
          <p:nvPr/>
        </p:nvSpPr>
        <p:spPr bwMode="auto">
          <a:xfrm>
            <a:off x="8045451" y="3595159"/>
            <a:ext cx="3359149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输入文字</a:t>
            </a: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Rectangle 62"/>
          <p:cNvSpPr>
            <a:spLocks noChangeArrowheads="1"/>
          </p:cNvSpPr>
          <p:nvPr/>
        </p:nvSpPr>
        <p:spPr bwMode="auto">
          <a:xfrm>
            <a:off x="8045451" y="5045076"/>
            <a:ext cx="3359149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输入文字</a:t>
            </a: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Freeform 38"/>
          <p:cNvSpPr>
            <a:spLocks/>
          </p:cNvSpPr>
          <p:nvPr/>
        </p:nvSpPr>
        <p:spPr bwMode="auto">
          <a:xfrm>
            <a:off x="4375151" y="3502026"/>
            <a:ext cx="897467" cy="2334684"/>
          </a:xfrm>
          <a:custGeom>
            <a:avLst/>
            <a:gdLst>
              <a:gd name="T0" fmla="*/ 130 w 260"/>
              <a:gd name="T1" fmla="*/ 0 h 676"/>
              <a:gd name="T2" fmla="*/ 0 w 260"/>
              <a:gd name="T3" fmla="*/ 130 h 676"/>
              <a:gd name="T4" fmla="*/ 0 w 260"/>
              <a:gd name="T5" fmla="*/ 546 h 676"/>
              <a:gd name="T6" fmla="*/ 130 w 260"/>
              <a:gd name="T7" fmla="*/ 676 h 676"/>
              <a:gd name="T8" fmla="*/ 260 w 260"/>
              <a:gd name="T9" fmla="*/ 546 h 676"/>
              <a:gd name="T10" fmla="*/ 260 w 260"/>
              <a:gd name="T11" fmla="*/ 130 h 676"/>
              <a:gd name="T12" fmla="*/ 130 w 260"/>
              <a:gd name="T13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" h="676">
                <a:moveTo>
                  <a:pt x="130" y="0"/>
                </a:moveTo>
                <a:cubicBezTo>
                  <a:pt x="58" y="0"/>
                  <a:pt x="0" y="58"/>
                  <a:pt x="0" y="130"/>
                </a:cubicBezTo>
                <a:cubicBezTo>
                  <a:pt x="0" y="546"/>
                  <a:pt x="0" y="546"/>
                  <a:pt x="0" y="546"/>
                </a:cubicBezTo>
                <a:cubicBezTo>
                  <a:pt x="0" y="618"/>
                  <a:pt x="58" y="676"/>
                  <a:pt x="130" y="676"/>
                </a:cubicBezTo>
                <a:cubicBezTo>
                  <a:pt x="202" y="676"/>
                  <a:pt x="260" y="618"/>
                  <a:pt x="260" y="546"/>
                </a:cubicBezTo>
                <a:cubicBezTo>
                  <a:pt x="260" y="130"/>
                  <a:pt x="260" y="130"/>
                  <a:pt x="260" y="130"/>
                </a:cubicBezTo>
                <a:cubicBezTo>
                  <a:pt x="260" y="58"/>
                  <a:pt x="202" y="0"/>
                  <a:pt x="130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12" name="Freeform 40"/>
          <p:cNvSpPr>
            <a:spLocks/>
          </p:cNvSpPr>
          <p:nvPr/>
        </p:nvSpPr>
        <p:spPr bwMode="auto">
          <a:xfrm>
            <a:off x="6923617" y="2064809"/>
            <a:ext cx="897467" cy="2334683"/>
          </a:xfrm>
          <a:custGeom>
            <a:avLst/>
            <a:gdLst>
              <a:gd name="T0" fmla="*/ 130 w 260"/>
              <a:gd name="T1" fmla="*/ 0 h 676"/>
              <a:gd name="T2" fmla="*/ 0 w 260"/>
              <a:gd name="T3" fmla="*/ 130 h 676"/>
              <a:gd name="T4" fmla="*/ 0 w 260"/>
              <a:gd name="T5" fmla="*/ 546 h 676"/>
              <a:gd name="T6" fmla="*/ 130 w 260"/>
              <a:gd name="T7" fmla="*/ 676 h 676"/>
              <a:gd name="T8" fmla="*/ 260 w 260"/>
              <a:gd name="T9" fmla="*/ 546 h 676"/>
              <a:gd name="T10" fmla="*/ 260 w 260"/>
              <a:gd name="T11" fmla="*/ 130 h 676"/>
              <a:gd name="T12" fmla="*/ 130 w 260"/>
              <a:gd name="T13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" h="676">
                <a:moveTo>
                  <a:pt x="130" y="0"/>
                </a:moveTo>
                <a:cubicBezTo>
                  <a:pt x="58" y="0"/>
                  <a:pt x="0" y="58"/>
                  <a:pt x="0" y="130"/>
                </a:cubicBezTo>
                <a:cubicBezTo>
                  <a:pt x="0" y="546"/>
                  <a:pt x="0" y="546"/>
                  <a:pt x="0" y="546"/>
                </a:cubicBezTo>
                <a:cubicBezTo>
                  <a:pt x="0" y="618"/>
                  <a:pt x="58" y="676"/>
                  <a:pt x="130" y="676"/>
                </a:cubicBezTo>
                <a:cubicBezTo>
                  <a:pt x="202" y="676"/>
                  <a:pt x="260" y="618"/>
                  <a:pt x="260" y="546"/>
                </a:cubicBezTo>
                <a:cubicBezTo>
                  <a:pt x="260" y="130"/>
                  <a:pt x="260" y="130"/>
                  <a:pt x="260" y="130"/>
                </a:cubicBezTo>
                <a:cubicBezTo>
                  <a:pt x="260" y="58"/>
                  <a:pt x="202" y="0"/>
                  <a:pt x="130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grpSp>
        <p:nvGrpSpPr>
          <p:cNvPr id="13" name="组合 1"/>
          <p:cNvGrpSpPr/>
          <p:nvPr/>
        </p:nvGrpSpPr>
        <p:grpSpPr>
          <a:xfrm>
            <a:off x="4464051" y="2155826"/>
            <a:ext cx="717549" cy="717551"/>
            <a:chOff x="3348038" y="1616075"/>
            <a:chExt cx="538162" cy="538163"/>
          </a:xfrm>
        </p:grpSpPr>
        <p:sp>
          <p:nvSpPr>
            <p:cNvPr id="14" name="Oval 42"/>
            <p:cNvSpPr>
              <a:spLocks noChangeArrowheads="1"/>
            </p:cNvSpPr>
            <p:nvPr/>
          </p:nvSpPr>
          <p:spPr bwMode="auto">
            <a:xfrm>
              <a:off x="3412331" y="1679575"/>
              <a:ext cx="414338" cy="414338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Oval 42"/>
            <p:cNvSpPr>
              <a:spLocks noChangeArrowheads="1"/>
            </p:cNvSpPr>
            <p:nvPr/>
          </p:nvSpPr>
          <p:spPr bwMode="auto">
            <a:xfrm>
              <a:off x="3348038" y="1616075"/>
              <a:ext cx="538162" cy="538163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6" name="组合 3"/>
          <p:cNvGrpSpPr/>
          <p:nvPr/>
        </p:nvGrpSpPr>
        <p:grpSpPr>
          <a:xfrm>
            <a:off x="4464051" y="3593043"/>
            <a:ext cx="717549" cy="717549"/>
            <a:chOff x="3348038" y="2693988"/>
            <a:chExt cx="538162" cy="538162"/>
          </a:xfrm>
        </p:grpSpPr>
        <p:sp>
          <p:nvSpPr>
            <p:cNvPr id="17" name="Oval 42"/>
            <p:cNvSpPr>
              <a:spLocks noChangeArrowheads="1"/>
            </p:cNvSpPr>
            <p:nvPr/>
          </p:nvSpPr>
          <p:spPr bwMode="auto">
            <a:xfrm>
              <a:off x="3412331" y="2760662"/>
              <a:ext cx="414338" cy="414338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8" name="Oval 43"/>
            <p:cNvSpPr>
              <a:spLocks noChangeArrowheads="1"/>
            </p:cNvSpPr>
            <p:nvPr/>
          </p:nvSpPr>
          <p:spPr bwMode="auto">
            <a:xfrm>
              <a:off x="3348038" y="2693988"/>
              <a:ext cx="538162" cy="538162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19" name="组合 2"/>
          <p:cNvGrpSpPr/>
          <p:nvPr/>
        </p:nvGrpSpPr>
        <p:grpSpPr>
          <a:xfrm>
            <a:off x="7012518" y="2155826"/>
            <a:ext cx="717549" cy="717551"/>
            <a:chOff x="5259388" y="1616075"/>
            <a:chExt cx="538162" cy="538163"/>
          </a:xfrm>
        </p:grpSpPr>
        <p:sp>
          <p:nvSpPr>
            <p:cNvPr id="20" name="Oval 42"/>
            <p:cNvSpPr>
              <a:spLocks noChangeArrowheads="1"/>
            </p:cNvSpPr>
            <p:nvPr/>
          </p:nvSpPr>
          <p:spPr bwMode="auto">
            <a:xfrm>
              <a:off x="5326856" y="1679575"/>
              <a:ext cx="414338" cy="414338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1" name="Oval 44"/>
            <p:cNvSpPr>
              <a:spLocks noChangeArrowheads="1"/>
            </p:cNvSpPr>
            <p:nvPr/>
          </p:nvSpPr>
          <p:spPr bwMode="auto">
            <a:xfrm>
              <a:off x="5259388" y="1616075"/>
              <a:ext cx="538162" cy="538163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2" name="组合 4"/>
          <p:cNvGrpSpPr/>
          <p:nvPr/>
        </p:nvGrpSpPr>
        <p:grpSpPr>
          <a:xfrm>
            <a:off x="7012518" y="3593043"/>
            <a:ext cx="717549" cy="717549"/>
            <a:chOff x="5259388" y="2693988"/>
            <a:chExt cx="538162" cy="538162"/>
          </a:xfrm>
        </p:grpSpPr>
        <p:sp>
          <p:nvSpPr>
            <p:cNvPr id="23" name="Oval 42"/>
            <p:cNvSpPr>
              <a:spLocks noChangeArrowheads="1"/>
            </p:cNvSpPr>
            <p:nvPr/>
          </p:nvSpPr>
          <p:spPr bwMode="auto">
            <a:xfrm>
              <a:off x="5326856" y="2760662"/>
              <a:ext cx="414338" cy="414338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4" name="Oval 45"/>
            <p:cNvSpPr>
              <a:spLocks noChangeArrowheads="1"/>
            </p:cNvSpPr>
            <p:nvPr/>
          </p:nvSpPr>
          <p:spPr bwMode="auto">
            <a:xfrm>
              <a:off x="5259388" y="2693988"/>
              <a:ext cx="538162" cy="538162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5" name="组合 5"/>
          <p:cNvGrpSpPr/>
          <p:nvPr/>
        </p:nvGrpSpPr>
        <p:grpSpPr>
          <a:xfrm>
            <a:off x="4464051" y="5028143"/>
            <a:ext cx="717549" cy="717549"/>
            <a:chOff x="3348038" y="3770313"/>
            <a:chExt cx="538162" cy="538162"/>
          </a:xfrm>
        </p:grpSpPr>
        <p:sp>
          <p:nvSpPr>
            <p:cNvPr id="26" name="Oval 42"/>
            <p:cNvSpPr>
              <a:spLocks noChangeArrowheads="1"/>
            </p:cNvSpPr>
            <p:nvPr/>
          </p:nvSpPr>
          <p:spPr bwMode="auto">
            <a:xfrm>
              <a:off x="3412331" y="3836987"/>
              <a:ext cx="414338" cy="414338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7" name="Oval 48"/>
            <p:cNvSpPr>
              <a:spLocks noChangeArrowheads="1"/>
            </p:cNvSpPr>
            <p:nvPr/>
          </p:nvSpPr>
          <p:spPr bwMode="auto">
            <a:xfrm>
              <a:off x="3348038" y="3770313"/>
              <a:ext cx="538162" cy="538162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8" name="Freeform 50"/>
          <p:cNvSpPr>
            <a:spLocks noEditPoints="1"/>
          </p:cNvSpPr>
          <p:nvPr/>
        </p:nvSpPr>
        <p:spPr bwMode="auto">
          <a:xfrm>
            <a:off x="7257023" y="3824015"/>
            <a:ext cx="245472" cy="253491"/>
          </a:xfrm>
          <a:custGeom>
            <a:avLst/>
            <a:gdLst>
              <a:gd name="T0" fmla="*/ 93 w 94"/>
              <a:gd name="T1" fmla="*/ 75 h 96"/>
              <a:gd name="T2" fmla="*/ 66 w 94"/>
              <a:gd name="T3" fmla="*/ 48 h 96"/>
              <a:gd name="T4" fmla="*/ 69 w 94"/>
              <a:gd name="T5" fmla="*/ 34 h 96"/>
              <a:gd name="T6" fmla="*/ 59 w 94"/>
              <a:gd name="T7" fmla="*/ 10 h 96"/>
              <a:gd name="T8" fmla="*/ 34 w 94"/>
              <a:gd name="T9" fmla="*/ 0 h 96"/>
              <a:gd name="T10" fmla="*/ 10 w 94"/>
              <a:gd name="T11" fmla="*/ 10 h 96"/>
              <a:gd name="T12" fmla="*/ 0 w 94"/>
              <a:gd name="T13" fmla="*/ 34 h 96"/>
              <a:gd name="T14" fmla="*/ 10 w 94"/>
              <a:gd name="T15" fmla="*/ 59 h 96"/>
              <a:gd name="T16" fmla="*/ 34 w 94"/>
              <a:gd name="T17" fmla="*/ 69 h 96"/>
              <a:gd name="T18" fmla="*/ 45 w 94"/>
              <a:gd name="T19" fmla="*/ 68 h 96"/>
              <a:gd name="T20" fmla="*/ 72 w 94"/>
              <a:gd name="T21" fmla="*/ 95 h 96"/>
              <a:gd name="T22" fmla="*/ 75 w 94"/>
              <a:gd name="T23" fmla="*/ 96 h 96"/>
              <a:gd name="T24" fmla="*/ 90 w 94"/>
              <a:gd name="T25" fmla="*/ 96 h 96"/>
              <a:gd name="T26" fmla="*/ 94 w 94"/>
              <a:gd name="T27" fmla="*/ 93 h 96"/>
              <a:gd name="T28" fmla="*/ 94 w 94"/>
              <a:gd name="T29" fmla="*/ 77 h 96"/>
              <a:gd name="T30" fmla="*/ 93 w 94"/>
              <a:gd name="T31" fmla="*/ 75 h 96"/>
              <a:gd name="T32" fmla="*/ 44 w 94"/>
              <a:gd name="T33" fmla="*/ 60 h 96"/>
              <a:gd name="T34" fmla="*/ 44 w 94"/>
              <a:gd name="T35" fmla="*/ 60 h 96"/>
              <a:gd name="T36" fmla="*/ 44 w 94"/>
              <a:gd name="T37" fmla="*/ 60 h 96"/>
              <a:gd name="T38" fmla="*/ 34 w 94"/>
              <a:gd name="T39" fmla="*/ 62 h 96"/>
              <a:gd name="T40" fmla="*/ 15 w 94"/>
              <a:gd name="T41" fmla="*/ 54 h 96"/>
              <a:gd name="T42" fmla="*/ 7 w 94"/>
              <a:gd name="T43" fmla="*/ 34 h 96"/>
              <a:gd name="T44" fmla="*/ 15 w 94"/>
              <a:gd name="T45" fmla="*/ 15 h 96"/>
              <a:gd name="T46" fmla="*/ 34 w 94"/>
              <a:gd name="T47" fmla="*/ 7 h 96"/>
              <a:gd name="T48" fmla="*/ 54 w 94"/>
              <a:gd name="T49" fmla="*/ 15 h 96"/>
              <a:gd name="T50" fmla="*/ 62 w 94"/>
              <a:gd name="T51" fmla="*/ 34 h 96"/>
              <a:gd name="T52" fmla="*/ 44 w 94"/>
              <a:gd name="T53" fmla="*/ 60 h 96"/>
              <a:gd name="T54" fmla="*/ 76 w 94"/>
              <a:gd name="T55" fmla="*/ 89 h 96"/>
              <a:gd name="T56" fmla="*/ 76 w 94"/>
              <a:gd name="T57" fmla="*/ 89 h 96"/>
              <a:gd name="T58" fmla="*/ 52 w 94"/>
              <a:gd name="T59" fmla="*/ 65 h 96"/>
              <a:gd name="T60" fmla="*/ 56 w 94"/>
              <a:gd name="T61" fmla="*/ 62 h 96"/>
              <a:gd name="T62" fmla="*/ 83 w 94"/>
              <a:gd name="T63" fmla="*/ 89 h 96"/>
              <a:gd name="T64" fmla="*/ 76 w 94"/>
              <a:gd name="T65" fmla="*/ 89 h 96"/>
              <a:gd name="T66" fmla="*/ 86 w 94"/>
              <a:gd name="T67" fmla="*/ 86 h 96"/>
              <a:gd name="T68" fmla="*/ 86 w 94"/>
              <a:gd name="T69" fmla="*/ 86 h 96"/>
              <a:gd name="T70" fmla="*/ 59 w 94"/>
              <a:gd name="T71" fmla="*/ 59 h 96"/>
              <a:gd name="T72" fmla="*/ 60 w 94"/>
              <a:gd name="T73" fmla="*/ 59 h 96"/>
              <a:gd name="T74" fmla="*/ 60 w 94"/>
              <a:gd name="T75" fmla="*/ 59 h 96"/>
              <a:gd name="T76" fmla="*/ 63 w 94"/>
              <a:gd name="T77" fmla="*/ 55 h 96"/>
              <a:gd name="T78" fmla="*/ 86 w 94"/>
              <a:gd name="T79" fmla="*/ 79 h 96"/>
              <a:gd name="T80" fmla="*/ 86 w 94"/>
              <a:gd name="T81" fmla="*/ 86 h 96"/>
              <a:gd name="T82" fmla="*/ 34 w 94"/>
              <a:gd name="T83" fmla="*/ 22 h 96"/>
              <a:gd name="T84" fmla="*/ 34 w 94"/>
              <a:gd name="T85" fmla="*/ 22 h 96"/>
              <a:gd name="T86" fmla="*/ 22 w 94"/>
              <a:gd name="T87" fmla="*/ 34 h 96"/>
              <a:gd name="T88" fmla="*/ 34 w 94"/>
              <a:gd name="T89" fmla="*/ 47 h 96"/>
              <a:gd name="T90" fmla="*/ 47 w 94"/>
              <a:gd name="T91" fmla="*/ 34 h 96"/>
              <a:gd name="T92" fmla="*/ 34 w 94"/>
              <a:gd name="T93" fmla="*/ 22 h 96"/>
              <a:gd name="T94" fmla="*/ 34 w 94"/>
              <a:gd name="T95" fmla="*/ 43 h 96"/>
              <a:gd name="T96" fmla="*/ 34 w 94"/>
              <a:gd name="T97" fmla="*/ 43 h 96"/>
              <a:gd name="T98" fmla="*/ 26 w 94"/>
              <a:gd name="T99" fmla="*/ 34 h 96"/>
              <a:gd name="T100" fmla="*/ 34 w 94"/>
              <a:gd name="T101" fmla="*/ 26 h 96"/>
              <a:gd name="T102" fmla="*/ 43 w 94"/>
              <a:gd name="T103" fmla="*/ 34 h 96"/>
              <a:gd name="T104" fmla="*/ 34 w 94"/>
              <a:gd name="T105" fmla="*/ 4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4" h="96">
                <a:moveTo>
                  <a:pt x="93" y="75"/>
                </a:moveTo>
                <a:cubicBezTo>
                  <a:pt x="66" y="48"/>
                  <a:pt x="66" y="48"/>
                  <a:pt x="66" y="48"/>
                </a:cubicBezTo>
                <a:cubicBezTo>
                  <a:pt x="68" y="44"/>
                  <a:pt x="69" y="39"/>
                  <a:pt x="69" y="34"/>
                </a:cubicBezTo>
                <a:cubicBezTo>
                  <a:pt x="69" y="26"/>
                  <a:pt x="66" y="17"/>
                  <a:pt x="59" y="10"/>
                </a:cubicBezTo>
                <a:cubicBezTo>
                  <a:pt x="52" y="3"/>
                  <a:pt x="43" y="0"/>
                  <a:pt x="34" y="0"/>
                </a:cubicBezTo>
                <a:cubicBezTo>
                  <a:pt x="26" y="0"/>
                  <a:pt x="17" y="3"/>
                  <a:pt x="10" y="10"/>
                </a:cubicBezTo>
                <a:cubicBezTo>
                  <a:pt x="3" y="17"/>
                  <a:pt x="0" y="26"/>
                  <a:pt x="0" y="34"/>
                </a:cubicBezTo>
                <a:cubicBezTo>
                  <a:pt x="0" y="43"/>
                  <a:pt x="3" y="52"/>
                  <a:pt x="10" y="59"/>
                </a:cubicBezTo>
                <a:cubicBezTo>
                  <a:pt x="17" y="66"/>
                  <a:pt x="26" y="69"/>
                  <a:pt x="34" y="69"/>
                </a:cubicBezTo>
                <a:cubicBezTo>
                  <a:pt x="38" y="69"/>
                  <a:pt x="41" y="69"/>
                  <a:pt x="45" y="68"/>
                </a:cubicBezTo>
                <a:cubicBezTo>
                  <a:pt x="72" y="95"/>
                  <a:pt x="72" y="95"/>
                  <a:pt x="72" y="95"/>
                </a:cubicBezTo>
                <a:cubicBezTo>
                  <a:pt x="73" y="96"/>
                  <a:pt x="74" y="96"/>
                  <a:pt x="75" y="96"/>
                </a:cubicBezTo>
                <a:cubicBezTo>
                  <a:pt x="90" y="96"/>
                  <a:pt x="90" y="96"/>
                  <a:pt x="90" y="96"/>
                </a:cubicBezTo>
                <a:cubicBezTo>
                  <a:pt x="92" y="96"/>
                  <a:pt x="94" y="95"/>
                  <a:pt x="94" y="93"/>
                </a:cubicBezTo>
                <a:cubicBezTo>
                  <a:pt x="94" y="77"/>
                  <a:pt x="94" y="77"/>
                  <a:pt x="94" y="77"/>
                </a:cubicBezTo>
                <a:cubicBezTo>
                  <a:pt x="94" y="76"/>
                  <a:pt x="93" y="75"/>
                  <a:pt x="93" y="75"/>
                </a:cubicBezTo>
                <a:close/>
                <a:moveTo>
                  <a:pt x="44" y="60"/>
                </a:moveTo>
                <a:cubicBezTo>
                  <a:pt x="44" y="60"/>
                  <a:pt x="44" y="60"/>
                  <a:pt x="44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41" y="61"/>
                  <a:pt x="38" y="62"/>
                  <a:pt x="34" y="62"/>
                </a:cubicBezTo>
                <a:cubicBezTo>
                  <a:pt x="27" y="62"/>
                  <a:pt x="20" y="59"/>
                  <a:pt x="15" y="54"/>
                </a:cubicBezTo>
                <a:cubicBezTo>
                  <a:pt x="10" y="49"/>
                  <a:pt x="7" y="42"/>
                  <a:pt x="7" y="34"/>
                </a:cubicBezTo>
                <a:cubicBezTo>
                  <a:pt x="7" y="27"/>
                  <a:pt x="10" y="20"/>
                  <a:pt x="15" y="15"/>
                </a:cubicBezTo>
                <a:cubicBezTo>
                  <a:pt x="20" y="10"/>
                  <a:pt x="27" y="7"/>
                  <a:pt x="34" y="7"/>
                </a:cubicBezTo>
                <a:cubicBezTo>
                  <a:pt x="41" y="7"/>
                  <a:pt x="49" y="10"/>
                  <a:pt x="54" y="15"/>
                </a:cubicBezTo>
                <a:cubicBezTo>
                  <a:pt x="59" y="20"/>
                  <a:pt x="62" y="27"/>
                  <a:pt x="62" y="34"/>
                </a:cubicBezTo>
                <a:cubicBezTo>
                  <a:pt x="62" y="46"/>
                  <a:pt x="55" y="56"/>
                  <a:pt x="44" y="60"/>
                </a:cubicBezTo>
                <a:close/>
                <a:moveTo>
                  <a:pt x="76" y="89"/>
                </a:moveTo>
                <a:cubicBezTo>
                  <a:pt x="76" y="89"/>
                  <a:pt x="76" y="89"/>
                  <a:pt x="76" y="89"/>
                </a:cubicBezTo>
                <a:cubicBezTo>
                  <a:pt x="52" y="65"/>
                  <a:pt x="52" y="65"/>
                  <a:pt x="52" y="65"/>
                </a:cubicBezTo>
                <a:cubicBezTo>
                  <a:pt x="53" y="64"/>
                  <a:pt x="55" y="63"/>
                  <a:pt x="56" y="62"/>
                </a:cubicBezTo>
                <a:cubicBezTo>
                  <a:pt x="83" y="89"/>
                  <a:pt x="83" y="89"/>
                  <a:pt x="83" y="89"/>
                </a:cubicBezTo>
                <a:cubicBezTo>
                  <a:pt x="76" y="89"/>
                  <a:pt x="76" y="89"/>
                  <a:pt x="76" y="89"/>
                </a:cubicBezTo>
                <a:close/>
                <a:moveTo>
                  <a:pt x="86" y="86"/>
                </a:moveTo>
                <a:cubicBezTo>
                  <a:pt x="86" y="86"/>
                  <a:pt x="86" y="86"/>
                  <a:pt x="86" y="86"/>
                </a:cubicBezTo>
                <a:cubicBezTo>
                  <a:pt x="59" y="59"/>
                  <a:pt x="59" y="59"/>
                  <a:pt x="59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1" y="57"/>
                  <a:pt x="62" y="56"/>
                  <a:pt x="63" y="55"/>
                </a:cubicBezTo>
                <a:cubicBezTo>
                  <a:pt x="86" y="79"/>
                  <a:pt x="86" y="79"/>
                  <a:pt x="86" y="79"/>
                </a:cubicBezTo>
                <a:cubicBezTo>
                  <a:pt x="86" y="86"/>
                  <a:pt x="86" y="86"/>
                  <a:pt x="86" y="86"/>
                </a:cubicBezTo>
                <a:close/>
                <a:moveTo>
                  <a:pt x="34" y="22"/>
                </a:moveTo>
                <a:cubicBezTo>
                  <a:pt x="34" y="22"/>
                  <a:pt x="34" y="22"/>
                  <a:pt x="34" y="22"/>
                </a:cubicBezTo>
                <a:cubicBezTo>
                  <a:pt x="27" y="22"/>
                  <a:pt x="22" y="28"/>
                  <a:pt x="22" y="34"/>
                </a:cubicBezTo>
                <a:cubicBezTo>
                  <a:pt x="22" y="41"/>
                  <a:pt x="27" y="47"/>
                  <a:pt x="34" y="47"/>
                </a:cubicBezTo>
                <a:cubicBezTo>
                  <a:pt x="41" y="47"/>
                  <a:pt x="47" y="41"/>
                  <a:pt x="47" y="34"/>
                </a:cubicBezTo>
                <a:cubicBezTo>
                  <a:pt x="47" y="28"/>
                  <a:pt x="41" y="22"/>
                  <a:pt x="34" y="22"/>
                </a:cubicBezTo>
                <a:close/>
                <a:moveTo>
                  <a:pt x="34" y="43"/>
                </a:moveTo>
                <a:cubicBezTo>
                  <a:pt x="34" y="43"/>
                  <a:pt x="34" y="43"/>
                  <a:pt x="34" y="43"/>
                </a:cubicBezTo>
                <a:cubicBezTo>
                  <a:pt x="30" y="43"/>
                  <a:pt x="26" y="39"/>
                  <a:pt x="26" y="34"/>
                </a:cubicBezTo>
                <a:cubicBezTo>
                  <a:pt x="26" y="30"/>
                  <a:pt x="30" y="26"/>
                  <a:pt x="34" y="26"/>
                </a:cubicBezTo>
                <a:cubicBezTo>
                  <a:pt x="39" y="26"/>
                  <a:pt x="43" y="30"/>
                  <a:pt x="43" y="34"/>
                </a:cubicBezTo>
                <a:cubicBezTo>
                  <a:pt x="43" y="39"/>
                  <a:pt x="39" y="43"/>
                  <a:pt x="34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29" name="Freeform 51"/>
          <p:cNvSpPr>
            <a:spLocks noEditPoints="1"/>
          </p:cNvSpPr>
          <p:nvPr/>
        </p:nvSpPr>
        <p:spPr bwMode="auto">
          <a:xfrm>
            <a:off x="4704068" y="3813890"/>
            <a:ext cx="243864" cy="216589"/>
          </a:xfrm>
          <a:custGeom>
            <a:avLst/>
            <a:gdLst>
              <a:gd name="T0" fmla="*/ 8 w 93"/>
              <a:gd name="T1" fmla="*/ 73 h 83"/>
              <a:gd name="T2" fmla="*/ 5 w 93"/>
              <a:gd name="T3" fmla="*/ 71 h 83"/>
              <a:gd name="T4" fmla="*/ 8 w 93"/>
              <a:gd name="T5" fmla="*/ 69 h 83"/>
              <a:gd name="T6" fmla="*/ 11 w 93"/>
              <a:gd name="T7" fmla="*/ 69 h 83"/>
              <a:gd name="T8" fmla="*/ 11 w 93"/>
              <a:gd name="T9" fmla="*/ 29 h 83"/>
              <a:gd name="T10" fmla="*/ 4 w 93"/>
              <a:gd name="T11" fmla="*/ 29 h 83"/>
              <a:gd name="T12" fmla="*/ 0 w 93"/>
              <a:gd name="T13" fmla="*/ 25 h 83"/>
              <a:gd name="T14" fmla="*/ 2 w 93"/>
              <a:gd name="T15" fmla="*/ 21 h 83"/>
              <a:gd name="T16" fmla="*/ 44 w 93"/>
              <a:gd name="T17" fmla="*/ 0 h 83"/>
              <a:gd name="T18" fmla="*/ 48 w 93"/>
              <a:gd name="T19" fmla="*/ 0 h 83"/>
              <a:gd name="T20" fmla="*/ 90 w 93"/>
              <a:gd name="T21" fmla="*/ 22 h 83"/>
              <a:gd name="T22" fmla="*/ 92 w 93"/>
              <a:gd name="T23" fmla="*/ 27 h 83"/>
              <a:gd name="T24" fmla="*/ 88 w 93"/>
              <a:gd name="T25" fmla="*/ 29 h 83"/>
              <a:gd name="T26" fmla="*/ 88 w 93"/>
              <a:gd name="T27" fmla="*/ 29 h 83"/>
              <a:gd name="T28" fmla="*/ 81 w 93"/>
              <a:gd name="T29" fmla="*/ 29 h 83"/>
              <a:gd name="T30" fmla="*/ 81 w 93"/>
              <a:gd name="T31" fmla="*/ 69 h 83"/>
              <a:gd name="T32" fmla="*/ 84 w 93"/>
              <a:gd name="T33" fmla="*/ 69 h 83"/>
              <a:gd name="T34" fmla="*/ 87 w 93"/>
              <a:gd name="T35" fmla="*/ 71 h 83"/>
              <a:gd name="T36" fmla="*/ 84 w 93"/>
              <a:gd name="T37" fmla="*/ 73 h 83"/>
              <a:gd name="T38" fmla="*/ 8 w 93"/>
              <a:gd name="T39" fmla="*/ 73 h 83"/>
              <a:gd name="T40" fmla="*/ 19 w 93"/>
              <a:gd name="T41" fmla="*/ 29 h 83"/>
              <a:gd name="T42" fmla="*/ 19 w 93"/>
              <a:gd name="T43" fmla="*/ 29 h 83"/>
              <a:gd name="T44" fmla="*/ 19 w 93"/>
              <a:gd name="T45" fmla="*/ 69 h 83"/>
              <a:gd name="T46" fmla="*/ 32 w 93"/>
              <a:gd name="T47" fmla="*/ 69 h 83"/>
              <a:gd name="T48" fmla="*/ 32 w 93"/>
              <a:gd name="T49" fmla="*/ 29 h 83"/>
              <a:gd name="T50" fmla="*/ 19 w 93"/>
              <a:gd name="T51" fmla="*/ 29 h 83"/>
              <a:gd name="T52" fmla="*/ 39 w 93"/>
              <a:gd name="T53" fmla="*/ 29 h 83"/>
              <a:gd name="T54" fmla="*/ 39 w 93"/>
              <a:gd name="T55" fmla="*/ 29 h 83"/>
              <a:gd name="T56" fmla="*/ 39 w 93"/>
              <a:gd name="T57" fmla="*/ 69 h 83"/>
              <a:gd name="T58" fmla="*/ 53 w 93"/>
              <a:gd name="T59" fmla="*/ 69 h 83"/>
              <a:gd name="T60" fmla="*/ 53 w 93"/>
              <a:gd name="T61" fmla="*/ 29 h 83"/>
              <a:gd name="T62" fmla="*/ 39 w 93"/>
              <a:gd name="T63" fmla="*/ 29 h 83"/>
              <a:gd name="T64" fmla="*/ 60 w 93"/>
              <a:gd name="T65" fmla="*/ 29 h 83"/>
              <a:gd name="T66" fmla="*/ 60 w 93"/>
              <a:gd name="T67" fmla="*/ 29 h 83"/>
              <a:gd name="T68" fmla="*/ 60 w 93"/>
              <a:gd name="T69" fmla="*/ 69 h 83"/>
              <a:gd name="T70" fmla="*/ 73 w 93"/>
              <a:gd name="T71" fmla="*/ 69 h 83"/>
              <a:gd name="T72" fmla="*/ 73 w 93"/>
              <a:gd name="T73" fmla="*/ 29 h 83"/>
              <a:gd name="T74" fmla="*/ 60 w 93"/>
              <a:gd name="T75" fmla="*/ 29 h 83"/>
              <a:gd name="T76" fmla="*/ 73 w 93"/>
              <a:gd name="T77" fmla="*/ 21 h 83"/>
              <a:gd name="T78" fmla="*/ 73 w 93"/>
              <a:gd name="T79" fmla="*/ 21 h 83"/>
              <a:gd name="T80" fmla="*/ 46 w 93"/>
              <a:gd name="T81" fmla="*/ 8 h 83"/>
              <a:gd name="T82" fmla="*/ 19 w 93"/>
              <a:gd name="T83" fmla="*/ 21 h 83"/>
              <a:gd name="T84" fmla="*/ 73 w 93"/>
              <a:gd name="T85" fmla="*/ 21 h 83"/>
              <a:gd name="T86" fmla="*/ 4 w 93"/>
              <a:gd name="T87" fmla="*/ 83 h 83"/>
              <a:gd name="T88" fmla="*/ 4 w 93"/>
              <a:gd name="T89" fmla="*/ 83 h 83"/>
              <a:gd name="T90" fmla="*/ 0 w 93"/>
              <a:gd name="T91" fmla="*/ 79 h 83"/>
              <a:gd name="T92" fmla="*/ 4 w 93"/>
              <a:gd name="T93" fmla="*/ 76 h 83"/>
              <a:gd name="T94" fmla="*/ 88 w 93"/>
              <a:gd name="T95" fmla="*/ 76 h 83"/>
              <a:gd name="T96" fmla="*/ 92 w 93"/>
              <a:gd name="T97" fmla="*/ 79 h 83"/>
              <a:gd name="T98" fmla="*/ 88 w 93"/>
              <a:gd name="T99" fmla="*/ 83 h 83"/>
              <a:gd name="T100" fmla="*/ 4 w 93"/>
              <a:gd name="T10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3" h="83">
                <a:moveTo>
                  <a:pt x="8" y="73"/>
                </a:moveTo>
                <a:cubicBezTo>
                  <a:pt x="6" y="73"/>
                  <a:pt x="5" y="72"/>
                  <a:pt x="5" y="71"/>
                </a:cubicBezTo>
                <a:cubicBezTo>
                  <a:pt x="5" y="70"/>
                  <a:pt x="6" y="69"/>
                  <a:pt x="8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29"/>
                  <a:pt x="11" y="29"/>
                  <a:pt x="11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2" y="29"/>
                  <a:pt x="0" y="27"/>
                  <a:pt x="0" y="25"/>
                </a:cubicBezTo>
                <a:cubicBezTo>
                  <a:pt x="0" y="23"/>
                  <a:pt x="1" y="22"/>
                  <a:pt x="2" y="2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7" y="0"/>
                  <a:pt x="48" y="0"/>
                </a:cubicBezTo>
                <a:cubicBezTo>
                  <a:pt x="90" y="22"/>
                  <a:pt x="90" y="22"/>
                  <a:pt x="90" y="22"/>
                </a:cubicBezTo>
                <a:cubicBezTo>
                  <a:pt x="92" y="23"/>
                  <a:pt x="93" y="25"/>
                  <a:pt x="92" y="27"/>
                </a:cubicBezTo>
                <a:cubicBezTo>
                  <a:pt x="91" y="28"/>
                  <a:pt x="90" y="29"/>
                  <a:pt x="88" y="29"/>
                </a:cubicBezTo>
                <a:cubicBezTo>
                  <a:pt x="88" y="29"/>
                  <a:pt x="88" y="29"/>
                  <a:pt x="88" y="29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69"/>
                  <a:pt x="81" y="69"/>
                  <a:pt x="81" y="69"/>
                </a:cubicBezTo>
                <a:cubicBezTo>
                  <a:pt x="84" y="69"/>
                  <a:pt x="84" y="69"/>
                  <a:pt x="84" y="69"/>
                </a:cubicBezTo>
                <a:cubicBezTo>
                  <a:pt x="86" y="69"/>
                  <a:pt x="87" y="70"/>
                  <a:pt x="87" y="71"/>
                </a:cubicBezTo>
                <a:cubicBezTo>
                  <a:pt x="87" y="72"/>
                  <a:pt x="86" y="73"/>
                  <a:pt x="84" y="73"/>
                </a:cubicBezTo>
                <a:cubicBezTo>
                  <a:pt x="8" y="73"/>
                  <a:pt x="8" y="73"/>
                  <a:pt x="8" y="73"/>
                </a:cubicBezTo>
                <a:close/>
                <a:moveTo>
                  <a:pt x="19" y="29"/>
                </a:moveTo>
                <a:cubicBezTo>
                  <a:pt x="19" y="29"/>
                  <a:pt x="19" y="29"/>
                  <a:pt x="19" y="29"/>
                </a:cubicBezTo>
                <a:cubicBezTo>
                  <a:pt x="19" y="69"/>
                  <a:pt x="19" y="69"/>
                  <a:pt x="19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29"/>
                  <a:pt x="32" y="29"/>
                  <a:pt x="32" y="29"/>
                </a:cubicBezTo>
                <a:cubicBezTo>
                  <a:pt x="19" y="29"/>
                  <a:pt x="19" y="29"/>
                  <a:pt x="19" y="29"/>
                </a:cubicBezTo>
                <a:close/>
                <a:moveTo>
                  <a:pt x="39" y="29"/>
                </a:moveTo>
                <a:cubicBezTo>
                  <a:pt x="39" y="29"/>
                  <a:pt x="39" y="29"/>
                  <a:pt x="39" y="29"/>
                </a:cubicBezTo>
                <a:cubicBezTo>
                  <a:pt x="39" y="69"/>
                  <a:pt x="39" y="69"/>
                  <a:pt x="3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3" y="29"/>
                  <a:pt x="53" y="29"/>
                  <a:pt x="53" y="29"/>
                </a:cubicBezTo>
                <a:cubicBezTo>
                  <a:pt x="39" y="29"/>
                  <a:pt x="39" y="29"/>
                  <a:pt x="39" y="29"/>
                </a:cubicBezTo>
                <a:close/>
                <a:moveTo>
                  <a:pt x="60" y="29"/>
                </a:moveTo>
                <a:cubicBezTo>
                  <a:pt x="60" y="29"/>
                  <a:pt x="60" y="29"/>
                  <a:pt x="60" y="29"/>
                </a:cubicBezTo>
                <a:cubicBezTo>
                  <a:pt x="60" y="69"/>
                  <a:pt x="60" y="69"/>
                  <a:pt x="60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29"/>
                  <a:pt x="73" y="29"/>
                  <a:pt x="73" y="29"/>
                </a:cubicBezTo>
                <a:cubicBezTo>
                  <a:pt x="60" y="29"/>
                  <a:pt x="60" y="29"/>
                  <a:pt x="60" y="29"/>
                </a:cubicBezTo>
                <a:close/>
                <a:moveTo>
                  <a:pt x="73" y="21"/>
                </a:moveTo>
                <a:cubicBezTo>
                  <a:pt x="73" y="21"/>
                  <a:pt x="73" y="21"/>
                  <a:pt x="73" y="21"/>
                </a:cubicBezTo>
                <a:cubicBezTo>
                  <a:pt x="46" y="8"/>
                  <a:pt x="46" y="8"/>
                  <a:pt x="46" y="8"/>
                </a:cubicBezTo>
                <a:cubicBezTo>
                  <a:pt x="19" y="21"/>
                  <a:pt x="19" y="21"/>
                  <a:pt x="19" y="21"/>
                </a:cubicBezTo>
                <a:cubicBezTo>
                  <a:pt x="73" y="21"/>
                  <a:pt x="73" y="21"/>
                  <a:pt x="73" y="21"/>
                </a:cubicBezTo>
                <a:close/>
                <a:moveTo>
                  <a:pt x="4" y="83"/>
                </a:moveTo>
                <a:cubicBezTo>
                  <a:pt x="4" y="83"/>
                  <a:pt x="4" y="83"/>
                  <a:pt x="4" y="83"/>
                </a:cubicBezTo>
                <a:cubicBezTo>
                  <a:pt x="2" y="83"/>
                  <a:pt x="0" y="81"/>
                  <a:pt x="0" y="79"/>
                </a:cubicBezTo>
                <a:cubicBezTo>
                  <a:pt x="0" y="77"/>
                  <a:pt x="2" y="76"/>
                  <a:pt x="4" y="76"/>
                </a:cubicBezTo>
                <a:cubicBezTo>
                  <a:pt x="88" y="76"/>
                  <a:pt x="88" y="76"/>
                  <a:pt x="88" y="76"/>
                </a:cubicBezTo>
                <a:cubicBezTo>
                  <a:pt x="90" y="76"/>
                  <a:pt x="92" y="77"/>
                  <a:pt x="92" y="79"/>
                </a:cubicBezTo>
                <a:cubicBezTo>
                  <a:pt x="92" y="81"/>
                  <a:pt x="90" y="83"/>
                  <a:pt x="88" y="83"/>
                </a:cubicBezTo>
                <a:cubicBezTo>
                  <a:pt x="4" y="83"/>
                  <a:pt x="4" y="83"/>
                  <a:pt x="4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30" name="Freeform 52"/>
          <p:cNvSpPr>
            <a:spLocks noEditPoints="1"/>
          </p:cNvSpPr>
          <p:nvPr/>
        </p:nvSpPr>
        <p:spPr bwMode="auto">
          <a:xfrm>
            <a:off x="4697395" y="2396167"/>
            <a:ext cx="255096" cy="232635"/>
          </a:xfrm>
          <a:custGeom>
            <a:avLst/>
            <a:gdLst>
              <a:gd name="T0" fmla="*/ 7 w 97"/>
              <a:gd name="T1" fmla="*/ 55 h 89"/>
              <a:gd name="T2" fmla="*/ 52 w 97"/>
              <a:gd name="T3" fmla="*/ 55 h 89"/>
              <a:gd name="T4" fmla="*/ 56 w 97"/>
              <a:gd name="T5" fmla="*/ 59 h 89"/>
              <a:gd name="T6" fmla="*/ 56 w 97"/>
              <a:gd name="T7" fmla="*/ 59 h 89"/>
              <a:gd name="T8" fmla="*/ 56 w 97"/>
              <a:gd name="T9" fmla="*/ 77 h 89"/>
              <a:gd name="T10" fmla="*/ 87 w 97"/>
              <a:gd name="T11" fmla="*/ 45 h 89"/>
              <a:gd name="T12" fmla="*/ 56 w 97"/>
              <a:gd name="T13" fmla="*/ 13 h 89"/>
              <a:gd name="T14" fmla="*/ 56 w 97"/>
              <a:gd name="T15" fmla="*/ 31 h 89"/>
              <a:gd name="T16" fmla="*/ 52 w 97"/>
              <a:gd name="T17" fmla="*/ 35 h 89"/>
              <a:gd name="T18" fmla="*/ 52 w 97"/>
              <a:gd name="T19" fmla="*/ 35 h 89"/>
              <a:gd name="T20" fmla="*/ 7 w 97"/>
              <a:gd name="T21" fmla="*/ 35 h 89"/>
              <a:gd name="T22" fmla="*/ 7 w 97"/>
              <a:gd name="T23" fmla="*/ 55 h 89"/>
              <a:gd name="T24" fmla="*/ 48 w 97"/>
              <a:gd name="T25" fmla="*/ 63 h 89"/>
              <a:gd name="T26" fmla="*/ 48 w 97"/>
              <a:gd name="T27" fmla="*/ 63 h 89"/>
              <a:gd name="T28" fmla="*/ 3 w 97"/>
              <a:gd name="T29" fmla="*/ 63 h 89"/>
              <a:gd name="T30" fmla="*/ 0 w 97"/>
              <a:gd name="T31" fmla="*/ 59 h 89"/>
              <a:gd name="T32" fmla="*/ 0 w 97"/>
              <a:gd name="T33" fmla="*/ 31 h 89"/>
              <a:gd name="T34" fmla="*/ 0 w 97"/>
              <a:gd name="T35" fmla="*/ 31 h 89"/>
              <a:gd name="T36" fmla="*/ 3 w 97"/>
              <a:gd name="T37" fmla="*/ 27 h 89"/>
              <a:gd name="T38" fmla="*/ 48 w 97"/>
              <a:gd name="T39" fmla="*/ 27 h 89"/>
              <a:gd name="T40" fmla="*/ 48 w 97"/>
              <a:gd name="T41" fmla="*/ 4 h 89"/>
              <a:gd name="T42" fmla="*/ 49 w 97"/>
              <a:gd name="T43" fmla="*/ 2 h 89"/>
              <a:gd name="T44" fmla="*/ 55 w 97"/>
              <a:gd name="T45" fmla="*/ 2 h 89"/>
              <a:gd name="T46" fmla="*/ 95 w 97"/>
              <a:gd name="T47" fmla="*/ 42 h 89"/>
              <a:gd name="T48" fmla="*/ 95 w 97"/>
              <a:gd name="T49" fmla="*/ 42 h 89"/>
              <a:gd name="T50" fmla="*/ 95 w 97"/>
              <a:gd name="T51" fmla="*/ 42 h 89"/>
              <a:gd name="T52" fmla="*/ 95 w 97"/>
              <a:gd name="T53" fmla="*/ 48 h 89"/>
              <a:gd name="T54" fmla="*/ 55 w 97"/>
              <a:gd name="T55" fmla="*/ 88 h 89"/>
              <a:gd name="T56" fmla="*/ 52 w 97"/>
              <a:gd name="T57" fmla="*/ 89 h 89"/>
              <a:gd name="T58" fmla="*/ 48 w 97"/>
              <a:gd name="T59" fmla="*/ 86 h 89"/>
              <a:gd name="T60" fmla="*/ 48 w 97"/>
              <a:gd name="T61" fmla="*/ 6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89">
                <a:moveTo>
                  <a:pt x="7" y="55"/>
                </a:moveTo>
                <a:cubicBezTo>
                  <a:pt x="52" y="55"/>
                  <a:pt x="52" y="55"/>
                  <a:pt x="52" y="55"/>
                </a:cubicBezTo>
                <a:cubicBezTo>
                  <a:pt x="54" y="55"/>
                  <a:pt x="56" y="57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77"/>
                  <a:pt x="56" y="77"/>
                  <a:pt x="56" y="77"/>
                </a:cubicBezTo>
                <a:cubicBezTo>
                  <a:pt x="87" y="45"/>
                  <a:pt x="87" y="45"/>
                  <a:pt x="87" y="45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3"/>
                  <a:pt x="54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55"/>
                  <a:pt x="7" y="55"/>
                  <a:pt x="7" y="55"/>
                </a:cubicBezTo>
                <a:close/>
                <a:moveTo>
                  <a:pt x="48" y="63"/>
                </a:moveTo>
                <a:cubicBezTo>
                  <a:pt x="48" y="63"/>
                  <a:pt x="48" y="63"/>
                  <a:pt x="48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1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1" y="27"/>
                  <a:pt x="3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9" y="2"/>
                  <a:pt x="49" y="2"/>
                </a:cubicBezTo>
                <a:cubicBezTo>
                  <a:pt x="51" y="0"/>
                  <a:pt x="53" y="0"/>
                  <a:pt x="55" y="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7" y="44"/>
                  <a:pt x="97" y="46"/>
                  <a:pt x="95" y="48"/>
                </a:cubicBezTo>
                <a:cubicBezTo>
                  <a:pt x="55" y="88"/>
                  <a:pt x="55" y="88"/>
                  <a:pt x="55" y="88"/>
                </a:cubicBezTo>
                <a:cubicBezTo>
                  <a:pt x="54" y="89"/>
                  <a:pt x="53" y="89"/>
                  <a:pt x="52" y="89"/>
                </a:cubicBezTo>
                <a:cubicBezTo>
                  <a:pt x="50" y="89"/>
                  <a:pt x="48" y="88"/>
                  <a:pt x="48" y="86"/>
                </a:cubicBezTo>
                <a:cubicBezTo>
                  <a:pt x="48" y="63"/>
                  <a:pt x="48" y="63"/>
                  <a:pt x="48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31" name="Freeform 54"/>
          <p:cNvSpPr>
            <a:spLocks noEditPoints="1"/>
          </p:cNvSpPr>
          <p:nvPr/>
        </p:nvSpPr>
        <p:spPr bwMode="auto">
          <a:xfrm>
            <a:off x="7255231" y="2388659"/>
            <a:ext cx="234240" cy="251885"/>
          </a:xfrm>
          <a:custGeom>
            <a:avLst/>
            <a:gdLst>
              <a:gd name="T0" fmla="*/ 74 w 90"/>
              <a:gd name="T1" fmla="*/ 63 h 96"/>
              <a:gd name="T2" fmla="*/ 85 w 90"/>
              <a:gd name="T3" fmla="*/ 68 h 96"/>
              <a:gd name="T4" fmla="*/ 85 w 90"/>
              <a:gd name="T5" fmla="*/ 68 h 96"/>
              <a:gd name="T6" fmla="*/ 90 w 90"/>
              <a:gd name="T7" fmla="*/ 80 h 96"/>
              <a:gd name="T8" fmla="*/ 74 w 90"/>
              <a:gd name="T9" fmla="*/ 96 h 96"/>
              <a:gd name="T10" fmla="*/ 57 w 90"/>
              <a:gd name="T11" fmla="*/ 80 h 96"/>
              <a:gd name="T12" fmla="*/ 58 w 90"/>
              <a:gd name="T13" fmla="*/ 74 h 96"/>
              <a:gd name="T14" fmla="*/ 40 w 90"/>
              <a:gd name="T15" fmla="*/ 63 h 96"/>
              <a:gd name="T16" fmla="*/ 39 w 90"/>
              <a:gd name="T17" fmla="*/ 64 h 96"/>
              <a:gd name="T18" fmla="*/ 39 w 90"/>
              <a:gd name="T19" fmla="*/ 64 h 96"/>
              <a:gd name="T20" fmla="*/ 23 w 90"/>
              <a:gd name="T21" fmla="*/ 71 h 96"/>
              <a:gd name="T22" fmla="*/ 0 w 90"/>
              <a:gd name="T23" fmla="*/ 48 h 96"/>
              <a:gd name="T24" fmla="*/ 23 w 90"/>
              <a:gd name="T25" fmla="*/ 25 h 96"/>
              <a:gd name="T26" fmla="*/ 39 w 90"/>
              <a:gd name="T27" fmla="*/ 32 h 96"/>
              <a:gd name="T28" fmla="*/ 39 w 90"/>
              <a:gd name="T29" fmla="*/ 32 h 96"/>
              <a:gd name="T30" fmla="*/ 39 w 90"/>
              <a:gd name="T31" fmla="*/ 32 h 96"/>
              <a:gd name="T32" fmla="*/ 40 w 90"/>
              <a:gd name="T33" fmla="*/ 33 h 96"/>
              <a:gd name="T34" fmla="*/ 58 w 90"/>
              <a:gd name="T35" fmla="*/ 22 h 96"/>
              <a:gd name="T36" fmla="*/ 57 w 90"/>
              <a:gd name="T37" fmla="*/ 16 h 96"/>
              <a:gd name="T38" fmla="*/ 74 w 90"/>
              <a:gd name="T39" fmla="*/ 0 h 96"/>
              <a:gd name="T40" fmla="*/ 90 w 90"/>
              <a:gd name="T41" fmla="*/ 16 h 96"/>
              <a:gd name="T42" fmla="*/ 74 w 90"/>
              <a:gd name="T43" fmla="*/ 33 h 96"/>
              <a:gd name="T44" fmla="*/ 62 w 90"/>
              <a:gd name="T45" fmla="*/ 28 h 96"/>
              <a:gd name="T46" fmla="*/ 62 w 90"/>
              <a:gd name="T47" fmla="*/ 28 h 96"/>
              <a:gd name="T48" fmla="*/ 44 w 90"/>
              <a:gd name="T49" fmla="*/ 39 h 96"/>
              <a:gd name="T50" fmla="*/ 46 w 90"/>
              <a:gd name="T51" fmla="*/ 48 h 96"/>
              <a:gd name="T52" fmla="*/ 44 w 90"/>
              <a:gd name="T53" fmla="*/ 57 h 96"/>
              <a:gd name="T54" fmla="*/ 62 w 90"/>
              <a:gd name="T55" fmla="*/ 68 h 96"/>
              <a:gd name="T56" fmla="*/ 62 w 90"/>
              <a:gd name="T57" fmla="*/ 68 h 96"/>
              <a:gd name="T58" fmla="*/ 62 w 90"/>
              <a:gd name="T59" fmla="*/ 68 h 96"/>
              <a:gd name="T60" fmla="*/ 62 w 90"/>
              <a:gd name="T61" fmla="*/ 68 h 96"/>
              <a:gd name="T62" fmla="*/ 74 w 90"/>
              <a:gd name="T63" fmla="*/ 63 h 96"/>
              <a:gd name="T64" fmla="*/ 80 w 90"/>
              <a:gd name="T65" fmla="*/ 73 h 96"/>
              <a:gd name="T66" fmla="*/ 80 w 90"/>
              <a:gd name="T67" fmla="*/ 73 h 96"/>
              <a:gd name="T68" fmla="*/ 74 w 90"/>
              <a:gd name="T69" fmla="*/ 70 h 96"/>
              <a:gd name="T70" fmla="*/ 67 w 90"/>
              <a:gd name="T71" fmla="*/ 73 h 96"/>
              <a:gd name="T72" fmla="*/ 67 w 90"/>
              <a:gd name="T73" fmla="*/ 73 h 96"/>
              <a:gd name="T74" fmla="*/ 64 w 90"/>
              <a:gd name="T75" fmla="*/ 80 h 96"/>
              <a:gd name="T76" fmla="*/ 74 w 90"/>
              <a:gd name="T77" fmla="*/ 89 h 96"/>
              <a:gd name="T78" fmla="*/ 83 w 90"/>
              <a:gd name="T79" fmla="*/ 80 h 96"/>
              <a:gd name="T80" fmla="*/ 80 w 90"/>
              <a:gd name="T81" fmla="*/ 73 h 96"/>
              <a:gd name="T82" fmla="*/ 80 w 90"/>
              <a:gd name="T83" fmla="*/ 73 h 96"/>
              <a:gd name="T84" fmla="*/ 34 w 90"/>
              <a:gd name="T85" fmla="*/ 37 h 96"/>
              <a:gd name="T86" fmla="*/ 34 w 90"/>
              <a:gd name="T87" fmla="*/ 37 h 96"/>
              <a:gd name="T88" fmla="*/ 23 w 90"/>
              <a:gd name="T89" fmla="*/ 32 h 96"/>
              <a:gd name="T90" fmla="*/ 7 w 90"/>
              <a:gd name="T91" fmla="*/ 48 h 96"/>
              <a:gd name="T92" fmla="*/ 23 w 90"/>
              <a:gd name="T93" fmla="*/ 64 h 96"/>
              <a:gd name="T94" fmla="*/ 33 w 90"/>
              <a:gd name="T95" fmla="*/ 59 h 96"/>
              <a:gd name="T96" fmla="*/ 34 w 90"/>
              <a:gd name="T97" fmla="*/ 59 h 96"/>
              <a:gd name="T98" fmla="*/ 38 w 90"/>
              <a:gd name="T99" fmla="*/ 48 h 96"/>
              <a:gd name="T100" fmla="*/ 34 w 90"/>
              <a:gd name="T101" fmla="*/ 37 h 96"/>
              <a:gd name="T102" fmla="*/ 34 w 90"/>
              <a:gd name="T103" fmla="*/ 37 h 96"/>
              <a:gd name="T104" fmla="*/ 74 w 90"/>
              <a:gd name="T105" fmla="*/ 7 h 96"/>
              <a:gd name="T106" fmla="*/ 74 w 90"/>
              <a:gd name="T107" fmla="*/ 7 h 96"/>
              <a:gd name="T108" fmla="*/ 64 w 90"/>
              <a:gd name="T109" fmla="*/ 16 h 96"/>
              <a:gd name="T110" fmla="*/ 66 w 90"/>
              <a:gd name="T111" fmla="*/ 21 h 96"/>
              <a:gd name="T112" fmla="*/ 66 w 90"/>
              <a:gd name="T113" fmla="*/ 21 h 96"/>
              <a:gd name="T114" fmla="*/ 66 w 90"/>
              <a:gd name="T115" fmla="*/ 21 h 96"/>
              <a:gd name="T116" fmla="*/ 67 w 90"/>
              <a:gd name="T117" fmla="*/ 23 h 96"/>
              <a:gd name="T118" fmla="*/ 67 w 90"/>
              <a:gd name="T119" fmla="*/ 23 h 96"/>
              <a:gd name="T120" fmla="*/ 74 w 90"/>
              <a:gd name="T121" fmla="*/ 26 h 96"/>
              <a:gd name="T122" fmla="*/ 83 w 90"/>
              <a:gd name="T123" fmla="*/ 16 h 96"/>
              <a:gd name="T124" fmla="*/ 74 w 90"/>
              <a:gd name="T125" fmla="*/ 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0" h="96">
                <a:moveTo>
                  <a:pt x="74" y="63"/>
                </a:moveTo>
                <a:cubicBezTo>
                  <a:pt x="78" y="63"/>
                  <a:pt x="82" y="65"/>
                  <a:pt x="85" y="68"/>
                </a:cubicBezTo>
                <a:cubicBezTo>
                  <a:pt x="85" y="68"/>
                  <a:pt x="85" y="68"/>
                  <a:pt x="85" y="68"/>
                </a:cubicBezTo>
                <a:cubicBezTo>
                  <a:pt x="88" y="71"/>
                  <a:pt x="90" y="75"/>
                  <a:pt x="90" y="80"/>
                </a:cubicBezTo>
                <a:cubicBezTo>
                  <a:pt x="90" y="89"/>
                  <a:pt x="83" y="96"/>
                  <a:pt x="74" y="96"/>
                </a:cubicBezTo>
                <a:cubicBezTo>
                  <a:pt x="64" y="96"/>
                  <a:pt x="57" y="89"/>
                  <a:pt x="57" y="80"/>
                </a:cubicBezTo>
                <a:cubicBezTo>
                  <a:pt x="57" y="78"/>
                  <a:pt x="57" y="76"/>
                  <a:pt x="58" y="74"/>
                </a:cubicBezTo>
                <a:cubicBezTo>
                  <a:pt x="40" y="63"/>
                  <a:pt x="40" y="63"/>
                  <a:pt x="40" y="63"/>
                </a:cubicBezTo>
                <a:cubicBezTo>
                  <a:pt x="39" y="64"/>
                  <a:pt x="39" y="64"/>
                  <a:pt x="39" y="64"/>
                </a:cubicBezTo>
                <a:cubicBezTo>
                  <a:pt x="39" y="64"/>
                  <a:pt x="39" y="64"/>
                  <a:pt x="39" y="64"/>
                </a:cubicBezTo>
                <a:cubicBezTo>
                  <a:pt x="34" y="69"/>
                  <a:pt x="29" y="71"/>
                  <a:pt x="23" y="71"/>
                </a:cubicBezTo>
                <a:cubicBezTo>
                  <a:pt x="10" y="71"/>
                  <a:pt x="0" y="61"/>
                  <a:pt x="0" y="48"/>
                </a:cubicBezTo>
                <a:cubicBezTo>
                  <a:pt x="0" y="35"/>
                  <a:pt x="10" y="25"/>
                  <a:pt x="23" y="25"/>
                </a:cubicBezTo>
                <a:cubicBezTo>
                  <a:pt x="29" y="25"/>
                  <a:pt x="35" y="28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40" y="33"/>
                </a:cubicBezTo>
                <a:cubicBezTo>
                  <a:pt x="58" y="22"/>
                  <a:pt x="58" y="22"/>
                  <a:pt x="58" y="22"/>
                </a:cubicBezTo>
                <a:cubicBezTo>
                  <a:pt x="57" y="20"/>
                  <a:pt x="57" y="18"/>
                  <a:pt x="57" y="16"/>
                </a:cubicBezTo>
                <a:cubicBezTo>
                  <a:pt x="57" y="7"/>
                  <a:pt x="64" y="0"/>
                  <a:pt x="74" y="0"/>
                </a:cubicBezTo>
                <a:cubicBezTo>
                  <a:pt x="83" y="0"/>
                  <a:pt x="90" y="7"/>
                  <a:pt x="90" y="16"/>
                </a:cubicBezTo>
                <a:cubicBezTo>
                  <a:pt x="90" y="26"/>
                  <a:pt x="83" y="33"/>
                  <a:pt x="74" y="33"/>
                </a:cubicBezTo>
                <a:cubicBezTo>
                  <a:pt x="69" y="33"/>
                  <a:pt x="65" y="31"/>
                  <a:pt x="62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44" y="39"/>
                  <a:pt x="44" y="39"/>
                  <a:pt x="44" y="39"/>
                </a:cubicBezTo>
                <a:cubicBezTo>
                  <a:pt x="45" y="42"/>
                  <a:pt x="46" y="45"/>
                  <a:pt x="46" y="48"/>
                </a:cubicBezTo>
                <a:cubicBezTo>
                  <a:pt x="46" y="51"/>
                  <a:pt x="45" y="54"/>
                  <a:pt x="44" y="57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5" y="65"/>
                  <a:pt x="69" y="63"/>
                  <a:pt x="74" y="63"/>
                </a:cubicBezTo>
                <a:close/>
                <a:moveTo>
                  <a:pt x="80" y="73"/>
                </a:moveTo>
                <a:cubicBezTo>
                  <a:pt x="80" y="73"/>
                  <a:pt x="80" y="73"/>
                  <a:pt x="80" y="73"/>
                </a:cubicBezTo>
                <a:cubicBezTo>
                  <a:pt x="79" y="71"/>
                  <a:pt x="76" y="70"/>
                  <a:pt x="74" y="70"/>
                </a:cubicBezTo>
                <a:cubicBezTo>
                  <a:pt x="71" y="70"/>
                  <a:pt x="69" y="71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5" y="75"/>
                  <a:pt x="64" y="77"/>
                  <a:pt x="64" y="80"/>
                </a:cubicBezTo>
                <a:cubicBezTo>
                  <a:pt x="64" y="85"/>
                  <a:pt x="68" y="89"/>
                  <a:pt x="74" y="89"/>
                </a:cubicBezTo>
                <a:cubicBezTo>
                  <a:pt x="79" y="89"/>
                  <a:pt x="83" y="85"/>
                  <a:pt x="83" y="80"/>
                </a:cubicBezTo>
                <a:cubicBezTo>
                  <a:pt x="83" y="77"/>
                  <a:pt x="82" y="75"/>
                  <a:pt x="80" y="73"/>
                </a:cubicBezTo>
                <a:cubicBezTo>
                  <a:pt x="80" y="73"/>
                  <a:pt x="80" y="73"/>
                  <a:pt x="80" y="73"/>
                </a:cubicBezTo>
                <a:close/>
                <a:moveTo>
                  <a:pt x="34" y="37"/>
                </a:moveTo>
                <a:cubicBezTo>
                  <a:pt x="34" y="37"/>
                  <a:pt x="34" y="37"/>
                  <a:pt x="34" y="37"/>
                </a:cubicBezTo>
                <a:cubicBezTo>
                  <a:pt x="31" y="34"/>
                  <a:pt x="27" y="32"/>
                  <a:pt x="23" y="32"/>
                </a:cubicBezTo>
                <a:cubicBezTo>
                  <a:pt x="14" y="32"/>
                  <a:pt x="7" y="39"/>
                  <a:pt x="7" y="48"/>
                </a:cubicBezTo>
                <a:cubicBezTo>
                  <a:pt x="7" y="57"/>
                  <a:pt x="14" y="64"/>
                  <a:pt x="23" y="64"/>
                </a:cubicBezTo>
                <a:cubicBezTo>
                  <a:pt x="27" y="64"/>
                  <a:pt x="31" y="62"/>
                  <a:pt x="33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36" y="56"/>
                  <a:pt x="38" y="52"/>
                  <a:pt x="38" y="48"/>
                </a:cubicBezTo>
                <a:cubicBezTo>
                  <a:pt x="38" y="44"/>
                  <a:pt x="36" y="40"/>
                  <a:pt x="34" y="37"/>
                </a:cubicBezTo>
                <a:cubicBezTo>
                  <a:pt x="34" y="37"/>
                  <a:pt x="34" y="37"/>
                  <a:pt x="34" y="37"/>
                </a:cubicBezTo>
                <a:close/>
                <a:moveTo>
                  <a:pt x="74" y="7"/>
                </a:moveTo>
                <a:cubicBezTo>
                  <a:pt x="74" y="7"/>
                  <a:pt x="74" y="7"/>
                  <a:pt x="74" y="7"/>
                </a:cubicBezTo>
                <a:cubicBezTo>
                  <a:pt x="68" y="7"/>
                  <a:pt x="64" y="11"/>
                  <a:pt x="64" y="16"/>
                </a:cubicBezTo>
                <a:cubicBezTo>
                  <a:pt x="64" y="18"/>
                  <a:pt x="65" y="20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2"/>
                  <a:pt x="66" y="22"/>
                  <a:pt x="67" y="23"/>
                </a:cubicBezTo>
                <a:cubicBezTo>
                  <a:pt x="67" y="23"/>
                  <a:pt x="67" y="23"/>
                  <a:pt x="67" y="23"/>
                </a:cubicBezTo>
                <a:cubicBezTo>
                  <a:pt x="69" y="25"/>
                  <a:pt x="71" y="26"/>
                  <a:pt x="74" y="26"/>
                </a:cubicBezTo>
                <a:cubicBezTo>
                  <a:pt x="79" y="26"/>
                  <a:pt x="83" y="22"/>
                  <a:pt x="83" y="16"/>
                </a:cubicBezTo>
                <a:cubicBezTo>
                  <a:pt x="83" y="11"/>
                  <a:pt x="79" y="7"/>
                  <a:pt x="74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32" name="Freeform 55"/>
          <p:cNvSpPr>
            <a:spLocks noEditPoints="1"/>
          </p:cNvSpPr>
          <p:nvPr/>
        </p:nvSpPr>
        <p:spPr bwMode="auto">
          <a:xfrm>
            <a:off x="4697138" y="5272204"/>
            <a:ext cx="253493" cy="229427"/>
          </a:xfrm>
          <a:custGeom>
            <a:avLst/>
            <a:gdLst>
              <a:gd name="T0" fmla="*/ 85 w 96"/>
              <a:gd name="T1" fmla="*/ 57 h 88"/>
              <a:gd name="T2" fmla="*/ 89 w 96"/>
              <a:gd name="T3" fmla="*/ 48 h 88"/>
              <a:gd name="T4" fmla="*/ 79 w 96"/>
              <a:gd name="T5" fmla="*/ 36 h 88"/>
              <a:gd name="T6" fmla="*/ 76 w 96"/>
              <a:gd name="T7" fmla="*/ 33 h 88"/>
              <a:gd name="T8" fmla="*/ 50 w 96"/>
              <a:gd name="T9" fmla="*/ 7 h 88"/>
              <a:gd name="T10" fmla="*/ 27 w 96"/>
              <a:gd name="T11" fmla="*/ 23 h 88"/>
              <a:gd name="T12" fmla="*/ 12 w 96"/>
              <a:gd name="T13" fmla="*/ 30 h 88"/>
              <a:gd name="T14" fmla="*/ 12 w 96"/>
              <a:gd name="T15" fmla="*/ 55 h 88"/>
              <a:gd name="T16" fmla="*/ 25 w 96"/>
              <a:gd name="T17" fmla="*/ 60 h 88"/>
              <a:gd name="T18" fmla="*/ 26 w 96"/>
              <a:gd name="T19" fmla="*/ 60 h 88"/>
              <a:gd name="T20" fmla="*/ 37 w 96"/>
              <a:gd name="T21" fmla="*/ 60 h 88"/>
              <a:gd name="T22" fmla="*/ 37 w 96"/>
              <a:gd name="T23" fmla="*/ 68 h 88"/>
              <a:gd name="T24" fmla="*/ 26 w 96"/>
              <a:gd name="T25" fmla="*/ 68 h 88"/>
              <a:gd name="T26" fmla="*/ 25 w 96"/>
              <a:gd name="T27" fmla="*/ 68 h 88"/>
              <a:gd name="T28" fmla="*/ 7 w 96"/>
              <a:gd name="T29" fmla="*/ 60 h 88"/>
              <a:gd name="T30" fmla="*/ 6 w 96"/>
              <a:gd name="T31" fmla="*/ 25 h 88"/>
              <a:gd name="T32" fmla="*/ 32 w 96"/>
              <a:gd name="T33" fmla="*/ 5 h 88"/>
              <a:gd name="T34" fmla="*/ 74 w 96"/>
              <a:gd name="T35" fmla="*/ 9 h 88"/>
              <a:gd name="T36" fmla="*/ 92 w 96"/>
              <a:gd name="T37" fmla="*/ 36 h 88"/>
              <a:gd name="T38" fmla="*/ 91 w 96"/>
              <a:gd name="T39" fmla="*/ 62 h 88"/>
              <a:gd name="T40" fmla="*/ 79 w 96"/>
              <a:gd name="T41" fmla="*/ 67 h 88"/>
              <a:gd name="T42" fmla="*/ 77 w 96"/>
              <a:gd name="T43" fmla="*/ 68 h 88"/>
              <a:gd name="T44" fmla="*/ 60 w 96"/>
              <a:gd name="T45" fmla="*/ 68 h 88"/>
              <a:gd name="T46" fmla="*/ 57 w 96"/>
              <a:gd name="T47" fmla="*/ 64 h 88"/>
              <a:gd name="T48" fmla="*/ 60 w 96"/>
              <a:gd name="T49" fmla="*/ 60 h 88"/>
              <a:gd name="T50" fmla="*/ 46 w 96"/>
              <a:gd name="T51" fmla="*/ 28 h 88"/>
              <a:gd name="T52" fmla="*/ 47 w 96"/>
              <a:gd name="T53" fmla="*/ 28 h 88"/>
              <a:gd name="T54" fmla="*/ 47 w 96"/>
              <a:gd name="T55" fmla="*/ 28 h 88"/>
              <a:gd name="T56" fmla="*/ 47 w 96"/>
              <a:gd name="T57" fmla="*/ 28 h 88"/>
              <a:gd name="T58" fmla="*/ 47 w 96"/>
              <a:gd name="T59" fmla="*/ 28 h 88"/>
              <a:gd name="T60" fmla="*/ 47 w 96"/>
              <a:gd name="T61" fmla="*/ 27 h 88"/>
              <a:gd name="T62" fmla="*/ 48 w 96"/>
              <a:gd name="T63" fmla="*/ 27 h 88"/>
              <a:gd name="T64" fmla="*/ 48 w 96"/>
              <a:gd name="T65" fmla="*/ 27 h 88"/>
              <a:gd name="T66" fmla="*/ 48 w 96"/>
              <a:gd name="T67" fmla="*/ 27 h 88"/>
              <a:gd name="T68" fmla="*/ 48 w 96"/>
              <a:gd name="T69" fmla="*/ 27 h 88"/>
              <a:gd name="T70" fmla="*/ 49 w 96"/>
              <a:gd name="T71" fmla="*/ 27 h 88"/>
              <a:gd name="T72" fmla="*/ 49 w 96"/>
              <a:gd name="T73" fmla="*/ 28 h 88"/>
              <a:gd name="T74" fmla="*/ 49 w 96"/>
              <a:gd name="T75" fmla="*/ 28 h 88"/>
              <a:gd name="T76" fmla="*/ 49 w 96"/>
              <a:gd name="T77" fmla="*/ 28 h 88"/>
              <a:gd name="T78" fmla="*/ 50 w 96"/>
              <a:gd name="T79" fmla="*/ 28 h 88"/>
              <a:gd name="T80" fmla="*/ 67 w 96"/>
              <a:gd name="T81" fmla="*/ 49 h 88"/>
              <a:gd name="T82" fmla="*/ 50 w 96"/>
              <a:gd name="T83" fmla="*/ 35 h 88"/>
              <a:gd name="T84" fmla="*/ 48 w 96"/>
              <a:gd name="T85" fmla="*/ 88 h 88"/>
              <a:gd name="T86" fmla="*/ 46 w 96"/>
              <a:gd name="T87" fmla="*/ 35 h 88"/>
              <a:gd name="T88" fmla="*/ 29 w 96"/>
              <a:gd name="T89" fmla="*/ 49 h 88"/>
              <a:gd name="T90" fmla="*/ 46 w 96"/>
              <a:gd name="T91" fmla="*/ 28 h 88"/>
              <a:gd name="T92" fmla="*/ 48 w 96"/>
              <a:gd name="T93" fmla="*/ 27 h 88"/>
              <a:gd name="T94" fmla="*/ 48 w 96"/>
              <a:gd name="T95" fmla="*/ 27 h 88"/>
              <a:gd name="T96" fmla="*/ 48 w 96"/>
              <a:gd name="T97" fmla="*/ 2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6" h="88">
                <a:moveTo>
                  <a:pt x="77" y="60"/>
                </a:moveTo>
                <a:cubicBezTo>
                  <a:pt x="80" y="60"/>
                  <a:pt x="83" y="59"/>
                  <a:pt x="85" y="57"/>
                </a:cubicBezTo>
                <a:cubicBezTo>
                  <a:pt x="85" y="57"/>
                  <a:pt x="85" y="57"/>
                  <a:pt x="85" y="57"/>
                </a:cubicBezTo>
                <a:cubicBezTo>
                  <a:pt x="88" y="54"/>
                  <a:pt x="89" y="51"/>
                  <a:pt x="89" y="48"/>
                </a:cubicBezTo>
                <a:cubicBezTo>
                  <a:pt x="89" y="45"/>
                  <a:pt x="88" y="42"/>
                  <a:pt x="86" y="40"/>
                </a:cubicBezTo>
                <a:cubicBezTo>
                  <a:pt x="84" y="38"/>
                  <a:pt x="82" y="37"/>
                  <a:pt x="79" y="36"/>
                </a:cubicBezTo>
                <a:cubicBezTo>
                  <a:pt x="77" y="36"/>
                  <a:pt x="76" y="35"/>
                  <a:pt x="76" y="33"/>
                </a:cubicBezTo>
                <a:cubicBezTo>
                  <a:pt x="76" y="33"/>
                  <a:pt x="76" y="33"/>
                  <a:pt x="76" y="33"/>
                </a:cubicBezTo>
                <a:cubicBezTo>
                  <a:pt x="76" y="26"/>
                  <a:pt x="73" y="19"/>
                  <a:pt x="68" y="15"/>
                </a:cubicBezTo>
                <a:cubicBezTo>
                  <a:pt x="64" y="10"/>
                  <a:pt x="57" y="7"/>
                  <a:pt x="50" y="7"/>
                </a:cubicBezTo>
                <a:cubicBezTo>
                  <a:pt x="45" y="7"/>
                  <a:pt x="40" y="9"/>
                  <a:pt x="36" y="11"/>
                </a:cubicBezTo>
                <a:cubicBezTo>
                  <a:pt x="32" y="14"/>
                  <a:pt x="29" y="18"/>
                  <a:pt x="27" y="23"/>
                </a:cubicBezTo>
                <a:cubicBezTo>
                  <a:pt x="26" y="24"/>
                  <a:pt x="25" y="25"/>
                  <a:pt x="23" y="25"/>
                </a:cubicBezTo>
                <a:cubicBezTo>
                  <a:pt x="19" y="25"/>
                  <a:pt x="15" y="27"/>
                  <a:pt x="12" y="30"/>
                </a:cubicBezTo>
                <a:cubicBezTo>
                  <a:pt x="9" y="33"/>
                  <a:pt x="7" y="38"/>
                  <a:pt x="7" y="42"/>
                </a:cubicBezTo>
                <a:cubicBezTo>
                  <a:pt x="7" y="47"/>
                  <a:pt x="9" y="52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5" y="58"/>
                  <a:pt x="20" y="60"/>
                  <a:pt x="25" y="60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60"/>
                  <a:pt x="26" y="60"/>
                  <a:pt x="26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9" y="60"/>
                  <a:pt x="41" y="62"/>
                  <a:pt x="41" y="64"/>
                </a:cubicBezTo>
                <a:cubicBezTo>
                  <a:pt x="41" y="66"/>
                  <a:pt x="39" y="68"/>
                  <a:pt x="37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18" y="68"/>
                  <a:pt x="11" y="65"/>
                  <a:pt x="7" y="60"/>
                </a:cubicBezTo>
                <a:cubicBezTo>
                  <a:pt x="7" y="60"/>
                  <a:pt x="7" y="60"/>
                  <a:pt x="7" y="60"/>
                </a:cubicBezTo>
                <a:cubicBezTo>
                  <a:pt x="2" y="56"/>
                  <a:pt x="0" y="49"/>
                  <a:pt x="0" y="42"/>
                </a:cubicBezTo>
                <a:cubicBezTo>
                  <a:pt x="0" y="36"/>
                  <a:pt x="2" y="30"/>
                  <a:pt x="6" y="25"/>
                </a:cubicBezTo>
                <a:cubicBezTo>
                  <a:pt x="10" y="21"/>
                  <a:pt x="15" y="19"/>
                  <a:pt x="21" y="18"/>
                </a:cubicBezTo>
                <a:cubicBezTo>
                  <a:pt x="24" y="13"/>
                  <a:pt x="27" y="8"/>
                  <a:pt x="32" y="5"/>
                </a:cubicBezTo>
                <a:cubicBezTo>
                  <a:pt x="37" y="2"/>
                  <a:pt x="44" y="0"/>
                  <a:pt x="50" y="0"/>
                </a:cubicBezTo>
                <a:cubicBezTo>
                  <a:pt x="59" y="0"/>
                  <a:pt x="68" y="3"/>
                  <a:pt x="74" y="9"/>
                </a:cubicBezTo>
                <a:cubicBezTo>
                  <a:pt x="79" y="15"/>
                  <a:pt x="83" y="22"/>
                  <a:pt x="83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5" y="39"/>
                  <a:pt x="96" y="43"/>
                  <a:pt x="96" y="48"/>
                </a:cubicBezTo>
                <a:cubicBezTo>
                  <a:pt x="96" y="53"/>
                  <a:pt x="94" y="58"/>
                  <a:pt x="91" y="62"/>
                </a:cubicBezTo>
                <a:cubicBezTo>
                  <a:pt x="91" y="62"/>
                  <a:pt x="91" y="62"/>
                  <a:pt x="91" y="62"/>
                </a:cubicBezTo>
                <a:cubicBezTo>
                  <a:pt x="88" y="65"/>
                  <a:pt x="84" y="67"/>
                  <a:pt x="79" y="67"/>
                </a:cubicBezTo>
                <a:cubicBezTo>
                  <a:pt x="79" y="67"/>
                  <a:pt x="78" y="68"/>
                  <a:pt x="78" y="68"/>
                </a:cubicBezTo>
                <a:cubicBezTo>
                  <a:pt x="77" y="68"/>
                  <a:pt x="77" y="68"/>
                  <a:pt x="77" y="68"/>
                </a:cubicBezTo>
                <a:cubicBezTo>
                  <a:pt x="77" y="68"/>
                  <a:pt x="77" y="68"/>
                  <a:pt x="77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58" y="68"/>
                  <a:pt x="57" y="66"/>
                  <a:pt x="57" y="64"/>
                </a:cubicBezTo>
                <a:cubicBezTo>
                  <a:pt x="57" y="62"/>
                  <a:pt x="58" y="60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77" y="60"/>
                  <a:pt x="77" y="60"/>
                  <a:pt x="77" y="60"/>
                </a:cubicBezTo>
                <a:close/>
                <a:moveTo>
                  <a:pt x="46" y="28"/>
                </a:moveTo>
                <a:cubicBezTo>
                  <a:pt x="46" y="28"/>
                  <a:pt x="46" y="28"/>
                  <a:pt x="46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67" y="46"/>
                  <a:pt x="67" y="46"/>
                  <a:pt x="67" y="46"/>
                </a:cubicBezTo>
                <a:cubicBezTo>
                  <a:pt x="68" y="47"/>
                  <a:pt x="68" y="48"/>
                  <a:pt x="67" y="49"/>
                </a:cubicBezTo>
                <a:cubicBezTo>
                  <a:pt x="67" y="50"/>
                  <a:pt x="65" y="50"/>
                  <a:pt x="64" y="49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7"/>
                  <a:pt x="49" y="88"/>
                  <a:pt x="48" y="88"/>
                </a:cubicBezTo>
                <a:cubicBezTo>
                  <a:pt x="47" y="88"/>
                  <a:pt x="46" y="87"/>
                  <a:pt x="46" y="86"/>
                </a:cubicBezTo>
                <a:cubicBezTo>
                  <a:pt x="46" y="35"/>
                  <a:pt x="46" y="35"/>
                  <a:pt x="46" y="35"/>
                </a:cubicBezTo>
                <a:cubicBezTo>
                  <a:pt x="32" y="49"/>
                  <a:pt x="32" y="49"/>
                  <a:pt x="32" y="49"/>
                </a:cubicBezTo>
                <a:cubicBezTo>
                  <a:pt x="31" y="50"/>
                  <a:pt x="29" y="50"/>
                  <a:pt x="29" y="49"/>
                </a:cubicBezTo>
                <a:cubicBezTo>
                  <a:pt x="28" y="48"/>
                  <a:pt x="28" y="47"/>
                  <a:pt x="29" y="46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lose/>
                <a:moveTo>
                  <a:pt x="48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grpSp>
        <p:nvGrpSpPr>
          <p:cNvPr id="33" name="组合 6"/>
          <p:cNvGrpSpPr/>
          <p:nvPr/>
        </p:nvGrpSpPr>
        <p:grpSpPr>
          <a:xfrm>
            <a:off x="7012518" y="5028143"/>
            <a:ext cx="717549" cy="717549"/>
            <a:chOff x="5259388" y="3770313"/>
            <a:chExt cx="538162" cy="538162"/>
          </a:xfrm>
        </p:grpSpPr>
        <p:sp>
          <p:nvSpPr>
            <p:cNvPr id="34" name="Oval 42"/>
            <p:cNvSpPr>
              <a:spLocks noChangeArrowheads="1"/>
            </p:cNvSpPr>
            <p:nvPr/>
          </p:nvSpPr>
          <p:spPr bwMode="auto">
            <a:xfrm>
              <a:off x="5326856" y="3836987"/>
              <a:ext cx="414338" cy="414338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5" name="Oval 49"/>
            <p:cNvSpPr>
              <a:spLocks noChangeArrowheads="1"/>
            </p:cNvSpPr>
            <p:nvPr/>
          </p:nvSpPr>
          <p:spPr bwMode="auto">
            <a:xfrm>
              <a:off x="5259388" y="3770313"/>
              <a:ext cx="538162" cy="538162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36" name="Freeform 53"/>
          <p:cNvSpPr>
            <a:spLocks noEditPoints="1"/>
          </p:cNvSpPr>
          <p:nvPr/>
        </p:nvSpPr>
        <p:spPr bwMode="auto">
          <a:xfrm>
            <a:off x="7245861" y="5270344"/>
            <a:ext cx="255096" cy="231029"/>
          </a:xfrm>
          <a:custGeom>
            <a:avLst/>
            <a:gdLst>
              <a:gd name="T0" fmla="*/ 7 w 97"/>
              <a:gd name="T1" fmla="*/ 55 h 89"/>
              <a:gd name="T2" fmla="*/ 52 w 97"/>
              <a:gd name="T3" fmla="*/ 55 h 89"/>
              <a:gd name="T4" fmla="*/ 56 w 97"/>
              <a:gd name="T5" fmla="*/ 59 h 89"/>
              <a:gd name="T6" fmla="*/ 56 w 97"/>
              <a:gd name="T7" fmla="*/ 59 h 89"/>
              <a:gd name="T8" fmla="*/ 56 w 97"/>
              <a:gd name="T9" fmla="*/ 77 h 89"/>
              <a:gd name="T10" fmla="*/ 87 w 97"/>
              <a:gd name="T11" fmla="*/ 45 h 89"/>
              <a:gd name="T12" fmla="*/ 56 w 97"/>
              <a:gd name="T13" fmla="*/ 13 h 89"/>
              <a:gd name="T14" fmla="*/ 56 w 97"/>
              <a:gd name="T15" fmla="*/ 31 h 89"/>
              <a:gd name="T16" fmla="*/ 52 w 97"/>
              <a:gd name="T17" fmla="*/ 35 h 89"/>
              <a:gd name="T18" fmla="*/ 52 w 97"/>
              <a:gd name="T19" fmla="*/ 35 h 89"/>
              <a:gd name="T20" fmla="*/ 7 w 97"/>
              <a:gd name="T21" fmla="*/ 35 h 89"/>
              <a:gd name="T22" fmla="*/ 7 w 97"/>
              <a:gd name="T23" fmla="*/ 55 h 89"/>
              <a:gd name="T24" fmla="*/ 48 w 97"/>
              <a:gd name="T25" fmla="*/ 63 h 89"/>
              <a:gd name="T26" fmla="*/ 48 w 97"/>
              <a:gd name="T27" fmla="*/ 63 h 89"/>
              <a:gd name="T28" fmla="*/ 3 w 97"/>
              <a:gd name="T29" fmla="*/ 63 h 89"/>
              <a:gd name="T30" fmla="*/ 0 w 97"/>
              <a:gd name="T31" fmla="*/ 59 h 89"/>
              <a:gd name="T32" fmla="*/ 0 w 97"/>
              <a:gd name="T33" fmla="*/ 31 h 89"/>
              <a:gd name="T34" fmla="*/ 0 w 97"/>
              <a:gd name="T35" fmla="*/ 31 h 89"/>
              <a:gd name="T36" fmla="*/ 3 w 97"/>
              <a:gd name="T37" fmla="*/ 27 h 89"/>
              <a:gd name="T38" fmla="*/ 48 w 97"/>
              <a:gd name="T39" fmla="*/ 27 h 89"/>
              <a:gd name="T40" fmla="*/ 48 w 97"/>
              <a:gd name="T41" fmla="*/ 4 h 89"/>
              <a:gd name="T42" fmla="*/ 49 w 97"/>
              <a:gd name="T43" fmla="*/ 2 h 89"/>
              <a:gd name="T44" fmla="*/ 55 w 97"/>
              <a:gd name="T45" fmla="*/ 2 h 89"/>
              <a:gd name="T46" fmla="*/ 95 w 97"/>
              <a:gd name="T47" fmla="*/ 42 h 89"/>
              <a:gd name="T48" fmla="*/ 95 w 97"/>
              <a:gd name="T49" fmla="*/ 42 h 89"/>
              <a:gd name="T50" fmla="*/ 95 w 97"/>
              <a:gd name="T51" fmla="*/ 42 h 89"/>
              <a:gd name="T52" fmla="*/ 95 w 97"/>
              <a:gd name="T53" fmla="*/ 48 h 89"/>
              <a:gd name="T54" fmla="*/ 55 w 97"/>
              <a:gd name="T55" fmla="*/ 88 h 89"/>
              <a:gd name="T56" fmla="*/ 52 w 97"/>
              <a:gd name="T57" fmla="*/ 89 h 89"/>
              <a:gd name="T58" fmla="*/ 48 w 97"/>
              <a:gd name="T59" fmla="*/ 86 h 89"/>
              <a:gd name="T60" fmla="*/ 48 w 97"/>
              <a:gd name="T61" fmla="*/ 6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89">
                <a:moveTo>
                  <a:pt x="7" y="55"/>
                </a:moveTo>
                <a:cubicBezTo>
                  <a:pt x="52" y="55"/>
                  <a:pt x="52" y="55"/>
                  <a:pt x="52" y="55"/>
                </a:cubicBezTo>
                <a:cubicBezTo>
                  <a:pt x="54" y="55"/>
                  <a:pt x="56" y="57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77"/>
                  <a:pt x="56" y="77"/>
                  <a:pt x="56" y="77"/>
                </a:cubicBezTo>
                <a:cubicBezTo>
                  <a:pt x="87" y="45"/>
                  <a:pt x="87" y="45"/>
                  <a:pt x="87" y="45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3"/>
                  <a:pt x="54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55"/>
                  <a:pt x="7" y="55"/>
                  <a:pt x="7" y="55"/>
                </a:cubicBezTo>
                <a:close/>
                <a:moveTo>
                  <a:pt x="48" y="63"/>
                </a:moveTo>
                <a:cubicBezTo>
                  <a:pt x="48" y="63"/>
                  <a:pt x="48" y="63"/>
                  <a:pt x="48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1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1" y="27"/>
                  <a:pt x="3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9" y="3"/>
                  <a:pt x="49" y="2"/>
                </a:cubicBezTo>
                <a:cubicBezTo>
                  <a:pt x="51" y="0"/>
                  <a:pt x="53" y="0"/>
                  <a:pt x="55" y="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7" y="44"/>
                  <a:pt x="97" y="46"/>
                  <a:pt x="95" y="48"/>
                </a:cubicBezTo>
                <a:cubicBezTo>
                  <a:pt x="55" y="88"/>
                  <a:pt x="55" y="88"/>
                  <a:pt x="55" y="88"/>
                </a:cubicBezTo>
                <a:cubicBezTo>
                  <a:pt x="54" y="89"/>
                  <a:pt x="53" y="89"/>
                  <a:pt x="52" y="89"/>
                </a:cubicBezTo>
                <a:cubicBezTo>
                  <a:pt x="50" y="89"/>
                  <a:pt x="48" y="88"/>
                  <a:pt x="48" y="86"/>
                </a:cubicBezTo>
                <a:cubicBezTo>
                  <a:pt x="48" y="63"/>
                  <a:pt x="48" y="63"/>
                  <a:pt x="48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445536" y="570522"/>
            <a:ext cx="1723549" cy="40011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2000" b="1" dirty="0" smtClean="0">
                <a:solidFill>
                  <a:srgbClr val="ABC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2000" b="1" dirty="0">
              <a:solidFill>
                <a:srgbClr val="ABC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 37"/>
          <p:cNvGrpSpPr/>
          <p:nvPr/>
        </p:nvGrpSpPr>
        <p:grpSpPr>
          <a:xfrm>
            <a:off x="97737" y="155715"/>
            <a:ext cx="1513047" cy="1118301"/>
            <a:chOff x="1295467" y="1892829"/>
            <a:chExt cx="3727357" cy="2754909"/>
          </a:xfrm>
        </p:grpSpPr>
        <p:sp>
          <p:nvSpPr>
            <p:cNvPr id="39" name="椭圆 38"/>
            <p:cNvSpPr/>
            <p:nvPr/>
          </p:nvSpPr>
          <p:spPr>
            <a:xfrm>
              <a:off x="3023659" y="3427943"/>
              <a:ext cx="1219795" cy="12197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108692"/>
                  </a:gs>
                  <a:gs pos="0">
                    <a:srgbClr val="16B2C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871531" y="1892829"/>
              <a:ext cx="2107771" cy="2107771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89A13D"/>
                  </a:gs>
                  <a:gs pos="0">
                    <a:srgbClr val="B2D138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295467" y="2852936"/>
              <a:ext cx="838232" cy="838232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4559829" y="2468893"/>
              <a:ext cx="462995" cy="4629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7609" y="2877943"/>
              <a:ext cx="1100000" cy="1100000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4" name="TextBox 3"/>
            <p:cNvSpPr txBox="1"/>
            <p:nvPr/>
          </p:nvSpPr>
          <p:spPr>
            <a:xfrm>
              <a:off x="3119669" y="2956019"/>
              <a:ext cx="12158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538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2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8" fill="hold" grpId="0" nodeType="withEffect" p14:presetBounceEnd="66667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5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1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8" fill="hold" grpId="0" nodeType="withEffect" p14:presetBounceEnd="66667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5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6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2" fill="hold" grpId="0" nodeType="withEffect" p14:presetBounceEnd="66667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26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27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/>
          <p:bldP spid="10" grpId="0"/>
          <p:bldP spid="11" grpId="0" animBg="1"/>
          <p:bldP spid="12" grpId="0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6" grpId="0" animBg="1"/>
          <p:bldP spid="3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8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1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8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2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/>
          <p:bldP spid="10" grpId="0"/>
          <p:bldP spid="11" grpId="0" animBg="1"/>
          <p:bldP spid="12" grpId="0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6" grpId="0" animBg="1"/>
          <p:bldP spid="36" grpId="1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-1104800" y="5157192"/>
            <a:ext cx="2772568" cy="2772568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9936427" y="5992847"/>
            <a:ext cx="1728192" cy="1728192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17" name="组 16"/>
          <p:cNvGrpSpPr/>
          <p:nvPr/>
        </p:nvGrpSpPr>
        <p:grpSpPr>
          <a:xfrm>
            <a:off x="1295467" y="1892829"/>
            <a:ext cx="3727357" cy="2754909"/>
            <a:chOff x="1295467" y="1892829"/>
            <a:chExt cx="3727357" cy="2754909"/>
          </a:xfrm>
        </p:grpSpPr>
        <p:sp>
          <p:nvSpPr>
            <p:cNvPr id="2" name="椭圆 1"/>
            <p:cNvSpPr/>
            <p:nvPr/>
          </p:nvSpPr>
          <p:spPr>
            <a:xfrm>
              <a:off x="3023659" y="3427943"/>
              <a:ext cx="1219795" cy="12197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108692"/>
                  </a:gs>
                  <a:gs pos="0">
                    <a:srgbClr val="16B2C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871531" y="1892829"/>
              <a:ext cx="2107771" cy="2107771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89A13D"/>
                  </a:gs>
                  <a:gs pos="0">
                    <a:srgbClr val="B2D138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295467" y="2852936"/>
              <a:ext cx="838232" cy="838232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559829" y="2468893"/>
              <a:ext cx="462995" cy="4629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177609" y="2877943"/>
              <a:ext cx="1100000" cy="1100000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" name="TextBox 3"/>
            <p:cNvSpPr txBox="1"/>
            <p:nvPr/>
          </p:nvSpPr>
          <p:spPr>
            <a:xfrm>
              <a:off x="3119669" y="2956019"/>
              <a:ext cx="1215880" cy="9130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333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6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11495549" y="6405331"/>
            <a:ext cx="1153120" cy="1153120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cxnSp>
        <p:nvCxnSpPr>
          <p:cNvPr id="11" name="直接连接符 14"/>
          <p:cNvCxnSpPr/>
          <p:nvPr/>
        </p:nvCxnSpPr>
        <p:spPr>
          <a:xfrm>
            <a:off x="5249264" y="3207463"/>
            <a:ext cx="431472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287364" y="2416616"/>
            <a:ext cx="3570208" cy="769441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4400" b="1" dirty="0" smtClean="0">
                <a:solidFill>
                  <a:srgbClr val="139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4400" b="1" dirty="0">
              <a:solidFill>
                <a:srgbClr val="1399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96863" y="3393570"/>
            <a:ext cx="1749197" cy="47538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89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添加标题</a:t>
            </a:r>
            <a:endParaRPr lang="zh-CN" altLang="en-US" sz="2489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16689" y="3372163"/>
            <a:ext cx="1749197" cy="47538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89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5296863" y="3811671"/>
            <a:ext cx="1749197" cy="47538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89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7516689" y="3790263"/>
            <a:ext cx="1749197" cy="47538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89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62074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1" dur="1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5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6" grpId="1" animBg="1"/>
      <p:bldP spid="10" grpId="0" animBg="1"/>
      <p:bldP spid="10" grpId="1" animBg="1"/>
      <p:bldP spid="12" grpId="0"/>
      <p:bldP spid="13" grpId="0"/>
      <p:bldP spid="14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982711" y="2407709"/>
            <a:ext cx="2438680" cy="33283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0000">
                <a:srgbClr val="138F81"/>
              </a:gs>
              <a:gs pos="30000">
                <a:srgbClr val="19BAA9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38F81"/>
                </a:gs>
                <a:gs pos="100000">
                  <a:srgbClr val="19BAA9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" name="Rectangle 7" descr="001e90bc453a118d6b4237"/>
          <p:cNvSpPr>
            <a:spLocks noChangeArrowheads="1"/>
          </p:cNvSpPr>
          <p:nvPr/>
        </p:nvSpPr>
        <p:spPr bwMode="auto">
          <a:xfrm>
            <a:off x="1011767" y="1908176"/>
            <a:ext cx="1403351" cy="1403349"/>
          </a:xfrm>
          <a:prstGeom prst="rect">
            <a:avLst/>
          </a:prstGeom>
          <a:blipFill dpi="0" rotWithShape="1">
            <a:blip r:embed="rId2"/>
            <a:srcRect/>
            <a:stretch>
              <a:fillRect b="-33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3200"/>
          </a:p>
        </p:txBody>
      </p:sp>
      <p:sp>
        <p:nvSpPr>
          <p:cNvPr id="4" name="Rectangle 8" descr="160621-20121008052951-1"/>
          <p:cNvSpPr>
            <a:spLocks noChangeArrowheads="1"/>
          </p:cNvSpPr>
          <p:nvPr/>
        </p:nvSpPr>
        <p:spPr bwMode="auto">
          <a:xfrm>
            <a:off x="2415118" y="1908176"/>
            <a:ext cx="1409700" cy="1403349"/>
          </a:xfrm>
          <a:prstGeom prst="rect">
            <a:avLst/>
          </a:prstGeom>
          <a:blipFill dpi="0" rotWithShape="1">
            <a:blip r:embed="rId3"/>
            <a:srcRect/>
            <a:stretch>
              <a:fillRect r="-5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3200"/>
          </a:p>
        </p:txBody>
      </p:sp>
      <p:sp>
        <p:nvSpPr>
          <p:cNvPr id="5" name="Rectangle 9" descr="160621-20121008053041-4"/>
          <p:cNvSpPr>
            <a:spLocks noChangeArrowheads="1"/>
          </p:cNvSpPr>
          <p:nvPr/>
        </p:nvSpPr>
        <p:spPr bwMode="auto">
          <a:xfrm>
            <a:off x="3824818" y="1908176"/>
            <a:ext cx="1407583" cy="1403349"/>
          </a:xfrm>
          <a:prstGeom prst="rect">
            <a:avLst/>
          </a:prstGeom>
          <a:blipFill dpi="0" rotWithShape="1">
            <a:blip r:embed="rId4"/>
            <a:srcRect/>
            <a:stretch>
              <a:fillRect r="-36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3200"/>
          </a:p>
        </p:txBody>
      </p:sp>
      <p:sp>
        <p:nvSpPr>
          <p:cNvPr id="6" name="Rectangle 10" descr="160621-20121008053042-5"/>
          <p:cNvSpPr>
            <a:spLocks noChangeArrowheads="1"/>
          </p:cNvSpPr>
          <p:nvPr/>
        </p:nvSpPr>
        <p:spPr bwMode="auto">
          <a:xfrm>
            <a:off x="1011767" y="3311526"/>
            <a:ext cx="1403351" cy="1409700"/>
          </a:xfrm>
          <a:prstGeom prst="rect">
            <a:avLst/>
          </a:prstGeom>
          <a:blipFill dpi="0" rotWithShape="1">
            <a:blip r:embed="rId5"/>
            <a:srcRect/>
            <a:stretch>
              <a:fillRect r="-129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3200"/>
          </a:p>
        </p:txBody>
      </p:sp>
      <p:sp>
        <p:nvSpPr>
          <p:cNvPr id="7" name="Rectangle 12" descr="160621-20121008053104-6"/>
          <p:cNvSpPr>
            <a:spLocks noChangeArrowheads="1"/>
          </p:cNvSpPr>
          <p:nvPr/>
        </p:nvSpPr>
        <p:spPr bwMode="auto">
          <a:xfrm>
            <a:off x="3824818" y="3311526"/>
            <a:ext cx="1407583" cy="1409700"/>
          </a:xfrm>
          <a:prstGeom prst="rect">
            <a:avLst/>
          </a:prstGeom>
          <a:blipFill dpi="0" rotWithShape="1">
            <a:blip r:embed="rId6"/>
            <a:srcRect/>
            <a:stretch>
              <a:fillRect r="-65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3200"/>
          </a:p>
        </p:txBody>
      </p:sp>
      <p:sp>
        <p:nvSpPr>
          <p:cNvPr id="8" name="Rectangle 13" descr="160621-20121008053109-7"/>
          <p:cNvSpPr>
            <a:spLocks noChangeArrowheads="1"/>
          </p:cNvSpPr>
          <p:nvPr/>
        </p:nvSpPr>
        <p:spPr bwMode="auto">
          <a:xfrm>
            <a:off x="1011767" y="4721225"/>
            <a:ext cx="1403351" cy="1407584"/>
          </a:xfrm>
          <a:prstGeom prst="rect">
            <a:avLst/>
          </a:prstGeom>
          <a:blipFill dpi="0" rotWithShape="1">
            <a:blip r:embed="rId7"/>
            <a:srcRect/>
            <a:stretch>
              <a:fillRect r="-63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3200"/>
          </a:p>
        </p:txBody>
      </p:sp>
      <p:sp>
        <p:nvSpPr>
          <p:cNvPr id="9" name="Rectangle 14" descr="160621-20121008053110-8"/>
          <p:cNvSpPr>
            <a:spLocks noChangeArrowheads="1"/>
          </p:cNvSpPr>
          <p:nvPr/>
        </p:nvSpPr>
        <p:spPr bwMode="auto">
          <a:xfrm>
            <a:off x="2415118" y="4721225"/>
            <a:ext cx="1409700" cy="1407584"/>
          </a:xfrm>
          <a:prstGeom prst="rect">
            <a:avLst/>
          </a:prstGeom>
          <a:blipFill dpi="0" rotWithShape="1">
            <a:blip r:embed="rId8"/>
            <a:srcRect/>
            <a:stretch>
              <a:fillRect r="-1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3200"/>
          </a:p>
        </p:txBody>
      </p:sp>
      <p:sp>
        <p:nvSpPr>
          <p:cNvPr id="10" name="Rectangle 15" descr="160621-20121008053120-12"/>
          <p:cNvSpPr>
            <a:spLocks noChangeArrowheads="1"/>
          </p:cNvSpPr>
          <p:nvPr/>
        </p:nvSpPr>
        <p:spPr bwMode="auto">
          <a:xfrm>
            <a:off x="3824818" y="4721225"/>
            <a:ext cx="1407583" cy="1407584"/>
          </a:xfrm>
          <a:prstGeom prst="rect">
            <a:avLst/>
          </a:prstGeom>
          <a:blipFill dpi="0" rotWithShape="1">
            <a:blip r:embed="rId9"/>
            <a:srcRect/>
            <a:stretch>
              <a:fillRect r="-16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3200"/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6096000" y="2948947"/>
            <a:ext cx="5088467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。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6096000" y="2468893"/>
            <a:ext cx="2304256" cy="24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333" b="1" dirty="0">
                <a:solidFill>
                  <a:schemeClr val="bg1"/>
                </a:solidFill>
              </a:rPr>
              <a:t>INSERT 输入文字 IN AREA</a:t>
            </a:r>
          </a:p>
        </p:txBody>
      </p:sp>
      <p:grpSp>
        <p:nvGrpSpPr>
          <p:cNvPr id="13" name="组合 24"/>
          <p:cNvGrpSpPr/>
          <p:nvPr/>
        </p:nvGrpSpPr>
        <p:grpSpPr>
          <a:xfrm>
            <a:off x="2415120" y="3311527"/>
            <a:ext cx="1403349" cy="1403075"/>
            <a:chOff x="4101031" y="2516491"/>
            <a:chExt cx="937694" cy="937512"/>
          </a:xfrm>
        </p:grpSpPr>
        <p:sp>
          <p:nvSpPr>
            <p:cNvPr id="14" name="Rectangle 37"/>
            <p:cNvSpPr>
              <a:spLocks noChangeArrowheads="1"/>
            </p:cNvSpPr>
            <p:nvPr/>
          </p:nvSpPr>
          <p:spPr bwMode="auto">
            <a:xfrm>
              <a:off x="4101031" y="2516491"/>
              <a:ext cx="937694" cy="937512"/>
            </a:xfrm>
            <a:prstGeom prst="rect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5" name="Rectangle 37"/>
            <p:cNvSpPr>
              <a:spLocks noChangeArrowheads="1"/>
            </p:cNvSpPr>
            <p:nvPr/>
          </p:nvSpPr>
          <p:spPr bwMode="auto">
            <a:xfrm>
              <a:off x="4172234" y="2595563"/>
              <a:ext cx="793431" cy="796130"/>
            </a:xfrm>
            <a:prstGeom prst="rect">
              <a:avLst/>
            </a:prstGeom>
            <a:noFill/>
            <a:ln w="25400">
              <a:noFill/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2527300" y="3512609"/>
            <a:ext cx="1176867" cy="96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</a:rPr>
              <a:t>此处添加详细文本描述，建议与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</a:rPr>
              <a:t>标题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45536" y="570522"/>
            <a:ext cx="1723549" cy="40011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2000" b="1" dirty="0" smtClean="0">
                <a:solidFill>
                  <a:srgbClr val="139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2000" b="1" dirty="0">
              <a:solidFill>
                <a:srgbClr val="1399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 24"/>
          <p:cNvGrpSpPr/>
          <p:nvPr/>
        </p:nvGrpSpPr>
        <p:grpSpPr>
          <a:xfrm>
            <a:off x="95483" y="144629"/>
            <a:ext cx="1539173" cy="1137611"/>
            <a:chOff x="1295467" y="1892829"/>
            <a:chExt cx="3727357" cy="2754909"/>
          </a:xfrm>
        </p:grpSpPr>
        <p:sp>
          <p:nvSpPr>
            <p:cNvPr id="26" name="椭圆 25"/>
            <p:cNvSpPr/>
            <p:nvPr/>
          </p:nvSpPr>
          <p:spPr>
            <a:xfrm>
              <a:off x="3023659" y="3427943"/>
              <a:ext cx="1219795" cy="12197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108692"/>
                  </a:gs>
                  <a:gs pos="0">
                    <a:srgbClr val="16B2C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871531" y="1892829"/>
              <a:ext cx="2107771" cy="2107771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89A13D"/>
                  </a:gs>
                  <a:gs pos="0">
                    <a:srgbClr val="B2D138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1295467" y="2852936"/>
              <a:ext cx="838232" cy="838232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559829" y="2468893"/>
              <a:ext cx="462995" cy="4629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177609" y="2877943"/>
              <a:ext cx="1100000" cy="1100000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1" name="TextBox 3"/>
            <p:cNvSpPr txBox="1"/>
            <p:nvPr/>
          </p:nvSpPr>
          <p:spPr>
            <a:xfrm>
              <a:off x="3119669" y="2956019"/>
              <a:ext cx="12158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38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/>
          <p:bldP spid="12" grpId="0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/>
          <p:bldP spid="12" grpId="0"/>
          <p:bldP spid="16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635751" y="1908176"/>
            <a:ext cx="1361016" cy="1361016"/>
            <a:chOff x="4976813" y="1430338"/>
            <a:chExt cx="1020762" cy="1020762"/>
          </a:xfrm>
        </p:grpSpPr>
        <p:sp>
          <p:nvSpPr>
            <p:cNvPr id="3" name="Oval 6"/>
            <p:cNvSpPr>
              <a:spLocks noChangeArrowheads="1"/>
            </p:cNvSpPr>
            <p:nvPr/>
          </p:nvSpPr>
          <p:spPr bwMode="auto">
            <a:xfrm>
              <a:off x="5037138" y="1490663"/>
              <a:ext cx="900112" cy="900112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" name="Oval 6"/>
            <p:cNvSpPr>
              <a:spLocks noChangeArrowheads="1"/>
            </p:cNvSpPr>
            <p:nvPr/>
          </p:nvSpPr>
          <p:spPr bwMode="auto">
            <a:xfrm>
              <a:off x="4976813" y="1430338"/>
              <a:ext cx="1020762" cy="1020762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884767" y="1789389"/>
            <a:ext cx="1587004" cy="32750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0000">
                <a:srgbClr val="138F81"/>
              </a:gs>
              <a:gs pos="30000">
                <a:srgbClr val="19BAA9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38F81"/>
                </a:gs>
                <a:gs pos="100000">
                  <a:srgbClr val="19BAA9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884767" y="3347256"/>
            <a:ext cx="1587004" cy="32750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0000">
                <a:srgbClr val="E33F24"/>
              </a:gs>
              <a:gs pos="30000">
                <a:srgbClr val="F26434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E33F24"/>
                </a:gs>
                <a:gs pos="100000">
                  <a:srgbClr val="F26434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884767" y="4938989"/>
            <a:ext cx="1587004" cy="32750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0000">
                <a:srgbClr val="89A13D"/>
              </a:gs>
              <a:gs pos="30000">
                <a:srgbClr val="B2D138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89A13D"/>
                </a:gs>
                <a:gs pos="100000">
                  <a:srgbClr val="B2D138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8" name="Oval 5" descr="0x786"/>
          <p:cNvSpPr>
            <a:spLocks noChangeArrowheads="1"/>
          </p:cNvSpPr>
          <p:nvPr/>
        </p:nvSpPr>
        <p:spPr bwMode="auto">
          <a:xfrm>
            <a:off x="5044018" y="1908176"/>
            <a:ext cx="1363133" cy="1361016"/>
          </a:xfrm>
          <a:prstGeom prst="ellipse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/>
            <a:stretch>
              <a:fillRect b="-15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3200">
              <a:solidFill>
                <a:srgbClr val="EEAF57"/>
              </a:solidFill>
            </a:endParaRPr>
          </a:p>
        </p:txBody>
      </p:sp>
      <p:sp>
        <p:nvSpPr>
          <p:cNvPr id="9" name="Oval 7" descr="u=290065061,2920051158&amp;fm=15&amp;gp=0"/>
          <p:cNvSpPr>
            <a:spLocks noChangeArrowheads="1"/>
          </p:cNvSpPr>
          <p:nvPr/>
        </p:nvSpPr>
        <p:spPr bwMode="auto">
          <a:xfrm>
            <a:off x="8225367" y="1908176"/>
            <a:ext cx="1363133" cy="1361016"/>
          </a:xfrm>
          <a:prstGeom prst="ellipse">
            <a:avLst/>
          </a:pr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/>
            <a:stretch>
              <a:fillRect b="-15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3200">
              <a:solidFill>
                <a:srgbClr val="EEAF57"/>
              </a:solidFill>
            </a:endParaRPr>
          </a:p>
        </p:txBody>
      </p:sp>
      <p:grpSp>
        <p:nvGrpSpPr>
          <p:cNvPr id="10" name="组合 2"/>
          <p:cNvGrpSpPr/>
          <p:nvPr/>
        </p:nvGrpSpPr>
        <p:grpSpPr>
          <a:xfrm>
            <a:off x="9817100" y="1908176"/>
            <a:ext cx="1363133" cy="1361016"/>
            <a:chOff x="7362825" y="1430338"/>
            <a:chExt cx="1022350" cy="1020762"/>
          </a:xfrm>
        </p:grpSpPr>
        <p:sp>
          <p:nvSpPr>
            <p:cNvPr id="11" name="Oval 6"/>
            <p:cNvSpPr>
              <a:spLocks noChangeArrowheads="1"/>
            </p:cNvSpPr>
            <p:nvPr/>
          </p:nvSpPr>
          <p:spPr bwMode="auto">
            <a:xfrm>
              <a:off x="7424738" y="1490663"/>
              <a:ext cx="900112" cy="900112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7362825" y="1430338"/>
              <a:ext cx="1022350" cy="1020762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13" name="Oval 9" descr="reu_177855_11副本"/>
          <p:cNvSpPr>
            <a:spLocks noChangeArrowheads="1"/>
          </p:cNvSpPr>
          <p:nvPr/>
        </p:nvSpPr>
        <p:spPr bwMode="auto">
          <a:xfrm>
            <a:off x="5044018" y="4467226"/>
            <a:ext cx="1363133" cy="1361017"/>
          </a:xfrm>
          <a:prstGeom prst="ellipse">
            <a:avLst/>
          </a:prstGeom>
          <a:blipFill dpi="0"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/>
            <a:stretch>
              <a:fillRect b="-403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3200">
              <a:solidFill>
                <a:srgbClr val="EEAF57"/>
              </a:solidFill>
            </a:endParaRPr>
          </a:p>
        </p:txBody>
      </p:sp>
      <p:grpSp>
        <p:nvGrpSpPr>
          <p:cNvPr id="14" name="组合 39"/>
          <p:cNvGrpSpPr/>
          <p:nvPr/>
        </p:nvGrpSpPr>
        <p:grpSpPr>
          <a:xfrm>
            <a:off x="6635751" y="4467226"/>
            <a:ext cx="1361016" cy="1361017"/>
            <a:chOff x="4976813" y="3349625"/>
            <a:chExt cx="1020762" cy="1020763"/>
          </a:xfrm>
        </p:grpSpPr>
        <p:sp>
          <p:nvSpPr>
            <p:cNvPr id="15" name="Oval 6"/>
            <p:cNvSpPr>
              <a:spLocks noChangeArrowheads="1"/>
            </p:cNvSpPr>
            <p:nvPr/>
          </p:nvSpPr>
          <p:spPr bwMode="auto">
            <a:xfrm>
              <a:off x="5037138" y="3409951"/>
              <a:ext cx="900112" cy="900112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4976813" y="3349625"/>
              <a:ext cx="1020762" cy="1020763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17" name="Oval 11" descr="240371-13052120255066"/>
          <p:cNvSpPr>
            <a:spLocks noChangeArrowheads="1"/>
          </p:cNvSpPr>
          <p:nvPr/>
        </p:nvSpPr>
        <p:spPr bwMode="auto">
          <a:xfrm>
            <a:off x="8225367" y="4467226"/>
            <a:ext cx="1363133" cy="1361017"/>
          </a:xfrm>
          <a:prstGeom prst="ellipse">
            <a:avLst/>
          </a:prstGeom>
          <a:blipFill dpi="0"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/>
            <a:stretch>
              <a:fillRect b="-15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3200">
              <a:solidFill>
                <a:srgbClr val="EEAF57"/>
              </a:solidFill>
            </a:endParaRPr>
          </a:p>
        </p:txBody>
      </p:sp>
      <p:grpSp>
        <p:nvGrpSpPr>
          <p:cNvPr id="18" name="组合 34"/>
          <p:cNvGrpSpPr/>
          <p:nvPr/>
        </p:nvGrpSpPr>
        <p:grpSpPr>
          <a:xfrm>
            <a:off x="9817100" y="4467226"/>
            <a:ext cx="1363133" cy="1361017"/>
            <a:chOff x="7362825" y="3349625"/>
            <a:chExt cx="1022350" cy="1020763"/>
          </a:xfrm>
        </p:grpSpPr>
        <p:sp>
          <p:nvSpPr>
            <p:cNvPr id="19" name="Oval 6"/>
            <p:cNvSpPr>
              <a:spLocks noChangeArrowheads="1"/>
            </p:cNvSpPr>
            <p:nvPr/>
          </p:nvSpPr>
          <p:spPr bwMode="auto">
            <a:xfrm>
              <a:off x="7424738" y="3409951"/>
              <a:ext cx="900112" cy="900112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0" name="Oval 12"/>
            <p:cNvSpPr>
              <a:spLocks noChangeArrowheads="1"/>
            </p:cNvSpPr>
            <p:nvPr/>
          </p:nvSpPr>
          <p:spPr bwMode="auto">
            <a:xfrm>
              <a:off x="7362825" y="3349625"/>
              <a:ext cx="1022350" cy="1020763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21" name="Oval 13" descr="0115mvtps00039"/>
          <p:cNvSpPr>
            <a:spLocks noChangeArrowheads="1"/>
          </p:cNvSpPr>
          <p:nvPr/>
        </p:nvSpPr>
        <p:spPr bwMode="auto">
          <a:xfrm>
            <a:off x="5829300" y="3161243"/>
            <a:ext cx="1363133" cy="1367367"/>
          </a:xfrm>
          <a:prstGeom prst="ellipse">
            <a:avLst/>
          </a:prstGeom>
          <a:blipFill dpi="0"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/>
            <a:stretch>
              <a:fillRect r="-31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3200">
              <a:solidFill>
                <a:srgbClr val="EEAF57"/>
              </a:solidFill>
            </a:endParaRPr>
          </a:p>
        </p:txBody>
      </p:sp>
      <p:grpSp>
        <p:nvGrpSpPr>
          <p:cNvPr id="22" name="组合 33"/>
          <p:cNvGrpSpPr/>
          <p:nvPr/>
        </p:nvGrpSpPr>
        <p:grpSpPr>
          <a:xfrm>
            <a:off x="7421034" y="3161243"/>
            <a:ext cx="1361017" cy="1367367"/>
            <a:chOff x="5565775" y="2370138"/>
            <a:chExt cx="1020763" cy="1025525"/>
          </a:xfrm>
        </p:grpSpPr>
        <p:sp>
          <p:nvSpPr>
            <p:cNvPr id="23" name="Oval 6"/>
            <p:cNvSpPr>
              <a:spLocks noChangeArrowheads="1"/>
            </p:cNvSpPr>
            <p:nvPr/>
          </p:nvSpPr>
          <p:spPr bwMode="auto">
            <a:xfrm>
              <a:off x="5626100" y="2432844"/>
              <a:ext cx="900112" cy="900112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4" name="Oval 14"/>
            <p:cNvSpPr>
              <a:spLocks noChangeArrowheads="1"/>
            </p:cNvSpPr>
            <p:nvPr/>
          </p:nvSpPr>
          <p:spPr bwMode="auto">
            <a:xfrm>
              <a:off x="5565775" y="2370138"/>
              <a:ext cx="1020763" cy="1025525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25" name="Oval 15" descr="u=2137848116,541256983&amp;fm=15&amp;gp=0"/>
          <p:cNvSpPr>
            <a:spLocks noChangeArrowheads="1"/>
          </p:cNvSpPr>
          <p:nvPr/>
        </p:nvSpPr>
        <p:spPr bwMode="auto">
          <a:xfrm>
            <a:off x="9010651" y="3161243"/>
            <a:ext cx="1363133" cy="1367367"/>
          </a:xfrm>
          <a:prstGeom prst="ellipse">
            <a:avLst/>
          </a:prstGeom>
          <a:blipFill dpi="0"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/>
            <a:stretch>
              <a:fillRect r="-31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3200">
              <a:solidFill>
                <a:srgbClr val="EEAF57"/>
              </a:solidFill>
            </a:endParaRPr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884767" y="1768476"/>
            <a:ext cx="1850860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输入文字</a:t>
            </a:r>
            <a:endParaRPr lang="zh-CN" altLang="zh-CN" sz="1600" dirty="0">
              <a:solidFill>
                <a:schemeClr val="bg1"/>
              </a:solidFill>
            </a:endParaRPr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884767" y="2372883"/>
            <a:ext cx="288290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884768" y="3114676"/>
            <a:ext cx="2808817" cy="0"/>
          </a:xfrm>
          <a:prstGeom prst="lin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9" name="Rectangle 19"/>
          <p:cNvSpPr>
            <a:spLocks noChangeArrowheads="1"/>
          </p:cNvSpPr>
          <p:nvPr/>
        </p:nvSpPr>
        <p:spPr bwMode="auto">
          <a:xfrm>
            <a:off x="884767" y="3324226"/>
            <a:ext cx="1850860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输入文字</a:t>
            </a:r>
            <a:endParaRPr lang="zh-CN" altLang="zh-CN" sz="1600" dirty="0">
              <a:solidFill>
                <a:schemeClr val="bg1"/>
              </a:solidFill>
            </a:endParaRPr>
          </a:p>
        </p:txBody>
      </p:sp>
      <p:sp>
        <p:nvSpPr>
          <p:cNvPr id="30" name="Rectangle 20"/>
          <p:cNvSpPr>
            <a:spLocks noChangeArrowheads="1"/>
          </p:cNvSpPr>
          <p:nvPr/>
        </p:nvSpPr>
        <p:spPr bwMode="auto">
          <a:xfrm>
            <a:off x="884767" y="3928632"/>
            <a:ext cx="28829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Line 21"/>
          <p:cNvSpPr>
            <a:spLocks noChangeShapeType="1"/>
          </p:cNvSpPr>
          <p:nvPr/>
        </p:nvSpPr>
        <p:spPr bwMode="auto">
          <a:xfrm>
            <a:off x="884768" y="4670425"/>
            <a:ext cx="2808817" cy="0"/>
          </a:xfrm>
          <a:prstGeom prst="lin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2" name="Rectangle 22"/>
          <p:cNvSpPr>
            <a:spLocks noChangeArrowheads="1"/>
          </p:cNvSpPr>
          <p:nvPr/>
        </p:nvSpPr>
        <p:spPr bwMode="auto">
          <a:xfrm>
            <a:off x="884767" y="4918076"/>
            <a:ext cx="1850860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输入文字</a:t>
            </a:r>
            <a:endParaRPr lang="zh-CN" altLang="zh-CN" sz="1600" dirty="0">
              <a:solidFill>
                <a:schemeClr val="bg1"/>
              </a:solidFill>
            </a:endParaRPr>
          </a:p>
        </p:txBody>
      </p:sp>
      <p:sp>
        <p:nvSpPr>
          <p:cNvPr id="33" name="Rectangle 23"/>
          <p:cNvSpPr>
            <a:spLocks noChangeArrowheads="1"/>
          </p:cNvSpPr>
          <p:nvPr/>
        </p:nvSpPr>
        <p:spPr bwMode="auto">
          <a:xfrm>
            <a:off x="884767" y="5522483"/>
            <a:ext cx="28829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Rectangle 24"/>
          <p:cNvSpPr>
            <a:spLocks noChangeArrowheads="1"/>
          </p:cNvSpPr>
          <p:nvPr/>
        </p:nvSpPr>
        <p:spPr bwMode="auto">
          <a:xfrm>
            <a:off x="6745393" y="2347173"/>
            <a:ext cx="1153584" cy="541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600" dirty="0">
                <a:solidFill>
                  <a:schemeClr val="bg1"/>
                </a:solidFill>
                <a:latin typeface="Impact" panose="020B0806030902050204" pitchFamily="34" charset="0"/>
              </a:rPr>
              <a:t>67</a:t>
            </a:r>
          </a:p>
          <a:p>
            <a:pPr algn="ctr">
              <a:lnSpc>
                <a:spcPct val="120000"/>
              </a:lnSpc>
            </a:pPr>
            <a:r>
              <a:rPr lang="zh-CN" altLang="zh-CN" sz="1333" dirty="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35" name="Rectangle 25"/>
          <p:cNvSpPr>
            <a:spLocks noChangeArrowheads="1"/>
          </p:cNvSpPr>
          <p:nvPr/>
        </p:nvSpPr>
        <p:spPr bwMode="auto">
          <a:xfrm>
            <a:off x="9947911" y="2326853"/>
            <a:ext cx="1153583" cy="541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600" dirty="0">
                <a:solidFill>
                  <a:schemeClr val="bg1"/>
                </a:solidFill>
                <a:latin typeface="Impact" panose="020B0806030902050204" pitchFamily="34" charset="0"/>
              </a:rPr>
              <a:t>67</a:t>
            </a:r>
          </a:p>
          <a:p>
            <a:pPr algn="ctr">
              <a:lnSpc>
                <a:spcPct val="120000"/>
              </a:lnSpc>
            </a:pPr>
            <a:r>
              <a:rPr lang="zh-CN" altLang="zh-CN" sz="1333" dirty="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36" name="Rectangle 26"/>
          <p:cNvSpPr>
            <a:spLocks noChangeArrowheads="1"/>
          </p:cNvSpPr>
          <p:nvPr/>
        </p:nvSpPr>
        <p:spPr bwMode="auto">
          <a:xfrm>
            <a:off x="6736927" y="4923157"/>
            <a:ext cx="1153584" cy="541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600" dirty="0">
                <a:solidFill>
                  <a:schemeClr val="bg1"/>
                </a:solidFill>
                <a:latin typeface="Impact" panose="020B0806030902050204" pitchFamily="34" charset="0"/>
              </a:rPr>
              <a:t>67</a:t>
            </a:r>
          </a:p>
          <a:p>
            <a:pPr algn="ctr">
              <a:lnSpc>
                <a:spcPct val="120000"/>
              </a:lnSpc>
            </a:pPr>
            <a:r>
              <a:rPr lang="zh-CN" altLang="zh-CN" sz="1333" dirty="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37" name="Rectangle 27"/>
          <p:cNvSpPr>
            <a:spLocks noChangeArrowheads="1"/>
          </p:cNvSpPr>
          <p:nvPr/>
        </p:nvSpPr>
        <p:spPr bwMode="auto">
          <a:xfrm>
            <a:off x="9947911" y="4902837"/>
            <a:ext cx="1153583" cy="541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600" dirty="0">
                <a:solidFill>
                  <a:schemeClr val="bg1"/>
                </a:solidFill>
                <a:latin typeface="Impact" panose="020B0806030902050204" pitchFamily="34" charset="0"/>
              </a:rPr>
              <a:t>67</a:t>
            </a:r>
          </a:p>
          <a:p>
            <a:pPr algn="ctr">
              <a:lnSpc>
                <a:spcPct val="120000"/>
              </a:lnSpc>
            </a:pPr>
            <a:r>
              <a:rPr lang="zh-CN" altLang="zh-CN" sz="1333" dirty="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38" name="Rectangle 28"/>
          <p:cNvSpPr>
            <a:spLocks noChangeArrowheads="1"/>
          </p:cNvSpPr>
          <p:nvPr/>
        </p:nvSpPr>
        <p:spPr bwMode="auto">
          <a:xfrm>
            <a:off x="7526445" y="3602357"/>
            <a:ext cx="1153583" cy="541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600" dirty="0">
                <a:solidFill>
                  <a:schemeClr val="bg1"/>
                </a:solidFill>
                <a:latin typeface="Impact" panose="020B0806030902050204" pitchFamily="34" charset="0"/>
              </a:rPr>
              <a:t>10</a:t>
            </a:r>
          </a:p>
          <a:p>
            <a:pPr algn="ctr">
              <a:lnSpc>
                <a:spcPct val="120000"/>
              </a:lnSpc>
            </a:pPr>
            <a:r>
              <a:rPr lang="zh-CN" altLang="zh-CN" sz="1333" dirty="0">
                <a:solidFill>
                  <a:schemeClr val="bg1"/>
                </a:solidFill>
              </a:rPr>
              <a:t>OFFICES</a:t>
            </a:r>
          </a:p>
        </p:txBody>
      </p:sp>
      <p:sp>
        <p:nvSpPr>
          <p:cNvPr id="39" name="Line 21"/>
          <p:cNvSpPr>
            <a:spLocks noChangeShapeType="1"/>
          </p:cNvSpPr>
          <p:nvPr/>
        </p:nvSpPr>
        <p:spPr bwMode="auto">
          <a:xfrm>
            <a:off x="884768" y="6255385"/>
            <a:ext cx="2808817" cy="0"/>
          </a:xfrm>
          <a:prstGeom prst="lin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445536" y="570522"/>
            <a:ext cx="1723549" cy="40011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2000" b="1" dirty="0" smtClean="0">
                <a:solidFill>
                  <a:srgbClr val="139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2000" b="1" dirty="0">
              <a:solidFill>
                <a:srgbClr val="1399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 40"/>
          <p:cNvGrpSpPr/>
          <p:nvPr/>
        </p:nvGrpSpPr>
        <p:grpSpPr>
          <a:xfrm>
            <a:off x="95483" y="144629"/>
            <a:ext cx="1539173" cy="1137611"/>
            <a:chOff x="1295467" y="1892829"/>
            <a:chExt cx="3727357" cy="2754909"/>
          </a:xfrm>
        </p:grpSpPr>
        <p:sp>
          <p:nvSpPr>
            <p:cNvPr id="42" name="椭圆 41"/>
            <p:cNvSpPr/>
            <p:nvPr/>
          </p:nvSpPr>
          <p:spPr>
            <a:xfrm>
              <a:off x="3023659" y="3427943"/>
              <a:ext cx="1219795" cy="12197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108692"/>
                  </a:gs>
                  <a:gs pos="0">
                    <a:srgbClr val="16B2C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871531" y="1892829"/>
              <a:ext cx="2107771" cy="2107771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89A13D"/>
                  </a:gs>
                  <a:gs pos="0">
                    <a:srgbClr val="B2D138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1295467" y="2852936"/>
              <a:ext cx="838232" cy="838232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559829" y="2468893"/>
              <a:ext cx="462995" cy="4629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177609" y="2877943"/>
              <a:ext cx="1100000" cy="1100000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7" name="TextBox 3"/>
            <p:cNvSpPr txBox="1"/>
            <p:nvPr/>
          </p:nvSpPr>
          <p:spPr>
            <a:xfrm>
              <a:off x="3119669" y="2956019"/>
              <a:ext cx="12158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9479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1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2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94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01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15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6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29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43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50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57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6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8" grpId="1" animBg="1"/>
          <p:bldP spid="9" grpId="0" animBg="1"/>
          <p:bldP spid="9" grpId="1" animBg="1"/>
          <p:bldP spid="13" grpId="0" animBg="1"/>
          <p:bldP spid="13" grpId="1" animBg="1"/>
          <p:bldP spid="17" grpId="0" animBg="1"/>
          <p:bldP spid="17" grpId="1" animBg="1"/>
          <p:bldP spid="21" grpId="0" animBg="1"/>
          <p:bldP spid="21" grpId="1" animBg="1"/>
          <p:bldP spid="25" grpId="0" animBg="1"/>
          <p:bldP spid="25" grpId="1" animBg="1"/>
          <p:bldP spid="26" grpId="0"/>
          <p:bldP spid="27" grpId="0"/>
          <p:bldP spid="28" grpId="0" animBg="1"/>
          <p:bldP spid="29" grpId="0"/>
          <p:bldP spid="30" grpId="0"/>
          <p:bldP spid="31" grpId="0" animBg="1"/>
          <p:bldP spid="32" grpId="0"/>
          <p:bldP spid="33" grpId="0"/>
          <p:bldP spid="34" grpId="0"/>
          <p:bldP spid="34" grpId="1"/>
          <p:bldP spid="35" grpId="0"/>
          <p:bldP spid="35" grpId="1"/>
          <p:bldP spid="36" grpId="0"/>
          <p:bldP spid="36" grpId="1"/>
          <p:bldP spid="37" grpId="0"/>
          <p:bldP spid="37" grpId="1"/>
          <p:bldP spid="38" grpId="0"/>
          <p:bldP spid="38" grpId="1"/>
          <p:bldP spid="3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94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01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15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6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29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43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50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57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6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8" grpId="1" animBg="1"/>
          <p:bldP spid="9" grpId="0" animBg="1"/>
          <p:bldP spid="9" grpId="1" animBg="1"/>
          <p:bldP spid="13" grpId="0" animBg="1"/>
          <p:bldP spid="13" grpId="1" animBg="1"/>
          <p:bldP spid="17" grpId="0" animBg="1"/>
          <p:bldP spid="17" grpId="1" animBg="1"/>
          <p:bldP spid="21" grpId="0" animBg="1"/>
          <p:bldP spid="21" grpId="1" animBg="1"/>
          <p:bldP spid="25" grpId="0" animBg="1"/>
          <p:bldP spid="25" grpId="1" animBg="1"/>
          <p:bldP spid="26" grpId="0"/>
          <p:bldP spid="27" grpId="0"/>
          <p:bldP spid="28" grpId="0" animBg="1"/>
          <p:bldP spid="29" grpId="0"/>
          <p:bldP spid="30" grpId="0"/>
          <p:bldP spid="31" grpId="0" animBg="1"/>
          <p:bldP spid="32" grpId="0"/>
          <p:bldP spid="33" grpId="0"/>
          <p:bldP spid="34" grpId="0"/>
          <p:bldP spid="34" grpId="1"/>
          <p:bldP spid="35" grpId="0"/>
          <p:bldP spid="35" grpId="1"/>
          <p:bldP spid="36" grpId="0"/>
          <p:bldP spid="36" grpId="1"/>
          <p:bldP spid="37" grpId="0"/>
          <p:bldP spid="37" grpId="1"/>
          <p:bldP spid="38" grpId="0"/>
          <p:bldP spid="38" grpId="1"/>
          <p:bldP spid="39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 noEditPoints="1"/>
          </p:cNvSpPr>
          <p:nvPr/>
        </p:nvSpPr>
        <p:spPr bwMode="auto">
          <a:xfrm>
            <a:off x="4055534" y="1944159"/>
            <a:ext cx="4080933" cy="4076700"/>
          </a:xfrm>
          <a:custGeom>
            <a:avLst/>
            <a:gdLst>
              <a:gd name="T0" fmla="*/ 870 w 935"/>
              <a:gd name="T1" fmla="*/ 608 h 935"/>
              <a:gd name="T2" fmla="*/ 870 w 935"/>
              <a:gd name="T3" fmla="*/ 608 h 935"/>
              <a:gd name="T4" fmla="*/ 806 w 935"/>
              <a:gd name="T5" fmla="*/ 468 h 935"/>
              <a:gd name="T6" fmla="*/ 870 w 935"/>
              <a:gd name="T7" fmla="*/ 327 h 935"/>
              <a:gd name="T8" fmla="*/ 870 w 935"/>
              <a:gd name="T9" fmla="*/ 327 h 935"/>
              <a:gd name="T10" fmla="*/ 935 w 935"/>
              <a:gd name="T11" fmla="*/ 186 h 935"/>
              <a:gd name="T12" fmla="*/ 750 w 935"/>
              <a:gd name="T13" fmla="*/ 0 h 935"/>
              <a:gd name="T14" fmla="*/ 608 w 935"/>
              <a:gd name="T15" fmla="*/ 65 h 935"/>
              <a:gd name="T16" fmla="*/ 608 w 935"/>
              <a:gd name="T17" fmla="*/ 65 h 935"/>
              <a:gd name="T18" fmla="*/ 468 w 935"/>
              <a:gd name="T19" fmla="*/ 129 h 935"/>
              <a:gd name="T20" fmla="*/ 328 w 935"/>
              <a:gd name="T21" fmla="*/ 65 h 935"/>
              <a:gd name="T22" fmla="*/ 328 w 935"/>
              <a:gd name="T23" fmla="*/ 65 h 935"/>
              <a:gd name="T24" fmla="*/ 186 w 935"/>
              <a:gd name="T25" fmla="*/ 0 h 935"/>
              <a:gd name="T26" fmla="*/ 0 w 935"/>
              <a:gd name="T27" fmla="*/ 186 h 935"/>
              <a:gd name="T28" fmla="*/ 66 w 935"/>
              <a:gd name="T29" fmla="*/ 327 h 935"/>
              <a:gd name="T30" fmla="*/ 66 w 935"/>
              <a:gd name="T31" fmla="*/ 327 h 935"/>
              <a:gd name="T32" fmla="*/ 130 w 935"/>
              <a:gd name="T33" fmla="*/ 468 h 935"/>
              <a:gd name="T34" fmla="*/ 66 w 935"/>
              <a:gd name="T35" fmla="*/ 608 h 935"/>
              <a:gd name="T36" fmla="*/ 66 w 935"/>
              <a:gd name="T37" fmla="*/ 608 h 935"/>
              <a:gd name="T38" fmla="*/ 0 w 935"/>
              <a:gd name="T39" fmla="*/ 749 h 935"/>
              <a:gd name="T40" fmla="*/ 186 w 935"/>
              <a:gd name="T41" fmla="*/ 935 h 935"/>
              <a:gd name="T42" fmla="*/ 328 w 935"/>
              <a:gd name="T43" fmla="*/ 870 h 935"/>
              <a:gd name="T44" fmla="*/ 328 w 935"/>
              <a:gd name="T45" fmla="*/ 870 h 935"/>
              <a:gd name="T46" fmla="*/ 468 w 935"/>
              <a:gd name="T47" fmla="*/ 806 h 935"/>
              <a:gd name="T48" fmla="*/ 608 w 935"/>
              <a:gd name="T49" fmla="*/ 870 h 935"/>
              <a:gd name="T50" fmla="*/ 608 w 935"/>
              <a:gd name="T51" fmla="*/ 870 h 935"/>
              <a:gd name="T52" fmla="*/ 750 w 935"/>
              <a:gd name="T53" fmla="*/ 935 h 935"/>
              <a:gd name="T54" fmla="*/ 935 w 935"/>
              <a:gd name="T55" fmla="*/ 749 h 935"/>
              <a:gd name="T56" fmla="*/ 870 w 935"/>
              <a:gd name="T57" fmla="*/ 608 h 935"/>
              <a:gd name="T58" fmla="*/ 468 w 935"/>
              <a:gd name="T59" fmla="*/ 681 h 935"/>
              <a:gd name="T60" fmla="*/ 255 w 935"/>
              <a:gd name="T61" fmla="*/ 468 h 935"/>
              <a:gd name="T62" fmla="*/ 468 w 935"/>
              <a:gd name="T63" fmla="*/ 255 h 935"/>
              <a:gd name="T64" fmla="*/ 681 w 935"/>
              <a:gd name="T65" fmla="*/ 468 h 935"/>
              <a:gd name="T66" fmla="*/ 468 w 935"/>
              <a:gd name="T67" fmla="*/ 681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35" h="935">
                <a:moveTo>
                  <a:pt x="870" y="608"/>
                </a:moveTo>
                <a:cubicBezTo>
                  <a:pt x="870" y="608"/>
                  <a:pt x="870" y="608"/>
                  <a:pt x="870" y="608"/>
                </a:cubicBezTo>
                <a:cubicBezTo>
                  <a:pt x="831" y="574"/>
                  <a:pt x="806" y="524"/>
                  <a:pt x="806" y="468"/>
                </a:cubicBezTo>
                <a:cubicBezTo>
                  <a:pt x="806" y="412"/>
                  <a:pt x="831" y="362"/>
                  <a:pt x="870" y="327"/>
                </a:cubicBezTo>
                <a:cubicBezTo>
                  <a:pt x="870" y="327"/>
                  <a:pt x="870" y="327"/>
                  <a:pt x="870" y="327"/>
                </a:cubicBezTo>
                <a:cubicBezTo>
                  <a:pt x="910" y="293"/>
                  <a:pt x="935" y="243"/>
                  <a:pt x="935" y="186"/>
                </a:cubicBezTo>
                <a:cubicBezTo>
                  <a:pt x="935" y="83"/>
                  <a:pt x="852" y="0"/>
                  <a:pt x="750" y="0"/>
                </a:cubicBezTo>
                <a:cubicBezTo>
                  <a:pt x="693" y="0"/>
                  <a:pt x="642" y="25"/>
                  <a:pt x="608" y="65"/>
                </a:cubicBezTo>
                <a:cubicBezTo>
                  <a:pt x="608" y="65"/>
                  <a:pt x="608" y="65"/>
                  <a:pt x="608" y="65"/>
                </a:cubicBezTo>
                <a:cubicBezTo>
                  <a:pt x="574" y="105"/>
                  <a:pt x="524" y="129"/>
                  <a:pt x="468" y="129"/>
                </a:cubicBezTo>
                <a:cubicBezTo>
                  <a:pt x="412" y="129"/>
                  <a:pt x="362" y="105"/>
                  <a:pt x="328" y="65"/>
                </a:cubicBezTo>
                <a:cubicBezTo>
                  <a:pt x="328" y="65"/>
                  <a:pt x="328" y="65"/>
                  <a:pt x="328" y="65"/>
                </a:cubicBezTo>
                <a:cubicBezTo>
                  <a:pt x="294" y="25"/>
                  <a:pt x="243" y="0"/>
                  <a:pt x="186" y="0"/>
                </a:cubicBezTo>
                <a:cubicBezTo>
                  <a:pt x="83" y="0"/>
                  <a:pt x="0" y="83"/>
                  <a:pt x="0" y="186"/>
                </a:cubicBezTo>
                <a:cubicBezTo>
                  <a:pt x="0" y="243"/>
                  <a:pt x="26" y="293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105" y="362"/>
                  <a:pt x="130" y="412"/>
                  <a:pt x="130" y="468"/>
                </a:cubicBezTo>
                <a:cubicBezTo>
                  <a:pt x="130" y="524"/>
                  <a:pt x="105" y="574"/>
                  <a:pt x="66" y="608"/>
                </a:cubicBezTo>
                <a:cubicBezTo>
                  <a:pt x="66" y="608"/>
                  <a:pt x="66" y="608"/>
                  <a:pt x="66" y="608"/>
                </a:cubicBezTo>
                <a:cubicBezTo>
                  <a:pt x="26" y="642"/>
                  <a:pt x="0" y="693"/>
                  <a:pt x="0" y="749"/>
                </a:cubicBezTo>
                <a:cubicBezTo>
                  <a:pt x="0" y="852"/>
                  <a:pt x="83" y="935"/>
                  <a:pt x="186" y="935"/>
                </a:cubicBezTo>
                <a:cubicBezTo>
                  <a:pt x="243" y="935"/>
                  <a:pt x="294" y="910"/>
                  <a:pt x="328" y="870"/>
                </a:cubicBezTo>
                <a:cubicBezTo>
                  <a:pt x="328" y="870"/>
                  <a:pt x="328" y="870"/>
                  <a:pt x="328" y="870"/>
                </a:cubicBezTo>
                <a:cubicBezTo>
                  <a:pt x="362" y="831"/>
                  <a:pt x="412" y="806"/>
                  <a:pt x="468" y="806"/>
                </a:cubicBezTo>
                <a:cubicBezTo>
                  <a:pt x="524" y="806"/>
                  <a:pt x="574" y="831"/>
                  <a:pt x="608" y="870"/>
                </a:cubicBezTo>
                <a:cubicBezTo>
                  <a:pt x="608" y="870"/>
                  <a:pt x="608" y="870"/>
                  <a:pt x="608" y="870"/>
                </a:cubicBezTo>
                <a:cubicBezTo>
                  <a:pt x="642" y="910"/>
                  <a:pt x="693" y="935"/>
                  <a:pt x="750" y="935"/>
                </a:cubicBezTo>
                <a:cubicBezTo>
                  <a:pt x="852" y="935"/>
                  <a:pt x="935" y="852"/>
                  <a:pt x="935" y="749"/>
                </a:cubicBezTo>
                <a:cubicBezTo>
                  <a:pt x="935" y="693"/>
                  <a:pt x="910" y="642"/>
                  <a:pt x="870" y="608"/>
                </a:cubicBezTo>
                <a:close/>
                <a:moveTo>
                  <a:pt x="468" y="681"/>
                </a:moveTo>
                <a:cubicBezTo>
                  <a:pt x="350" y="681"/>
                  <a:pt x="255" y="585"/>
                  <a:pt x="255" y="468"/>
                </a:cubicBezTo>
                <a:cubicBezTo>
                  <a:pt x="255" y="350"/>
                  <a:pt x="350" y="255"/>
                  <a:pt x="468" y="255"/>
                </a:cubicBezTo>
                <a:cubicBezTo>
                  <a:pt x="585" y="255"/>
                  <a:pt x="681" y="350"/>
                  <a:pt x="681" y="468"/>
                </a:cubicBezTo>
                <a:cubicBezTo>
                  <a:pt x="681" y="585"/>
                  <a:pt x="585" y="681"/>
                  <a:pt x="468" y="681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8390467" y="5013326"/>
            <a:ext cx="292100" cy="292100"/>
            <a:chOff x="0" y="0"/>
            <a:chExt cx="205" cy="206"/>
          </a:xfrm>
          <a:solidFill>
            <a:srgbClr val="16B2C1"/>
          </a:solidFill>
        </p:grpSpPr>
        <p:sp>
          <p:nvSpPr>
            <p:cNvPr id="4" name="Freeform 15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5" name="Freeform 16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6" name="Freeform 17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Group 19"/>
          <p:cNvGrpSpPr>
            <a:grpSpLocks/>
          </p:cNvGrpSpPr>
          <p:nvPr/>
        </p:nvGrpSpPr>
        <p:grpSpPr bwMode="auto">
          <a:xfrm>
            <a:off x="3522134" y="2509310"/>
            <a:ext cx="292100" cy="292100"/>
            <a:chOff x="0" y="0"/>
            <a:chExt cx="205" cy="206"/>
          </a:xfrm>
          <a:solidFill>
            <a:srgbClr val="19BAA9"/>
          </a:solidFill>
        </p:grpSpPr>
        <p:sp>
          <p:nvSpPr>
            <p:cNvPr id="9" name="Freeform 20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0 w 205"/>
                <a:gd name="T1" fmla="*/ 0 h 206"/>
                <a:gd name="T2" fmla="*/ 0 w 205"/>
                <a:gd name="T3" fmla="*/ 206 h 206"/>
                <a:gd name="T4" fmla="*/ 205 w 205"/>
                <a:gd name="T5" fmla="*/ 206 h 206"/>
                <a:gd name="T6" fmla="*/ 205 w 205"/>
                <a:gd name="T7" fmla="*/ 0 h 206"/>
                <a:gd name="T8" fmla="*/ 0 w 205"/>
                <a:gd name="T9" fmla="*/ 0 h 206"/>
                <a:gd name="T10" fmla="*/ 188 w 205"/>
                <a:gd name="T11" fmla="*/ 188 h 206"/>
                <a:gd name="T12" fmla="*/ 17 w 205"/>
                <a:gd name="T13" fmla="*/ 188 h 206"/>
                <a:gd name="T14" fmla="*/ 17 w 205"/>
                <a:gd name="T15" fmla="*/ 17 h 206"/>
                <a:gd name="T16" fmla="*/ 188 w 205"/>
                <a:gd name="T17" fmla="*/ 17 h 206"/>
                <a:gd name="T18" fmla="*/ 188 w 205"/>
                <a:gd name="T19" fmla="*/ 18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6">
                  <a:moveTo>
                    <a:pt x="0" y="0"/>
                  </a:moveTo>
                  <a:lnTo>
                    <a:pt x="0" y="206"/>
                  </a:lnTo>
                  <a:lnTo>
                    <a:pt x="205" y="206"/>
                  </a:lnTo>
                  <a:lnTo>
                    <a:pt x="205" y="0"/>
                  </a:lnTo>
                  <a:lnTo>
                    <a:pt x="0" y="0"/>
                  </a:lnTo>
                  <a:close/>
                  <a:moveTo>
                    <a:pt x="188" y="188"/>
                  </a:moveTo>
                  <a:lnTo>
                    <a:pt x="17" y="188"/>
                  </a:lnTo>
                  <a:lnTo>
                    <a:pt x="17" y="17"/>
                  </a:lnTo>
                  <a:lnTo>
                    <a:pt x="188" y="17"/>
                  </a:lnTo>
                  <a:lnTo>
                    <a:pt x="188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auto">
            <a:xfrm>
              <a:off x="48" y="60"/>
              <a:ext cx="112" cy="90"/>
            </a:xfrm>
            <a:custGeom>
              <a:avLst/>
              <a:gdLst>
                <a:gd name="T0" fmla="*/ 112 w 112"/>
                <a:gd name="T1" fmla="*/ 12 h 90"/>
                <a:gd name="T2" fmla="*/ 99 w 112"/>
                <a:gd name="T3" fmla="*/ 0 h 90"/>
                <a:gd name="T4" fmla="*/ 44 w 112"/>
                <a:gd name="T5" fmla="*/ 66 h 90"/>
                <a:gd name="T6" fmla="*/ 10 w 112"/>
                <a:gd name="T7" fmla="*/ 38 h 90"/>
                <a:gd name="T8" fmla="*/ 0 w 112"/>
                <a:gd name="T9" fmla="*/ 53 h 90"/>
                <a:gd name="T10" fmla="*/ 47 w 112"/>
                <a:gd name="T11" fmla="*/ 90 h 90"/>
                <a:gd name="T12" fmla="*/ 112 w 112"/>
                <a:gd name="T13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90">
                  <a:moveTo>
                    <a:pt x="112" y="12"/>
                  </a:moveTo>
                  <a:lnTo>
                    <a:pt x="99" y="0"/>
                  </a:lnTo>
                  <a:lnTo>
                    <a:pt x="44" y="66"/>
                  </a:lnTo>
                  <a:lnTo>
                    <a:pt x="10" y="38"/>
                  </a:lnTo>
                  <a:lnTo>
                    <a:pt x="0" y="53"/>
                  </a:lnTo>
                  <a:lnTo>
                    <a:pt x="47" y="90"/>
                  </a:lnTo>
                  <a:lnTo>
                    <a:pt x="11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22"/>
          <p:cNvGrpSpPr>
            <a:grpSpLocks/>
          </p:cNvGrpSpPr>
          <p:nvPr/>
        </p:nvGrpSpPr>
        <p:grpSpPr bwMode="auto">
          <a:xfrm>
            <a:off x="3522134" y="4992159"/>
            <a:ext cx="292100" cy="296333"/>
            <a:chOff x="0" y="0"/>
            <a:chExt cx="205" cy="208"/>
          </a:xfrm>
          <a:solidFill>
            <a:srgbClr val="B2D138"/>
          </a:solidFill>
        </p:grpSpPr>
        <p:sp>
          <p:nvSpPr>
            <p:cNvPr id="12" name="Freeform 23"/>
            <p:cNvSpPr>
              <a:spLocks noEditPoints="1"/>
            </p:cNvSpPr>
            <p:nvPr/>
          </p:nvSpPr>
          <p:spPr bwMode="auto">
            <a:xfrm>
              <a:off x="0" y="0"/>
              <a:ext cx="205" cy="208"/>
            </a:xfrm>
            <a:custGeom>
              <a:avLst/>
              <a:gdLst>
                <a:gd name="T0" fmla="*/ 136 w 140"/>
                <a:gd name="T1" fmla="*/ 55 h 141"/>
                <a:gd name="T2" fmla="*/ 122 w 140"/>
                <a:gd name="T3" fmla="*/ 46 h 141"/>
                <a:gd name="T4" fmla="*/ 127 w 140"/>
                <a:gd name="T5" fmla="*/ 29 h 141"/>
                <a:gd name="T6" fmla="*/ 106 w 140"/>
                <a:gd name="T7" fmla="*/ 14 h 141"/>
                <a:gd name="T8" fmla="*/ 90 w 140"/>
                <a:gd name="T9" fmla="*/ 17 h 141"/>
                <a:gd name="T10" fmla="*/ 81 w 140"/>
                <a:gd name="T11" fmla="*/ 2 h 141"/>
                <a:gd name="T12" fmla="*/ 55 w 140"/>
                <a:gd name="T13" fmla="*/ 6 h 141"/>
                <a:gd name="T14" fmla="*/ 46 w 140"/>
                <a:gd name="T15" fmla="*/ 19 h 141"/>
                <a:gd name="T16" fmla="*/ 29 w 140"/>
                <a:gd name="T17" fmla="*/ 14 h 141"/>
                <a:gd name="T18" fmla="*/ 13 w 140"/>
                <a:gd name="T19" fmla="*/ 36 h 141"/>
                <a:gd name="T20" fmla="*/ 16 w 140"/>
                <a:gd name="T21" fmla="*/ 51 h 141"/>
                <a:gd name="T22" fmla="*/ 1 w 140"/>
                <a:gd name="T23" fmla="*/ 60 h 141"/>
                <a:gd name="T24" fmla="*/ 1 w 140"/>
                <a:gd name="T25" fmla="*/ 81 h 141"/>
                <a:gd name="T26" fmla="*/ 16 w 140"/>
                <a:gd name="T27" fmla="*/ 90 h 141"/>
                <a:gd name="T28" fmla="*/ 13 w 140"/>
                <a:gd name="T29" fmla="*/ 106 h 141"/>
                <a:gd name="T30" fmla="*/ 29 w 140"/>
                <a:gd name="T31" fmla="*/ 127 h 141"/>
                <a:gd name="T32" fmla="*/ 46 w 140"/>
                <a:gd name="T33" fmla="*/ 123 h 141"/>
                <a:gd name="T34" fmla="*/ 55 w 140"/>
                <a:gd name="T35" fmla="*/ 136 h 141"/>
                <a:gd name="T36" fmla="*/ 70 w 140"/>
                <a:gd name="T37" fmla="*/ 141 h 141"/>
                <a:gd name="T38" fmla="*/ 86 w 140"/>
                <a:gd name="T39" fmla="*/ 136 h 141"/>
                <a:gd name="T40" fmla="*/ 95 w 140"/>
                <a:gd name="T41" fmla="*/ 123 h 141"/>
                <a:gd name="T42" fmla="*/ 112 w 140"/>
                <a:gd name="T43" fmla="*/ 127 h 141"/>
                <a:gd name="T44" fmla="*/ 127 w 140"/>
                <a:gd name="T45" fmla="*/ 106 h 141"/>
                <a:gd name="T46" fmla="*/ 125 w 140"/>
                <a:gd name="T47" fmla="*/ 90 h 141"/>
                <a:gd name="T48" fmla="*/ 139 w 140"/>
                <a:gd name="T49" fmla="*/ 81 h 141"/>
                <a:gd name="T50" fmla="*/ 139 w 140"/>
                <a:gd name="T51" fmla="*/ 60 h 141"/>
                <a:gd name="T52" fmla="*/ 118 w 140"/>
                <a:gd name="T53" fmla="*/ 80 h 141"/>
                <a:gd name="T54" fmla="*/ 110 w 140"/>
                <a:gd name="T55" fmla="*/ 92 h 141"/>
                <a:gd name="T56" fmla="*/ 115 w 140"/>
                <a:gd name="T57" fmla="*/ 108 h 141"/>
                <a:gd name="T58" fmla="*/ 98 w 140"/>
                <a:gd name="T59" fmla="*/ 111 h 141"/>
                <a:gd name="T60" fmla="*/ 83 w 140"/>
                <a:gd name="T61" fmla="*/ 114 h 141"/>
                <a:gd name="T62" fmla="*/ 76 w 140"/>
                <a:gd name="T63" fmla="*/ 128 h 141"/>
                <a:gd name="T64" fmla="*/ 61 w 140"/>
                <a:gd name="T65" fmla="*/ 118 h 141"/>
                <a:gd name="T66" fmla="*/ 49 w 140"/>
                <a:gd name="T67" fmla="*/ 111 h 141"/>
                <a:gd name="T68" fmla="*/ 33 w 140"/>
                <a:gd name="T69" fmla="*/ 115 h 141"/>
                <a:gd name="T70" fmla="*/ 31 w 140"/>
                <a:gd name="T71" fmla="*/ 98 h 141"/>
                <a:gd name="T72" fmla="*/ 27 w 140"/>
                <a:gd name="T73" fmla="*/ 84 h 141"/>
                <a:gd name="T74" fmla="*/ 13 w 140"/>
                <a:gd name="T75" fmla="*/ 76 h 141"/>
                <a:gd name="T76" fmla="*/ 13 w 140"/>
                <a:gd name="T77" fmla="*/ 65 h 141"/>
                <a:gd name="T78" fmla="*/ 27 w 140"/>
                <a:gd name="T79" fmla="*/ 58 h 141"/>
                <a:gd name="T80" fmla="*/ 31 w 140"/>
                <a:gd name="T81" fmla="*/ 44 h 141"/>
                <a:gd name="T82" fmla="*/ 33 w 140"/>
                <a:gd name="T83" fmla="*/ 26 h 141"/>
                <a:gd name="T84" fmla="*/ 49 w 140"/>
                <a:gd name="T85" fmla="*/ 31 h 141"/>
                <a:gd name="T86" fmla="*/ 61 w 140"/>
                <a:gd name="T87" fmla="*/ 23 h 141"/>
                <a:gd name="T88" fmla="*/ 76 w 140"/>
                <a:gd name="T89" fmla="*/ 13 h 141"/>
                <a:gd name="T90" fmla="*/ 83 w 140"/>
                <a:gd name="T91" fmla="*/ 27 h 141"/>
                <a:gd name="T92" fmla="*/ 98 w 140"/>
                <a:gd name="T93" fmla="*/ 31 h 141"/>
                <a:gd name="T94" fmla="*/ 115 w 140"/>
                <a:gd name="T95" fmla="*/ 34 h 141"/>
                <a:gd name="T96" fmla="*/ 110 w 140"/>
                <a:gd name="T97" fmla="*/ 49 h 141"/>
                <a:gd name="T98" fmla="*/ 118 w 140"/>
                <a:gd name="T99" fmla="*/ 62 h 141"/>
                <a:gd name="T100" fmla="*/ 128 w 140"/>
                <a:gd name="T101" fmla="*/ 7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0" h="141">
                  <a:moveTo>
                    <a:pt x="139" y="60"/>
                  </a:moveTo>
                  <a:cubicBezTo>
                    <a:pt x="139" y="58"/>
                    <a:pt x="138" y="56"/>
                    <a:pt x="136" y="55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4" y="50"/>
                    <a:pt x="123" y="48"/>
                    <a:pt x="122" y="46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8" y="34"/>
                    <a:pt x="128" y="31"/>
                    <a:pt x="127" y="29"/>
                  </a:cubicBezTo>
                  <a:cubicBezTo>
                    <a:pt x="123" y="24"/>
                    <a:pt x="117" y="19"/>
                    <a:pt x="112" y="14"/>
                  </a:cubicBezTo>
                  <a:cubicBezTo>
                    <a:pt x="110" y="13"/>
                    <a:pt x="108" y="13"/>
                    <a:pt x="106" y="1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3" y="18"/>
                    <a:pt x="91" y="17"/>
                    <a:pt x="90" y="1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4"/>
                    <a:pt x="83" y="2"/>
                    <a:pt x="81" y="2"/>
                  </a:cubicBezTo>
                  <a:cubicBezTo>
                    <a:pt x="73" y="0"/>
                    <a:pt x="67" y="0"/>
                    <a:pt x="60" y="2"/>
                  </a:cubicBezTo>
                  <a:cubicBezTo>
                    <a:pt x="58" y="2"/>
                    <a:pt x="56" y="4"/>
                    <a:pt x="55" y="6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49" y="17"/>
                    <a:pt x="47" y="18"/>
                    <a:pt x="46" y="1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3" y="13"/>
                    <a:pt x="31" y="13"/>
                    <a:pt x="29" y="14"/>
                  </a:cubicBezTo>
                  <a:cubicBezTo>
                    <a:pt x="23" y="19"/>
                    <a:pt x="18" y="24"/>
                    <a:pt x="14" y="29"/>
                  </a:cubicBezTo>
                  <a:cubicBezTo>
                    <a:pt x="13" y="31"/>
                    <a:pt x="12" y="34"/>
                    <a:pt x="13" y="3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8"/>
                    <a:pt x="17" y="50"/>
                    <a:pt x="16" y="5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3" y="56"/>
                    <a:pt x="2" y="58"/>
                    <a:pt x="1" y="60"/>
                  </a:cubicBezTo>
                  <a:cubicBezTo>
                    <a:pt x="1" y="64"/>
                    <a:pt x="0" y="67"/>
                    <a:pt x="0" y="71"/>
                  </a:cubicBezTo>
                  <a:cubicBezTo>
                    <a:pt x="0" y="74"/>
                    <a:pt x="1" y="77"/>
                    <a:pt x="1" y="81"/>
                  </a:cubicBezTo>
                  <a:cubicBezTo>
                    <a:pt x="2" y="84"/>
                    <a:pt x="3" y="85"/>
                    <a:pt x="5" y="86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7" y="92"/>
                    <a:pt x="18" y="94"/>
                    <a:pt x="18" y="95"/>
                  </a:cubicBezTo>
                  <a:cubicBezTo>
                    <a:pt x="13" y="106"/>
                    <a:pt x="13" y="106"/>
                    <a:pt x="13" y="106"/>
                  </a:cubicBezTo>
                  <a:cubicBezTo>
                    <a:pt x="12" y="108"/>
                    <a:pt x="13" y="110"/>
                    <a:pt x="14" y="112"/>
                  </a:cubicBezTo>
                  <a:cubicBezTo>
                    <a:pt x="18" y="118"/>
                    <a:pt x="23" y="123"/>
                    <a:pt x="29" y="127"/>
                  </a:cubicBezTo>
                  <a:cubicBezTo>
                    <a:pt x="31" y="128"/>
                    <a:pt x="33" y="129"/>
                    <a:pt x="35" y="128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7" y="124"/>
                    <a:pt x="49" y="124"/>
                    <a:pt x="51" y="125"/>
                  </a:cubicBezTo>
                  <a:cubicBezTo>
                    <a:pt x="55" y="136"/>
                    <a:pt x="55" y="136"/>
                    <a:pt x="55" y="136"/>
                  </a:cubicBezTo>
                  <a:cubicBezTo>
                    <a:pt x="56" y="138"/>
                    <a:pt x="58" y="140"/>
                    <a:pt x="60" y="140"/>
                  </a:cubicBezTo>
                  <a:cubicBezTo>
                    <a:pt x="64" y="140"/>
                    <a:pt x="67" y="141"/>
                    <a:pt x="70" y="141"/>
                  </a:cubicBezTo>
                  <a:cubicBezTo>
                    <a:pt x="74" y="141"/>
                    <a:pt x="77" y="140"/>
                    <a:pt x="81" y="140"/>
                  </a:cubicBezTo>
                  <a:cubicBezTo>
                    <a:pt x="83" y="140"/>
                    <a:pt x="85" y="138"/>
                    <a:pt x="86" y="136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1" y="124"/>
                    <a:pt x="93" y="124"/>
                    <a:pt x="95" y="123"/>
                  </a:cubicBezTo>
                  <a:cubicBezTo>
                    <a:pt x="106" y="128"/>
                    <a:pt x="106" y="128"/>
                    <a:pt x="106" y="128"/>
                  </a:cubicBezTo>
                  <a:cubicBezTo>
                    <a:pt x="108" y="129"/>
                    <a:pt x="110" y="128"/>
                    <a:pt x="112" y="127"/>
                  </a:cubicBezTo>
                  <a:cubicBezTo>
                    <a:pt x="117" y="123"/>
                    <a:pt x="123" y="118"/>
                    <a:pt x="127" y="112"/>
                  </a:cubicBezTo>
                  <a:cubicBezTo>
                    <a:pt x="128" y="110"/>
                    <a:pt x="128" y="108"/>
                    <a:pt x="127" y="106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3" y="94"/>
                    <a:pt x="124" y="92"/>
                    <a:pt x="125" y="90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8" y="85"/>
                    <a:pt x="139" y="84"/>
                    <a:pt x="139" y="81"/>
                  </a:cubicBezTo>
                  <a:cubicBezTo>
                    <a:pt x="140" y="77"/>
                    <a:pt x="140" y="74"/>
                    <a:pt x="140" y="71"/>
                  </a:cubicBezTo>
                  <a:cubicBezTo>
                    <a:pt x="140" y="67"/>
                    <a:pt x="140" y="64"/>
                    <a:pt x="139" y="60"/>
                  </a:cubicBezTo>
                  <a:close/>
                  <a:moveTo>
                    <a:pt x="128" y="76"/>
                  </a:moveTo>
                  <a:cubicBezTo>
                    <a:pt x="118" y="80"/>
                    <a:pt x="118" y="80"/>
                    <a:pt x="118" y="80"/>
                  </a:cubicBezTo>
                  <a:cubicBezTo>
                    <a:pt x="116" y="80"/>
                    <a:pt x="115" y="82"/>
                    <a:pt x="114" y="84"/>
                  </a:cubicBezTo>
                  <a:cubicBezTo>
                    <a:pt x="113" y="87"/>
                    <a:pt x="112" y="90"/>
                    <a:pt x="110" y="92"/>
                  </a:cubicBezTo>
                  <a:cubicBezTo>
                    <a:pt x="109" y="94"/>
                    <a:pt x="109" y="96"/>
                    <a:pt x="110" y="9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3" y="111"/>
                    <a:pt x="110" y="113"/>
                    <a:pt x="107" y="115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6" y="110"/>
                    <a:pt x="94" y="110"/>
                    <a:pt x="92" y="111"/>
                  </a:cubicBezTo>
                  <a:cubicBezTo>
                    <a:pt x="89" y="112"/>
                    <a:pt x="86" y="113"/>
                    <a:pt x="83" y="114"/>
                  </a:cubicBezTo>
                  <a:cubicBezTo>
                    <a:pt x="81" y="115"/>
                    <a:pt x="80" y="116"/>
                    <a:pt x="79" y="11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2" y="129"/>
                    <a:pt x="69" y="129"/>
                    <a:pt x="65" y="12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6"/>
                    <a:pt x="59" y="115"/>
                    <a:pt x="57" y="114"/>
                  </a:cubicBezTo>
                  <a:cubicBezTo>
                    <a:pt x="54" y="113"/>
                    <a:pt x="51" y="112"/>
                    <a:pt x="49" y="111"/>
                  </a:cubicBezTo>
                  <a:cubicBezTo>
                    <a:pt x="47" y="110"/>
                    <a:pt x="45" y="110"/>
                    <a:pt x="43" y="111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1" y="113"/>
                    <a:pt x="28" y="111"/>
                    <a:pt x="26" y="10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6"/>
                    <a:pt x="31" y="94"/>
                    <a:pt x="30" y="92"/>
                  </a:cubicBezTo>
                  <a:cubicBezTo>
                    <a:pt x="29" y="90"/>
                    <a:pt x="28" y="87"/>
                    <a:pt x="27" y="84"/>
                  </a:cubicBezTo>
                  <a:cubicBezTo>
                    <a:pt x="26" y="82"/>
                    <a:pt x="25" y="80"/>
                    <a:pt x="23" y="80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2" y="74"/>
                    <a:pt x="12" y="72"/>
                    <a:pt x="12" y="71"/>
                  </a:cubicBezTo>
                  <a:cubicBezTo>
                    <a:pt x="12" y="69"/>
                    <a:pt x="12" y="67"/>
                    <a:pt x="13" y="65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1"/>
                    <a:pt x="26" y="60"/>
                    <a:pt x="27" y="58"/>
                  </a:cubicBezTo>
                  <a:cubicBezTo>
                    <a:pt x="28" y="55"/>
                    <a:pt x="29" y="52"/>
                    <a:pt x="30" y="49"/>
                  </a:cubicBezTo>
                  <a:cubicBezTo>
                    <a:pt x="31" y="47"/>
                    <a:pt x="31" y="45"/>
                    <a:pt x="31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1"/>
                    <a:pt x="31" y="28"/>
                    <a:pt x="33" y="2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32"/>
                    <a:pt x="47" y="32"/>
                    <a:pt x="49" y="31"/>
                  </a:cubicBezTo>
                  <a:cubicBezTo>
                    <a:pt x="51" y="29"/>
                    <a:pt x="54" y="28"/>
                    <a:pt x="57" y="27"/>
                  </a:cubicBezTo>
                  <a:cubicBezTo>
                    <a:pt x="59" y="27"/>
                    <a:pt x="61" y="25"/>
                    <a:pt x="61" y="2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9" y="13"/>
                    <a:pt x="72" y="13"/>
                    <a:pt x="76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0" y="25"/>
                    <a:pt x="81" y="27"/>
                    <a:pt x="83" y="27"/>
                  </a:cubicBezTo>
                  <a:cubicBezTo>
                    <a:pt x="86" y="28"/>
                    <a:pt x="89" y="29"/>
                    <a:pt x="92" y="31"/>
                  </a:cubicBezTo>
                  <a:cubicBezTo>
                    <a:pt x="94" y="32"/>
                    <a:pt x="96" y="32"/>
                    <a:pt x="98" y="31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10" y="28"/>
                    <a:pt x="113" y="31"/>
                    <a:pt x="115" y="3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5"/>
                    <a:pt x="109" y="47"/>
                    <a:pt x="110" y="49"/>
                  </a:cubicBezTo>
                  <a:cubicBezTo>
                    <a:pt x="112" y="52"/>
                    <a:pt x="113" y="55"/>
                    <a:pt x="114" y="58"/>
                  </a:cubicBezTo>
                  <a:cubicBezTo>
                    <a:pt x="115" y="60"/>
                    <a:pt x="116" y="61"/>
                    <a:pt x="118" y="62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8" y="67"/>
                    <a:pt x="128" y="69"/>
                    <a:pt x="128" y="71"/>
                  </a:cubicBezTo>
                  <a:cubicBezTo>
                    <a:pt x="128" y="72"/>
                    <a:pt x="128" y="74"/>
                    <a:pt x="12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3" name="Freeform 24"/>
            <p:cNvSpPr>
              <a:spLocks noEditPoints="1"/>
            </p:cNvSpPr>
            <p:nvPr/>
          </p:nvSpPr>
          <p:spPr bwMode="auto">
            <a:xfrm>
              <a:off x="63" y="62"/>
              <a:ext cx="81" cy="81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7 h 55"/>
                <a:gd name="T4" fmla="*/ 27 w 55"/>
                <a:gd name="T5" fmla="*/ 55 h 55"/>
                <a:gd name="T6" fmla="*/ 55 w 55"/>
                <a:gd name="T7" fmla="*/ 27 h 55"/>
                <a:gd name="T8" fmla="*/ 27 w 55"/>
                <a:gd name="T9" fmla="*/ 0 h 55"/>
                <a:gd name="T10" fmla="*/ 27 w 55"/>
                <a:gd name="T11" fmla="*/ 43 h 55"/>
                <a:gd name="T12" fmla="*/ 12 w 55"/>
                <a:gd name="T13" fmla="*/ 27 h 55"/>
                <a:gd name="T14" fmla="*/ 27 w 55"/>
                <a:gd name="T15" fmla="*/ 12 h 55"/>
                <a:gd name="T16" fmla="*/ 43 w 55"/>
                <a:gd name="T17" fmla="*/ 27 h 55"/>
                <a:gd name="T18" fmla="*/ 27 w 55"/>
                <a:gd name="T19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12"/>
                    <a:pt x="43" y="0"/>
                    <a:pt x="27" y="0"/>
                  </a:cubicBezTo>
                  <a:close/>
                  <a:moveTo>
                    <a:pt x="27" y="43"/>
                  </a:moveTo>
                  <a:cubicBezTo>
                    <a:pt x="19" y="43"/>
                    <a:pt x="12" y="36"/>
                    <a:pt x="12" y="27"/>
                  </a:cubicBezTo>
                  <a:cubicBezTo>
                    <a:pt x="12" y="19"/>
                    <a:pt x="19" y="12"/>
                    <a:pt x="27" y="12"/>
                  </a:cubicBezTo>
                  <a:cubicBezTo>
                    <a:pt x="36" y="12"/>
                    <a:pt x="43" y="19"/>
                    <a:pt x="43" y="27"/>
                  </a:cubicBezTo>
                  <a:cubicBezTo>
                    <a:pt x="43" y="36"/>
                    <a:pt x="36" y="43"/>
                    <a:pt x="27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25"/>
          <p:cNvGrpSpPr>
            <a:grpSpLocks/>
          </p:cNvGrpSpPr>
          <p:nvPr/>
        </p:nvGrpSpPr>
        <p:grpSpPr bwMode="auto">
          <a:xfrm>
            <a:off x="8390467" y="2509310"/>
            <a:ext cx="292100" cy="292100"/>
            <a:chOff x="0" y="0"/>
            <a:chExt cx="205" cy="207"/>
          </a:xfrm>
          <a:solidFill>
            <a:srgbClr val="F26434"/>
          </a:solidFill>
        </p:grpSpPr>
        <p:sp>
          <p:nvSpPr>
            <p:cNvPr id="15" name="Freeform 26"/>
            <p:cNvSpPr>
              <a:spLocks noEditPoints="1"/>
            </p:cNvSpPr>
            <p:nvPr/>
          </p:nvSpPr>
          <p:spPr bwMode="auto">
            <a:xfrm>
              <a:off x="0" y="0"/>
              <a:ext cx="205" cy="207"/>
            </a:xfrm>
            <a:custGeom>
              <a:avLst/>
              <a:gdLst>
                <a:gd name="T0" fmla="*/ 70 w 140"/>
                <a:gd name="T1" fmla="*/ 140 h 140"/>
                <a:gd name="T2" fmla="*/ 0 w 140"/>
                <a:gd name="T3" fmla="*/ 70 h 140"/>
                <a:gd name="T4" fmla="*/ 70 w 140"/>
                <a:gd name="T5" fmla="*/ 0 h 140"/>
                <a:gd name="T6" fmla="*/ 140 w 140"/>
                <a:gd name="T7" fmla="*/ 70 h 140"/>
                <a:gd name="T8" fmla="*/ 70 w 140"/>
                <a:gd name="T9" fmla="*/ 140 h 140"/>
                <a:gd name="T10" fmla="*/ 70 w 140"/>
                <a:gd name="T11" fmla="*/ 12 h 140"/>
                <a:gd name="T12" fmla="*/ 12 w 140"/>
                <a:gd name="T13" fmla="*/ 70 h 140"/>
                <a:gd name="T14" fmla="*/ 70 w 140"/>
                <a:gd name="T15" fmla="*/ 128 h 140"/>
                <a:gd name="T16" fmla="*/ 128 w 140"/>
                <a:gd name="T17" fmla="*/ 70 h 140"/>
                <a:gd name="T18" fmla="*/ 70 w 140"/>
                <a:gd name="T19" fmla="*/ 1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140"/>
                  </a:moveTo>
                  <a:cubicBezTo>
                    <a:pt x="32" y="140"/>
                    <a:pt x="0" y="109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109" y="0"/>
                    <a:pt x="140" y="32"/>
                    <a:pt x="140" y="70"/>
                  </a:cubicBezTo>
                  <a:cubicBezTo>
                    <a:pt x="140" y="109"/>
                    <a:pt x="109" y="140"/>
                    <a:pt x="70" y="140"/>
                  </a:cubicBezTo>
                  <a:close/>
                  <a:moveTo>
                    <a:pt x="70" y="12"/>
                  </a:moveTo>
                  <a:cubicBezTo>
                    <a:pt x="38" y="12"/>
                    <a:pt x="12" y="38"/>
                    <a:pt x="12" y="70"/>
                  </a:cubicBezTo>
                  <a:cubicBezTo>
                    <a:pt x="12" y="102"/>
                    <a:pt x="38" y="128"/>
                    <a:pt x="70" y="128"/>
                  </a:cubicBezTo>
                  <a:cubicBezTo>
                    <a:pt x="102" y="128"/>
                    <a:pt x="128" y="102"/>
                    <a:pt x="128" y="70"/>
                  </a:cubicBezTo>
                  <a:cubicBezTo>
                    <a:pt x="128" y="38"/>
                    <a:pt x="102" y="12"/>
                    <a:pt x="7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auto">
            <a:xfrm>
              <a:off x="94" y="40"/>
              <a:ext cx="63" cy="72"/>
            </a:xfrm>
            <a:custGeom>
              <a:avLst/>
              <a:gdLst>
                <a:gd name="T0" fmla="*/ 37 w 43"/>
                <a:gd name="T1" fmla="*/ 49 h 49"/>
                <a:gd name="T2" fmla="*/ 6 w 43"/>
                <a:gd name="T3" fmla="*/ 49 h 49"/>
                <a:gd name="T4" fmla="*/ 0 w 43"/>
                <a:gd name="T5" fmla="*/ 43 h 49"/>
                <a:gd name="T6" fmla="*/ 0 w 43"/>
                <a:gd name="T7" fmla="*/ 6 h 49"/>
                <a:gd name="T8" fmla="*/ 6 w 43"/>
                <a:gd name="T9" fmla="*/ 0 h 49"/>
                <a:gd name="T10" fmla="*/ 12 w 43"/>
                <a:gd name="T11" fmla="*/ 6 h 49"/>
                <a:gd name="T12" fmla="*/ 12 w 43"/>
                <a:gd name="T13" fmla="*/ 37 h 49"/>
                <a:gd name="T14" fmla="*/ 37 w 43"/>
                <a:gd name="T15" fmla="*/ 37 h 49"/>
                <a:gd name="T16" fmla="*/ 43 w 43"/>
                <a:gd name="T17" fmla="*/ 43 h 49"/>
                <a:gd name="T18" fmla="*/ 37 w 43"/>
                <a:gd name="T1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9">
                  <a:moveTo>
                    <a:pt x="37" y="49"/>
                  </a:moveTo>
                  <a:cubicBezTo>
                    <a:pt x="6" y="49"/>
                    <a:pt x="6" y="49"/>
                    <a:pt x="6" y="49"/>
                  </a:cubicBezTo>
                  <a:cubicBezTo>
                    <a:pt x="3" y="49"/>
                    <a:pt x="0" y="46"/>
                    <a:pt x="0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0" y="37"/>
                    <a:pt x="43" y="40"/>
                    <a:pt x="43" y="43"/>
                  </a:cubicBezTo>
                  <a:cubicBezTo>
                    <a:pt x="43" y="46"/>
                    <a:pt x="40" y="49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sp>
        <p:nvSpPr>
          <p:cNvPr id="17" name="Rectangle 28"/>
          <p:cNvSpPr>
            <a:spLocks noChangeArrowheads="1"/>
          </p:cNvSpPr>
          <p:nvPr/>
        </p:nvSpPr>
        <p:spPr bwMode="auto">
          <a:xfrm>
            <a:off x="814917" y="2469093"/>
            <a:ext cx="2497667" cy="1007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输入文字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Rectangle 29"/>
          <p:cNvSpPr>
            <a:spLocks noChangeArrowheads="1"/>
          </p:cNvSpPr>
          <p:nvPr/>
        </p:nvSpPr>
        <p:spPr bwMode="auto">
          <a:xfrm>
            <a:off x="8892117" y="2469093"/>
            <a:ext cx="2497667" cy="1007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输入文字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Rectangle 30"/>
          <p:cNvSpPr>
            <a:spLocks noChangeArrowheads="1"/>
          </p:cNvSpPr>
          <p:nvPr/>
        </p:nvSpPr>
        <p:spPr bwMode="auto">
          <a:xfrm>
            <a:off x="814917" y="4949826"/>
            <a:ext cx="2497667" cy="1007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输入文字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Rectangle 31"/>
          <p:cNvSpPr>
            <a:spLocks noChangeArrowheads="1"/>
          </p:cNvSpPr>
          <p:nvPr/>
        </p:nvSpPr>
        <p:spPr bwMode="auto">
          <a:xfrm>
            <a:off x="8892117" y="4975226"/>
            <a:ext cx="2497667" cy="1007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输入文字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1" name="组合 33"/>
          <p:cNvGrpSpPr/>
          <p:nvPr/>
        </p:nvGrpSpPr>
        <p:grpSpPr>
          <a:xfrm>
            <a:off x="6735234" y="4632326"/>
            <a:ext cx="1183217" cy="1181100"/>
            <a:chOff x="5051425" y="3473450"/>
            <a:chExt cx="887413" cy="885825"/>
          </a:xfrm>
        </p:grpSpPr>
        <p:sp>
          <p:nvSpPr>
            <p:cNvPr id="22" name="Oval 7"/>
            <p:cNvSpPr>
              <a:spLocks noChangeArrowheads="1"/>
            </p:cNvSpPr>
            <p:nvPr/>
          </p:nvSpPr>
          <p:spPr bwMode="auto">
            <a:xfrm>
              <a:off x="5165931" y="3589337"/>
              <a:ext cx="655226" cy="654050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3" name="Oval 6"/>
            <p:cNvSpPr>
              <a:spLocks noChangeArrowheads="1"/>
            </p:cNvSpPr>
            <p:nvPr/>
          </p:nvSpPr>
          <p:spPr bwMode="auto">
            <a:xfrm>
              <a:off x="5051425" y="3473450"/>
              <a:ext cx="887413" cy="885825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4" name="组合 1"/>
          <p:cNvGrpSpPr/>
          <p:nvPr/>
        </p:nvGrpSpPr>
        <p:grpSpPr>
          <a:xfrm>
            <a:off x="4277785" y="2176992"/>
            <a:ext cx="1178983" cy="1176867"/>
            <a:chOff x="3208338" y="1631950"/>
            <a:chExt cx="884237" cy="882650"/>
          </a:xfrm>
        </p:grpSpPr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3322843" y="1746250"/>
              <a:ext cx="655226" cy="654050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6" name="Oval 7"/>
            <p:cNvSpPr>
              <a:spLocks noChangeArrowheads="1"/>
            </p:cNvSpPr>
            <p:nvPr/>
          </p:nvSpPr>
          <p:spPr bwMode="auto">
            <a:xfrm>
              <a:off x="3208338" y="1631950"/>
              <a:ext cx="884237" cy="882650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7" name="组合 2"/>
          <p:cNvGrpSpPr/>
          <p:nvPr/>
        </p:nvGrpSpPr>
        <p:grpSpPr>
          <a:xfrm>
            <a:off x="6735234" y="2176992"/>
            <a:ext cx="1183217" cy="1176867"/>
            <a:chOff x="5051425" y="1631950"/>
            <a:chExt cx="887413" cy="882650"/>
          </a:xfrm>
        </p:grpSpPr>
        <p:sp>
          <p:nvSpPr>
            <p:cNvPr id="28" name="Oval 7"/>
            <p:cNvSpPr>
              <a:spLocks noChangeArrowheads="1"/>
            </p:cNvSpPr>
            <p:nvPr/>
          </p:nvSpPr>
          <p:spPr bwMode="auto">
            <a:xfrm>
              <a:off x="5165931" y="1746250"/>
              <a:ext cx="655226" cy="654050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9" name="Oval 8"/>
            <p:cNvSpPr>
              <a:spLocks noChangeArrowheads="1"/>
            </p:cNvSpPr>
            <p:nvPr/>
          </p:nvSpPr>
          <p:spPr bwMode="auto">
            <a:xfrm>
              <a:off x="5051425" y="1631950"/>
              <a:ext cx="887413" cy="882650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30" name="组合 39"/>
          <p:cNvGrpSpPr/>
          <p:nvPr/>
        </p:nvGrpSpPr>
        <p:grpSpPr>
          <a:xfrm>
            <a:off x="4277785" y="4632326"/>
            <a:ext cx="1178983" cy="1181100"/>
            <a:chOff x="3208338" y="3473450"/>
            <a:chExt cx="884237" cy="885825"/>
          </a:xfrm>
        </p:grpSpPr>
        <p:sp>
          <p:nvSpPr>
            <p:cNvPr id="31" name="Oval 7"/>
            <p:cNvSpPr>
              <a:spLocks noChangeArrowheads="1"/>
            </p:cNvSpPr>
            <p:nvPr/>
          </p:nvSpPr>
          <p:spPr bwMode="auto">
            <a:xfrm>
              <a:off x="3322843" y="3589337"/>
              <a:ext cx="655226" cy="654050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2" name="Oval 9"/>
            <p:cNvSpPr>
              <a:spLocks noChangeArrowheads="1"/>
            </p:cNvSpPr>
            <p:nvPr/>
          </p:nvSpPr>
          <p:spPr bwMode="auto">
            <a:xfrm>
              <a:off x="3208338" y="3473450"/>
              <a:ext cx="884237" cy="885825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33" name="Text Box 10"/>
          <p:cNvSpPr txBox="1">
            <a:spLocks noChangeArrowheads="1"/>
          </p:cNvSpPr>
          <p:nvPr/>
        </p:nvSpPr>
        <p:spPr bwMode="auto">
          <a:xfrm>
            <a:off x="4685688" y="2435225"/>
            <a:ext cx="367408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733" dirty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zh-CN" sz="373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4" name="Text Box 11"/>
          <p:cNvSpPr txBox="1">
            <a:spLocks noChangeArrowheads="1"/>
          </p:cNvSpPr>
          <p:nvPr/>
        </p:nvSpPr>
        <p:spPr bwMode="auto">
          <a:xfrm>
            <a:off x="7044268" y="2378076"/>
            <a:ext cx="613833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733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zh-CN" sz="373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5" name="Text Box 12"/>
          <p:cNvSpPr txBox="1">
            <a:spLocks noChangeArrowheads="1"/>
          </p:cNvSpPr>
          <p:nvPr/>
        </p:nvSpPr>
        <p:spPr bwMode="auto">
          <a:xfrm>
            <a:off x="4651481" y="4873625"/>
            <a:ext cx="437940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733" dirty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zh-CN" sz="373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6" name="Text Box 13"/>
          <p:cNvSpPr txBox="1">
            <a:spLocks noChangeArrowheads="1"/>
          </p:cNvSpPr>
          <p:nvPr/>
        </p:nvSpPr>
        <p:spPr bwMode="auto">
          <a:xfrm>
            <a:off x="7112969" y="4873625"/>
            <a:ext cx="423513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733" dirty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zh-CN" sz="373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445536" y="570522"/>
            <a:ext cx="1723549" cy="40011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2000" b="1" dirty="0" smtClean="0">
                <a:solidFill>
                  <a:srgbClr val="139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2000" b="1" dirty="0">
              <a:solidFill>
                <a:srgbClr val="1399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 37"/>
          <p:cNvGrpSpPr/>
          <p:nvPr/>
        </p:nvGrpSpPr>
        <p:grpSpPr>
          <a:xfrm>
            <a:off x="95483" y="144629"/>
            <a:ext cx="1539173" cy="1137611"/>
            <a:chOff x="1295467" y="1892829"/>
            <a:chExt cx="3727357" cy="2754909"/>
          </a:xfrm>
        </p:grpSpPr>
        <p:sp>
          <p:nvSpPr>
            <p:cNvPr id="39" name="椭圆 38"/>
            <p:cNvSpPr/>
            <p:nvPr/>
          </p:nvSpPr>
          <p:spPr>
            <a:xfrm>
              <a:off x="3023659" y="3427943"/>
              <a:ext cx="1219795" cy="12197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108692"/>
                  </a:gs>
                  <a:gs pos="0">
                    <a:srgbClr val="16B2C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871531" y="1892829"/>
              <a:ext cx="2107771" cy="2107771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89A13D"/>
                  </a:gs>
                  <a:gs pos="0">
                    <a:srgbClr val="B2D138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295467" y="2852936"/>
              <a:ext cx="838232" cy="838232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4559829" y="2468893"/>
              <a:ext cx="462995" cy="4629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7609" y="2877943"/>
              <a:ext cx="1100000" cy="1100000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4" name="TextBox 3"/>
            <p:cNvSpPr txBox="1"/>
            <p:nvPr/>
          </p:nvSpPr>
          <p:spPr>
            <a:xfrm>
              <a:off x="3119669" y="2956019"/>
              <a:ext cx="12158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160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17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9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0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4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nodeType="withEffect" p14:presetBounceEnd="66667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3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4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grpId="0" nodeType="withEffect" p14:presetBounceEnd="66667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7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8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7" grpId="0"/>
          <p:bldP spid="18" grpId="0"/>
          <p:bldP spid="19" grpId="0"/>
          <p:bldP spid="20" grpId="0"/>
          <p:bldP spid="33" grpId="0"/>
          <p:bldP spid="33" grpId="1"/>
          <p:bldP spid="34" grpId="0"/>
          <p:bldP spid="34" grpId="1"/>
          <p:bldP spid="35" grpId="0"/>
          <p:bldP spid="35" grpId="1"/>
          <p:bldP spid="36" grpId="0"/>
          <p:bldP spid="36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17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7" grpId="0"/>
          <p:bldP spid="18" grpId="0"/>
          <p:bldP spid="19" grpId="0"/>
          <p:bldP spid="20" grpId="0"/>
          <p:bldP spid="33" grpId="0"/>
          <p:bldP spid="33" grpId="1"/>
          <p:bldP spid="34" grpId="0"/>
          <p:bldP spid="34" grpId="1"/>
          <p:bldP spid="35" grpId="0"/>
          <p:bldP spid="35" grpId="1"/>
          <p:bldP spid="36" grpId="0"/>
          <p:bldP spid="36" grpId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4853849" y="2068105"/>
            <a:ext cx="1103717" cy="1103717"/>
          </a:xfrm>
          <a:prstGeom prst="ellipse">
            <a:avLst/>
          </a:prstGeom>
          <a:gradFill flip="none" rotWithShape="1">
            <a:gsLst>
              <a:gs pos="90000">
                <a:srgbClr val="E33F24"/>
              </a:gs>
              <a:gs pos="30000">
                <a:srgbClr val="F26434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E33F24"/>
                </a:gs>
                <a:gs pos="100000">
                  <a:srgbClr val="F26434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4" name="TextBox 18"/>
          <p:cNvSpPr txBox="1"/>
          <p:nvPr/>
        </p:nvSpPr>
        <p:spPr>
          <a:xfrm>
            <a:off x="5141585" y="2148040"/>
            <a:ext cx="551753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sz="5333" dirty="0"/>
              <a:t>0</a:t>
            </a:r>
            <a:endParaRPr lang="zh-CN" altLang="en-US" sz="5333" dirty="0"/>
          </a:p>
        </p:txBody>
      </p:sp>
      <p:sp>
        <p:nvSpPr>
          <p:cNvPr id="15" name="椭圆 14"/>
          <p:cNvSpPr/>
          <p:nvPr/>
        </p:nvSpPr>
        <p:spPr>
          <a:xfrm>
            <a:off x="6479449" y="2068105"/>
            <a:ext cx="1103717" cy="1103717"/>
          </a:xfrm>
          <a:prstGeom prst="ellipse">
            <a:avLst/>
          </a:prstGeom>
          <a:gradFill flip="none" rotWithShape="1">
            <a:gsLst>
              <a:gs pos="90000">
                <a:srgbClr val="89A13D"/>
              </a:gs>
              <a:gs pos="30000">
                <a:srgbClr val="B2D138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89A13D"/>
                </a:gs>
                <a:gs pos="100000">
                  <a:srgbClr val="B2D138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6" name="TextBox 21"/>
          <p:cNvSpPr txBox="1"/>
          <p:nvPr/>
        </p:nvSpPr>
        <p:spPr>
          <a:xfrm>
            <a:off x="6725775" y="2148040"/>
            <a:ext cx="527710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sz="5333" dirty="0" smtClean="0"/>
              <a:t>2</a:t>
            </a:r>
            <a:endParaRPr lang="zh-CN" altLang="en-US" sz="5333" dirty="0"/>
          </a:p>
        </p:txBody>
      </p:sp>
      <p:sp>
        <p:nvSpPr>
          <p:cNvPr id="17" name="椭圆 16"/>
          <p:cNvSpPr/>
          <p:nvPr/>
        </p:nvSpPr>
        <p:spPr>
          <a:xfrm>
            <a:off x="8110017" y="2068105"/>
            <a:ext cx="1103717" cy="1103717"/>
          </a:xfrm>
          <a:prstGeom prst="ellipse">
            <a:avLst/>
          </a:prstGeom>
          <a:gradFill flip="none" rotWithShape="1">
            <a:gsLst>
              <a:gs pos="90000">
                <a:srgbClr val="108692"/>
              </a:gs>
              <a:gs pos="30000">
                <a:srgbClr val="16B2C1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08692"/>
                </a:gs>
                <a:gs pos="100000">
                  <a:srgbClr val="16B2C1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8" name="TextBox 24"/>
          <p:cNvSpPr txBox="1"/>
          <p:nvPr/>
        </p:nvSpPr>
        <p:spPr>
          <a:xfrm>
            <a:off x="8398823" y="2148040"/>
            <a:ext cx="551754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sz="5333" dirty="0" smtClean="0"/>
              <a:t>0</a:t>
            </a:r>
            <a:endParaRPr lang="zh-CN" altLang="en-US" sz="5333" dirty="0"/>
          </a:p>
        </p:txBody>
      </p:sp>
      <p:sp>
        <p:nvSpPr>
          <p:cNvPr id="21" name="椭圆 20"/>
          <p:cNvSpPr/>
          <p:nvPr/>
        </p:nvSpPr>
        <p:spPr>
          <a:xfrm>
            <a:off x="3228249" y="2068105"/>
            <a:ext cx="1103717" cy="1103717"/>
          </a:xfrm>
          <a:prstGeom prst="ellipse">
            <a:avLst/>
          </a:prstGeom>
          <a:gradFill flip="none" rotWithShape="1">
            <a:gsLst>
              <a:gs pos="90000">
                <a:srgbClr val="138F81"/>
              </a:gs>
              <a:gs pos="30000">
                <a:srgbClr val="19BAA9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38F81"/>
                </a:gs>
                <a:gs pos="100000">
                  <a:srgbClr val="19BAA9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3516253" y="2148040"/>
            <a:ext cx="527709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333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533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-912779" y="4485117"/>
            <a:ext cx="3264363" cy="3264363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927648" y="5733256"/>
            <a:ext cx="2112235" cy="2112235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643420" y="4965171"/>
            <a:ext cx="584357" cy="584357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0416480" y="4293096"/>
            <a:ext cx="3168352" cy="3168352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748939" y="4962259"/>
            <a:ext cx="3183733" cy="3183733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9936427" y="4581128"/>
            <a:ext cx="1248139" cy="1248139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8208234" y="5896835"/>
            <a:ext cx="2140676" cy="2140676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7388804" y="-1718121"/>
            <a:ext cx="3264363" cy="3264363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1052740" y="1425508"/>
            <a:ext cx="2112235" cy="2112235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10768512" y="657423"/>
            <a:ext cx="584357" cy="584357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115494" y="-2160640"/>
            <a:ext cx="3168352" cy="3168352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-1832292" y="348790"/>
            <a:ext cx="3183733" cy="3183733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635441" y="-1872608"/>
            <a:ext cx="1248139" cy="1248139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1907248" y="-556901"/>
            <a:ext cx="2140676" cy="2140676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872362" y="3222972"/>
            <a:ext cx="6826230" cy="1046954"/>
          </a:xfrm>
          <a:prstGeom prst="rect">
            <a:avLst/>
          </a:prstGeom>
          <a:noFill/>
        </p:spPr>
        <p:txBody>
          <a:bodyPr wrap="square" lIns="86411" tIns="43205" rIns="86411" bIns="43205" rtlCol="0">
            <a:spAutoFit/>
          </a:bodyPr>
          <a:lstStyle/>
          <a:p>
            <a:pPr algn="dist"/>
            <a:r>
              <a:rPr lang="en-US" altLang="zh-CN" sz="6200" dirty="0">
                <a:solidFill>
                  <a:srgbClr val="1399A6"/>
                </a:solidFill>
                <a:cs typeface="+mn-ea"/>
                <a:sym typeface="+mn-lt"/>
              </a:rPr>
              <a:t>RANPINTANG</a:t>
            </a:r>
            <a:endParaRPr lang="zh-CN" altLang="en-US" sz="6200" dirty="0">
              <a:solidFill>
                <a:srgbClr val="1399A6"/>
              </a:solidFill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22301" y="4140106"/>
            <a:ext cx="4326352" cy="552558"/>
          </a:xfrm>
          <a:prstGeom prst="rect">
            <a:avLst/>
          </a:prstGeom>
          <a:noFill/>
        </p:spPr>
        <p:txBody>
          <a:bodyPr wrap="square" lIns="86411" tIns="43205" rIns="86411" bIns="43205" rtlCol="0">
            <a:spAutoFit/>
          </a:bodyPr>
          <a:lstStyle/>
          <a:p>
            <a:pPr algn="dist">
              <a:spcBef>
                <a:spcPct val="0"/>
              </a:spcBef>
              <a:spcAft>
                <a:spcPct val="0"/>
              </a:spcAft>
              <a:buFont typeface="Arial" pitchFamily="34" charset="0"/>
              <a:defRPr/>
            </a:pPr>
            <a:r>
              <a:rPr lang="zh-CN" altLang="en-US" sz="3000" dirty="0">
                <a:solidFill>
                  <a:srgbClr val="1F2F50"/>
                </a:solidFill>
                <a:cs typeface="+mn-ea"/>
                <a:sym typeface="+mn-lt"/>
              </a:rPr>
              <a:t>燃品堂</a:t>
            </a:r>
            <a:r>
              <a:rPr lang="zh-CN" altLang="en-US" sz="3000" dirty="0" smtClean="0">
                <a:solidFill>
                  <a:srgbClr val="1F2F50"/>
                </a:solidFill>
                <a:cs typeface="+mn-ea"/>
                <a:sym typeface="+mn-lt"/>
              </a:rPr>
              <a:t>极致科技</a:t>
            </a:r>
            <a:endParaRPr lang="zh-CN" altLang="en-US" sz="3000" dirty="0">
              <a:solidFill>
                <a:srgbClr val="1F2F5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8508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1" dur="15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5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2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6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53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mp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0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7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74" dur="15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81" dur="150" fill="hold"/>
                                        <p:tgtEl>
                                          <p:spTgt spid="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mph" presetSubtype="0" autoRev="1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8" dur="150" fill="hold"/>
                                        <p:tgtEl>
                                          <p:spTgt spid="2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95" dur="150" fill="hold"/>
                                        <p:tgtEl>
                                          <p:spTgt spid="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02" dur="150" fill="hold"/>
                                        <p:tgtEl>
                                          <p:spTgt spid="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09" dur="150" fill="hold"/>
                                        <p:tgtEl>
                                          <p:spTgt spid="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16" dur="150" fill="hold"/>
                                        <p:tgtEl>
                                          <p:spTgt spid="3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23" dur="150" fill="hold"/>
                                        <p:tgtEl>
                                          <p:spTgt spid="3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30" dur="150" fill="hold"/>
                                        <p:tgtEl>
                                          <p:spTgt spid="4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6" presetClass="emph" presetSubtype="0" autoRev="1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37" dur="150" fill="hold"/>
                                        <p:tgtEl>
                                          <p:spTgt spid="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44" dur="150" fill="hold"/>
                                        <p:tgtEl>
                                          <p:spTgt spid="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51" dur="150" fill="hold"/>
                                        <p:tgtEl>
                                          <p:spTgt spid="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58" dur="150" fill="hold"/>
                                        <p:tgtEl>
                                          <p:spTgt spid="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/>
      <p:bldP spid="14" grpId="1"/>
      <p:bldP spid="15" grpId="0" animBg="1"/>
      <p:bldP spid="15" grpId="1" animBg="1"/>
      <p:bldP spid="16" grpId="0"/>
      <p:bldP spid="16" grpId="1"/>
      <p:bldP spid="17" grpId="0" animBg="1"/>
      <p:bldP spid="17" grpId="1" animBg="1"/>
      <p:bldP spid="18" grpId="0"/>
      <p:bldP spid="18" grpId="1"/>
      <p:bldP spid="21" grpId="0" animBg="1"/>
      <p:bldP spid="21" grpId="1" animBg="1"/>
      <p:bldP spid="22" grpId="0"/>
      <p:bldP spid="22" grpId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4221" y="4565421"/>
            <a:ext cx="69201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燃品堂</a:t>
            </a:r>
            <a:r>
              <a:rPr lang="en-US" altLang="zh-CN" dirty="0" smtClean="0"/>
              <a:t>PPT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374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工作同步\优品\PPT\★ 开店\店铺推广\★ 公众号\04 公众号广宣\7.9 公号推文广宣\燃品堂通用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21938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431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023659" y="3427943"/>
            <a:ext cx="1219795" cy="1219795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1871531" y="1892829"/>
            <a:ext cx="2107771" cy="2107771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-1104800" y="5157192"/>
            <a:ext cx="2772568" cy="2772568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1295467" y="2852936"/>
            <a:ext cx="838232" cy="838232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9936427" y="5992847"/>
            <a:ext cx="1728192" cy="1728192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559829" y="2468893"/>
            <a:ext cx="462995" cy="462995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3177609" y="2877943"/>
            <a:ext cx="1100000" cy="1100000"/>
          </a:xfrm>
          <a:prstGeom prst="ellipse">
            <a:avLst/>
          </a:prstGeom>
          <a:gradFill flip="none" rotWithShape="1">
            <a:gsLst>
              <a:gs pos="90000">
                <a:srgbClr val="138F81"/>
              </a:gs>
              <a:gs pos="30000">
                <a:srgbClr val="19BAA9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38F81"/>
                </a:gs>
                <a:gs pos="100000">
                  <a:srgbClr val="19BAA9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9" name="TextBox 3"/>
          <p:cNvSpPr txBox="1"/>
          <p:nvPr/>
        </p:nvSpPr>
        <p:spPr>
          <a:xfrm>
            <a:off x="3119669" y="2956019"/>
            <a:ext cx="1215880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333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6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1495549" y="6405331"/>
            <a:ext cx="1153120" cy="1153120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cxnSp>
        <p:nvCxnSpPr>
          <p:cNvPr id="17" name="直接连接符 14"/>
          <p:cNvCxnSpPr/>
          <p:nvPr/>
        </p:nvCxnSpPr>
        <p:spPr>
          <a:xfrm>
            <a:off x="5249264" y="3207463"/>
            <a:ext cx="431472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5287364" y="2416616"/>
            <a:ext cx="3570208" cy="769441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4400" b="1" dirty="0">
                <a:solidFill>
                  <a:srgbClr val="16A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9" name="矩形 18"/>
          <p:cNvSpPr/>
          <p:nvPr/>
        </p:nvSpPr>
        <p:spPr>
          <a:xfrm>
            <a:off x="5296863" y="3393570"/>
            <a:ext cx="1749197" cy="47538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89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添加标题</a:t>
            </a:r>
            <a:endParaRPr lang="zh-CN" altLang="en-US" sz="2489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516689" y="3372163"/>
            <a:ext cx="1749197" cy="47538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89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5296863" y="3811671"/>
            <a:ext cx="1749197" cy="47538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89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7516689" y="3790263"/>
            <a:ext cx="1749197" cy="47538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89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86572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1" dur="1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5" dur="15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2" dur="1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6" dur="15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3" dur="15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0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67" dur="15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250"/>
                            </p:stCondLst>
                            <p:childTnLst>
                              <p:par>
                                <p:cTn id="7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/>
      <p:bldP spid="9" grpId="1"/>
      <p:bldP spid="10" grpId="0" animBg="1"/>
      <p:bldP spid="10" grpId="1" animBg="1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35313" y="1932324"/>
            <a:ext cx="3404016" cy="97295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489" dirty="0" smtClean="0">
                <a:solidFill>
                  <a:srgbClr val="1399A6"/>
                </a:solidFill>
                <a:latin typeface="微软雅黑" pitchFamily="34" charset="-122"/>
              </a:rPr>
              <a:t>添加标题</a:t>
            </a:r>
            <a:endParaRPr lang="en-US" altLang="zh-CN" sz="2489" dirty="0" smtClean="0">
              <a:solidFill>
                <a:srgbClr val="1399A6"/>
              </a:solidFill>
              <a:latin typeface="微软雅黑" pitchFamily="34" charset="-122"/>
            </a:endParaRPr>
          </a:p>
          <a:p>
            <a:pPr>
              <a:spcBef>
                <a:spcPts val="1000"/>
              </a:spcBef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处添加详细文本描述，建议与标题相关并符合整体语言风格，语言描述尽量简洁生动。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7237641" y="3271720"/>
            <a:ext cx="3404016" cy="84471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489" dirty="0" smtClean="0">
                <a:solidFill>
                  <a:srgbClr val="ABC939"/>
                </a:solidFill>
                <a:latin typeface="微软雅黑" pitchFamily="34" charset="-122"/>
              </a:rPr>
              <a:t>添加标题</a:t>
            </a:r>
            <a:endParaRPr lang="en-US" altLang="zh-CN" sz="2489" dirty="0" smtClean="0">
              <a:solidFill>
                <a:srgbClr val="ABC939"/>
              </a:solidFill>
              <a:latin typeface="微软雅黑" pitchFamily="34" charset="-122"/>
            </a:endParaRPr>
          </a:p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</a:rPr>
              <a:t>此</a:t>
            </a: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</a:rPr>
              <a:t>处添加详细文本描述，建议与标题相关并符合整体语言风格，语言描述尽量简洁生动。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237641" y="4568028"/>
            <a:ext cx="3404016" cy="84471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489" dirty="0" smtClean="0">
                <a:solidFill>
                  <a:srgbClr val="EA4F2B"/>
                </a:solidFill>
                <a:latin typeface="微软雅黑" pitchFamily="34" charset="-122"/>
              </a:rPr>
              <a:t>添加标题</a:t>
            </a:r>
            <a:endParaRPr lang="en-US" altLang="zh-CN" sz="2489" dirty="0" smtClean="0">
              <a:solidFill>
                <a:srgbClr val="EA4F2B"/>
              </a:solidFill>
              <a:latin typeface="微软雅黑" pitchFamily="34" charset="-122"/>
            </a:endParaRPr>
          </a:p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</a:rPr>
              <a:t>此</a:t>
            </a: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</a:rPr>
              <a:t>处添加详细文本描述，建议与标题相关并符合整体语言风格，语言描述尽量简洁生动。</a:t>
            </a:r>
          </a:p>
        </p:txBody>
      </p:sp>
      <p:cxnSp>
        <p:nvCxnSpPr>
          <p:cNvPr id="5" name="直接连接符 29"/>
          <p:cNvCxnSpPr/>
          <p:nvPr/>
        </p:nvCxnSpPr>
        <p:spPr>
          <a:xfrm>
            <a:off x="6400797" y="2976663"/>
            <a:ext cx="4064507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6" name="直接连接符 30"/>
          <p:cNvCxnSpPr/>
          <p:nvPr/>
        </p:nvCxnSpPr>
        <p:spPr>
          <a:xfrm>
            <a:off x="6400050" y="4390635"/>
            <a:ext cx="4065255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7" name="组合 31"/>
          <p:cNvGrpSpPr/>
          <p:nvPr/>
        </p:nvGrpSpPr>
        <p:grpSpPr>
          <a:xfrm>
            <a:off x="1290280" y="1621206"/>
            <a:ext cx="4618429" cy="4082911"/>
            <a:chOff x="512440" y="949532"/>
            <a:chExt cx="3771528" cy="3334209"/>
          </a:xfrm>
        </p:grpSpPr>
        <p:pic>
          <p:nvPicPr>
            <p:cNvPr id="8" name="Picture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78"/>
            <a:stretch/>
          </p:blipFill>
          <p:spPr>
            <a:xfrm>
              <a:off x="512440" y="949532"/>
              <a:ext cx="3771528" cy="3334209"/>
            </a:xfrm>
            <a:prstGeom prst="rect">
              <a:avLst/>
            </a:prstGeom>
            <a:effectLst>
              <a:reflection blurRad="6350" endPos="14000" dir="5400000" sy="-100000" algn="bl" rotWithShape="0"/>
            </a:effec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08144" y="1156746"/>
              <a:ext cx="3374655" cy="2155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透明"/>
            <p:cNvSpPr>
              <a:spLocks/>
            </p:cNvSpPr>
            <p:nvPr/>
          </p:nvSpPr>
          <p:spPr bwMode="auto">
            <a:xfrm>
              <a:off x="2343885" y="1156746"/>
              <a:ext cx="1738915" cy="2176456"/>
            </a:xfrm>
            <a:custGeom>
              <a:avLst/>
              <a:gdLst>
                <a:gd name="T0" fmla="*/ 1682 w 1682"/>
                <a:gd name="T1" fmla="*/ 0 h 2069"/>
                <a:gd name="T2" fmla="*/ 789 w 1682"/>
                <a:gd name="T3" fmla="*/ 0 h 2069"/>
                <a:gd name="T4" fmla="*/ 0 w 1682"/>
                <a:gd name="T5" fmla="*/ 2069 h 2069"/>
                <a:gd name="T6" fmla="*/ 1682 w 1682"/>
                <a:gd name="T7" fmla="*/ 2069 h 2069"/>
                <a:gd name="T8" fmla="*/ 1682 w 1682"/>
                <a:gd name="T9" fmla="*/ 0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2" h="2069">
                  <a:moveTo>
                    <a:pt x="1682" y="0"/>
                  </a:moveTo>
                  <a:lnTo>
                    <a:pt x="789" y="0"/>
                  </a:lnTo>
                  <a:lnTo>
                    <a:pt x="0" y="2069"/>
                  </a:lnTo>
                  <a:lnTo>
                    <a:pt x="1682" y="2069"/>
                  </a:lnTo>
                  <a:lnTo>
                    <a:pt x="168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2300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/>
            </a:p>
          </p:txBody>
        </p:sp>
      </p:grpSp>
      <p:grpSp>
        <p:nvGrpSpPr>
          <p:cNvPr id="11" name="组合 35"/>
          <p:cNvGrpSpPr/>
          <p:nvPr/>
        </p:nvGrpSpPr>
        <p:grpSpPr>
          <a:xfrm>
            <a:off x="6349598" y="1978786"/>
            <a:ext cx="734055" cy="734055"/>
            <a:chOff x="4499992" y="267494"/>
            <a:chExt cx="599448" cy="599448"/>
          </a:xfrm>
        </p:grpSpPr>
        <p:grpSp>
          <p:nvGrpSpPr>
            <p:cNvPr id="12" name="组合 36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67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1399A6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67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13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28" tIns="45715" rIns="91428" bIns="45715" numCol="1" anchor="t" anchorCtr="0" compatLnSpc="1">
              <a:prstTxWarp prst="textNoShape">
                <a:avLst/>
              </a:prstTxWarp>
            </a:bodyPr>
            <a:lstStyle/>
            <a:p>
              <a:endParaRPr lang="en-US" sz="2489" dirty="0"/>
            </a:p>
          </p:txBody>
        </p:sp>
      </p:grpSp>
      <p:grpSp>
        <p:nvGrpSpPr>
          <p:cNvPr id="16" name="组合 40"/>
          <p:cNvGrpSpPr/>
          <p:nvPr/>
        </p:nvGrpSpPr>
        <p:grpSpPr>
          <a:xfrm>
            <a:off x="6368493" y="3271719"/>
            <a:ext cx="734055" cy="734055"/>
            <a:chOff x="5418452" y="307702"/>
            <a:chExt cx="599448" cy="599448"/>
          </a:xfrm>
        </p:grpSpPr>
        <p:grpSp>
          <p:nvGrpSpPr>
            <p:cNvPr id="17" name="组合 41"/>
            <p:cNvGrpSpPr/>
            <p:nvPr/>
          </p:nvGrpSpPr>
          <p:grpSpPr>
            <a:xfrm>
              <a:off x="5418452" y="307702"/>
              <a:ext cx="599448" cy="599448"/>
              <a:chOff x="4131160" y="713581"/>
              <a:chExt cx="881684" cy="881684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67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ABC939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67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18" name="Freeform 72"/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28" tIns="45715" rIns="91428" bIns="45715" numCol="1" anchor="t" anchorCtr="0" compatLnSpc="1">
              <a:prstTxWarp prst="textNoShape">
                <a:avLst/>
              </a:prstTxWarp>
            </a:bodyPr>
            <a:lstStyle/>
            <a:p>
              <a:endParaRPr lang="en-US" sz="2489" dirty="0"/>
            </a:p>
          </p:txBody>
        </p:sp>
      </p:grpSp>
      <p:grpSp>
        <p:nvGrpSpPr>
          <p:cNvPr id="21" name="组合 45"/>
          <p:cNvGrpSpPr/>
          <p:nvPr/>
        </p:nvGrpSpPr>
        <p:grpSpPr>
          <a:xfrm>
            <a:off x="6390234" y="4542381"/>
            <a:ext cx="734055" cy="734055"/>
            <a:chOff x="6516216" y="334289"/>
            <a:chExt cx="599448" cy="599448"/>
          </a:xfrm>
        </p:grpSpPr>
        <p:grpSp>
          <p:nvGrpSpPr>
            <p:cNvPr id="22" name="组合 46"/>
            <p:cNvGrpSpPr/>
            <p:nvPr/>
          </p:nvGrpSpPr>
          <p:grpSpPr>
            <a:xfrm>
              <a:off x="6516216" y="334289"/>
              <a:ext cx="599448" cy="599448"/>
              <a:chOff x="4131160" y="713581"/>
              <a:chExt cx="881684" cy="881684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67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EA4F2B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67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23" name="Freeform 13"/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28" tIns="45715" rIns="91428" bIns="45715" numCol="1" anchor="t" anchorCtr="0" compatLnSpc="1">
              <a:prstTxWarp prst="textNoShape">
                <a:avLst/>
              </a:prstTxWarp>
            </a:bodyPr>
            <a:lstStyle/>
            <a:p>
              <a:endParaRPr lang="en-US" sz="2489" dirty="0"/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171097" y="182929"/>
            <a:ext cx="1358833" cy="1004321"/>
            <a:chOff x="1295467" y="1892829"/>
            <a:chExt cx="3727357" cy="2754909"/>
          </a:xfrm>
        </p:grpSpPr>
        <p:sp>
          <p:nvSpPr>
            <p:cNvPr id="26" name="椭圆 25"/>
            <p:cNvSpPr/>
            <p:nvPr/>
          </p:nvSpPr>
          <p:spPr>
            <a:xfrm>
              <a:off x="3023659" y="3427943"/>
              <a:ext cx="1219795" cy="12197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108692"/>
                  </a:gs>
                  <a:gs pos="0">
                    <a:srgbClr val="16B2C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871531" y="1892829"/>
              <a:ext cx="2107771" cy="2107771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89A13D"/>
                  </a:gs>
                  <a:gs pos="0">
                    <a:srgbClr val="B2D138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1295467" y="2852936"/>
              <a:ext cx="838232" cy="838232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559829" y="2468893"/>
              <a:ext cx="462995" cy="4629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177609" y="2877943"/>
              <a:ext cx="1100000" cy="1100000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1" name="TextBox 3"/>
            <p:cNvSpPr txBox="1"/>
            <p:nvPr/>
          </p:nvSpPr>
          <p:spPr>
            <a:xfrm>
              <a:off x="3119669" y="2956018"/>
              <a:ext cx="1215879" cy="928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445536" y="570522"/>
            <a:ext cx="1723549" cy="40011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2000" b="1" dirty="0">
                <a:solidFill>
                  <a:srgbClr val="16A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3112941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4"/>
          <p:cNvSpPr>
            <a:spLocks/>
          </p:cNvSpPr>
          <p:nvPr/>
        </p:nvSpPr>
        <p:spPr bwMode="auto">
          <a:xfrm>
            <a:off x="4295051" y="1983040"/>
            <a:ext cx="939800" cy="275167"/>
          </a:xfrm>
          <a:custGeom>
            <a:avLst/>
            <a:gdLst>
              <a:gd name="T0" fmla="*/ 444 w 444"/>
              <a:gd name="T1" fmla="*/ 130 h 130"/>
              <a:gd name="T2" fmla="*/ 444 w 444"/>
              <a:gd name="T3" fmla="*/ 0 h 130"/>
              <a:gd name="T4" fmla="*/ 0 w 444"/>
              <a:gd name="T5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4" h="130">
                <a:moveTo>
                  <a:pt x="444" y="130"/>
                </a:moveTo>
                <a:lnTo>
                  <a:pt x="444" y="0"/>
                </a:lnTo>
                <a:lnTo>
                  <a:pt x="0" y="0"/>
                </a:lnTo>
              </a:path>
            </a:pathLst>
          </a:cu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" name="Freeform 35"/>
          <p:cNvSpPr>
            <a:spLocks/>
          </p:cNvSpPr>
          <p:nvPr/>
        </p:nvSpPr>
        <p:spPr bwMode="auto">
          <a:xfrm>
            <a:off x="6625502" y="1983040"/>
            <a:ext cx="905933" cy="425449"/>
          </a:xfrm>
          <a:custGeom>
            <a:avLst/>
            <a:gdLst>
              <a:gd name="T0" fmla="*/ 0 w 428"/>
              <a:gd name="T1" fmla="*/ 201 h 201"/>
              <a:gd name="T2" fmla="*/ 0 w 428"/>
              <a:gd name="T3" fmla="*/ 0 h 201"/>
              <a:gd name="T4" fmla="*/ 428 w 428"/>
              <a:gd name="T5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8" h="201">
                <a:moveTo>
                  <a:pt x="0" y="201"/>
                </a:moveTo>
                <a:lnTo>
                  <a:pt x="0" y="0"/>
                </a:lnTo>
                <a:lnTo>
                  <a:pt x="428" y="0"/>
                </a:lnTo>
              </a:path>
            </a:pathLst>
          </a:cu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" name="Freeform 36"/>
          <p:cNvSpPr>
            <a:spLocks/>
          </p:cNvSpPr>
          <p:nvPr/>
        </p:nvSpPr>
        <p:spPr bwMode="auto">
          <a:xfrm>
            <a:off x="8566485" y="2933422"/>
            <a:ext cx="1792817" cy="651933"/>
          </a:xfrm>
          <a:custGeom>
            <a:avLst/>
            <a:gdLst>
              <a:gd name="T0" fmla="*/ 0 w 847"/>
              <a:gd name="T1" fmla="*/ 308 h 308"/>
              <a:gd name="T2" fmla="*/ 0 w 847"/>
              <a:gd name="T3" fmla="*/ 0 h 308"/>
              <a:gd name="T4" fmla="*/ 847 w 847"/>
              <a:gd name="T5" fmla="*/ 0 h 308"/>
              <a:gd name="T6" fmla="*/ 847 w 847"/>
              <a:gd name="T7" fmla="*/ 10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7" h="308">
                <a:moveTo>
                  <a:pt x="0" y="308"/>
                </a:moveTo>
                <a:lnTo>
                  <a:pt x="0" y="0"/>
                </a:lnTo>
                <a:lnTo>
                  <a:pt x="847" y="0"/>
                </a:lnTo>
                <a:lnTo>
                  <a:pt x="847" y="105"/>
                </a:lnTo>
              </a:path>
            </a:pathLst>
          </a:cu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" name="Freeform 37"/>
          <p:cNvSpPr>
            <a:spLocks/>
          </p:cNvSpPr>
          <p:nvPr/>
        </p:nvSpPr>
        <p:spPr bwMode="auto">
          <a:xfrm>
            <a:off x="1901102" y="2933422"/>
            <a:ext cx="1972733" cy="323851"/>
          </a:xfrm>
          <a:custGeom>
            <a:avLst/>
            <a:gdLst>
              <a:gd name="T0" fmla="*/ 932 w 932"/>
              <a:gd name="T1" fmla="*/ 153 h 153"/>
              <a:gd name="T2" fmla="*/ 932 w 932"/>
              <a:gd name="T3" fmla="*/ 0 h 153"/>
              <a:gd name="T4" fmla="*/ 0 w 932"/>
              <a:gd name="T5" fmla="*/ 0 h 153"/>
              <a:gd name="T6" fmla="*/ 0 w 932"/>
              <a:gd name="T7" fmla="*/ 10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2" h="153">
                <a:moveTo>
                  <a:pt x="932" y="153"/>
                </a:moveTo>
                <a:lnTo>
                  <a:pt x="932" y="0"/>
                </a:lnTo>
                <a:lnTo>
                  <a:pt x="0" y="0"/>
                </a:lnTo>
                <a:lnTo>
                  <a:pt x="0" y="105"/>
                </a:lnTo>
              </a:path>
            </a:pathLst>
          </a:cu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6" name="Freeform 38"/>
          <p:cNvSpPr>
            <a:spLocks/>
          </p:cNvSpPr>
          <p:nvPr/>
        </p:nvSpPr>
        <p:spPr bwMode="auto">
          <a:xfrm>
            <a:off x="4153235" y="4935788"/>
            <a:ext cx="1318683" cy="594784"/>
          </a:xfrm>
          <a:custGeom>
            <a:avLst/>
            <a:gdLst>
              <a:gd name="T0" fmla="*/ 476 w 623"/>
              <a:gd name="T1" fmla="*/ 0 h 281"/>
              <a:gd name="T2" fmla="*/ 623 w 623"/>
              <a:gd name="T3" fmla="*/ 0 h 281"/>
              <a:gd name="T4" fmla="*/ 623 w 623"/>
              <a:gd name="T5" fmla="*/ 281 h 281"/>
              <a:gd name="T6" fmla="*/ 0 w 623"/>
              <a:gd name="T7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3" h="281">
                <a:moveTo>
                  <a:pt x="476" y="0"/>
                </a:moveTo>
                <a:lnTo>
                  <a:pt x="623" y="0"/>
                </a:lnTo>
                <a:lnTo>
                  <a:pt x="623" y="281"/>
                </a:lnTo>
                <a:lnTo>
                  <a:pt x="0" y="281"/>
                </a:lnTo>
              </a:path>
            </a:pathLst>
          </a:cu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7" name="Freeform 39"/>
          <p:cNvSpPr>
            <a:spLocks/>
          </p:cNvSpPr>
          <p:nvPr/>
        </p:nvSpPr>
        <p:spPr bwMode="auto">
          <a:xfrm>
            <a:off x="6195817" y="4499756"/>
            <a:ext cx="1543051" cy="1030817"/>
          </a:xfrm>
          <a:custGeom>
            <a:avLst/>
            <a:gdLst>
              <a:gd name="T0" fmla="*/ 159 w 729"/>
              <a:gd name="T1" fmla="*/ 0 h 487"/>
              <a:gd name="T2" fmla="*/ 0 w 729"/>
              <a:gd name="T3" fmla="*/ 0 h 487"/>
              <a:gd name="T4" fmla="*/ 0 w 729"/>
              <a:gd name="T5" fmla="*/ 487 h 487"/>
              <a:gd name="T6" fmla="*/ 729 w 729"/>
              <a:gd name="T7" fmla="*/ 487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9" h="487">
                <a:moveTo>
                  <a:pt x="159" y="0"/>
                </a:moveTo>
                <a:lnTo>
                  <a:pt x="0" y="0"/>
                </a:lnTo>
                <a:lnTo>
                  <a:pt x="0" y="487"/>
                </a:lnTo>
                <a:lnTo>
                  <a:pt x="729" y="487"/>
                </a:lnTo>
              </a:path>
            </a:pathLst>
          </a:cu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1468" y="3289022"/>
            <a:ext cx="2590800" cy="746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输入文字</a:t>
            </a:r>
          </a:p>
          <a:p>
            <a:pPr algn="ctr">
              <a:spcBef>
                <a:spcPts val="100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9" name="Rectangle 41"/>
          <p:cNvSpPr>
            <a:spLocks noChangeArrowheads="1"/>
          </p:cNvSpPr>
          <p:nvPr/>
        </p:nvSpPr>
        <p:spPr bwMode="auto">
          <a:xfrm>
            <a:off x="1634401" y="1536422"/>
            <a:ext cx="2590800" cy="93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输入文字</a:t>
            </a:r>
          </a:p>
          <a:p>
            <a:pPr algn="ctr">
              <a:spcBef>
                <a:spcPts val="1000"/>
              </a:spcBef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10" name="Rectangle 42"/>
          <p:cNvSpPr>
            <a:spLocks noChangeArrowheads="1"/>
          </p:cNvSpPr>
          <p:nvPr/>
        </p:nvSpPr>
        <p:spPr bwMode="auto">
          <a:xfrm>
            <a:off x="7578001" y="1536422"/>
            <a:ext cx="2590800" cy="746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输入文字</a:t>
            </a:r>
          </a:p>
          <a:p>
            <a:pPr algn="ctr">
              <a:spcBef>
                <a:spcPts val="100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1" name="Rectangle 43"/>
          <p:cNvSpPr>
            <a:spLocks noChangeArrowheads="1"/>
          </p:cNvSpPr>
          <p:nvPr/>
        </p:nvSpPr>
        <p:spPr bwMode="auto">
          <a:xfrm>
            <a:off x="9068135" y="3289022"/>
            <a:ext cx="2590800" cy="746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输入文字</a:t>
            </a:r>
          </a:p>
          <a:p>
            <a:pPr algn="ctr">
              <a:spcBef>
                <a:spcPts val="100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2" name="Rectangle 44"/>
          <p:cNvSpPr>
            <a:spLocks noChangeArrowheads="1"/>
          </p:cNvSpPr>
          <p:nvPr/>
        </p:nvSpPr>
        <p:spPr bwMode="auto">
          <a:xfrm>
            <a:off x="7855284" y="5050088"/>
            <a:ext cx="2590800" cy="746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输入文字</a:t>
            </a:r>
          </a:p>
          <a:p>
            <a:pPr algn="ctr">
              <a:spcBef>
                <a:spcPts val="100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3" name="Rectangle 45"/>
          <p:cNvSpPr>
            <a:spLocks noChangeArrowheads="1"/>
          </p:cNvSpPr>
          <p:nvPr/>
        </p:nvSpPr>
        <p:spPr bwMode="auto">
          <a:xfrm>
            <a:off x="1471417" y="5050088"/>
            <a:ext cx="2590800" cy="746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输入文字</a:t>
            </a:r>
          </a:p>
          <a:p>
            <a:pPr algn="ctr">
              <a:spcBef>
                <a:spcPts val="100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grpSp>
        <p:nvGrpSpPr>
          <p:cNvPr id="14" name="组合 1"/>
          <p:cNvGrpSpPr/>
          <p:nvPr/>
        </p:nvGrpSpPr>
        <p:grpSpPr>
          <a:xfrm>
            <a:off x="4396651" y="2258206"/>
            <a:ext cx="1670051" cy="1930400"/>
            <a:chOff x="3273425" y="1789113"/>
            <a:chExt cx="1252538" cy="1447800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3348038" y="1875357"/>
              <a:ext cx="1103312" cy="1275312"/>
            </a:xfrm>
            <a:custGeom>
              <a:avLst/>
              <a:gdLst>
                <a:gd name="T0" fmla="*/ 0 w 789"/>
                <a:gd name="T1" fmla="*/ 227 h 912"/>
                <a:gd name="T2" fmla="*/ 396 w 789"/>
                <a:gd name="T3" fmla="*/ 0 h 912"/>
                <a:gd name="T4" fmla="*/ 789 w 789"/>
                <a:gd name="T5" fmla="*/ 227 h 912"/>
                <a:gd name="T6" fmla="*/ 789 w 789"/>
                <a:gd name="T7" fmla="*/ 682 h 912"/>
                <a:gd name="T8" fmla="*/ 396 w 789"/>
                <a:gd name="T9" fmla="*/ 912 h 912"/>
                <a:gd name="T10" fmla="*/ 0 w 789"/>
                <a:gd name="T11" fmla="*/ 682 h 912"/>
                <a:gd name="T12" fmla="*/ 0 w 789"/>
                <a:gd name="T13" fmla="*/ 227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9" h="912">
                  <a:moveTo>
                    <a:pt x="0" y="227"/>
                  </a:moveTo>
                  <a:lnTo>
                    <a:pt x="396" y="0"/>
                  </a:lnTo>
                  <a:lnTo>
                    <a:pt x="789" y="227"/>
                  </a:lnTo>
                  <a:lnTo>
                    <a:pt x="789" y="682"/>
                  </a:lnTo>
                  <a:lnTo>
                    <a:pt x="396" y="912"/>
                  </a:lnTo>
                  <a:lnTo>
                    <a:pt x="0" y="682"/>
                  </a:lnTo>
                  <a:lnTo>
                    <a:pt x="0" y="227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3273425" y="1789113"/>
              <a:ext cx="1252538" cy="1447800"/>
            </a:xfrm>
            <a:custGeom>
              <a:avLst/>
              <a:gdLst>
                <a:gd name="T0" fmla="*/ 0 w 789"/>
                <a:gd name="T1" fmla="*/ 227 h 912"/>
                <a:gd name="T2" fmla="*/ 396 w 789"/>
                <a:gd name="T3" fmla="*/ 0 h 912"/>
                <a:gd name="T4" fmla="*/ 789 w 789"/>
                <a:gd name="T5" fmla="*/ 227 h 912"/>
                <a:gd name="T6" fmla="*/ 789 w 789"/>
                <a:gd name="T7" fmla="*/ 682 h 912"/>
                <a:gd name="T8" fmla="*/ 396 w 789"/>
                <a:gd name="T9" fmla="*/ 912 h 912"/>
                <a:gd name="T10" fmla="*/ 0 w 789"/>
                <a:gd name="T11" fmla="*/ 682 h 912"/>
                <a:gd name="T12" fmla="*/ 0 w 789"/>
                <a:gd name="T13" fmla="*/ 227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9" h="912">
                  <a:moveTo>
                    <a:pt x="0" y="227"/>
                  </a:moveTo>
                  <a:lnTo>
                    <a:pt x="396" y="0"/>
                  </a:lnTo>
                  <a:lnTo>
                    <a:pt x="789" y="227"/>
                  </a:lnTo>
                  <a:lnTo>
                    <a:pt x="789" y="682"/>
                  </a:lnTo>
                  <a:lnTo>
                    <a:pt x="396" y="912"/>
                  </a:lnTo>
                  <a:lnTo>
                    <a:pt x="0" y="682"/>
                  </a:lnTo>
                  <a:lnTo>
                    <a:pt x="0" y="227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7" name="组合 57"/>
          <p:cNvGrpSpPr/>
          <p:nvPr/>
        </p:nvGrpSpPr>
        <p:grpSpPr>
          <a:xfrm>
            <a:off x="3454735" y="3257273"/>
            <a:ext cx="840316" cy="971549"/>
            <a:chOff x="2566988" y="2538413"/>
            <a:chExt cx="630237" cy="728662"/>
          </a:xfrm>
        </p:grpSpPr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2623863" y="2609850"/>
              <a:ext cx="514900" cy="595312"/>
            </a:xfrm>
            <a:custGeom>
              <a:avLst/>
              <a:gdLst>
                <a:gd name="T0" fmla="*/ 0 w 397"/>
                <a:gd name="T1" fmla="*/ 115 h 459"/>
                <a:gd name="T2" fmla="*/ 198 w 397"/>
                <a:gd name="T3" fmla="*/ 0 h 459"/>
                <a:gd name="T4" fmla="*/ 397 w 397"/>
                <a:gd name="T5" fmla="*/ 115 h 459"/>
                <a:gd name="T6" fmla="*/ 397 w 397"/>
                <a:gd name="T7" fmla="*/ 344 h 459"/>
                <a:gd name="T8" fmla="*/ 198 w 397"/>
                <a:gd name="T9" fmla="*/ 459 h 459"/>
                <a:gd name="T10" fmla="*/ 0 w 397"/>
                <a:gd name="T11" fmla="*/ 344 h 459"/>
                <a:gd name="T12" fmla="*/ 0 w 397"/>
                <a:gd name="T13" fmla="*/ 115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459">
                  <a:moveTo>
                    <a:pt x="0" y="115"/>
                  </a:moveTo>
                  <a:lnTo>
                    <a:pt x="198" y="0"/>
                  </a:lnTo>
                  <a:lnTo>
                    <a:pt x="397" y="115"/>
                  </a:lnTo>
                  <a:lnTo>
                    <a:pt x="397" y="344"/>
                  </a:lnTo>
                  <a:lnTo>
                    <a:pt x="198" y="459"/>
                  </a:lnTo>
                  <a:lnTo>
                    <a:pt x="0" y="344"/>
                  </a:lnTo>
                  <a:lnTo>
                    <a:pt x="0" y="115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2566988" y="2538413"/>
              <a:ext cx="630237" cy="728662"/>
            </a:xfrm>
            <a:custGeom>
              <a:avLst/>
              <a:gdLst>
                <a:gd name="T0" fmla="*/ 0 w 397"/>
                <a:gd name="T1" fmla="*/ 115 h 459"/>
                <a:gd name="T2" fmla="*/ 198 w 397"/>
                <a:gd name="T3" fmla="*/ 0 h 459"/>
                <a:gd name="T4" fmla="*/ 397 w 397"/>
                <a:gd name="T5" fmla="*/ 115 h 459"/>
                <a:gd name="T6" fmla="*/ 397 w 397"/>
                <a:gd name="T7" fmla="*/ 344 h 459"/>
                <a:gd name="T8" fmla="*/ 198 w 397"/>
                <a:gd name="T9" fmla="*/ 459 h 459"/>
                <a:gd name="T10" fmla="*/ 0 w 397"/>
                <a:gd name="T11" fmla="*/ 344 h 459"/>
                <a:gd name="T12" fmla="*/ 0 w 397"/>
                <a:gd name="T13" fmla="*/ 115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459">
                  <a:moveTo>
                    <a:pt x="0" y="115"/>
                  </a:moveTo>
                  <a:lnTo>
                    <a:pt x="198" y="0"/>
                  </a:lnTo>
                  <a:lnTo>
                    <a:pt x="397" y="115"/>
                  </a:lnTo>
                  <a:lnTo>
                    <a:pt x="397" y="344"/>
                  </a:lnTo>
                  <a:lnTo>
                    <a:pt x="198" y="459"/>
                  </a:lnTo>
                  <a:lnTo>
                    <a:pt x="0" y="344"/>
                  </a:lnTo>
                  <a:lnTo>
                    <a:pt x="0" y="115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0" name="组合 2"/>
          <p:cNvGrpSpPr/>
          <p:nvPr/>
        </p:nvGrpSpPr>
        <p:grpSpPr>
          <a:xfrm>
            <a:off x="6172535" y="2408488"/>
            <a:ext cx="910167" cy="1049867"/>
            <a:chOff x="4605338" y="1901825"/>
            <a:chExt cx="682625" cy="787400"/>
          </a:xfrm>
        </p:grpSpPr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4679656" y="1987550"/>
              <a:ext cx="533990" cy="615950"/>
            </a:xfrm>
            <a:custGeom>
              <a:avLst/>
              <a:gdLst>
                <a:gd name="T0" fmla="*/ 0 w 430"/>
                <a:gd name="T1" fmla="*/ 124 h 496"/>
                <a:gd name="T2" fmla="*/ 214 w 430"/>
                <a:gd name="T3" fmla="*/ 0 h 496"/>
                <a:gd name="T4" fmla="*/ 430 w 430"/>
                <a:gd name="T5" fmla="*/ 124 h 496"/>
                <a:gd name="T6" fmla="*/ 430 w 430"/>
                <a:gd name="T7" fmla="*/ 372 h 496"/>
                <a:gd name="T8" fmla="*/ 214 w 430"/>
                <a:gd name="T9" fmla="*/ 496 h 496"/>
                <a:gd name="T10" fmla="*/ 0 w 430"/>
                <a:gd name="T11" fmla="*/ 372 h 496"/>
                <a:gd name="T12" fmla="*/ 0 w 430"/>
                <a:gd name="T13" fmla="*/ 124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0" h="496">
                  <a:moveTo>
                    <a:pt x="0" y="124"/>
                  </a:moveTo>
                  <a:lnTo>
                    <a:pt x="214" y="0"/>
                  </a:lnTo>
                  <a:lnTo>
                    <a:pt x="430" y="124"/>
                  </a:lnTo>
                  <a:lnTo>
                    <a:pt x="430" y="372"/>
                  </a:lnTo>
                  <a:lnTo>
                    <a:pt x="214" y="496"/>
                  </a:lnTo>
                  <a:lnTo>
                    <a:pt x="0" y="372"/>
                  </a:lnTo>
                  <a:lnTo>
                    <a:pt x="0" y="124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4605338" y="1901825"/>
              <a:ext cx="682625" cy="787400"/>
            </a:xfrm>
            <a:custGeom>
              <a:avLst/>
              <a:gdLst>
                <a:gd name="T0" fmla="*/ 0 w 430"/>
                <a:gd name="T1" fmla="*/ 124 h 496"/>
                <a:gd name="T2" fmla="*/ 214 w 430"/>
                <a:gd name="T3" fmla="*/ 0 h 496"/>
                <a:gd name="T4" fmla="*/ 430 w 430"/>
                <a:gd name="T5" fmla="*/ 124 h 496"/>
                <a:gd name="T6" fmla="*/ 430 w 430"/>
                <a:gd name="T7" fmla="*/ 372 h 496"/>
                <a:gd name="T8" fmla="*/ 214 w 430"/>
                <a:gd name="T9" fmla="*/ 496 h 496"/>
                <a:gd name="T10" fmla="*/ 0 w 430"/>
                <a:gd name="T11" fmla="*/ 372 h 496"/>
                <a:gd name="T12" fmla="*/ 0 w 430"/>
                <a:gd name="T13" fmla="*/ 124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0" h="496">
                  <a:moveTo>
                    <a:pt x="0" y="124"/>
                  </a:moveTo>
                  <a:lnTo>
                    <a:pt x="214" y="0"/>
                  </a:lnTo>
                  <a:lnTo>
                    <a:pt x="430" y="124"/>
                  </a:lnTo>
                  <a:lnTo>
                    <a:pt x="430" y="372"/>
                  </a:lnTo>
                  <a:lnTo>
                    <a:pt x="214" y="496"/>
                  </a:lnTo>
                  <a:lnTo>
                    <a:pt x="0" y="372"/>
                  </a:lnTo>
                  <a:lnTo>
                    <a:pt x="0" y="124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3" name="组合 48"/>
          <p:cNvGrpSpPr/>
          <p:nvPr/>
        </p:nvGrpSpPr>
        <p:grpSpPr>
          <a:xfrm>
            <a:off x="4007184" y="3936722"/>
            <a:ext cx="1153584" cy="1331384"/>
            <a:chOff x="2981325" y="3048000"/>
            <a:chExt cx="865188" cy="998538"/>
          </a:xfrm>
        </p:grpSpPr>
        <p:sp>
          <p:nvSpPr>
            <p:cNvPr id="24" name="Freeform 10"/>
            <p:cNvSpPr>
              <a:spLocks/>
            </p:cNvSpPr>
            <p:nvPr/>
          </p:nvSpPr>
          <p:spPr bwMode="auto">
            <a:xfrm>
              <a:off x="3054913" y="3143250"/>
              <a:ext cx="718012" cy="828678"/>
            </a:xfrm>
            <a:custGeom>
              <a:avLst/>
              <a:gdLst>
                <a:gd name="T0" fmla="*/ 0 w 545"/>
                <a:gd name="T1" fmla="*/ 157 h 629"/>
                <a:gd name="T2" fmla="*/ 274 w 545"/>
                <a:gd name="T3" fmla="*/ 0 h 629"/>
                <a:gd name="T4" fmla="*/ 545 w 545"/>
                <a:gd name="T5" fmla="*/ 157 h 629"/>
                <a:gd name="T6" fmla="*/ 545 w 545"/>
                <a:gd name="T7" fmla="*/ 472 h 629"/>
                <a:gd name="T8" fmla="*/ 274 w 545"/>
                <a:gd name="T9" fmla="*/ 629 h 629"/>
                <a:gd name="T10" fmla="*/ 0 w 545"/>
                <a:gd name="T11" fmla="*/ 472 h 629"/>
                <a:gd name="T12" fmla="*/ 0 w 545"/>
                <a:gd name="T13" fmla="*/ 157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629">
                  <a:moveTo>
                    <a:pt x="0" y="157"/>
                  </a:moveTo>
                  <a:lnTo>
                    <a:pt x="274" y="0"/>
                  </a:lnTo>
                  <a:lnTo>
                    <a:pt x="545" y="157"/>
                  </a:lnTo>
                  <a:lnTo>
                    <a:pt x="545" y="472"/>
                  </a:lnTo>
                  <a:lnTo>
                    <a:pt x="274" y="629"/>
                  </a:lnTo>
                  <a:lnTo>
                    <a:pt x="0" y="472"/>
                  </a:lnTo>
                  <a:lnTo>
                    <a:pt x="0" y="157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2981325" y="3048000"/>
              <a:ext cx="865188" cy="998538"/>
            </a:xfrm>
            <a:custGeom>
              <a:avLst/>
              <a:gdLst>
                <a:gd name="T0" fmla="*/ 0 w 545"/>
                <a:gd name="T1" fmla="*/ 157 h 629"/>
                <a:gd name="T2" fmla="*/ 274 w 545"/>
                <a:gd name="T3" fmla="*/ 0 h 629"/>
                <a:gd name="T4" fmla="*/ 545 w 545"/>
                <a:gd name="T5" fmla="*/ 157 h 629"/>
                <a:gd name="T6" fmla="*/ 545 w 545"/>
                <a:gd name="T7" fmla="*/ 472 h 629"/>
                <a:gd name="T8" fmla="*/ 274 w 545"/>
                <a:gd name="T9" fmla="*/ 629 h 629"/>
                <a:gd name="T10" fmla="*/ 0 w 545"/>
                <a:gd name="T11" fmla="*/ 472 h 629"/>
                <a:gd name="T12" fmla="*/ 0 w 545"/>
                <a:gd name="T13" fmla="*/ 157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629">
                  <a:moveTo>
                    <a:pt x="0" y="157"/>
                  </a:moveTo>
                  <a:lnTo>
                    <a:pt x="274" y="0"/>
                  </a:lnTo>
                  <a:lnTo>
                    <a:pt x="545" y="157"/>
                  </a:lnTo>
                  <a:lnTo>
                    <a:pt x="545" y="472"/>
                  </a:lnTo>
                  <a:lnTo>
                    <a:pt x="274" y="629"/>
                  </a:lnTo>
                  <a:lnTo>
                    <a:pt x="0" y="472"/>
                  </a:lnTo>
                  <a:lnTo>
                    <a:pt x="0" y="157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6" name="Group 11"/>
          <p:cNvGrpSpPr>
            <a:grpSpLocks/>
          </p:cNvGrpSpPr>
          <p:nvPr/>
        </p:nvGrpSpPr>
        <p:grpSpPr bwMode="auto">
          <a:xfrm>
            <a:off x="4415702" y="4425672"/>
            <a:ext cx="336549" cy="355600"/>
            <a:chOff x="0" y="0"/>
            <a:chExt cx="159" cy="168"/>
          </a:xfrm>
          <a:solidFill>
            <a:schemeClr val="bg1"/>
          </a:solidFill>
        </p:grpSpPr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127" y="40"/>
              <a:ext cx="13" cy="128"/>
            </a:xfrm>
            <a:custGeom>
              <a:avLst/>
              <a:gdLst>
                <a:gd name="T0" fmla="*/ 4 w 7"/>
                <a:gd name="T1" fmla="*/ 0 h 67"/>
                <a:gd name="T2" fmla="*/ 0 w 7"/>
                <a:gd name="T3" fmla="*/ 3 h 67"/>
                <a:gd name="T4" fmla="*/ 0 w 7"/>
                <a:gd name="T5" fmla="*/ 63 h 67"/>
                <a:gd name="T6" fmla="*/ 4 w 7"/>
                <a:gd name="T7" fmla="*/ 67 h 67"/>
                <a:gd name="T8" fmla="*/ 7 w 7"/>
                <a:gd name="T9" fmla="*/ 63 h 67"/>
                <a:gd name="T10" fmla="*/ 7 w 7"/>
                <a:gd name="T11" fmla="*/ 3 h 67"/>
                <a:gd name="T12" fmla="*/ 4 w 7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6" y="67"/>
                    <a:pt x="7" y="65"/>
                    <a:pt x="7" y="6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146" y="61"/>
              <a:ext cx="13" cy="107"/>
            </a:xfrm>
            <a:custGeom>
              <a:avLst/>
              <a:gdLst>
                <a:gd name="T0" fmla="*/ 3 w 7"/>
                <a:gd name="T1" fmla="*/ 0 h 56"/>
                <a:gd name="T2" fmla="*/ 0 w 7"/>
                <a:gd name="T3" fmla="*/ 4 h 56"/>
                <a:gd name="T4" fmla="*/ 0 w 7"/>
                <a:gd name="T5" fmla="*/ 52 h 56"/>
                <a:gd name="T6" fmla="*/ 3 w 7"/>
                <a:gd name="T7" fmla="*/ 56 h 56"/>
                <a:gd name="T8" fmla="*/ 7 w 7"/>
                <a:gd name="T9" fmla="*/ 52 h 56"/>
                <a:gd name="T10" fmla="*/ 7 w 7"/>
                <a:gd name="T11" fmla="*/ 4 h 56"/>
                <a:gd name="T12" fmla="*/ 3 w 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6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3" y="56"/>
                  </a:cubicBezTo>
                  <a:cubicBezTo>
                    <a:pt x="5" y="56"/>
                    <a:pt x="7" y="54"/>
                    <a:pt x="7" y="5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31" y="48"/>
              <a:ext cx="57" cy="15"/>
            </a:xfrm>
            <a:custGeom>
              <a:avLst/>
              <a:gdLst>
                <a:gd name="T0" fmla="*/ 27 w 30"/>
                <a:gd name="T1" fmla="*/ 0 h 8"/>
                <a:gd name="T2" fmla="*/ 4 w 30"/>
                <a:gd name="T3" fmla="*/ 0 h 8"/>
                <a:gd name="T4" fmla="*/ 0 w 30"/>
                <a:gd name="T5" fmla="*/ 4 h 8"/>
                <a:gd name="T6" fmla="*/ 4 w 30"/>
                <a:gd name="T7" fmla="*/ 8 h 8"/>
                <a:gd name="T8" fmla="*/ 27 w 30"/>
                <a:gd name="T9" fmla="*/ 8 h 8"/>
                <a:gd name="T10" fmla="*/ 30 w 30"/>
                <a:gd name="T11" fmla="*/ 4 h 8"/>
                <a:gd name="T12" fmla="*/ 27 w 3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8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31" y="77"/>
              <a:ext cx="57" cy="13"/>
            </a:xfrm>
            <a:custGeom>
              <a:avLst/>
              <a:gdLst>
                <a:gd name="T0" fmla="*/ 27 w 30"/>
                <a:gd name="T1" fmla="*/ 0 h 7"/>
                <a:gd name="T2" fmla="*/ 4 w 30"/>
                <a:gd name="T3" fmla="*/ 0 h 7"/>
                <a:gd name="T4" fmla="*/ 0 w 30"/>
                <a:gd name="T5" fmla="*/ 4 h 7"/>
                <a:gd name="T6" fmla="*/ 4 w 30"/>
                <a:gd name="T7" fmla="*/ 7 h 7"/>
                <a:gd name="T8" fmla="*/ 27 w 30"/>
                <a:gd name="T9" fmla="*/ 7 h 7"/>
                <a:gd name="T10" fmla="*/ 30 w 30"/>
                <a:gd name="T11" fmla="*/ 4 h 7"/>
                <a:gd name="T12" fmla="*/ 27 w 3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7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7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31" y="105"/>
              <a:ext cx="44" cy="14"/>
            </a:xfrm>
            <a:custGeom>
              <a:avLst/>
              <a:gdLst>
                <a:gd name="T0" fmla="*/ 19 w 23"/>
                <a:gd name="T1" fmla="*/ 0 h 7"/>
                <a:gd name="T2" fmla="*/ 4 w 23"/>
                <a:gd name="T3" fmla="*/ 0 h 7"/>
                <a:gd name="T4" fmla="*/ 0 w 23"/>
                <a:gd name="T5" fmla="*/ 3 h 7"/>
                <a:gd name="T6" fmla="*/ 4 w 23"/>
                <a:gd name="T7" fmla="*/ 7 h 7"/>
                <a:gd name="T8" fmla="*/ 19 w 23"/>
                <a:gd name="T9" fmla="*/ 7 h 7"/>
                <a:gd name="T10" fmla="*/ 23 w 23"/>
                <a:gd name="T11" fmla="*/ 3 h 7"/>
                <a:gd name="T12" fmla="*/ 19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2" y="7"/>
                    <a:pt x="23" y="5"/>
                    <a:pt x="23" y="3"/>
                  </a:cubicBezTo>
                  <a:cubicBezTo>
                    <a:pt x="23" y="1"/>
                    <a:pt x="22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2" name="Freeform 17"/>
            <p:cNvSpPr>
              <a:spLocks noEditPoints="1"/>
            </p:cNvSpPr>
            <p:nvPr/>
          </p:nvSpPr>
          <p:spPr bwMode="auto">
            <a:xfrm>
              <a:off x="0" y="0"/>
              <a:ext cx="121" cy="168"/>
            </a:xfrm>
            <a:custGeom>
              <a:avLst/>
              <a:gdLst>
                <a:gd name="T0" fmla="*/ 55 w 63"/>
                <a:gd name="T1" fmla="*/ 0 h 88"/>
                <a:gd name="T2" fmla="*/ 9 w 63"/>
                <a:gd name="T3" fmla="*/ 0 h 88"/>
                <a:gd name="T4" fmla="*/ 0 w 63"/>
                <a:gd name="T5" fmla="*/ 8 h 88"/>
                <a:gd name="T6" fmla="*/ 0 w 63"/>
                <a:gd name="T7" fmla="*/ 79 h 88"/>
                <a:gd name="T8" fmla="*/ 9 w 63"/>
                <a:gd name="T9" fmla="*/ 88 h 88"/>
                <a:gd name="T10" fmla="*/ 55 w 63"/>
                <a:gd name="T11" fmla="*/ 88 h 88"/>
                <a:gd name="T12" fmla="*/ 63 w 63"/>
                <a:gd name="T13" fmla="*/ 79 h 88"/>
                <a:gd name="T14" fmla="*/ 63 w 63"/>
                <a:gd name="T15" fmla="*/ 8 h 88"/>
                <a:gd name="T16" fmla="*/ 55 w 63"/>
                <a:gd name="T17" fmla="*/ 0 h 88"/>
                <a:gd name="T18" fmla="*/ 55 w 63"/>
                <a:gd name="T19" fmla="*/ 79 h 88"/>
                <a:gd name="T20" fmla="*/ 55 w 63"/>
                <a:gd name="T21" fmla="*/ 80 h 88"/>
                <a:gd name="T22" fmla="*/ 9 w 63"/>
                <a:gd name="T23" fmla="*/ 80 h 88"/>
                <a:gd name="T24" fmla="*/ 8 w 63"/>
                <a:gd name="T25" fmla="*/ 79 h 88"/>
                <a:gd name="T26" fmla="*/ 8 w 63"/>
                <a:gd name="T27" fmla="*/ 8 h 88"/>
                <a:gd name="T28" fmla="*/ 9 w 63"/>
                <a:gd name="T29" fmla="*/ 7 h 88"/>
                <a:gd name="T30" fmla="*/ 55 w 63"/>
                <a:gd name="T31" fmla="*/ 7 h 88"/>
                <a:gd name="T32" fmla="*/ 55 w 63"/>
                <a:gd name="T33" fmla="*/ 8 h 88"/>
                <a:gd name="T34" fmla="*/ 55 w 63"/>
                <a:gd name="T3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88">
                  <a:moveTo>
                    <a:pt x="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4"/>
                    <a:pt x="4" y="88"/>
                    <a:pt x="9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9" y="88"/>
                    <a:pt x="63" y="84"/>
                    <a:pt x="63" y="7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3"/>
                    <a:pt x="59" y="0"/>
                    <a:pt x="55" y="0"/>
                  </a:cubicBezTo>
                  <a:close/>
                  <a:moveTo>
                    <a:pt x="55" y="79"/>
                  </a:moveTo>
                  <a:cubicBezTo>
                    <a:pt x="55" y="80"/>
                    <a:pt x="55" y="80"/>
                    <a:pt x="55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8" y="80"/>
                    <a:pt x="8" y="80"/>
                    <a:pt x="8" y="7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9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8"/>
                    <a:pt x="55" y="8"/>
                  </a:cubicBezTo>
                  <a:lnTo>
                    <a:pt x="55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oup 18"/>
          <p:cNvGrpSpPr>
            <a:grpSpLocks/>
          </p:cNvGrpSpPr>
          <p:nvPr/>
        </p:nvGrpSpPr>
        <p:grpSpPr bwMode="auto">
          <a:xfrm>
            <a:off x="3696035" y="3564188"/>
            <a:ext cx="355600" cy="355600"/>
            <a:chOff x="0" y="0"/>
            <a:chExt cx="168" cy="168"/>
          </a:xfrm>
          <a:solidFill>
            <a:schemeClr val="bg1"/>
          </a:solidFill>
        </p:grpSpPr>
        <p:sp>
          <p:nvSpPr>
            <p:cNvPr id="34" name="Freeform 19"/>
            <p:cNvSpPr>
              <a:spLocks noEditPoints="1"/>
            </p:cNvSpPr>
            <p:nvPr/>
          </p:nvSpPr>
          <p:spPr bwMode="auto">
            <a:xfrm>
              <a:off x="0" y="0"/>
              <a:ext cx="168" cy="168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0 h 88"/>
                <a:gd name="T12" fmla="*/ 8 w 88"/>
                <a:gd name="T13" fmla="*/ 44 h 88"/>
                <a:gd name="T14" fmla="*/ 44 w 88"/>
                <a:gd name="T15" fmla="*/ 7 h 88"/>
                <a:gd name="T16" fmla="*/ 80 w 88"/>
                <a:gd name="T17" fmla="*/ 44 h 88"/>
                <a:gd name="T18" fmla="*/ 44 w 88"/>
                <a:gd name="T19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0"/>
                  </a:moveTo>
                  <a:cubicBezTo>
                    <a:pt x="24" y="80"/>
                    <a:pt x="8" y="64"/>
                    <a:pt x="8" y="44"/>
                  </a:cubicBezTo>
                  <a:cubicBezTo>
                    <a:pt x="8" y="24"/>
                    <a:pt x="24" y="7"/>
                    <a:pt x="44" y="7"/>
                  </a:cubicBezTo>
                  <a:cubicBezTo>
                    <a:pt x="64" y="7"/>
                    <a:pt x="80" y="24"/>
                    <a:pt x="80" y="44"/>
                  </a:cubicBezTo>
                  <a:cubicBezTo>
                    <a:pt x="80" y="64"/>
                    <a:pt x="64" y="80"/>
                    <a:pt x="44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52" y="56"/>
              <a:ext cx="78" cy="63"/>
            </a:xfrm>
            <a:custGeom>
              <a:avLst/>
              <a:gdLst>
                <a:gd name="T0" fmla="*/ 39 w 41"/>
                <a:gd name="T1" fmla="*/ 1 h 33"/>
                <a:gd name="T2" fmla="*/ 34 w 41"/>
                <a:gd name="T3" fmla="*/ 2 h 33"/>
                <a:gd name="T4" fmla="*/ 17 w 41"/>
                <a:gd name="T5" fmla="*/ 23 h 33"/>
                <a:gd name="T6" fmla="*/ 6 w 41"/>
                <a:gd name="T7" fmla="*/ 12 h 33"/>
                <a:gd name="T8" fmla="*/ 1 w 41"/>
                <a:gd name="T9" fmla="*/ 12 h 33"/>
                <a:gd name="T10" fmla="*/ 1 w 41"/>
                <a:gd name="T11" fmla="*/ 17 h 33"/>
                <a:gd name="T12" fmla="*/ 14 w 41"/>
                <a:gd name="T13" fmla="*/ 32 h 33"/>
                <a:gd name="T14" fmla="*/ 17 w 41"/>
                <a:gd name="T15" fmla="*/ 33 h 33"/>
                <a:gd name="T16" fmla="*/ 17 w 41"/>
                <a:gd name="T17" fmla="*/ 33 h 33"/>
                <a:gd name="T18" fmla="*/ 20 w 41"/>
                <a:gd name="T19" fmla="*/ 31 h 33"/>
                <a:gd name="T20" fmla="*/ 40 w 41"/>
                <a:gd name="T21" fmla="*/ 6 h 33"/>
                <a:gd name="T22" fmla="*/ 39 w 41"/>
                <a:gd name="T2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33">
                  <a:moveTo>
                    <a:pt x="39" y="1"/>
                  </a:moveTo>
                  <a:cubicBezTo>
                    <a:pt x="38" y="0"/>
                    <a:pt x="35" y="0"/>
                    <a:pt x="34" y="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1"/>
                    <a:pt x="3" y="11"/>
                    <a:pt x="1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2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9" y="32"/>
                    <a:pt x="20" y="3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5"/>
                    <a:pt x="41" y="2"/>
                    <a:pt x="3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sp>
        <p:nvSpPr>
          <p:cNvPr id="36" name="Freeform 33"/>
          <p:cNvSpPr>
            <a:spLocks noEditPoints="1"/>
          </p:cNvSpPr>
          <p:nvPr/>
        </p:nvSpPr>
        <p:spPr bwMode="auto">
          <a:xfrm>
            <a:off x="4978017" y="3045271"/>
            <a:ext cx="511552" cy="354152"/>
          </a:xfrm>
          <a:custGeom>
            <a:avLst/>
            <a:gdLst>
              <a:gd name="T0" fmla="*/ 84 w 88"/>
              <a:gd name="T1" fmla="*/ 7 h 61"/>
              <a:gd name="T2" fmla="*/ 76 w 88"/>
              <a:gd name="T3" fmla="*/ 4 h 61"/>
              <a:gd name="T4" fmla="*/ 68 w 88"/>
              <a:gd name="T5" fmla="*/ 7 h 61"/>
              <a:gd name="T6" fmla="*/ 64 w 88"/>
              <a:gd name="T7" fmla="*/ 15 h 61"/>
              <a:gd name="T8" fmla="*/ 65 w 88"/>
              <a:gd name="T9" fmla="*/ 20 h 61"/>
              <a:gd name="T10" fmla="*/ 51 w 88"/>
              <a:gd name="T11" fmla="*/ 33 h 61"/>
              <a:gd name="T12" fmla="*/ 43 w 88"/>
              <a:gd name="T13" fmla="*/ 31 h 61"/>
              <a:gd name="T14" fmla="*/ 36 w 88"/>
              <a:gd name="T15" fmla="*/ 33 h 61"/>
              <a:gd name="T16" fmla="*/ 25 w 88"/>
              <a:gd name="T17" fmla="*/ 21 h 61"/>
              <a:gd name="T18" fmla="*/ 23 w 88"/>
              <a:gd name="T19" fmla="*/ 4 h 61"/>
              <a:gd name="T20" fmla="*/ 14 w 88"/>
              <a:gd name="T21" fmla="*/ 0 h 61"/>
              <a:gd name="T22" fmla="*/ 4 w 88"/>
              <a:gd name="T23" fmla="*/ 4 h 61"/>
              <a:gd name="T24" fmla="*/ 0 w 88"/>
              <a:gd name="T25" fmla="*/ 14 h 61"/>
              <a:gd name="T26" fmla="*/ 4 w 88"/>
              <a:gd name="T27" fmla="*/ 23 h 61"/>
              <a:gd name="T28" fmla="*/ 14 w 88"/>
              <a:gd name="T29" fmla="*/ 27 h 61"/>
              <a:gd name="T30" fmla="*/ 20 w 88"/>
              <a:gd name="T31" fmla="*/ 26 h 61"/>
              <a:gd name="T32" fmla="*/ 30 w 88"/>
              <a:gd name="T33" fmla="*/ 38 h 61"/>
              <a:gd name="T34" fmla="*/ 33 w 88"/>
              <a:gd name="T35" fmla="*/ 56 h 61"/>
              <a:gd name="T36" fmla="*/ 43 w 88"/>
              <a:gd name="T37" fmla="*/ 61 h 61"/>
              <a:gd name="T38" fmla="*/ 54 w 88"/>
              <a:gd name="T39" fmla="*/ 56 h 61"/>
              <a:gd name="T40" fmla="*/ 56 w 88"/>
              <a:gd name="T41" fmla="*/ 38 h 61"/>
              <a:gd name="T42" fmla="*/ 71 w 88"/>
              <a:gd name="T43" fmla="*/ 26 h 61"/>
              <a:gd name="T44" fmla="*/ 76 w 88"/>
              <a:gd name="T45" fmla="*/ 27 h 61"/>
              <a:gd name="T46" fmla="*/ 84 w 88"/>
              <a:gd name="T47" fmla="*/ 24 h 61"/>
              <a:gd name="T48" fmla="*/ 88 w 88"/>
              <a:gd name="T49" fmla="*/ 15 h 61"/>
              <a:gd name="T50" fmla="*/ 84 w 88"/>
              <a:gd name="T51" fmla="*/ 7 h 61"/>
              <a:gd name="T52" fmla="*/ 9 w 88"/>
              <a:gd name="T53" fmla="*/ 18 h 61"/>
              <a:gd name="T54" fmla="*/ 7 w 88"/>
              <a:gd name="T55" fmla="*/ 14 h 61"/>
              <a:gd name="T56" fmla="*/ 9 w 88"/>
              <a:gd name="T57" fmla="*/ 9 h 61"/>
              <a:gd name="T58" fmla="*/ 14 w 88"/>
              <a:gd name="T59" fmla="*/ 8 h 61"/>
              <a:gd name="T60" fmla="*/ 18 w 88"/>
              <a:gd name="T61" fmla="*/ 9 h 61"/>
              <a:gd name="T62" fmla="*/ 18 w 88"/>
              <a:gd name="T63" fmla="*/ 18 h 61"/>
              <a:gd name="T64" fmla="*/ 9 w 88"/>
              <a:gd name="T65" fmla="*/ 18 h 61"/>
              <a:gd name="T66" fmla="*/ 79 w 88"/>
              <a:gd name="T67" fmla="*/ 18 h 61"/>
              <a:gd name="T68" fmla="*/ 73 w 88"/>
              <a:gd name="T69" fmla="*/ 18 h 61"/>
              <a:gd name="T70" fmla="*/ 72 w 88"/>
              <a:gd name="T71" fmla="*/ 15 h 61"/>
              <a:gd name="T72" fmla="*/ 73 w 88"/>
              <a:gd name="T73" fmla="*/ 12 h 61"/>
              <a:gd name="T74" fmla="*/ 76 w 88"/>
              <a:gd name="T75" fmla="*/ 11 h 61"/>
              <a:gd name="T76" fmla="*/ 79 w 88"/>
              <a:gd name="T77" fmla="*/ 12 h 61"/>
              <a:gd name="T78" fmla="*/ 80 w 88"/>
              <a:gd name="T79" fmla="*/ 15 h 61"/>
              <a:gd name="T80" fmla="*/ 79 w 88"/>
              <a:gd name="T81" fmla="*/ 1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8" h="61">
                <a:moveTo>
                  <a:pt x="84" y="7"/>
                </a:moveTo>
                <a:cubicBezTo>
                  <a:pt x="82" y="5"/>
                  <a:pt x="79" y="4"/>
                  <a:pt x="76" y="4"/>
                </a:cubicBezTo>
                <a:cubicBezTo>
                  <a:pt x="73" y="4"/>
                  <a:pt x="70" y="5"/>
                  <a:pt x="68" y="7"/>
                </a:cubicBezTo>
                <a:cubicBezTo>
                  <a:pt x="65" y="9"/>
                  <a:pt x="64" y="12"/>
                  <a:pt x="64" y="15"/>
                </a:cubicBezTo>
                <a:cubicBezTo>
                  <a:pt x="64" y="17"/>
                  <a:pt x="65" y="19"/>
                  <a:pt x="65" y="20"/>
                </a:cubicBezTo>
                <a:cubicBezTo>
                  <a:pt x="51" y="33"/>
                  <a:pt x="51" y="33"/>
                  <a:pt x="51" y="33"/>
                </a:cubicBezTo>
                <a:cubicBezTo>
                  <a:pt x="48" y="32"/>
                  <a:pt x="46" y="31"/>
                  <a:pt x="43" y="31"/>
                </a:cubicBezTo>
                <a:cubicBezTo>
                  <a:pt x="40" y="31"/>
                  <a:pt x="38" y="32"/>
                  <a:pt x="36" y="33"/>
                </a:cubicBezTo>
                <a:cubicBezTo>
                  <a:pt x="25" y="21"/>
                  <a:pt x="25" y="21"/>
                  <a:pt x="25" y="21"/>
                </a:cubicBezTo>
                <a:cubicBezTo>
                  <a:pt x="28" y="15"/>
                  <a:pt x="28" y="8"/>
                  <a:pt x="23" y="4"/>
                </a:cubicBezTo>
                <a:cubicBezTo>
                  <a:pt x="21" y="1"/>
                  <a:pt x="17" y="0"/>
                  <a:pt x="14" y="0"/>
                </a:cubicBezTo>
                <a:cubicBezTo>
                  <a:pt x="10" y="0"/>
                  <a:pt x="6" y="1"/>
                  <a:pt x="4" y="4"/>
                </a:cubicBezTo>
                <a:cubicBezTo>
                  <a:pt x="1" y="7"/>
                  <a:pt x="0" y="10"/>
                  <a:pt x="0" y="14"/>
                </a:cubicBezTo>
                <a:cubicBezTo>
                  <a:pt x="0" y="17"/>
                  <a:pt x="1" y="21"/>
                  <a:pt x="4" y="23"/>
                </a:cubicBezTo>
                <a:cubicBezTo>
                  <a:pt x="6" y="26"/>
                  <a:pt x="10" y="27"/>
                  <a:pt x="14" y="27"/>
                </a:cubicBezTo>
                <a:cubicBezTo>
                  <a:pt x="16" y="27"/>
                  <a:pt x="18" y="27"/>
                  <a:pt x="20" y="26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4"/>
                  <a:pt x="28" y="51"/>
                  <a:pt x="33" y="56"/>
                </a:cubicBezTo>
                <a:cubicBezTo>
                  <a:pt x="35" y="59"/>
                  <a:pt x="39" y="61"/>
                  <a:pt x="43" y="61"/>
                </a:cubicBezTo>
                <a:cubicBezTo>
                  <a:pt x="47" y="61"/>
                  <a:pt x="51" y="59"/>
                  <a:pt x="54" y="56"/>
                </a:cubicBezTo>
                <a:cubicBezTo>
                  <a:pt x="58" y="51"/>
                  <a:pt x="59" y="44"/>
                  <a:pt x="56" y="38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7"/>
                  <a:pt x="74" y="27"/>
                  <a:pt x="76" y="27"/>
                </a:cubicBezTo>
                <a:cubicBezTo>
                  <a:pt x="79" y="27"/>
                  <a:pt x="82" y="26"/>
                  <a:pt x="84" y="24"/>
                </a:cubicBezTo>
                <a:cubicBezTo>
                  <a:pt x="87" y="21"/>
                  <a:pt x="88" y="18"/>
                  <a:pt x="88" y="15"/>
                </a:cubicBezTo>
                <a:cubicBezTo>
                  <a:pt x="88" y="12"/>
                  <a:pt x="87" y="9"/>
                  <a:pt x="84" y="7"/>
                </a:cubicBezTo>
                <a:close/>
                <a:moveTo>
                  <a:pt x="9" y="18"/>
                </a:moveTo>
                <a:cubicBezTo>
                  <a:pt x="8" y="17"/>
                  <a:pt x="7" y="15"/>
                  <a:pt x="7" y="14"/>
                </a:cubicBezTo>
                <a:cubicBezTo>
                  <a:pt x="7" y="12"/>
                  <a:pt x="8" y="11"/>
                  <a:pt x="9" y="9"/>
                </a:cubicBezTo>
                <a:cubicBezTo>
                  <a:pt x="10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6"/>
                  <a:pt x="18" y="18"/>
                </a:cubicBezTo>
                <a:cubicBezTo>
                  <a:pt x="16" y="20"/>
                  <a:pt x="12" y="20"/>
                  <a:pt x="9" y="18"/>
                </a:cubicBezTo>
                <a:close/>
                <a:moveTo>
                  <a:pt x="79" y="18"/>
                </a:moveTo>
                <a:cubicBezTo>
                  <a:pt x="77" y="20"/>
                  <a:pt x="75" y="20"/>
                  <a:pt x="73" y="18"/>
                </a:cubicBezTo>
                <a:cubicBezTo>
                  <a:pt x="72" y="18"/>
                  <a:pt x="72" y="16"/>
                  <a:pt x="72" y="15"/>
                </a:cubicBezTo>
                <a:cubicBezTo>
                  <a:pt x="72" y="14"/>
                  <a:pt x="72" y="13"/>
                  <a:pt x="73" y="12"/>
                </a:cubicBezTo>
                <a:cubicBezTo>
                  <a:pt x="74" y="12"/>
                  <a:pt x="75" y="11"/>
                  <a:pt x="76" y="11"/>
                </a:cubicBezTo>
                <a:cubicBezTo>
                  <a:pt x="77" y="11"/>
                  <a:pt x="78" y="12"/>
                  <a:pt x="79" y="12"/>
                </a:cubicBezTo>
                <a:cubicBezTo>
                  <a:pt x="80" y="13"/>
                  <a:pt x="80" y="14"/>
                  <a:pt x="80" y="15"/>
                </a:cubicBezTo>
                <a:cubicBezTo>
                  <a:pt x="80" y="16"/>
                  <a:pt x="80" y="18"/>
                  <a:pt x="79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grpSp>
        <p:nvGrpSpPr>
          <p:cNvPr id="37" name="Group 30"/>
          <p:cNvGrpSpPr>
            <a:grpSpLocks/>
          </p:cNvGrpSpPr>
          <p:nvPr/>
        </p:nvGrpSpPr>
        <p:grpSpPr bwMode="auto">
          <a:xfrm>
            <a:off x="6451935" y="2755622"/>
            <a:ext cx="351367" cy="355600"/>
            <a:chOff x="0" y="0"/>
            <a:chExt cx="166" cy="168"/>
          </a:xfrm>
          <a:solidFill>
            <a:schemeClr val="bg1"/>
          </a:solidFill>
        </p:grpSpPr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0" y="0"/>
              <a:ext cx="166" cy="120"/>
            </a:xfrm>
            <a:custGeom>
              <a:avLst/>
              <a:gdLst>
                <a:gd name="T0" fmla="*/ 67 w 87"/>
                <a:gd name="T1" fmla="*/ 23 h 63"/>
                <a:gd name="T2" fmla="*/ 63 w 87"/>
                <a:gd name="T3" fmla="*/ 24 h 63"/>
                <a:gd name="T4" fmla="*/ 63 w 87"/>
                <a:gd name="T5" fmla="*/ 22 h 63"/>
                <a:gd name="T6" fmla="*/ 41 w 87"/>
                <a:gd name="T7" fmla="*/ 0 h 63"/>
                <a:gd name="T8" fmla="*/ 20 w 87"/>
                <a:gd name="T9" fmla="*/ 18 h 63"/>
                <a:gd name="T10" fmla="*/ 14 w 87"/>
                <a:gd name="T11" fmla="*/ 19 h 63"/>
                <a:gd name="T12" fmla="*/ 14 w 87"/>
                <a:gd name="T13" fmla="*/ 19 h 63"/>
                <a:gd name="T14" fmla="*/ 5 w 87"/>
                <a:gd name="T15" fmla="*/ 32 h 63"/>
                <a:gd name="T16" fmla="*/ 6 w 87"/>
                <a:gd name="T17" fmla="*/ 38 h 63"/>
                <a:gd name="T18" fmla="*/ 0 w 87"/>
                <a:gd name="T19" fmla="*/ 50 h 63"/>
                <a:gd name="T20" fmla="*/ 14 w 87"/>
                <a:gd name="T21" fmla="*/ 63 h 63"/>
                <a:gd name="T22" fmla="*/ 28 w 87"/>
                <a:gd name="T23" fmla="*/ 63 h 63"/>
                <a:gd name="T24" fmla="*/ 32 w 87"/>
                <a:gd name="T25" fmla="*/ 60 h 63"/>
                <a:gd name="T26" fmla="*/ 28 w 87"/>
                <a:gd name="T27" fmla="*/ 56 h 63"/>
                <a:gd name="T28" fmla="*/ 14 w 87"/>
                <a:gd name="T29" fmla="*/ 56 h 63"/>
                <a:gd name="T30" fmla="*/ 8 w 87"/>
                <a:gd name="T31" fmla="*/ 50 h 63"/>
                <a:gd name="T32" fmla="*/ 13 w 87"/>
                <a:gd name="T33" fmla="*/ 43 h 63"/>
                <a:gd name="T34" fmla="*/ 16 w 87"/>
                <a:gd name="T35" fmla="*/ 41 h 63"/>
                <a:gd name="T36" fmla="*/ 15 w 87"/>
                <a:gd name="T37" fmla="*/ 37 h 63"/>
                <a:gd name="T38" fmla="*/ 13 w 87"/>
                <a:gd name="T39" fmla="*/ 32 h 63"/>
                <a:gd name="T40" fmla="*/ 17 w 87"/>
                <a:gd name="T41" fmla="*/ 26 h 63"/>
                <a:gd name="T42" fmla="*/ 17 w 87"/>
                <a:gd name="T43" fmla="*/ 26 h 63"/>
                <a:gd name="T44" fmla="*/ 22 w 87"/>
                <a:gd name="T45" fmla="*/ 27 h 63"/>
                <a:gd name="T46" fmla="*/ 26 w 87"/>
                <a:gd name="T47" fmla="*/ 26 h 63"/>
                <a:gd name="T48" fmla="*/ 28 w 87"/>
                <a:gd name="T49" fmla="*/ 23 h 63"/>
                <a:gd name="T50" fmla="*/ 27 w 87"/>
                <a:gd name="T51" fmla="*/ 22 h 63"/>
                <a:gd name="T52" fmla="*/ 27 w 87"/>
                <a:gd name="T53" fmla="*/ 22 h 63"/>
                <a:gd name="T54" fmla="*/ 41 w 87"/>
                <a:gd name="T55" fmla="*/ 8 h 63"/>
                <a:gd name="T56" fmla="*/ 55 w 87"/>
                <a:gd name="T57" fmla="*/ 22 h 63"/>
                <a:gd name="T58" fmla="*/ 53 w 87"/>
                <a:gd name="T59" fmla="*/ 29 h 63"/>
                <a:gd name="T60" fmla="*/ 54 w 87"/>
                <a:gd name="T61" fmla="*/ 34 h 63"/>
                <a:gd name="T62" fmla="*/ 59 w 87"/>
                <a:gd name="T63" fmla="*/ 34 h 63"/>
                <a:gd name="T64" fmla="*/ 67 w 87"/>
                <a:gd name="T65" fmla="*/ 31 h 63"/>
                <a:gd name="T66" fmla="*/ 79 w 87"/>
                <a:gd name="T67" fmla="*/ 43 h 63"/>
                <a:gd name="T68" fmla="*/ 67 w 87"/>
                <a:gd name="T69" fmla="*/ 56 h 63"/>
                <a:gd name="T70" fmla="*/ 59 w 87"/>
                <a:gd name="T71" fmla="*/ 56 h 63"/>
                <a:gd name="T72" fmla="*/ 55 w 87"/>
                <a:gd name="T73" fmla="*/ 60 h 63"/>
                <a:gd name="T74" fmla="*/ 59 w 87"/>
                <a:gd name="T75" fmla="*/ 63 h 63"/>
                <a:gd name="T76" fmla="*/ 67 w 87"/>
                <a:gd name="T77" fmla="*/ 63 h 63"/>
                <a:gd name="T78" fmla="*/ 87 w 87"/>
                <a:gd name="T79" fmla="*/ 43 h 63"/>
                <a:gd name="T80" fmla="*/ 67 w 87"/>
                <a:gd name="T81" fmla="*/ 2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63">
                  <a:moveTo>
                    <a:pt x="67" y="23"/>
                  </a:moveTo>
                  <a:cubicBezTo>
                    <a:pt x="65" y="23"/>
                    <a:pt x="64" y="24"/>
                    <a:pt x="63" y="24"/>
                  </a:cubicBezTo>
                  <a:cubicBezTo>
                    <a:pt x="63" y="23"/>
                    <a:pt x="63" y="23"/>
                    <a:pt x="63" y="22"/>
                  </a:cubicBezTo>
                  <a:cubicBezTo>
                    <a:pt x="63" y="10"/>
                    <a:pt x="53" y="0"/>
                    <a:pt x="41" y="0"/>
                  </a:cubicBezTo>
                  <a:cubicBezTo>
                    <a:pt x="31" y="0"/>
                    <a:pt x="22" y="8"/>
                    <a:pt x="20" y="18"/>
                  </a:cubicBezTo>
                  <a:cubicBezTo>
                    <a:pt x="18" y="18"/>
                    <a:pt x="16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9" y="21"/>
                    <a:pt x="5" y="26"/>
                    <a:pt x="5" y="32"/>
                  </a:cubicBezTo>
                  <a:cubicBezTo>
                    <a:pt x="5" y="34"/>
                    <a:pt x="6" y="36"/>
                    <a:pt x="6" y="38"/>
                  </a:cubicBezTo>
                  <a:cubicBezTo>
                    <a:pt x="3" y="41"/>
                    <a:pt x="0" y="45"/>
                    <a:pt x="0" y="50"/>
                  </a:cubicBezTo>
                  <a:cubicBezTo>
                    <a:pt x="0" y="57"/>
                    <a:pt x="6" y="63"/>
                    <a:pt x="14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30" y="56"/>
                    <a:pt x="28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0" y="56"/>
                    <a:pt x="8" y="53"/>
                    <a:pt x="8" y="50"/>
                  </a:cubicBezTo>
                  <a:cubicBezTo>
                    <a:pt x="8" y="47"/>
                    <a:pt x="10" y="44"/>
                    <a:pt x="13" y="43"/>
                  </a:cubicBezTo>
                  <a:cubicBezTo>
                    <a:pt x="15" y="43"/>
                    <a:pt x="16" y="42"/>
                    <a:pt x="16" y="41"/>
                  </a:cubicBezTo>
                  <a:cubicBezTo>
                    <a:pt x="17" y="39"/>
                    <a:pt x="16" y="38"/>
                    <a:pt x="15" y="37"/>
                  </a:cubicBezTo>
                  <a:cubicBezTo>
                    <a:pt x="13" y="36"/>
                    <a:pt x="13" y="34"/>
                    <a:pt x="13" y="32"/>
                  </a:cubicBezTo>
                  <a:cubicBezTo>
                    <a:pt x="13" y="29"/>
                    <a:pt x="14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5"/>
                    <a:pt x="20" y="26"/>
                    <a:pt x="22" y="27"/>
                  </a:cubicBezTo>
                  <a:cubicBezTo>
                    <a:pt x="23" y="27"/>
                    <a:pt x="25" y="27"/>
                    <a:pt x="26" y="26"/>
                  </a:cubicBezTo>
                  <a:cubicBezTo>
                    <a:pt x="27" y="26"/>
                    <a:pt x="28" y="24"/>
                    <a:pt x="28" y="23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14"/>
                    <a:pt x="34" y="8"/>
                    <a:pt x="41" y="8"/>
                  </a:cubicBezTo>
                  <a:cubicBezTo>
                    <a:pt x="49" y="8"/>
                    <a:pt x="55" y="14"/>
                    <a:pt x="55" y="22"/>
                  </a:cubicBezTo>
                  <a:cubicBezTo>
                    <a:pt x="55" y="24"/>
                    <a:pt x="55" y="27"/>
                    <a:pt x="53" y="29"/>
                  </a:cubicBezTo>
                  <a:cubicBezTo>
                    <a:pt x="52" y="31"/>
                    <a:pt x="53" y="33"/>
                    <a:pt x="54" y="34"/>
                  </a:cubicBezTo>
                  <a:cubicBezTo>
                    <a:pt x="55" y="35"/>
                    <a:pt x="57" y="35"/>
                    <a:pt x="59" y="34"/>
                  </a:cubicBezTo>
                  <a:cubicBezTo>
                    <a:pt x="60" y="33"/>
                    <a:pt x="63" y="31"/>
                    <a:pt x="67" y="31"/>
                  </a:cubicBezTo>
                  <a:cubicBezTo>
                    <a:pt x="74" y="31"/>
                    <a:pt x="79" y="37"/>
                    <a:pt x="79" y="43"/>
                  </a:cubicBezTo>
                  <a:cubicBezTo>
                    <a:pt x="79" y="50"/>
                    <a:pt x="74" y="56"/>
                    <a:pt x="67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6" y="56"/>
                    <a:pt x="55" y="58"/>
                    <a:pt x="55" y="60"/>
                  </a:cubicBezTo>
                  <a:cubicBezTo>
                    <a:pt x="55" y="62"/>
                    <a:pt x="56" y="63"/>
                    <a:pt x="59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8" y="63"/>
                    <a:pt x="87" y="54"/>
                    <a:pt x="87" y="43"/>
                  </a:cubicBezTo>
                  <a:cubicBezTo>
                    <a:pt x="87" y="32"/>
                    <a:pt x="78" y="23"/>
                    <a:pt x="6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1" y="69"/>
              <a:ext cx="63" cy="99"/>
            </a:xfrm>
            <a:custGeom>
              <a:avLst/>
              <a:gdLst>
                <a:gd name="T0" fmla="*/ 27 w 33"/>
                <a:gd name="T1" fmla="*/ 33 h 52"/>
                <a:gd name="T2" fmla="*/ 20 w 33"/>
                <a:gd name="T3" fmla="*/ 39 h 52"/>
                <a:gd name="T4" fmla="*/ 20 w 33"/>
                <a:gd name="T5" fmla="*/ 3 h 52"/>
                <a:gd name="T6" fmla="*/ 16 w 33"/>
                <a:gd name="T7" fmla="*/ 0 h 52"/>
                <a:gd name="T8" fmla="*/ 13 w 33"/>
                <a:gd name="T9" fmla="*/ 3 h 52"/>
                <a:gd name="T10" fmla="*/ 13 w 33"/>
                <a:gd name="T11" fmla="*/ 39 h 52"/>
                <a:gd name="T12" fmla="*/ 6 w 33"/>
                <a:gd name="T13" fmla="*/ 33 h 52"/>
                <a:gd name="T14" fmla="*/ 1 w 33"/>
                <a:gd name="T15" fmla="*/ 33 h 52"/>
                <a:gd name="T16" fmla="*/ 1 w 33"/>
                <a:gd name="T17" fmla="*/ 38 h 52"/>
                <a:gd name="T18" fmla="*/ 14 w 33"/>
                <a:gd name="T19" fmla="*/ 51 h 52"/>
                <a:gd name="T20" fmla="*/ 16 w 33"/>
                <a:gd name="T21" fmla="*/ 52 h 52"/>
                <a:gd name="T22" fmla="*/ 19 w 33"/>
                <a:gd name="T23" fmla="*/ 51 h 52"/>
                <a:gd name="T24" fmla="*/ 32 w 33"/>
                <a:gd name="T25" fmla="*/ 38 h 52"/>
                <a:gd name="T26" fmla="*/ 32 w 33"/>
                <a:gd name="T27" fmla="*/ 33 h 52"/>
                <a:gd name="T28" fmla="*/ 27 w 33"/>
                <a:gd name="T29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52">
                  <a:moveTo>
                    <a:pt x="27" y="33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2" y="32"/>
                    <a:pt x="1" y="33"/>
                  </a:cubicBezTo>
                  <a:cubicBezTo>
                    <a:pt x="0" y="34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6" y="52"/>
                  </a:cubicBezTo>
                  <a:cubicBezTo>
                    <a:pt x="17" y="52"/>
                    <a:pt x="18" y="52"/>
                    <a:pt x="19" y="51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7"/>
                    <a:pt x="33" y="34"/>
                    <a:pt x="32" y="33"/>
                  </a:cubicBezTo>
                  <a:cubicBezTo>
                    <a:pt x="30" y="32"/>
                    <a:pt x="28" y="32"/>
                    <a:pt x="2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46"/>
          <p:cNvGrpSpPr/>
          <p:nvPr/>
        </p:nvGrpSpPr>
        <p:grpSpPr>
          <a:xfrm>
            <a:off x="6532369" y="3200122"/>
            <a:ext cx="1500716" cy="1727200"/>
            <a:chOff x="4875213" y="2495550"/>
            <a:chExt cx="1125537" cy="1295400"/>
          </a:xfrm>
        </p:grpSpPr>
        <p:sp>
          <p:nvSpPr>
            <p:cNvPr id="41" name="Freeform 6"/>
            <p:cNvSpPr>
              <a:spLocks/>
            </p:cNvSpPr>
            <p:nvPr/>
          </p:nvSpPr>
          <p:spPr bwMode="auto">
            <a:xfrm>
              <a:off x="4938713" y="2582127"/>
              <a:ext cx="998538" cy="1149234"/>
            </a:xfrm>
            <a:custGeom>
              <a:avLst/>
              <a:gdLst>
                <a:gd name="T0" fmla="*/ 0 w 709"/>
                <a:gd name="T1" fmla="*/ 205 h 816"/>
                <a:gd name="T2" fmla="*/ 354 w 709"/>
                <a:gd name="T3" fmla="*/ 0 h 816"/>
                <a:gd name="T4" fmla="*/ 709 w 709"/>
                <a:gd name="T5" fmla="*/ 205 h 816"/>
                <a:gd name="T6" fmla="*/ 709 w 709"/>
                <a:gd name="T7" fmla="*/ 614 h 816"/>
                <a:gd name="T8" fmla="*/ 354 w 709"/>
                <a:gd name="T9" fmla="*/ 816 h 816"/>
                <a:gd name="T10" fmla="*/ 0 w 709"/>
                <a:gd name="T11" fmla="*/ 614 h 816"/>
                <a:gd name="T12" fmla="*/ 0 w 709"/>
                <a:gd name="T13" fmla="*/ 205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816">
                  <a:moveTo>
                    <a:pt x="0" y="205"/>
                  </a:moveTo>
                  <a:lnTo>
                    <a:pt x="354" y="0"/>
                  </a:lnTo>
                  <a:lnTo>
                    <a:pt x="709" y="205"/>
                  </a:lnTo>
                  <a:lnTo>
                    <a:pt x="709" y="614"/>
                  </a:lnTo>
                  <a:lnTo>
                    <a:pt x="354" y="816"/>
                  </a:lnTo>
                  <a:lnTo>
                    <a:pt x="0" y="614"/>
                  </a:lnTo>
                  <a:lnTo>
                    <a:pt x="0" y="205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2" name="Freeform 6"/>
            <p:cNvSpPr>
              <a:spLocks/>
            </p:cNvSpPr>
            <p:nvPr/>
          </p:nvSpPr>
          <p:spPr bwMode="auto">
            <a:xfrm>
              <a:off x="4875213" y="2495550"/>
              <a:ext cx="1125537" cy="1295400"/>
            </a:xfrm>
            <a:custGeom>
              <a:avLst/>
              <a:gdLst>
                <a:gd name="T0" fmla="*/ 0 w 709"/>
                <a:gd name="T1" fmla="*/ 205 h 816"/>
                <a:gd name="T2" fmla="*/ 354 w 709"/>
                <a:gd name="T3" fmla="*/ 0 h 816"/>
                <a:gd name="T4" fmla="*/ 709 w 709"/>
                <a:gd name="T5" fmla="*/ 205 h 816"/>
                <a:gd name="T6" fmla="*/ 709 w 709"/>
                <a:gd name="T7" fmla="*/ 614 h 816"/>
                <a:gd name="T8" fmla="*/ 354 w 709"/>
                <a:gd name="T9" fmla="*/ 816 h 816"/>
                <a:gd name="T10" fmla="*/ 0 w 709"/>
                <a:gd name="T11" fmla="*/ 614 h 816"/>
                <a:gd name="T12" fmla="*/ 0 w 709"/>
                <a:gd name="T13" fmla="*/ 205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816">
                  <a:moveTo>
                    <a:pt x="0" y="205"/>
                  </a:moveTo>
                  <a:lnTo>
                    <a:pt x="354" y="0"/>
                  </a:lnTo>
                  <a:lnTo>
                    <a:pt x="709" y="205"/>
                  </a:lnTo>
                  <a:lnTo>
                    <a:pt x="709" y="614"/>
                  </a:lnTo>
                  <a:lnTo>
                    <a:pt x="354" y="816"/>
                  </a:lnTo>
                  <a:lnTo>
                    <a:pt x="0" y="614"/>
                  </a:lnTo>
                  <a:lnTo>
                    <a:pt x="0" y="205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43" name="组合 47"/>
          <p:cNvGrpSpPr/>
          <p:nvPr/>
        </p:nvGrpSpPr>
        <p:grpSpPr>
          <a:xfrm>
            <a:off x="8134684" y="3585355"/>
            <a:ext cx="865717" cy="999067"/>
            <a:chOff x="6076950" y="2784475"/>
            <a:chExt cx="649288" cy="749300"/>
          </a:xfrm>
        </p:grpSpPr>
        <p:sp>
          <p:nvSpPr>
            <p:cNvPr id="44" name="Freeform 7"/>
            <p:cNvSpPr>
              <a:spLocks/>
            </p:cNvSpPr>
            <p:nvPr/>
          </p:nvSpPr>
          <p:spPr bwMode="auto">
            <a:xfrm>
              <a:off x="6145731" y="2863850"/>
              <a:ext cx="511726" cy="590550"/>
            </a:xfrm>
            <a:custGeom>
              <a:avLst/>
              <a:gdLst>
                <a:gd name="T0" fmla="*/ 0 w 409"/>
                <a:gd name="T1" fmla="*/ 116 h 472"/>
                <a:gd name="T2" fmla="*/ 204 w 409"/>
                <a:gd name="T3" fmla="*/ 0 h 472"/>
                <a:gd name="T4" fmla="*/ 409 w 409"/>
                <a:gd name="T5" fmla="*/ 116 h 472"/>
                <a:gd name="T6" fmla="*/ 409 w 409"/>
                <a:gd name="T7" fmla="*/ 353 h 472"/>
                <a:gd name="T8" fmla="*/ 204 w 409"/>
                <a:gd name="T9" fmla="*/ 472 h 472"/>
                <a:gd name="T10" fmla="*/ 0 w 409"/>
                <a:gd name="T11" fmla="*/ 353 h 472"/>
                <a:gd name="T12" fmla="*/ 0 w 409"/>
                <a:gd name="T13" fmla="*/ 116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472">
                  <a:moveTo>
                    <a:pt x="0" y="116"/>
                  </a:moveTo>
                  <a:lnTo>
                    <a:pt x="204" y="0"/>
                  </a:lnTo>
                  <a:lnTo>
                    <a:pt x="409" y="116"/>
                  </a:lnTo>
                  <a:lnTo>
                    <a:pt x="409" y="353"/>
                  </a:lnTo>
                  <a:lnTo>
                    <a:pt x="204" y="472"/>
                  </a:lnTo>
                  <a:lnTo>
                    <a:pt x="0" y="353"/>
                  </a:lnTo>
                  <a:lnTo>
                    <a:pt x="0" y="116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5" name="Freeform 7"/>
            <p:cNvSpPr>
              <a:spLocks/>
            </p:cNvSpPr>
            <p:nvPr/>
          </p:nvSpPr>
          <p:spPr bwMode="auto">
            <a:xfrm>
              <a:off x="6076950" y="2784475"/>
              <a:ext cx="649288" cy="749300"/>
            </a:xfrm>
            <a:custGeom>
              <a:avLst/>
              <a:gdLst>
                <a:gd name="T0" fmla="*/ 0 w 409"/>
                <a:gd name="T1" fmla="*/ 116 h 472"/>
                <a:gd name="T2" fmla="*/ 204 w 409"/>
                <a:gd name="T3" fmla="*/ 0 h 472"/>
                <a:gd name="T4" fmla="*/ 409 w 409"/>
                <a:gd name="T5" fmla="*/ 116 h 472"/>
                <a:gd name="T6" fmla="*/ 409 w 409"/>
                <a:gd name="T7" fmla="*/ 353 h 472"/>
                <a:gd name="T8" fmla="*/ 204 w 409"/>
                <a:gd name="T9" fmla="*/ 472 h 472"/>
                <a:gd name="T10" fmla="*/ 0 w 409"/>
                <a:gd name="T11" fmla="*/ 353 h 472"/>
                <a:gd name="T12" fmla="*/ 0 w 409"/>
                <a:gd name="T13" fmla="*/ 116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472">
                  <a:moveTo>
                    <a:pt x="0" y="116"/>
                  </a:moveTo>
                  <a:lnTo>
                    <a:pt x="204" y="0"/>
                  </a:lnTo>
                  <a:lnTo>
                    <a:pt x="409" y="116"/>
                  </a:lnTo>
                  <a:lnTo>
                    <a:pt x="409" y="353"/>
                  </a:lnTo>
                  <a:lnTo>
                    <a:pt x="204" y="472"/>
                  </a:lnTo>
                  <a:lnTo>
                    <a:pt x="0" y="353"/>
                  </a:lnTo>
                  <a:lnTo>
                    <a:pt x="0" y="116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46" name="Group 27"/>
          <p:cNvGrpSpPr>
            <a:grpSpLocks/>
          </p:cNvGrpSpPr>
          <p:nvPr/>
        </p:nvGrpSpPr>
        <p:grpSpPr bwMode="auto">
          <a:xfrm>
            <a:off x="7036548" y="3818189"/>
            <a:ext cx="492357" cy="495301"/>
            <a:chOff x="0" y="0"/>
            <a:chExt cx="167" cy="168"/>
          </a:xfrm>
          <a:solidFill>
            <a:schemeClr val="bg1"/>
          </a:solidFill>
        </p:grpSpPr>
        <p:sp>
          <p:nvSpPr>
            <p:cNvPr id="47" name="Freeform 28"/>
            <p:cNvSpPr>
              <a:spLocks noEditPoints="1"/>
            </p:cNvSpPr>
            <p:nvPr/>
          </p:nvSpPr>
          <p:spPr bwMode="auto">
            <a:xfrm>
              <a:off x="0" y="0"/>
              <a:ext cx="167" cy="168"/>
            </a:xfrm>
            <a:custGeom>
              <a:avLst/>
              <a:gdLst>
                <a:gd name="T0" fmla="*/ 84 w 87"/>
                <a:gd name="T1" fmla="*/ 34 h 88"/>
                <a:gd name="T2" fmla="*/ 76 w 87"/>
                <a:gd name="T3" fmla="*/ 28 h 88"/>
                <a:gd name="T4" fmla="*/ 79 w 87"/>
                <a:gd name="T5" fmla="*/ 18 h 88"/>
                <a:gd name="T6" fmla="*/ 66 w 87"/>
                <a:gd name="T7" fmla="*/ 8 h 88"/>
                <a:gd name="T8" fmla="*/ 56 w 87"/>
                <a:gd name="T9" fmla="*/ 10 h 88"/>
                <a:gd name="T10" fmla="*/ 50 w 87"/>
                <a:gd name="T11" fmla="*/ 0 h 88"/>
                <a:gd name="T12" fmla="*/ 34 w 87"/>
                <a:gd name="T13" fmla="*/ 3 h 88"/>
                <a:gd name="T14" fmla="*/ 28 w 87"/>
                <a:gd name="T15" fmla="*/ 11 h 88"/>
                <a:gd name="T16" fmla="*/ 18 w 87"/>
                <a:gd name="T17" fmla="*/ 8 h 88"/>
                <a:gd name="T18" fmla="*/ 8 w 87"/>
                <a:gd name="T19" fmla="*/ 22 h 88"/>
                <a:gd name="T20" fmla="*/ 9 w 87"/>
                <a:gd name="T21" fmla="*/ 32 h 88"/>
                <a:gd name="T22" fmla="*/ 0 w 87"/>
                <a:gd name="T23" fmla="*/ 37 h 88"/>
                <a:gd name="T24" fmla="*/ 0 w 87"/>
                <a:gd name="T25" fmla="*/ 50 h 88"/>
                <a:gd name="T26" fmla="*/ 9 w 87"/>
                <a:gd name="T27" fmla="*/ 56 h 88"/>
                <a:gd name="T28" fmla="*/ 8 w 87"/>
                <a:gd name="T29" fmla="*/ 66 h 88"/>
                <a:gd name="T30" fmla="*/ 18 w 87"/>
                <a:gd name="T31" fmla="*/ 79 h 88"/>
                <a:gd name="T32" fmla="*/ 28 w 87"/>
                <a:gd name="T33" fmla="*/ 76 h 88"/>
                <a:gd name="T34" fmla="*/ 34 w 87"/>
                <a:gd name="T35" fmla="*/ 85 h 88"/>
                <a:gd name="T36" fmla="*/ 43 w 87"/>
                <a:gd name="T37" fmla="*/ 88 h 88"/>
                <a:gd name="T38" fmla="*/ 53 w 87"/>
                <a:gd name="T39" fmla="*/ 85 h 88"/>
                <a:gd name="T40" fmla="*/ 59 w 87"/>
                <a:gd name="T41" fmla="*/ 76 h 88"/>
                <a:gd name="T42" fmla="*/ 69 w 87"/>
                <a:gd name="T43" fmla="*/ 79 h 88"/>
                <a:gd name="T44" fmla="*/ 79 w 87"/>
                <a:gd name="T45" fmla="*/ 66 h 88"/>
                <a:gd name="T46" fmla="*/ 77 w 87"/>
                <a:gd name="T47" fmla="*/ 56 h 88"/>
                <a:gd name="T48" fmla="*/ 87 w 87"/>
                <a:gd name="T49" fmla="*/ 50 h 88"/>
                <a:gd name="T50" fmla="*/ 87 w 87"/>
                <a:gd name="T51" fmla="*/ 37 h 88"/>
                <a:gd name="T52" fmla="*/ 73 w 87"/>
                <a:gd name="T53" fmla="*/ 49 h 88"/>
                <a:gd name="T54" fmla="*/ 69 w 87"/>
                <a:gd name="T55" fmla="*/ 57 h 88"/>
                <a:gd name="T56" fmla="*/ 71 w 87"/>
                <a:gd name="T57" fmla="*/ 67 h 88"/>
                <a:gd name="T58" fmla="*/ 61 w 87"/>
                <a:gd name="T59" fmla="*/ 69 h 88"/>
                <a:gd name="T60" fmla="*/ 52 w 87"/>
                <a:gd name="T61" fmla="*/ 71 h 88"/>
                <a:gd name="T62" fmla="*/ 47 w 87"/>
                <a:gd name="T63" fmla="*/ 80 h 88"/>
                <a:gd name="T64" fmla="*/ 38 w 87"/>
                <a:gd name="T65" fmla="*/ 74 h 88"/>
                <a:gd name="T66" fmla="*/ 30 w 87"/>
                <a:gd name="T67" fmla="*/ 69 h 88"/>
                <a:gd name="T68" fmla="*/ 20 w 87"/>
                <a:gd name="T69" fmla="*/ 72 h 88"/>
                <a:gd name="T70" fmla="*/ 18 w 87"/>
                <a:gd name="T71" fmla="*/ 61 h 88"/>
                <a:gd name="T72" fmla="*/ 16 w 87"/>
                <a:gd name="T73" fmla="*/ 52 h 88"/>
                <a:gd name="T74" fmla="*/ 7 w 87"/>
                <a:gd name="T75" fmla="*/ 47 h 88"/>
                <a:gd name="T76" fmla="*/ 7 w 87"/>
                <a:gd name="T77" fmla="*/ 40 h 88"/>
                <a:gd name="T78" fmla="*/ 16 w 87"/>
                <a:gd name="T79" fmla="*/ 36 h 88"/>
                <a:gd name="T80" fmla="*/ 18 w 87"/>
                <a:gd name="T81" fmla="*/ 27 h 88"/>
                <a:gd name="T82" fmla="*/ 20 w 87"/>
                <a:gd name="T83" fmla="*/ 16 h 88"/>
                <a:gd name="T84" fmla="*/ 30 w 87"/>
                <a:gd name="T85" fmla="*/ 19 h 88"/>
                <a:gd name="T86" fmla="*/ 38 w 87"/>
                <a:gd name="T87" fmla="*/ 14 h 88"/>
                <a:gd name="T88" fmla="*/ 47 w 87"/>
                <a:gd name="T89" fmla="*/ 8 h 88"/>
                <a:gd name="T90" fmla="*/ 52 w 87"/>
                <a:gd name="T91" fmla="*/ 16 h 88"/>
                <a:gd name="T92" fmla="*/ 61 w 87"/>
                <a:gd name="T93" fmla="*/ 19 h 88"/>
                <a:gd name="T94" fmla="*/ 71 w 87"/>
                <a:gd name="T95" fmla="*/ 21 h 88"/>
                <a:gd name="T96" fmla="*/ 69 w 87"/>
                <a:gd name="T97" fmla="*/ 30 h 88"/>
                <a:gd name="T98" fmla="*/ 73 w 87"/>
                <a:gd name="T99" fmla="*/ 38 h 88"/>
                <a:gd name="T100" fmla="*/ 80 w 87"/>
                <a:gd name="T101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" h="88">
                  <a:moveTo>
                    <a:pt x="87" y="37"/>
                  </a:moveTo>
                  <a:cubicBezTo>
                    <a:pt x="87" y="36"/>
                    <a:pt x="86" y="35"/>
                    <a:pt x="84" y="3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1"/>
                    <a:pt x="77" y="29"/>
                    <a:pt x="76" y="28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0" y="20"/>
                    <a:pt x="80" y="19"/>
                    <a:pt x="79" y="18"/>
                  </a:cubicBezTo>
                  <a:cubicBezTo>
                    <a:pt x="76" y="14"/>
                    <a:pt x="73" y="11"/>
                    <a:pt x="69" y="8"/>
                  </a:cubicBezTo>
                  <a:cubicBezTo>
                    <a:pt x="68" y="8"/>
                    <a:pt x="67" y="7"/>
                    <a:pt x="66" y="8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2"/>
                    <a:pt x="52" y="1"/>
                    <a:pt x="50" y="0"/>
                  </a:cubicBezTo>
                  <a:cubicBezTo>
                    <a:pt x="45" y="0"/>
                    <a:pt x="42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1"/>
                    <a:pt x="28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8"/>
                    <a:pt x="18" y="8"/>
                  </a:cubicBezTo>
                  <a:cubicBezTo>
                    <a:pt x="14" y="11"/>
                    <a:pt x="11" y="14"/>
                    <a:pt x="8" y="18"/>
                  </a:cubicBezTo>
                  <a:cubicBezTo>
                    <a:pt x="7" y="19"/>
                    <a:pt x="7" y="20"/>
                    <a:pt x="8" y="22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1"/>
                    <a:pt x="9" y="32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40"/>
                    <a:pt x="0" y="42"/>
                    <a:pt x="0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10" y="57"/>
                    <a:pt x="10" y="58"/>
                    <a:pt x="11" y="5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7" y="69"/>
                    <a:pt x="8" y="70"/>
                  </a:cubicBezTo>
                  <a:cubicBezTo>
                    <a:pt x="11" y="73"/>
                    <a:pt x="14" y="77"/>
                    <a:pt x="18" y="79"/>
                  </a:cubicBezTo>
                  <a:cubicBezTo>
                    <a:pt x="19" y="80"/>
                    <a:pt x="20" y="80"/>
                    <a:pt x="21" y="8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9" y="77"/>
                    <a:pt x="30" y="77"/>
                    <a:pt x="31" y="78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6"/>
                    <a:pt x="35" y="87"/>
                    <a:pt x="37" y="87"/>
                  </a:cubicBezTo>
                  <a:cubicBezTo>
                    <a:pt x="39" y="88"/>
                    <a:pt x="41" y="88"/>
                    <a:pt x="43" y="88"/>
                  </a:cubicBezTo>
                  <a:cubicBezTo>
                    <a:pt x="46" y="88"/>
                    <a:pt x="48" y="88"/>
                    <a:pt x="50" y="87"/>
                  </a:cubicBezTo>
                  <a:cubicBezTo>
                    <a:pt x="52" y="87"/>
                    <a:pt x="53" y="86"/>
                    <a:pt x="53" y="8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7" y="77"/>
                    <a:pt x="58" y="77"/>
                    <a:pt x="59" y="76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8" y="80"/>
                    <a:pt x="69" y="79"/>
                  </a:cubicBezTo>
                  <a:cubicBezTo>
                    <a:pt x="73" y="77"/>
                    <a:pt x="76" y="73"/>
                    <a:pt x="79" y="70"/>
                  </a:cubicBezTo>
                  <a:cubicBezTo>
                    <a:pt x="80" y="69"/>
                    <a:pt x="80" y="67"/>
                    <a:pt x="79" y="66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7" y="58"/>
                    <a:pt x="77" y="57"/>
                    <a:pt x="77" y="56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6" y="53"/>
                    <a:pt x="87" y="52"/>
                    <a:pt x="87" y="50"/>
                  </a:cubicBezTo>
                  <a:cubicBezTo>
                    <a:pt x="87" y="48"/>
                    <a:pt x="87" y="46"/>
                    <a:pt x="87" y="44"/>
                  </a:cubicBezTo>
                  <a:cubicBezTo>
                    <a:pt x="87" y="42"/>
                    <a:pt x="87" y="40"/>
                    <a:pt x="87" y="37"/>
                  </a:cubicBezTo>
                  <a:close/>
                  <a:moveTo>
                    <a:pt x="80" y="47"/>
                  </a:moveTo>
                  <a:cubicBezTo>
                    <a:pt x="73" y="49"/>
                    <a:pt x="73" y="49"/>
                    <a:pt x="73" y="49"/>
                  </a:cubicBezTo>
                  <a:cubicBezTo>
                    <a:pt x="72" y="50"/>
                    <a:pt x="71" y="51"/>
                    <a:pt x="71" y="52"/>
                  </a:cubicBezTo>
                  <a:cubicBezTo>
                    <a:pt x="70" y="54"/>
                    <a:pt x="70" y="56"/>
                    <a:pt x="69" y="57"/>
                  </a:cubicBezTo>
                  <a:cubicBezTo>
                    <a:pt x="68" y="58"/>
                    <a:pt x="68" y="60"/>
                    <a:pt x="68" y="61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9"/>
                    <a:pt x="68" y="70"/>
                    <a:pt x="67" y="72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59" y="68"/>
                    <a:pt x="58" y="68"/>
                    <a:pt x="57" y="69"/>
                  </a:cubicBezTo>
                  <a:cubicBezTo>
                    <a:pt x="55" y="70"/>
                    <a:pt x="54" y="71"/>
                    <a:pt x="52" y="71"/>
                  </a:cubicBezTo>
                  <a:cubicBezTo>
                    <a:pt x="50" y="71"/>
                    <a:pt x="50" y="72"/>
                    <a:pt x="49" y="74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4" y="80"/>
                    <a:pt x="43" y="80"/>
                    <a:pt x="40" y="80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2"/>
                    <a:pt x="37" y="71"/>
                    <a:pt x="35" y="71"/>
                  </a:cubicBezTo>
                  <a:cubicBezTo>
                    <a:pt x="33" y="71"/>
                    <a:pt x="32" y="70"/>
                    <a:pt x="30" y="69"/>
                  </a:cubicBezTo>
                  <a:cubicBezTo>
                    <a:pt x="29" y="68"/>
                    <a:pt x="28" y="68"/>
                    <a:pt x="26" y="6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9" y="70"/>
                    <a:pt x="17" y="69"/>
                    <a:pt x="16" y="67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0"/>
                    <a:pt x="19" y="58"/>
                    <a:pt x="18" y="57"/>
                  </a:cubicBezTo>
                  <a:cubicBezTo>
                    <a:pt x="17" y="56"/>
                    <a:pt x="17" y="54"/>
                    <a:pt x="16" y="52"/>
                  </a:cubicBezTo>
                  <a:cubicBezTo>
                    <a:pt x="16" y="51"/>
                    <a:pt x="15" y="50"/>
                    <a:pt x="14" y="49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43"/>
                    <a:pt x="7" y="42"/>
                    <a:pt x="7" y="4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7"/>
                    <a:pt x="16" y="36"/>
                  </a:cubicBezTo>
                  <a:cubicBezTo>
                    <a:pt x="17" y="34"/>
                    <a:pt x="17" y="32"/>
                    <a:pt x="18" y="30"/>
                  </a:cubicBezTo>
                  <a:cubicBezTo>
                    <a:pt x="19" y="29"/>
                    <a:pt x="19" y="28"/>
                    <a:pt x="18" y="2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19"/>
                    <a:pt x="19" y="17"/>
                    <a:pt x="20" y="1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9"/>
                    <a:pt x="30" y="19"/>
                  </a:cubicBezTo>
                  <a:cubicBezTo>
                    <a:pt x="32" y="18"/>
                    <a:pt x="33" y="17"/>
                    <a:pt x="35" y="16"/>
                  </a:cubicBezTo>
                  <a:cubicBezTo>
                    <a:pt x="37" y="16"/>
                    <a:pt x="37" y="15"/>
                    <a:pt x="38" y="1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7"/>
                    <a:pt x="44" y="7"/>
                    <a:pt x="47" y="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0" y="15"/>
                    <a:pt x="50" y="16"/>
                    <a:pt x="52" y="16"/>
                  </a:cubicBezTo>
                  <a:cubicBezTo>
                    <a:pt x="54" y="17"/>
                    <a:pt x="55" y="18"/>
                    <a:pt x="57" y="19"/>
                  </a:cubicBezTo>
                  <a:cubicBezTo>
                    <a:pt x="58" y="19"/>
                    <a:pt x="59" y="19"/>
                    <a:pt x="61" y="19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7"/>
                    <a:pt x="70" y="19"/>
                    <a:pt x="71" y="21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9"/>
                    <a:pt x="69" y="30"/>
                  </a:cubicBezTo>
                  <a:cubicBezTo>
                    <a:pt x="70" y="32"/>
                    <a:pt x="70" y="34"/>
                    <a:pt x="71" y="36"/>
                  </a:cubicBezTo>
                  <a:cubicBezTo>
                    <a:pt x="71" y="37"/>
                    <a:pt x="72" y="38"/>
                    <a:pt x="73" y="38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2"/>
                    <a:pt x="80" y="43"/>
                    <a:pt x="80" y="44"/>
                  </a:cubicBezTo>
                  <a:cubicBezTo>
                    <a:pt x="80" y="45"/>
                    <a:pt x="80" y="46"/>
                    <a:pt x="8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48" name="Freeform 29"/>
            <p:cNvSpPr>
              <a:spLocks noEditPoints="1"/>
            </p:cNvSpPr>
            <p:nvPr/>
          </p:nvSpPr>
          <p:spPr bwMode="auto">
            <a:xfrm>
              <a:off x="50" y="48"/>
              <a:ext cx="67" cy="67"/>
            </a:xfrm>
            <a:custGeom>
              <a:avLst/>
              <a:gdLst>
                <a:gd name="T0" fmla="*/ 17 w 35"/>
                <a:gd name="T1" fmla="*/ 0 h 35"/>
                <a:gd name="T2" fmla="*/ 0 w 35"/>
                <a:gd name="T3" fmla="*/ 18 h 35"/>
                <a:gd name="T4" fmla="*/ 17 w 35"/>
                <a:gd name="T5" fmla="*/ 35 h 35"/>
                <a:gd name="T6" fmla="*/ 35 w 35"/>
                <a:gd name="T7" fmla="*/ 18 h 35"/>
                <a:gd name="T8" fmla="*/ 17 w 35"/>
                <a:gd name="T9" fmla="*/ 0 h 35"/>
                <a:gd name="T10" fmla="*/ 17 w 35"/>
                <a:gd name="T11" fmla="*/ 28 h 35"/>
                <a:gd name="T12" fmla="*/ 8 w 35"/>
                <a:gd name="T13" fmla="*/ 18 h 35"/>
                <a:gd name="T14" fmla="*/ 17 w 35"/>
                <a:gd name="T15" fmla="*/ 8 h 35"/>
                <a:gd name="T16" fmla="*/ 27 w 35"/>
                <a:gd name="T17" fmla="*/ 18 h 35"/>
                <a:gd name="T18" fmla="*/ 17 w 35"/>
                <a:gd name="T1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5"/>
                    <a:pt x="17" y="35"/>
                  </a:cubicBez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lose/>
                  <a:moveTo>
                    <a:pt x="17" y="28"/>
                  </a:moveTo>
                  <a:cubicBezTo>
                    <a:pt x="12" y="28"/>
                    <a:pt x="8" y="23"/>
                    <a:pt x="8" y="18"/>
                  </a:cubicBezTo>
                  <a:cubicBezTo>
                    <a:pt x="8" y="12"/>
                    <a:pt x="12" y="8"/>
                    <a:pt x="17" y="8"/>
                  </a:cubicBezTo>
                  <a:cubicBezTo>
                    <a:pt x="23" y="8"/>
                    <a:pt x="27" y="12"/>
                    <a:pt x="27" y="18"/>
                  </a:cubicBezTo>
                  <a:cubicBezTo>
                    <a:pt x="27" y="23"/>
                    <a:pt x="23" y="28"/>
                    <a:pt x="1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Group 21"/>
          <p:cNvGrpSpPr>
            <a:grpSpLocks/>
          </p:cNvGrpSpPr>
          <p:nvPr/>
        </p:nvGrpSpPr>
        <p:grpSpPr bwMode="auto">
          <a:xfrm>
            <a:off x="8428902" y="3904972"/>
            <a:ext cx="275167" cy="355600"/>
            <a:chOff x="0" y="0"/>
            <a:chExt cx="130" cy="168"/>
          </a:xfrm>
          <a:solidFill>
            <a:schemeClr val="bg1"/>
          </a:solidFill>
        </p:grpSpPr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0" y="0"/>
              <a:ext cx="130" cy="168"/>
            </a:xfrm>
            <a:custGeom>
              <a:avLst/>
              <a:gdLst>
                <a:gd name="T0" fmla="*/ 15 w 68"/>
                <a:gd name="T1" fmla="*/ 81 h 88"/>
                <a:gd name="T2" fmla="*/ 8 w 68"/>
                <a:gd name="T3" fmla="*/ 81 h 88"/>
                <a:gd name="T4" fmla="*/ 8 w 68"/>
                <a:gd name="T5" fmla="*/ 8 h 88"/>
                <a:gd name="T6" fmla="*/ 65 w 68"/>
                <a:gd name="T7" fmla="*/ 8 h 88"/>
                <a:gd name="T8" fmla="*/ 68 w 68"/>
                <a:gd name="T9" fmla="*/ 4 h 88"/>
                <a:gd name="T10" fmla="*/ 65 w 68"/>
                <a:gd name="T11" fmla="*/ 0 h 88"/>
                <a:gd name="T12" fmla="*/ 4 w 68"/>
                <a:gd name="T13" fmla="*/ 0 h 88"/>
                <a:gd name="T14" fmla="*/ 0 w 68"/>
                <a:gd name="T15" fmla="*/ 4 h 88"/>
                <a:gd name="T16" fmla="*/ 0 w 68"/>
                <a:gd name="T17" fmla="*/ 84 h 88"/>
                <a:gd name="T18" fmla="*/ 4 w 68"/>
                <a:gd name="T19" fmla="*/ 88 h 88"/>
                <a:gd name="T20" fmla="*/ 15 w 68"/>
                <a:gd name="T21" fmla="*/ 88 h 88"/>
                <a:gd name="T22" fmla="*/ 19 w 68"/>
                <a:gd name="T23" fmla="*/ 84 h 88"/>
                <a:gd name="T24" fmla="*/ 15 w 68"/>
                <a:gd name="T25" fmla="*/ 8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88">
                  <a:moveTo>
                    <a:pt x="15" y="81"/>
                  </a:moveTo>
                  <a:cubicBezTo>
                    <a:pt x="8" y="81"/>
                    <a:pt x="8" y="81"/>
                    <a:pt x="8" y="81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7" y="8"/>
                    <a:pt x="68" y="6"/>
                    <a:pt x="68" y="4"/>
                  </a:cubicBezTo>
                  <a:cubicBezTo>
                    <a:pt x="68" y="2"/>
                    <a:pt x="67" y="0"/>
                    <a:pt x="6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2" y="88"/>
                    <a:pt x="4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7" y="88"/>
                    <a:pt x="19" y="87"/>
                    <a:pt x="19" y="84"/>
                  </a:cubicBezTo>
                  <a:cubicBezTo>
                    <a:pt x="19" y="82"/>
                    <a:pt x="17" y="81"/>
                    <a:pt x="15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83" y="99"/>
              <a:ext cx="47" cy="69"/>
            </a:xfrm>
            <a:custGeom>
              <a:avLst/>
              <a:gdLst>
                <a:gd name="T0" fmla="*/ 22 w 25"/>
                <a:gd name="T1" fmla="*/ 0 h 36"/>
                <a:gd name="T2" fmla="*/ 18 w 25"/>
                <a:gd name="T3" fmla="*/ 4 h 36"/>
                <a:gd name="T4" fmla="*/ 18 w 25"/>
                <a:gd name="T5" fmla="*/ 29 h 36"/>
                <a:gd name="T6" fmla="*/ 4 w 25"/>
                <a:gd name="T7" fmla="*/ 29 h 36"/>
                <a:gd name="T8" fmla="*/ 0 w 25"/>
                <a:gd name="T9" fmla="*/ 32 h 36"/>
                <a:gd name="T10" fmla="*/ 4 w 25"/>
                <a:gd name="T11" fmla="*/ 36 h 36"/>
                <a:gd name="T12" fmla="*/ 22 w 25"/>
                <a:gd name="T13" fmla="*/ 36 h 36"/>
                <a:gd name="T14" fmla="*/ 24 w 25"/>
                <a:gd name="T15" fmla="*/ 35 h 36"/>
                <a:gd name="T16" fmla="*/ 25 w 25"/>
                <a:gd name="T17" fmla="*/ 32 h 36"/>
                <a:gd name="T18" fmla="*/ 25 w 25"/>
                <a:gd name="T19" fmla="*/ 4 h 36"/>
                <a:gd name="T20" fmla="*/ 22 w 25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6">
                  <a:moveTo>
                    <a:pt x="22" y="0"/>
                  </a:moveTo>
                  <a:cubicBezTo>
                    <a:pt x="20" y="0"/>
                    <a:pt x="18" y="1"/>
                    <a:pt x="18" y="4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30"/>
                    <a:pt x="0" y="32"/>
                  </a:cubicBezTo>
                  <a:cubicBezTo>
                    <a:pt x="0" y="35"/>
                    <a:pt x="2" y="36"/>
                    <a:pt x="4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6"/>
                    <a:pt x="24" y="36"/>
                    <a:pt x="24" y="35"/>
                  </a:cubicBezTo>
                  <a:cubicBezTo>
                    <a:pt x="25" y="34"/>
                    <a:pt x="25" y="33"/>
                    <a:pt x="25" y="3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4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52" name="Freeform 24"/>
            <p:cNvSpPr>
              <a:spLocks noEditPoints="1"/>
            </p:cNvSpPr>
            <p:nvPr/>
          </p:nvSpPr>
          <p:spPr bwMode="auto">
            <a:xfrm>
              <a:off x="48" y="36"/>
              <a:ext cx="80" cy="119"/>
            </a:xfrm>
            <a:custGeom>
              <a:avLst/>
              <a:gdLst>
                <a:gd name="T0" fmla="*/ 37 w 42"/>
                <a:gd name="T1" fmla="*/ 1 h 62"/>
                <a:gd name="T2" fmla="*/ 32 w 42"/>
                <a:gd name="T3" fmla="*/ 0 h 62"/>
                <a:gd name="T4" fmla="*/ 24 w 42"/>
                <a:gd name="T5" fmla="*/ 4 h 62"/>
                <a:gd name="T6" fmla="*/ 0 w 42"/>
                <a:gd name="T7" fmla="*/ 46 h 62"/>
                <a:gd name="T8" fmla="*/ 0 w 42"/>
                <a:gd name="T9" fmla="*/ 48 h 62"/>
                <a:gd name="T10" fmla="*/ 0 w 42"/>
                <a:gd name="T11" fmla="*/ 58 h 62"/>
                <a:gd name="T12" fmla="*/ 2 w 42"/>
                <a:gd name="T13" fmla="*/ 61 h 62"/>
                <a:gd name="T14" fmla="*/ 4 w 42"/>
                <a:gd name="T15" fmla="*/ 62 h 62"/>
                <a:gd name="T16" fmla="*/ 5 w 42"/>
                <a:gd name="T17" fmla="*/ 61 h 62"/>
                <a:gd name="T18" fmla="*/ 14 w 42"/>
                <a:gd name="T19" fmla="*/ 57 h 62"/>
                <a:gd name="T20" fmla="*/ 15 w 42"/>
                <a:gd name="T21" fmla="*/ 55 h 62"/>
                <a:gd name="T22" fmla="*/ 40 w 42"/>
                <a:gd name="T23" fmla="*/ 13 h 62"/>
                <a:gd name="T24" fmla="*/ 37 w 42"/>
                <a:gd name="T25" fmla="*/ 1 h 62"/>
                <a:gd name="T26" fmla="*/ 33 w 42"/>
                <a:gd name="T27" fmla="*/ 9 h 62"/>
                <a:gd name="T28" fmla="*/ 9 w 42"/>
                <a:gd name="T29" fmla="*/ 50 h 62"/>
                <a:gd name="T30" fmla="*/ 7 w 42"/>
                <a:gd name="T31" fmla="*/ 52 h 62"/>
                <a:gd name="T32" fmla="*/ 7 w 42"/>
                <a:gd name="T33" fmla="*/ 49 h 62"/>
                <a:gd name="T34" fmla="*/ 31 w 42"/>
                <a:gd name="T35" fmla="*/ 8 h 62"/>
                <a:gd name="T36" fmla="*/ 33 w 42"/>
                <a:gd name="T37" fmla="*/ 7 h 62"/>
                <a:gd name="T38" fmla="*/ 33 w 42"/>
                <a:gd name="T39" fmla="*/ 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62">
                  <a:moveTo>
                    <a:pt x="37" y="1"/>
                  </a:moveTo>
                  <a:cubicBezTo>
                    <a:pt x="35" y="0"/>
                    <a:pt x="34" y="0"/>
                    <a:pt x="32" y="0"/>
                  </a:cubicBezTo>
                  <a:cubicBezTo>
                    <a:pt x="29" y="0"/>
                    <a:pt x="26" y="1"/>
                    <a:pt x="24" y="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1"/>
                  </a:cubicBezTo>
                  <a:cubicBezTo>
                    <a:pt x="2" y="61"/>
                    <a:pt x="3" y="62"/>
                    <a:pt x="4" y="62"/>
                  </a:cubicBezTo>
                  <a:cubicBezTo>
                    <a:pt x="4" y="62"/>
                    <a:pt x="5" y="61"/>
                    <a:pt x="5" y="61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5" y="56"/>
                    <a:pt x="15" y="56"/>
                    <a:pt x="15" y="5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2" y="9"/>
                    <a:pt x="41" y="3"/>
                    <a:pt x="37" y="1"/>
                  </a:cubicBezTo>
                  <a:close/>
                  <a:moveTo>
                    <a:pt x="33" y="9"/>
                  </a:moveTo>
                  <a:cubicBezTo>
                    <a:pt x="9" y="50"/>
                    <a:pt x="9" y="50"/>
                    <a:pt x="9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2" y="7"/>
                    <a:pt x="33" y="7"/>
                  </a:cubicBezTo>
                  <a:cubicBezTo>
                    <a:pt x="33" y="8"/>
                    <a:pt x="34" y="9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53" name="Freeform 25"/>
            <p:cNvSpPr>
              <a:spLocks/>
            </p:cNvSpPr>
            <p:nvPr/>
          </p:nvSpPr>
          <p:spPr bwMode="auto">
            <a:xfrm>
              <a:off x="25" y="48"/>
              <a:ext cx="50" cy="15"/>
            </a:xfrm>
            <a:custGeom>
              <a:avLst/>
              <a:gdLst>
                <a:gd name="T0" fmla="*/ 26 w 26"/>
                <a:gd name="T1" fmla="*/ 4 h 8"/>
                <a:gd name="T2" fmla="*/ 23 w 26"/>
                <a:gd name="T3" fmla="*/ 0 h 8"/>
                <a:gd name="T4" fmla="*/ 4 w 26"/>
                <a:gd name="T5" fmla="*/ 0 h 8"/>
                <a:gd name="T6" fmla="*/ 0 w 26"/>
                <a:gd name="T7" fmla="*/ 4 h 8"/>
                <a:gd name="T8" fmla="*/ 4 w 26"/>
                <a:gd name="T9" fmla="*/ 8 h 8"/>
                <a:gd name="T10" fmla="*/ 23 w 26"/>
                <a:gd name="T11" fmla="*/ 8 h 8"/>
                <a:gd name="T12" fmla="*/ 26 w 2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26" y="4"/>
                  </a:moveTo>
                  <a:cubicBezTo>
                    <a:pt x="26" y="2"/>
                    <a:pt x="25" y="0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8"/>
                    <a:pt x="26" y="6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25" y="76"/>
              <a:ext cx="33" cy="15"/>
            </a:xfrm>
            <a:custGeom>
              <a:avLst/>
              <a:gdLst>
                <a:gd name="T0" fmla="*/ 4 w 17"/>
                <a:gd name="T1" fmla="*/ 0 h 8"/>
                <a:gd name="T2" fmla="*/ 0 w 17"/>
                <a:gd name="T3" fmla="*/ 4 h 8"/>
                <a:gd name="T4" fmla="*/ 4 w 17"/>
                <a:gd name="T5" fmla="*/ 8 h 8"/>
                <a:gd name="T6" fmla="*/ 13 w 17"/>
                <a:gd name="T7" fmla="*/ 8 h 8"/>
                <a:gd name="T8" fmla="*/ 17 w 17"/>
                <a:gd name="T9" fmla="*/ 4 h 8"/>
                <a:gd name="T10" fmla="*/ 13 w 17"/>
                <a:gd name="T11" fmla="*/ 0 h 8"/>
                <a:gd name="T12" fmla="*/ 4 w 17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7" y="6"/>
                    <a:pt x="17" y="4"/>
                  </a:cubicBezTo>
                  <a:cubicBezTo>
                    <a:pt x="17" y="2"/>
                    <a:pt x="15" y="0"/>
                    <a:pt x="13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 54"/>
          <p:cNvGrpSpPr/>
          <p:nvPr/>
        </p:nvGrpSpPr>
        <p:grpSpPr>
          <a:xfrm>
            <a:off x="171097" y="182929"/>
            <a:ext cx="1358833" cy="1004321"/>
            <a:chOff x="1295467" y="1892829"/>
            <a:chExt cx="3727357" cy="2754909"/>
          </a:xfrm>
        </p:grpSpPr>
        <p:sp>
          <p:nvSpPr>
            <p:cNvPr id="56" name="椭圆 55"/>
            <p:cNvSpPr/>
            <p:nvPr/>
          </p:nvSpPr>
          <p:spPr>
            <a:xfrm>
              <a:off x="3023659" y="3427943"/>
              <a:ext cx="1219795" cy="12197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108692"/>
                  </a:gs>
                  <a:gs pos="0">
                    <a:srgbClr val="16B2C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1871531" y="1892829"/>
              <a:ext cx="2107771" cy="2107771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89A13D"/>
                  </a:gs>
                  <a:gs pos="0">
                    <a:srgbClr val="B2D138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295467" y="2852936"/>
              <a:ext cx="838232" cy="838232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4559829" y="2468893"/>
              <a:ext cx="462995" cy="4629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3177609" y="2877943"/>
              <a:ext cx="1100000" cy="1100000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61" name="TextBox 3"/>
            <p:cNvSpPr txBox="1"/>
            <p:nvPr/>
          </p:nvSpPr>
          <p:spPr>
            <a:xfrm>
              <a:off x="3119669" y="2956018"/>
              <a:ext cx="1215879" cy="928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1445536" y="570522"/>
            <a:ext cx="1723549" cy="40011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2000" b="1" dirty="0">
                <a:solidFill>
                  <a:srgbClr val="16A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3995880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7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8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grpId="0" nodeType="withEffect" p14:presetBounceEnd="66667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8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8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1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grpId="0" nodeType="withEffect" p14:presetBounceEnd="66667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1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2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8" fill="hold" grpId="0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22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23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1" grpId="0"/>
          <p:bldP spid="12" grpId="0"/>
          <p:bldP spid="13" grpId="0"/>
          <p:bldP spid="36" grpId="0" animBg="1"/>
          <p:bldP spid="3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1" grpId="0"/>
          <p:bldP spid="12" grpId="0"/>
          <p:bldP spid="13" grpId="0"/>
          <p:bldP spid="36" grpId="0" animBg="1"/>
          <p:bldP spid="36" grpId="1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3709459" y="4979459"/>
            <a:ext cx="759883" cy="759883"/>
            <a:chOff x="2782094" y="3733800"/>
            <a:chExt cx="569912" cy="569912"/>
          </a:xfrm>
        </p:grpSpPr>
        <p:sp>
          <p:nvSpPr>
            <p:cNvPr id="3" name="椭圆 2"/>
            <p:cNvSpPr/>
            <p:nvPr/>
          </p:nvSpPr>
          <p:spPr>
            <a:xfrm>
              <a:off x="2849940" y="3801646"/>
              <a:ext cx="434220" cy="434220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782094" y="3733800"/>
              <a:ext cx="569912" cy="569912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5" name="组合 1"/>
          <p:cNvGrpSpPr/>
          <p:nvPr/>
        </p:nvGrpSpPr>
        <p:grpSpPr>
          <a:xfrm>
            <a:off x="826559" y="4979459"/>
            <a:ext cx="759883" cy="759883"/>
            <a:chOff x="619919" y="3733800"/>
            <a:chExt cx="569912" cy="569912"/>
          </a:xfrm>
        </p:grpSpPr>
        <p:sp>
          <p:nvSpPr>
            <p:cNvPr id="6" name="椭圆 5"/>
            <p:cNvSpPr/>
            <p:nvPr/>
          </p:nvSpPr>
          <p:spPr>
            <a:xfrm>
              <a:off x="687765" y="3801646"/>
              <a:ext cx="434220" cy="434220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619919" y="3733800"/>
              <a:ext cx="569912" cy="569912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8" name="Rectangle 81" descr="library"/>
          <p:cNvSpPr>
            <a:spLocks noChangeArrowheads="1"/>
          </p:cNvSpPr>
          <p:nvPr/>
        </p:nvSpPr>
        <p:spPr bwMode="auto">
          <a:xfrm>
            <a:off x="6766984" y="1491193"/>
            <a:ext cx="2690283" cy="2893484"/>
          </a:xfrm>
          <a:prstGeom prst="rect">
            <a:avLst/>
          </a:prstGeom>
          <a:blipFill dpi="0" rotWithShape="1">
            <a:blip r:embed="rId2"/>
            <a:srcRect/>
            <a:stretch>
              <a:fillRect r="-6201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3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Rectangle 82"/>
          <p:cNvSpPr>
            <a:spLocks noChangeArrowheads="1"/>
          </p:cNvSpPr>
          <p:nvPr/>
        </p:nvSpPr>
        <p:spPr bwMode="auto">
          <a:xfrm>
            <a:off x="6766984" y="4469343"/>
            <a:ext cx="2690283" cy="1663700"/>
          </a:xfrm>
          <a:prstGeom prst="rect">
            <a:avLst/>
          </a:prstGeom>
          <a:solidFill>
            <a:srgbClr val="B2D13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Rectangle 83"/>
          <p:cNvSpPr>
            <a:spLocks noChangeArrowheads="1"/>
          </p:cNvSpPr>
          <p:nvPr/>
        </p:nvSpPr>
        <p:spPr bwMode="auto">
          <a:xfrm>
            <a:off x="9541933" y="1508126"/>
            <a:ext cx="2650067" cy="1680633"/>
          </a:xfrm>
          <a:prstGeom prst="rect">
            <a:avLst/>
          </a:prstGeom>
          <a:solidFill>
            <a:srgbClr val="16B2C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Rectangle 84" descr="Dreamy_Images_21"/>
          <p:cNvSpPr>
            <a:spLocks noChangeArrowheads="1"/>
          </p:cNvSpPr>
          <p:nvPr/>
        </p:nvSpPr>
        <p:spPr bwMode="auto">
          <a:xfrm>
            <a:off x="9539817" y="3262843"/>
            <a:ext cx="2650067" cy="2870200"/>
          </a:xfrm>
          <a:prstGeom prst="rect">
            <a:avLst/>
          </a:prstGeom>
          <a:blipFill dpi="0" rotWithShape="1">
            <a:blip r:embed="rId3"/>
            <a:srcRect/>
            <a:stretch>
              <a:fillRect r="-4440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3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Rectangle 85"/>
          <p:cNvSpPr>
            <a:spLocks noChangeArrowheads="1"/>
          </p:cNvSpPr>
          <p:nvPr/>
        </p:nvSpPr>
        <p:spPr bwMode="auto">
          <a:xfrm>
            <a:off x="9779001" y="1675343"/>
            <a:ext cx="2207684" cy="1128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</a:rPr>
              <a:t>01</a:t>
            </a:r>
            <a:r>
              <a:rPr lang="zh-CN" altLang="en-US" sz="1067" b="1" dirty="0">
                <a:solidFill>
                  <a:schemeClr val="bg1"/>
                </a:solidFill>
              </a:rPr>
              <a:t> BUSINESS SECTION</a:t>
            </a:r>
            <a:endParaRPr lang="zh-CN" altLang="en-US" sz="3200" b="1" dirty="0">
              <a:solidFill>
                <a:schemeClr val="bg1"/>
              </a:solidFill>
            </a:endParaRPr>
          </a:p>
          <a:p>
            <a:pPr>
              <a:spcBef>
                <a:spcPts val="1000"/>
              </a:spcBef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3" name="Rectangle 86"/>
          <p:cNvSpPr>
            <a:spLocks noChangeArrowheads="1"/>
          </p:cNvSpPr>
          <p:nvPr/>
        </p:nvSpPr>
        <p:spPr bwMode="auto">
          <a:xfrm>
            <a:off x="7018867" y="4655609"/>
            <a:ext cx="2207684" cy="1128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</a:rPr>
              <a:t>02</a:t>
            </a:r>
            <a:r>
              <a:rPr lang="zh-CN" altLang="en-US" sz="1067" b="1" dirty="0">
                <a:solidFill>
                  <a:schemeClr val="bg1"/>
                </a:solidFill>
              </a:rPr>
              <a:t> BUSINESS SECTION</a:t>
            </a:r>
            <a:endParaRPr lang="zh-CN" altLang="en-US" sz="3200" b="1" dirty="0">
              <a:solidFill>
                <a:schemeClr val="bg1"/>
              </a:solidFill>
            </a:endParaRPr>
          </a:p>
          <a:p>
            <a:pPr>
              <a:spcBef>
                <a:spcPts val="1000"/>
              </a:spcBef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4" name="Rectangle 87"/>
          <p:cNvSpPr>
            <a:spLocks noChangeArrowheads="1"/>
          </p:cNvSpPr>
          <p:nvPr/>
        </p:nvSpPr>
        <p:spPr bwMode="auto">
          <a:xfrm>
            <a:off x="814917" y="2329393"/>
            <a:ext cx="5664200" cy="2759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</a:p>
          <a:p>
            <a:pPr>
              <a:spcBef>
                <a:spcPts val="100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</a:p>
          <a:p>
            <a:pPr>
              <a:spcBef>
                <a:spcPts val="100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</a:p>
          <a:p>
            <a:pPr>
              <a:spcBef>
                <a:spcPts val="100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</a:p>
          <a:p>
            <a:pPr>
              <a:spcBef>
                <a:spcPts val="1000"/>
              </a:spcBef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15" name="Rectangle 88"/>
          <p:cNvSpPr>
            <a:spLocks noChangeArrowheads="1"/>
          </p:cNvSpPr>
          <p:nvPr/>
        </p:nvSpPr>
        <p:spPr bwMode="auto">
          <a:xfrm>
            <a:off x="946151" y="1946277"/>
            <a:ext cx="281728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输入文字输入文字输入文字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Freeform 91"/>
          <p:cNvSpPr>
            <a:spLocks/>
          </p:cNvSpPr>
          <p:nvPr/>
        </p:nvSpPr>
        <p:spPr bwMode="auto">
          <a:xfrm>
            <a:off x="1074940" y="5253193"/>
            <a:ext cx="263120" cy="205521"/>
          </a:xfrm>
          <a:custGeom>
            <a:avLst/>
            <a:gdLst>
              <a:gd name="T0" fmla="*/ 39 w 39"/>
              <a:gd name="T1" fmla="*/ 4 h 31"/>
              <a:gd name="T2" fmla="*/ 34 w 39"/>
              <a:gd name="T3" fmla="*/ 5 h 31"/>
              <a:gd name="T4" fmla="*/ 38 w 39"/>
              <a:gd name="T5" fmla="*/ 1 h 31"/>
              <a:gd name="T6" fmla="*/ 33 w 39"/>
              <a:gd name="T7" fmla="*/ 3 h 31"/>
              <a:gd name="T8" fmla="*/ 27 w 39"/>
              <a:gd name="T9" fmla="*/ 0 h 31"/>
              <a:gd name="T10" fmla="*/ 19 w 39"/>
              <a:gd name="T11" fmla="*/ 8 h 31"/>
              <a:gd name="T12" fmla="*/ 19 w 39"/>
              <a:gd name="T13" fmla="*/ 10 h 31"/>
              <a:gd name="T14" fmla="*/ 3 w 39"/>
              <a:gd name="T15" fmla="*/ 2 h 31"/>
              <a:gd name="T16" fmla="*/ 2 w 39"/>
              <a:gd name="T17" fmla="*/ 5 h 31"/>
              <a:gd name="T18" fmla="*/ 6 w 39"/>
              <a:gd name="T19" fmla="*/ 12 h 31"/>
              <a:gd name="T20" fmla="*/ 2 w 39"/>
              <a:gd name="T21" fmla="*/ 11 h 31"/>
              <a:gd name="T22" fmla="*/ 2 w 39"/>
              <a:gd name="T23" fmla="*/ 11 h 31"/>
              <a:gd name="T24" fmla="*/ 8 w 39"/>
              <a:gd name="T25" fmla="*/ 19 h 31"/>
              <a:gd name="T26" fmla="*/ 6 w 39"/>
              <a:gd name="T27" fmla="*/ 19 h 31"/>
              <a:gd name="T28" fmla="*/ 5 w 39"/>
              <a:gd name="T29" fmla="*/ 19 h 31"/>
              <a:gd name="T30" fmla="*/ 12 w 39"/>
              <a:gd name="T31" fmla="*/ 24 h 31"/>
              <a:gd name="T32" fmla="*/ 2 w 39"/>
              <a:gd name="T33" fmla="*/ 28 h 31"/>
              <a:gd name="T34" fmla="*/ 0 w 39"/>
              <a:gd name="T35" fmla="*/ 28 h 31"/>
              <a:gd name="T36" fmla="*/ 13 w 39"/>
              <a:gd name="T37" fmla="*/ 31 h 31"/>
              <a:gd name="T38" fmla="*/ 35 w 39"/>
              <a:gd name="T39" fmla="*/ 9 h 31"/>
              <a:gd name="T40" fmla="*/ 35 w 39"/>
              <a:gd name="T41" fmla="*/ 8 h 31"/>
              <a:gd name="T42" fmla="*/ 39 w 39"/>
              <a:gd name="T43" fmla="*/ 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" h="31">
                <a:moveTo>
                  <a:pt x="39" y="4"/>
                </a:moveTo>
                <a:cubicBezTo>
                  <a:pt x="37" y="4"/>
                  <a:pt x="36" y="5"/>
                  <a:pt x="34" y="5"/>
                </a:cubicBezTo>
                <a:cubicBezTo>
                  <a:pt x="36" y="4"/>
                  <a:pt x="37" y="2"/>
                  <a:pt x="38" y="1"/>
                </a:cubicBezTo>
                <a:cubicBezTo>
                  <a:pt x="36" y="2"/>
                  <a:pt x="35" y="2"/>
                  <a:pt x="33" y="3"/>
                </a:cubicBezTo>
                <a:cubicBezTo>
                  <a:pt x="31" y="1"/>
                  <a:pt x="29" y="0"/>
                  <a:pt x="27" y="0"/>
                </a:cubicBezTo>
                <a:cubicBezTo>
                  <a:pt x="23" y="0"/>
                  <a:pt x="19" y="4"/>
                  <a:pt x="19" y="8"/>
                </a:cubicBezTo>
                <a:cubicBezTo>
                  <a:pt x="19" y="9"/>
                  <a:pt x="19" y="9"/>
                  <a:pt x="19" y="10"/>
                </a:cubicBezTo>
                <a:cubicBezTo>
                  <a:pt x="13" y="9"/>
                  <a:pt x="7" y="6"/>
                  <a:pt x="3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8"/>
                  <a:pt x="3" y="11"/>
                  <a:pt x="6" y="12"/>
                </a:cubicBezTo>
                <a:cubicBezTo>
                  <a:pt x="4" y="12"/>
                  <a:pt x="3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5"/>
                  <a:pt x="5" y="18"/>
                  <a:pt x="8" y="19"/>
                </a:cubicBezTo>
                <a:cubicBezTo>
                  <a:pt x="8" y="19"/>
                  <a:pt x="7" y="19"/>
                  <a:pt x="6" y="19"/>
                </a:cubicBezTo>
                <a:cubicBezTo>
                  <a:pt x="6" y="19"/>
                  <a:pt x="5" y="19"/>
                  <a:pt x="5" y="19"/>
                </a:cubicBezTo>
                <a:cubicBezTo>
                  <a:pt x="6" y="22"/>
                  <a:pt x="9" y="24"/>
                  <a:pt x="12" y="24"/>
                </a:cubicBezTo>
                <a:cubicBezTo>
                  <a:pt x="9" y="27"/>
                  <a:pt x="6" y="28"/>
                  <a:pt x="2" y="28"/>
                </a:cubicBezTo>
                <a:cubicBezTo>
                  <a:pt x="2" y="28"/>
                  <a:pt x="1" y="28"/>
                  <a:pt x="0" y="28"/>
                </a:cubicBezTo>
                <a:cubicBezTo>
                  <a:pt x="4" y="30"/>
                  <a:pt x="8" y="31"/>
                  <a:pt x="13" y="31"/>
                </a:cubicBezTo>
                <a:cubicBezTo>
                  <a:pt x="27" y="31"/>
                  <a:pt x="35" y="1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6" y="7"/>
                  <a:pt x="38" y="5"/>
                  <a:pt x="39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Freeform 94"/>
          <p:cNvSpPr>
            <a:spLocks/>
          </p:cNvSpPr>
          <p:nvPr/>
        </p:nvSpPr>
        <p:spPr bwMode="auto">
          <a:xfrm>
            <a:off x="4020583" y="5224515"/>
            <a:ext cx="138736" cy="267656"/>
          </a:xfrm>
          <a:custGeom>
            <a:avLst/>
            <a:gdLst>
              <a:gd name="T0" fmla="*/ 4 w 20"/>
              <a:gd name="T1" fmla="*/ 22 h 39"/>
              <a:gd name="T2" fmla="*/ 4 w 20"/>
              <a:gd name="T3" fmla="*/ 39 h 39"/>
              <a:gd name="T4" fmla="*/ 13 w 20"/>
              <a:gd name="T5" fmla="*/ 39 h 39"/>
              <a:gd name="T6" fmla="*/ 13 w 20"/>
              <a:gd name="T7" fmla="*/ 22 h 39"/>
              <a:gd name="T8" fmla="*/ 18 w 20"/>
              <a:gd name="T9" fmla="*/ 22 h 39"/>
              <a:gd name="T10" fmla="*/ 20 w 20"/>
              <a:gd name="T11" fmla="*/ 15 h 39"/>
              <a:gd name="T12" fmla="*/ 13 w 20"/>
              <a:gd name="T13" fmla="*/ 15 h 39"/>
              <a:gd name="T14" fmla="*/ 13 w 20"/>
              <a:gd name="T15" fmla="*/ 9 h 39"/>
              <a:gd name="T16" fmla="*/ 14 w 20"/>
              <a:gd name="T17" fmla="*/ 8 h 39"/>
              <a:gd name="T18" fmla="*/ 18 w 20"/>
              <a:gd name="T19" fmla="*/ 8 h 39"/>
              <a:gd name="T20" fmla="*/ 18 w 20"/>
              <a:gd name="T21" fmla="*/ 0 h 39"/>
              <a:gd name="T22" fmla="*/ 11 w 20"/>
              <a:gd name="T23" fmla="*/ 0 h 39"/>
              <a:gd name="T24" fmla="*/ 4 w 20"/>
              <a:gd name="T25" fmla="*/ 7 h 39"/>
              <a:gd name="T26" fmla="*/ 4 w 20"/>
              <a:gd name="T27" fmla="*/ 14 h 39"/>
              <a:gd name="T28" fmla="*/ 0 w 20"/>
              <a:gd name="T29" fmla="*/ 14 h 39"/>
              <a:gd name="T30" fmla="*/ 0 w 20"/>
              <a:gd name="T31" fmla="*/ 22 h 39"/>
              <a:gd name="T32" fmla="*/ 4 w 20"/>
              <a:gd name="T33" fmla="*/ 2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39">
                <a:moveTo>
                  <a:pt x="4" y="22"/>
                </a:moveTo>
                <a:cubicBezTo>
                  <a:pt x="4" y="39"/>
                  <a:pt x="4" y="39"/>
                  <a:pt x="4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22"/>
                  <a:pt x="13" y="22"/>
                  <a:pt x="13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20" y="15"/>
                  <a:pt x="20" y="15"/>
                  <a:pt x="20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1"/>
                  <a:pt x="13" y="9"/>
                </a:cubicBezTo>
                <a:cubicBezTo>
                  <a:pt x="13" y="9"/>
                  <a:pt x="13" y="8"/>
                  <a:pt x="14" y="8"/>
                </a:cubicBezTo>
                <a:cubicBezTo>
                  <a:pt x="16" y="8"/>
                  <a:pt x="18" y="8"/>
                  <a:pt x="18" y="8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5" y="0"/>
                  <a:pt x="11" y="0"/>
                </a:cubicBezTo>
                <a:cubicBezTo>
                  <a:pt x="8" y="0"/>
                  <a:pt x="4" y="4"/>
                  <a:pt x="4" y="7"/>
                </a:cubicBezTo>
                <a:cubicBezTo>
                  <a:pt x="4" y="11"/>
                  <a:pt x="4" y="14"/>
                  <a:pt x="4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22"/>
                  <a:pt x="0" y="22"/>
                  <a:pt x="0" y="22"/>
                </a:cubicBezTo>
                <a:lnTo>
                  <a:pt x="4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3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Rectangle 95"/>
          <p:cNvSpPr>
            <a:spLocks noChangeArrowheads="1"/>
          </p:cNvSpPr>
          <p:nvPr/>
        </p:nvSpPr>
        <p:spPr bwMode="auto">
          <a:xfrm>
            <a:off x="1733551" y="5114925"/>
            <a:ext cx="1769533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spcBef>
                <a:spcPts val="100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9" name="Rectangle 96"/>
          <p:cNvSpPr>
            <a:spLocks noChangeArrowheads="1"/>
          </p:cNvSpPr>
          <p:nvPr/>
        </p:nvSpPr>
        <p:spPr bwMode="auto">
          <a:xfrm>
            <a:off x="4612218" y="5114925"/>
            <a:ext cx="1769533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spcBef>
                <a:spcPts val="100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grpSp>
        <p:nvGrpSpPr>
          <p:cNvPr id="20" name="组 19"/>
          <p:cNvGrpSpPr/>
          <p:nvPr/>
        </p:nvGrpSpPr>
        <p:grpSpPr>
          <a:xfrm>
            <a:off x="171097" y="182929"/>
            <a:ext cx="1358833" cy="1004321"/>
            <a:chOff x="1295467" y="1892829"/>
            <a:chExt cx="3727357" cy="2754909"/>
          </a:xfrm>
        </p:grpSpPr>
        <p:sp>
          <p:nvSpPr>
            <p:cNvPr id="21" name="椭圆 20"/>
            <p:cNvSpPr/>
            <p:nvPr/>
          </p:nvSpPr>
          <p:spPr>
            <a:xfrm>
              <a:off x="3023659" y="3427943"/>
              <a:ext cx="1219795" cy="12197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108692"/>
                  </a:gs>
                  <a:gs pos="0">
                    <a:srgbClr val="16B2C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871531" y="1892829"/>
              <a:ext cx="2107771" cy="2107771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89A13D"/>
                  </a:gs>
                  <a:gs pos="0">
                    <a:srgbClr val="B2D138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295467" y="2852936"/>
              <a:ext cx="838232" cy="838232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4559829" y="2468893"/>
              <a:ext cx="462995" cy="4629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177609" y="2877943"/>
              <a:ext cx="1100000" cy="1100000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6" name="TextBox 3"/>
            <p:cNvSpPr txBox="1"/>
            <p:nvPr/>
          </p:nvSpPr>
          <p:spPr>
            <a:xfrm>
              <a:off x="3119669" y="2956018"/>
              <a:ext cx="1215879" cy="928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445536" y="570522"/>
            <a:ext cx="1723549" cy="40011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2000" b="1" dirty="0">
                <a:solidFill>
                  <a:srgbClr val="16A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26215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6667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1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2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6667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667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5" grpId="0"/>
          <p:bldP spid="16" grpId="0" animBg="1"/>
          <p:bldP spid="17" grpId="0" animBg="1"/>
          <p:bldP spid="18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5" grpId="0"/>
          <p:bldP spid="16" grpId="0" animBg="1"/>
          <p:bldP spid="17" grpId="0" animBg="1"/>
          <p:bldP spid="18" grpId="0"/>
          <p:bldP spid="19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/>
          <p:cNvSpPr>
            <a:spLocks noChangeArrowheads="1"/>
          </p:cNvSpPr>
          <p:nvPr/>
        </p:nvSpPr>
        <p:spPr bwMode="auto">
          <a:xfrm>
            <a:off x="444925" y="2417959"/>
            <a:ext cx="2307167" cy="2309283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" name="Oval 6"/>
          <p:cNvSpPr>
            <a:spLocks noChangeArrowheads="1"/>
          </p:cNvSpPr>
          <p:nvPr/>
        </p:nvSpPr>
        <p:spPr bwMode="auto">
          <a:xfrm>
            <a:off x="4933951" y="2560109"/>
            <a:ext cx="2307167" cy="2309283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" name="Oval 7"/>
          <p:cNvSpPr>
            <a:spLocks noChangeArrowheads="1"/>
          </p:cNvSpPr>
          <p:nvPr/>
        </p:nvSpPr>
        <p:spPr bwMode="auto">
          <a:xfrm>
            <a:off x="9359901" y="2560109"/>
            <a:ext cx="2307167" cy="2309283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2722034" y="1457326"/>
            <a:ext cx="2307167" cy="2307167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7145867" y="1467910"/>
            <a:ext cx="2307167" cy="2307167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7" name="组合 7"/>
          <p:cNvGrpSpPr/>
          <p:nvPr/>
        </p:nvGrpSpPr>
        <p:grpSpPr>
          <a:xfrm>
            <a:off x="1733125" y="4264459"/>
            <a:ext cx="1101515" cy="2908957"/>
            <a:chOff x="1299844" y="3197550"/>
            <a:chExt cx="826136" cy="2181718"/>
          </a:xfrm>
        </p:grpSpPr>
        <p:cxnSp>
          <p:nvCxnSpPr>
            <p:cNvPr id="8" name="直接连接符 2"/>
            <p:cNvCxnSpPr/>
            <p:nvPr/>
          </p:nvCxnSpPr>
          <p:spPr>
            <a:xfrm>
              <a:off x="1712912" y="4025574"/>
              <a:ext cx="0" cy="1353694"/>
            </a:xfrm>
            <a:prstGeom prst="lin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1370330" y="3263900"/>
              <a:ext cx="693738" cy="695325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Oval 5"/>
            <p:cNvSpPr>
              <a:spLocks noChangeArrowheads="1"/>
            </p:cNvSpPr>
            <p:nvPr/>
          </p:nvSpPr>
          <p:spPr bwMode="auto">
            <a:xfrm>
              <a:off x="1299844" y="3197550"/>
              <a:ext cx="826136" cy="828024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" name="组合 8"/>
          <p:cNvGrpSpPr/>
          <p:nvPr/>
        </p:nvGrpSpPr>
        <p:grpSpPr>
          <a:xfrm>
            <a:off x="3633893" y="3357469"/>
            <a:ext cx="1101515" cy="3815948"/>
            <a:chOff x="2725420" y="2517307"/>
            <a:chExt cx="826136" cy="2861961"/>
          </a:xfrm>
        </p:grpSpPr>
        <p:cxnSp>
          <p:nvCxnSpPr>
            <p:cNvPr id="12" name="直接连接符 69"/>
            <p:cNvCxnSpPr/>
            <p:nvPr/>
          </p:nvCxnSpPr>
          <p:spPr>
            <a:xfrm>
              <a:off x="3138488" y="3345331"/>
              <a:ext cx="0" cy="2033937"/>
            </a:xfrm>
            <a:prstGeom prst="lin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3" name="Oval 5"/>
            <p:cNvSpPr>
              <a:spLocks noChangeArrowheads="1"/>
            </p:cNvSpPr>
            <p:nvPr/>
          </p:nvSpPr>
          <p:spPr bwMode="auto">
            <a:xfrm>
              <a:off x="2795906" y="2583657"/>
              <a:ext cx="693738" cy="695325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4" name="Oval 5"/>
            <p:cNvSpPr>
              <a:spLocks noChangeArrowheads="1"/>
            </p:cNvSpPr>
            <p:nvPr/>
          </p:nvSpPr>
          <p:spPr bwMode="auto">
            <a:xfrm>
              <a:off x="2725420" y="2517307"/>
              <a:ext cx="826136" cy="828024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15" name="组合 9"/>
          <p:cNvGrpSpPr/>
          <p:nvPr/>
        </p:nvGrpSpPr>
        <p:grpSpPr>
          <a:xfrm>
            <a:off x="5524076" y="4375541"/>
            <a:ext cx="1101515" cy="2797875"/>
            <a:chOff x="4143057" y="3280862"/>
            <a:chExt cx="826136" cy="2098406"/>
          </a:xfrm>
        </p:grpSpPr>
        <p:cxnSp>
          <p:nvCxnSpPr>
            <p:cNvPr id="16" name="直接连接符 71"/>
            <p:cNvCxnSpPr/>
            <p:nvPr/>
          </p:nvCxnSpPr>
          <p:spPr>
            <a:xfrm>
              <a:off x="4556125" y="4108886"/>
              <a:ext cx="11714" cy="1270382"/>
            </a:xfrm>
            <a:prstGeom prst="lin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4213543" y="3347212"/>
              <a:ext cx="693738" cy="695325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8" name="Oval 5"/>
            <p:cNvSpPr>
              <a:spLocks noChangeArrowheads="1"/>
            </p:cNvSpPr>
            <p:nvPr/>
          </p:nvSpPr>
          <p:spPr bwMode="auto">
            <a:xfrm>
              <a:off x="4143057" y="3280862"/>
              <a:ext cx="826136" cy="828024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19" name="组合 12"/>
          <p:cNvGrpSpPr/>
          <p:nvPr/>
        </p:nvGrpSpPr>
        <p:grpSpPr>
          <a:xfrm>
            <a:off x="7416376" y="3427944"/>
            <a:ext cx="1101515" cy="3745473"/>
            <a:chOff x="5562282" y="2570163"/>
            <a:chExt cx="826136" cy="2809105"/>
          </a:xfrm>
        </p:grpSpPr>
        <p:cxnSp>
          <p:nvCxnSpPr>
            <p:cNvPr id="20" name="直接连接符 73"/>
            <p:cNvCxnSpPr/>
            <p:nvPr/>
          </p:nvCxnSpPr>
          <p:spPr>
            <a:xfrm>
              <a:off x="5975350" y="3398187"/>
              <a:ext cx="0" cy="1981081"/>
            </a:xfrm>
            <a:prstGeom prst="lin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1" name="Oval 5"/>
            <p:cNvSpPr>
              <a:spLocks noChangeArrowheads="1"/>
            </p:cNvSpPr>
            <p:nvPr/>
          </p:nvSpPr>
          <p:spPr bwMode="auto">
            <a:xfrm>
              <a:off x="5632768" y="2636513"/>
              <a:ext cx="693738" cy="695325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2" name="Oval 5"/>
            <p:cNvSpPr>
              <a:spLocks noChangeArrowheads="1"/>
            </p:cNvSpPr>
            <p:nvPr/>
          </p:nvSpPr>
          <p:spPr bwMode="auto">
            <a:xfrm>
              <a:off x="5562282" y="2570163"/>
              <a:ext cx="826136" cy="828024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3" name="组合 13"/>
          <p:cNvGrpSpPr/>
          <p:nvPr/>
        </p:nvGrpSpPr>
        <p:grpSpPr>
          <a:xfrm>
            <a:off x="9298093" y="4373035"/>
            <a:ext cx="1101515" cy="2800381"/>
            <a:chOff x="6973570" y="3278982"/>
            <a:chExt cx="826136" cy="2100286"/>
          </a:xfrm>
        </p:grpSpPr>
        <p:cxnSp>
          <p:nvCxnSpPr>
            <p:cNvPr id="24" name="直接连接符 75"/>
            <p:cNvCxnSpPr/>
            <p:nvPr/>
          </p:nvCxnSpPr>
          <p:spPr>
            <a:xfrm>
              <a:off x="7386638" y="4107006"/>
              <a:ext cx="0" cy="1272262"/>
            </a:xfrm>
            <a:prstGeom prst="lin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7044056" y="3345332"/>
              <a:ext cx="693738" cy="695325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6" name="Oval 5"/>
            <p:cNvSpPr>
              <a:spLocks noChangeArrowheads="1"/>
            </p:cNvSpPr>
            <p:nvPr/>
          </p:nvSpPr>
          <p:spPr bwMode="auto">
            <a:xfrm>
              <a:off x="6973570" y="3278982"/>
              <a:ext cx="826136" cy="828024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7" name="Rectangle 14"/>
          <p:cNvSpPr>
            <a:spLocks noChangeArrowheads="1"/>
          </p:cNvSpPr>
          <p:nvPr/>
        </p:nvSpPr>
        <p:spPr bwMode="auto">
          <a:xfrm>
            <a:off x="643891" y="2856109"/>
            <a:ext cx="1905000" cy="1390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33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文字 01</a:t>
            </a:r>
          </a:p>
          <a:p>
            <a:pPr algn="ctr">
              <a:lnSpc>
                <a:spcPct val="150000"/>
              </a:lnSpc>
              <a:spcBef>
                <a:spcPts val="1000"/>
              </a:spcBef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。与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标题相关并符合整体语言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风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8" name="Rectangle 15"/>
          <p:cNvSpPr>
            <a:spLocks noChangeArrowheads="1"/>
          </p:cNvSpPr>
          <p:nvPr/>
        </p:nvSpPr>
        <p:spPr bwMode="auto">
          <a:xfrm>
            <a:off x="5139267" y="2858559"/>
            <a:ext cx="1905000" cy="1343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33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文字 03</a:t>
            </a:r>
          </a:p>
          <a:p>
            <a:pPr algn="ctr">
              <a:lnSpc>
                <a:spcPct val="150000"/>
              </a:lnSpc>
              <a:spcBef>
                <a:spcPts val="100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此处添加详细文本描述，建议与标题相关并符合整体语言风格，语言描述尽量简洁生动。与标题相关并符合整体语言风</a:t>
            </a:r>
          </a:p>
        </p:txBody>
      </p:sp>
      <p:sp>
        <p:nvSpPr>
          <p:cNvPr id="29" name="Rectangle 16"/>
          <p:cNvSpPr>
            <a:spLocks noChangeArrowheads="1"/>
          </p:cNvSpPr>
          <p:nvPr/>
        </p:nvSpPr>
        <p:spPr bwMode="auto">
          <a:xfrm>
            <a:off x="9560984" y="2947459"/>
            <a:ext cx="1905000" cy="1343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33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文字 05</a:t>
            </a:r>
          </a:p>
          <a:p>
            <a:pPr algn="ctr">
              <a:lnSpc>
                <a:spcPct val="150000"/>
              </a:lnSpc>
              <a:spcBef>
                <a:spcPts val="100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此处添加详细文本描述，建议与标题相关并符合整体语言风格，语言描述尽量简洁生动。与标题相关并符合整体语言风</a:t>
            </a:r>
          </a:p>
        </p:txBody>
      </p:sp>
      <p:sp>
        <p:nvSpPr>
          <p:cNvPr id="30" name="Rectangle 17"/>
          <p:cNvSpPr>
            <a:spLocks noChangeArrowheads="1"/>
          </p:cNvSpPr>
          <p:nvPr/>
        </p:nvSpPr>
        <p:spPr bwMode="auto">
          <a:xfrm>
            <a:off x="7323667" y="1880659"/>
            <a:ext cx="1905000" cy="1343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文字 04</a:t>
            </a:r>
          </a:p>
          <a:p>
            <a:pPr algn="ctr">
              <a:lnSpc>
                <a:spcPct val="150000"/>
              </a:lnSpc>
              <a:spcBef>
                <a:spcPts val="100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此处添加详细文本描述，建议与标题相关并符合整体语言风格，语言描述尽量简洁生动。与标题相关并符合整体语言风</a:t>
            </a:r>
          </a:p>
        </p:txBody>
      </p:sp>
      <p:sp>
        <p:nvSpPr>
          <p:cNvPr id="31" name="Rectangle 18"/>
          <p:cNvSpPr>
            <a:spLocks noChangeArrowheads="1"/>
          </p:cNvSpPr>
          <p:nvPr/>
        </p:nvSpPr>
        <p:spPr bwMode="auto">
          <a:xfrm>
            <a:off x="2906184" y="1880659"/>
            <a:ext cx="1905000" cy="1343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文字 02</a:t>
            </a:r>
          </a:p>
          <a:p>
            <a:pPr algn="ctr">
              <a:lnSpc>
                <a:spcPct val="150000"/>
              </a:lnSpc>
              <a:spcBef>
                <a:spcPts val="100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此处添加详细文本描述，建议与标题相关并符合整体语言风格，语言描述尽量简洁生动。与标题相关并符合整体语言风</a:t>
            </a:r>
          </a:p>
        </p:txBody>
      </p:sp>
      <p:sp>
        <p:nvSpPr>
          <p:cNvPr id="32" name="Text Box 19"/>
          <p:cNvSpPr txBox="1">
            <a:spLocks noChangeArrowheads="1"/>
          </p:cNvSpPr>
          <p:nvPr/>
        </p:nvSpPr>
        <p:spPr bwMode="auto">
          <a:xfrm>
            <a:off x="1940042" y="4600152"/>
            <a:ext cx="708848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133" dirty="0" smtClean="0">
                <a:solidFill>
                  <a:schemeClr val="bg1"/>
                </a:solidFill>
                <a:latin typeface="Impact" panose="020B0806030902050204" pitchFamily="34" charset="0"/>
              </a:rPr>
              <a:t>2014</a:t>
            </a:r>
            <a:endParaRPr lang="zh-CN" altLang="zh-CN" sz="213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3" name="Text Box 20"/>
          <p:cNvSpPr txBox="1">
            <a:spLocks noChangeArrowheads="1"/>
          </p:cNvSpPr>
          <p:nvPr/>
        </p:nvSpPr>
        <p:spPr bwMode="auto">
          <a:xfrm>
            <a:off x="3824616" y="3693372"/>
            <a:ext cx="720069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33" dirty="0" smtClean="0">
                <a:solidFill>
                  <a:schemeClr val="bg1"/>
                </a:solidFill>
                <a:latin typeface="Impact" panose="020B0806030902050204" pitchFamily="34" charset="0"/>
              </a:rPr>
              <a:t>2015</a:t>
            </a:r>
            <a:endParaRPr lang="zh-CN" altLang="zh-CN" sz="213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4" name="Text Box 21"/>
          <p:cNvSpPr txBox="1">
            <a:spLocks noChangeArrowheads="1"/>
          </p:cNvSpPr>
          <p:nvPr/>
        </p:nvSpPr>
        <p:spPr bwMode="auto">
          <a:xfrm>
            <a:off x="5720515" y="4725928"/>
            <a:ext cx="720069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133" dirty="0" smtClean="0">
                <a:solidFill>
                  <a:schemeClr val="bg1"/>
                </a:solidFill>
                <a:latin typeface="Impact" panose="020B0806030902050204" pitchFamily="34" charset="0"/>
              </a:rPr>
              <a:t>2016</a:t>
            </a:r>
            <a:endParaRPr lang="zh-CN" altLang="zh-CN" sz="213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5" name="Text Box 22"/>
          <p:cNvSpPr txBox="1">
            <a:spLocks noChangeArrowheads="1"/>
          </p:cNvSpPr>
          <p:nvPr/>
        </p:nvSpPr>
        <p:spPr bwMode="auto">
          <a:xfrm>
            <a:off x="7627136" y="3766387"/>
            <a:ext cx="679994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33" dirty="0" smtClean="0">
                <a:solidFill>
                  <a:schemeClr val="bg1"/>
                </a:solidFill>
                <a:latin typeface="Impact" panose="020B0806030902050204" pitchFamily="34" charset="0"/>
              </a:rPr>
              <a:t>2017</a:t>
            </a:r>
            <a:endParaRPr lang="zh-CN" altLang="zh-CN" sz="213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6" name="Text Box 23"/>
          <p:cNvSpPr txBox="1">
            <a:spLocks noChangeArrowheads="1"/>
          </p:cNvSpPr>
          <p:nvPr/>
        </p:nvSpPr>
        <p:spPr bwMode="auto">
          <a:xfrm>
            <a:off x="9489618" y="4703825"/>
            <a:ext cx="71846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133" dirty="0" smtClean="0">
                <a:solidFill>
                  <a:schemeClr val="bg1"/>
                </a:solidFill>
                <a:latin typeface="Impact" panose="020B0806030902050204" pitchFamily="34" charset="0"/>
              </a:rPr>
              <a:t>2018</a:t>
            </a:r>
            <a:endParaRPr lang="zh-CN" altLang="zh-CN" sz="213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37" name="组 36"/>
          <p:cNvGrpSpPr/>
          <p:nvPr/>
        </p:nvGrpSpPr>
        <p:grpSpPr>
          <a:xfrm>
            <a:off x="171097" y="182929"/>
            <a:ext cx="1358833" cy="1004321"/>
            <a:chOff x="1295467" y="1892829"/>
            <a:chExt cx="3727357" cy="2754909"/>
          </a:xfrm>
        </p:grpSpPr>
        <p:sp>
          <p:nvSpPr>
            <p:cNvPr id="38" name="椭圆 37"/>
            <p:cNvSpPr/>
            <p:nvPr/>
          </p:nvSpPr>
          <p:spPr>
            <a:xfrm>
              <a:off x="3023659" y="3427943"/>
              <a:ext cx="1219795" cy="12197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108692"/>
                  </a:gs>
                  <a:gs pos="0">
                    <a:srgbClr val="16B2C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1871531" y="1892829"/>
              <a:ext cx="2107771" cy="2107771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89A13D"/>
                  </a:gs>
                  <a:gs pos="0">
                    <a:srgbClr val="B2D138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295467" y="2852936"/>
              <a:ext cx="838232" cy="838232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559829" y="2468893"/>
              <a:ext cx="462995" cy="4629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177609" y="2877943"/>
              <a:ext cx="1100000" cy="1100000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3" name="TextBox 3"/>
            <p:cNvSpPr txBox="1"/>
            <p:nvPr/>
          </p:nvSpPr>
          <p:spPr>
            <a:xfrm>
              <a:off x="3119669" y="2956018"/>
              <a:ext cx="1215879" cy="928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1445536" y="570522"/>
            <a:ext cx="1723549" cy="40011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2000" b="1" dirty="0">
                <a:solidFill>
                  <a:srgbClr val="16A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227449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1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2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5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6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9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0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66667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6667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1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 p14:presetBounceEnd="66667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1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2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grpId="0" nodeType="withEffect" p14:presetBounceEnd="66667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5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6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1" presetClass="entr" presetSubtype="1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nodeType="withEffect" p14:presetBounceEnd="66667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66667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1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94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27" grpId="0"/>
          <p:bldP spid="27" grpId="1"/>
          <p:bldP spid="28" grpId="0"/>
          <p:bldP spid="28" grpId="1"/>
          <p:bldP spid="29" grpId="0"/>
          <p:bldP spid="29" grpId="1"/>
          <p:bldP spid="30" grpId="0"/>
          <p:bldP spid="30" grpId="1"/>
          <p:bldP spid="31" grpId="0"/>
          <p:bldP spid="31" grpId="1"/>
          <p:bldP spid="32" grpId="0"/>
          <p:bldP spid="33" grpId="0"/>
          <p:bldP spid="34" grpId="0"/>
          <p:bldP spid="35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1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1" presetClass="entr" presetSubtype="1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1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94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27" grpId="0"/>
          <p:bldP spid="27" grpId="1"/>
          <p:bldP spid="28" grpId="0"/>
          <p:bldP spid="28" grpId="1"/>
          <p:bldP spid="29" grpId="0"/>
          <p:bldP spid="29" grpId="1"/>
          <p:bldP spid="30" grpId="0"/>
          <p:bldP spid="30" grpId="1"/>
          <p:bldP spid="31" grpId="0"/>
          <p:bldP spid="31" grpId="1"/>
          <p:bldP spid="32" grpId="0"/>
          <p:bldP spid="33" grpId="0"/>
          <p:bldP spid="34" grpId="0"/>
          <p:bldP spid="35" grpId="0"/>
          <p:bldP spid="36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1"/>
          <p:cNvSpPr>
            <a:spLocks noChangeArrowheads="1"/>
          </p:cNvSpPr>
          <p:nvPr/>
        </p:nvSpPr>
        <p:spPr bwMode="auto">
          <a:xfrm>
            <a:off x="1" y="1756589"/>
            <a:ext cx="3297767" cy="3524249"/>
          </a:xfrm>
          <a:prstGeom prst="rect">
            <a:avLst/>
          </a:prstGeom>
          <a:solidFill>
            <a:srgbClr val="16B2C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3" name="Rectangle 22" descr="psb"/>
          <p:cNvSpPr>
            <a:spLocks noChangeArrowheads="1"/>
          </p:cNvSpPr>
          <p:nvPr/>
        </p:nvSpPr>
        <p:spPr bwMode="auto">
          <a:xfrm>
            <a:off x="3280834" y="1756589"/>
            <a:ext cx="3376084" cy="3524249"/>
          </a:xfrm>
          <a:prstGeom prst="rect">
            <a:avLst/>
          </a:prstGeom>
          <a:blipFill dpi="0" rotWithShape="1">
            <a:blip r:embed="rId2"/>
            <a:srcRect/>
            <a:stretch>
              <a:fillRect r="-5560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4" name="Rectangle 23"/>
          <p:cNvSpPr>
            <a:spLocks noChangeArrowheads="1"/>
          </p:cNvSpPr>
          <p:nvPr/>
        </p:nvSpPr>
        <p:spPr bwMode="auto">
          <a:xfrm>
            <a:off x="9476317" y="1756589"/>
            <a:ext cx="2715683" cy="3524249"/>
          </a:xfrm>
          <a:prstGeom prst="rect">
            <a:avLst/>
          </a:prstGeom>
          <a:solidFill>
            <a:srgbClr val="16B2C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6656918" y="1756589"/>
            <a:ext cx="2815167" cy="4542367"/>
          </a:xfrm>
          <a:prstGeom prst="rect">
            <a:avLst/>
          </a:prstGeom>
          <a:solidFill>
            <a:srgbClr val="B2D13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6" name="Text Box 25"/>
          <p:cNvSpPr txBox="1">
            <a:spLocks noChangeArrowheads="1"/>
          </p:cNvSpPr>
          <p:nvPr/>
        </p:nvSpPr>
        <p:spPr bwMode="auto">
          <a:xfrm>
            <a:off x="205318" y="2223552"/>
            <a:ext cx="53893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“</a:t>
            </a:r>
          </a:p>
        </p:txBody>
      </p:sp>
      <p:sp>
        <p:nvSpPr>
          <p:cNvPr id="7" name="Rectangle 26"/>
          <p:cNvSpPr>
            <a:spLocks noChangeArrowheads="1"/>
          </p:cNvSpPr>
          <p:nvPr/>
        </p:nvSpPr>
        <p:spPr bwMode="auto">
          <a:xfrm>
            <a:off x="397933" y="3005421"/>
            <a:ext cx="2497667" cy="2251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  <a:spcBef>
                <a:spcPts val="1000"/>
              </a:spcBef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</a:rPr>
              <a:t>此处添加详细文本描述，建议与标题相关并符合整体语言风格，语言描述尽量简洁生动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</a:rPr>
              <a:t>。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</a:p>
          <a:p>
            <a:pPr algn="ctr">
              <a:lnSpc>
                <a:spcPct val="200000"/>
              </a:lnSpc>
              <a:spcBef>
                <a:spcPts val="1000"/>
              </a:spcBef>
            </a:pPr>
            <a:endParaRPr lang="zh-CN" altLang="en-US" sz="11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8" name="Rectangle 27"/>
          <p:cNvSpPr>
            <a:spLocks noChangeArrowheads="1"/>
          </p:cNvSpPr>
          <p:nvPr/>
        </p:nvSpPr>
        <p:spPr bwMode="auto">
          <a:xfrm>
            <a:off x="6910918" y="3735671"/>
            <a:ext cx="2353733" cy="2159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  <a:spcBef>
                <a:spcPts val="1000"/>
              </a:spcBef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</a:p>
          <a:p>
            <a:pPr algn="ctr">
              <a:lnSpc>
                <a:spcPct val="200000"/>
              </a:lnSpc>
              <a:spcBef>
                <a:spcPts val="1000"/>
              </a:spcBef>
            </a:pPr>
            <a:endParaRPr lang="zh-CN" altLang="en-US" sz="105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9" name="Rectangle 28"/>
          <p:cNvSpPr>
            <a:spLocks noChangeArrowheads="1"/>
          </p:cNvSpPr>
          <p:nvPr/>
        </p:nvSpPr>
        <p:spPr bwMode="auto">
          <a:xfrm>
            <a:off x="7147984" y="3346205"/>
            <a:ext cx="1828800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333" b="1" dirty="0">
                <a:solidFill>
                  <a:schemeClr val="bg1"/>
                </a:solidFill>
              </a:rPr>
              <a:t>输入文字输入文字输入</a:t>
            </a:r>
          </a:p>
        </p:txBody>
      </p:sp>
      <p:sp>
        <p:nvSpPr>
          <p:cNvPr id="10" name="Freeform 29"/>
          <p:cNvSpPr>
            <a:spLocks noEditPoints="1"/>
          </p:cNvSpPr>
          <p:nvPr/>
        </p:nvSpPr>
        <p:spPr bwMode="auto">
          <a:xfrm>
            <a:off x="9745133" y="3590501"/>
            <a:ext cx="228600" cy="287867"/>
          </a:xfrm>
          <a:custGeom>
            <a:avLst/>
            <a:gdLst>
              <a:gd name="T0" fmla="*/ 60 w 67"/>
              <a:gd name="T1" fmla="*/ 77 h 86"/>
              <a:gd name="T2" fmla="*/ 55 w 67"/>
              <a:gd name="T3" fmla="*/ 82 h 86"/>
              <a:gd name="T4" fmla="*/ 38 w 67"/>
              <a:gd name="T5" fmla="*/ 86 h 86"/>
              <a:gd name="T6" fmla="*/ 22 w 67"/>
              <a:gd name="T7" fmla="*/ 79 h 86"/>
              <a:gd name="T8" fmla="*/ 22 w 67"/>
              <a:gd name="T9" fmla="*/ 79 h 86"/>
              <a:gd name="T10" fmla="*/ 22 w 67"/>
              <a:gd name="T11" fmla="*/ 79 h 86"/>
              <a:gd name="T12" fmla="*/ 17 w 67"/>
              <a:gd name="T13" fmla="*/ 73 h 86"/>
              <a:gd name="T14" fmla="*/ 8 w 67"/>
              <a:gd name="T15" fmla="*/ 58 h 86"/>
              <a:gd name="T16" fmla="*/ 8 w 67"/>
              <a:gd name="T17" fmla="*/ 58 h 86"/>
              <a:gd name="T18" fmla="*/ 3 w 67"/>
              <a:gd name="T19" fmla="*/ 49 h 86"/>
              <a:gd name="T20" fmla="*/ 9 w 67"/>
              <a:gd name="T21" fmla="*/ 37 h 86"/>
              <a:gd name="T22" fmla="*/ 17 w 67"/>
              <a:gd name="T23" fmla="*/ 41 h 86"/>
              <a:gd name="T24" fmla="*/ 18 w 67"/>
              <a:gd name="T25" fmla="*/ 41 h 86"/>
              <a:gd name="T26" fmla="*/ 18 w 67"/>
              <a:gd name="T27" fmla="*/ 42 h 86"/>
              <a:gd name="T28" fmla="*/ 18 w 67"/>
              <a:gd name="T29" fmla="*/ 14 h 86"/>
              <a:gd name="T30" fmla="*/ 30 w 67"/>
              <a:gd name="T31" fmla="*/ 7 h 86"/>
              <a:gd name="T32" fmla="*/ 44 w 67"/>
              <a:gd name="T33" fmla="*/ 7 h 86"/>
              <a:gd name="T34" fmla="*/ 56 w 67"/>
              <a:gd name="T35" fmla="*/ 14 h 86"/>
              <a:gd name="T36" fmla="*/ 56 w 67"/>
              <a:gd name="T37" fmla="*/ 14 h 86"/>
              <a:gd name="T38" fmla="*/ 56 w 67"/>
              <a:gd name="T39" fmla="*/ 14 h 86"/>
              <a:gd name="T40" fmla="*/ 67 w 67"/>
              <a:gd name="T41" fmla="*/ 21 h 86"/>
              <a:gd name="T42" fmla="*/ 67 w 67"/>
              <a:gd name="T43" fmla="*/ 59 h 86"/>
              <a:gd name="T44" fmla="*/ 65 w 67"/>
              <a:gd name="T45" fmla="*/ 69 h 86"/>
              <a:gd name="T46" fmla="*/ 60 w 67"/>
              <a:gd name="T47" fmla="*/ 77 h 86"/>
              <a:gd name="T48" fmla="*/ 52 w 67"/>
              <a:gd name="T49" fmla="*/ 76 h 86"/>
              <a:gd name="T50" fmla="*/ 52 w 67"/>
              <a:gd name="T51" fmla="*/ 76 h 86"/>
              <a:gd name="T52" fmla="*/ 56 w 67"/>
              <a:gd name="T53" fmla="*/ 73 h 86"/>
              <a:gd name="T54" fmla="*/ 60 w 67"/>
              <a:gd name="T55" fmla="*/ 67 h 86"/>
              <a:gd name="T56" fmla="*/ 61 w 67"/>
              <a:gd name="T57" fmla="*/ 59 h 86"/>
              <a:gd name="T58" fmla="*/ 61 w 67"/>
              <a:gd name="T59" fmla="*/ 21 h 86"/>
              <a:gd name="T60" fmla="*/ 58 w 67"/>
              <a:gd name="T61" fmla="*/ 21 h 86"/>
              <a:gd name="T62" fmla="*/ 58 w 67"/>
              <a:gd name="T63" fmla="*/ 39 h 86"/>
              <a:gd name="T64" fmla="*/ 50 w 67"/>
              <a:gd name="T65" fmla="*/ 39 h 86"/>
              <a:gd name="T66" fmla="*/ 50 w 67"/>
              <a:gd name="T67" fmla="*/ 14 h 86"/>
              <a:gd name="T68" fmla="*/ 47 w 67"/>
              <a:gd name="T69" fmla="*/ 14 h 86"/>
              <a:gd name="T70" fmla="*/ 47 w 67"/>
              <a:gd name="T71" fmla="*/ 14 h 86"/>
              <a:gd name="T72" fmla="*/ 47 w 67"/>
              <a:gd name="T73" fmla="*/ 39 h 86"/>
              <a:gd name="T74" fmla="*/ 39 w 67"/>
              <a:gd name="T75" fmla="*/ 39 h 86"/>
              <a:gd name="T76" fmla="*/ 39 w 67"/>
              <a:gd name="T77" fmla="*/ 10 h 86"/>
              <a:gd name="T78" fmla="*/ 35 w 67"/>
              <a:gd name="T79" fmla="*/ 10 h 86"/>
              <a:gd name="T80" fmla="*/ 35 w 67"/>
              <a:gd name="T81" fmla="*/ 39 h 86"/>
              <a:gd name="T82" fmla="*/ 28 w 67"/>
              <a:gd name="T83" fmla="*/ 39 h 86"/>
              <a:gd name="T84" fmla="*/ 28 w 67"/>
              <a:gd name="T85" fmla="*/ 14 h 86"/>
              <a:gd name="T86" fmla="*/ 24 w 67"/>
              <a:gd name="T87" fmla="*/ 14 h 86"/>
              <a:gd name="T88" fmla="*/ 24 w 67"/>
              <a:gd name="T89" fmla="*/ 49 h 86"/>
              <a:gd name="T90" fmla="*/ 16 w 67"/>
              <a:gd name="T91" fmla="*/ 51 h 86"/>
              <a:gd name="T92" fmla="*/ 12 w 67"/>
              <a:gd name="T93" fmla="*/ 44 h 86"/>
              <a:gd name="T94" fmla="*/ 8 w 67"/>
              <a:gd name="T95" fmla="*/ 46 h 86"/>
              <a:gd name="T96" fmla="*/ 13 w 67"/>
              <a:gd name="T97" fmla="*/ 55 h 86"/>
              <a:gd name="T98" fmla="*/ 13 w 67"/>
              <a:gd name="T99" fmla="*/ 55 h 86"/>
              <a:gd name="T100" fmla="*/ 22 w 67"/>
              <a:gd name="T101" fmla="*/ 70 h 86"/>
              <a:gd name="T102" fmla="*/ 26 w 67"/>
              <a:gd name="T103" fmla="*/ 74 h 86"/>
              <a:gd name="T104" fmla="*/ 38 w 67"/>
              <a:gd name="T105" fmla="*/ 80 h 86"/>
              <a:gd name="T106" fmla="*/ 52 w 67"/>
              <a:gd name="T107" fmla="*/ 7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" h="86">
                <a:moveTo>
                  <a:pt x="60" y="77"/>
                </a:moveTo>
                <a:cubicBezTo>
                  <a:pt x="59" y="79"/>
                  <a:pt x="57" y="80"/>
                  <a:pt x="55" y="82"/>
                </a:cubicBezTo>
                <a:cubicBezTo>
                  <a:pt x="50" y="85"/>
                  <a:pt x="44" y="86"/>
                  <a:pt x="38" y="86"/>
                </a:cubicBezTo>
                <a:cubicBezTo>
                  <a:pt x="32" y="85"/>
                  <a:pt x="26" y="83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0" y="77"/>
                  <a:pt x="18" y="75"/>
                  <a:pt x="17" y="73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3" y="49"/>
                  <a:pt x="3" y="49"/>
                  <a:pt x="3" y="49"/>
                </a:cubicBezTo>
                <a:cubicBezTo>
                  <a:pt x="0" y="44"/>
                  <a:pt x="3" y="38"/>
                  <a:pt x="9" y="37"/>
                </a:cubicBezTo>
                <a:cubicBezTo>
                  <a:pt x="12" y="37"/>
                  <a:pt x="15" y="38"/>
                  <a:pt x="17" y="41"/>
                </a:cubicBezTo>
                <a:cubicBezTo>
                  <a:pt x="17" y="41"/>
                  <a:pt x="18" y="41"/>
                  <a:pt x="18" y="41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8"/>
                  <a:pt x="25" y="4"/>
                  <a:pt x="30" y="7"/>
                </a:cubicBezTo>
                <a:cubicBezTo>
                  <a:pt x="32" y="0"/>
                  <a:pt x="42" y="0"/>
                  <a:pt x="44" y="7"/>
                </a:cubicBezTo>
                <a:cubicBezTo>
                  <a:pt x="49" y="4"/>
                  <a:pt x="56" y="8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61" y="12"/>
                  <a:pt x="67" y="15"/>
                  <a:pt x="67" y="21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62"/>
                  <a:pt x="66" y="66"/>
                  <a:pt x="65" y="69"/>
                </a:cubicBezTo>
                <a:cubicBezTo>
                  <a:pt x="64" y="72"/>
                  <a:pt x="63" y="75"/>
                  <a:pt x="60" y="77"/>
                </a:cubicBezTo>
                <a:close/>
                <a:moveTo>
                  <a:pt x="52" y="76"/>
                </a:moveTo>
                <a:cubicBezTo>
                  <a:pt x="52" y="76"/>
                  <a:pt x="52" y="76"/>
                  <a:pt x="52" y="76"/>
                </a:cubicBezTo>
                <a:cubicBezTo>
                  <a:pt x="53" y="76"/>
                  <a:pt x="55" y="74"/>
                  <a:pt x="56" y="73"/>
                </a:cubicBezTo>
                <a:cubicBezTo>
                  <a:pt x="58" y="71"/>
                  <a:pt x="59" y="69"/>
                  <a:pt x="60" y="67"/>
                </a:cubicBezTo>
                <a:cubicBezTo>
                  <a:pt x="61" y="64"/>
                  <a:pt x="61" y="62"/>
                  <a:pt x="61" y="59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9"/>
                  <a:pt x="58" y="19"/>
                  <a:pt x="58" y="21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44"/>
                  <a:pt x="50" y="44"/>
                  <a:pt x="50" y="39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2"/>
                  <a:pt x="47" y="12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44"/>
                  <a:pt x="39" y="44"/>
                  <a:pt x="39" y="39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7"/>
                  <a:pt x="35" y="7"/>
                  <a:pt x="35" y="10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44"/>
                  <a:pt x="28" y="44"/>
                  <a:pt x="28" y="39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4" y="12"/>
                  <a:pt x="24" y="14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3"/>
                  <a:pt x="19" y="55"/>
                  <a:pt x="16" y="51"/>
                </a:cubicBezTo>
                <a:cubicBezTo>
                  <a:pt x="12" y="44"/>
                  <a:pt x="12" y="44"/>
                  <a:pt x="12" y="44"/>
                </a:cubicBezTo>
                <a:cubicBezTo>
                  <a:pt x="11" y="42"/>
                  <a:pt x="7" y="43"/>
                  <a:pt x="8" y="46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22" y="70"/>
                  <a:pt x="22" y="70"/>
                  <a:pt x="22" y="70"/>
                </a:cubicBezTo>
                <a:cubicBezTo>
                  <a:pt x="23" y="72"/>
                  <a:pt x="24" y="73"/>
                  <a:pt x="26" y="74"/>
                </a:cubicBezTo>
                <a:cubicBezTo>
                  <a:pt x="29" y="77"/>
                  <a:pt x="34" y="79"/>
                  <a:pt x="38" y="80"/>
                </a:cubicBezTo>
                <a:cubicBezTo>
                  <a:pt x="43" y="80"/>
                  <a:pt x="48" y="79"/>
                  <a:pt x="52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11" name="Freeform 30"/>
          <p:cNvSpPr>
            <a:spLocks noEditPoints="1"/>
          </p:cNvSpPr>
          <p:nvPr/>
        </p:nvSpPr>
        <p:spPr bwMode="auto">
          <a:xfrm>
            <a:off x="9749368" y="2266507"/>
            <a:ext cx="258233" cy="262467"/>
          </a:xfrm>
          <a:custGeom>
            <a:avLst/>
            <a:gdLst>
              <a:gd name="T0" fmla="*/ 39 w 77"/>
              <a:gd name="T1" fmla="*/ 57 h 78"/>
              <a:gd name="T2" fmla="*/ 48 w 77"/>
              <a:gd name="T3" fmla="*/ 8 h 78"/>
              <a:gd name="T4" fmla="*/ 53 w 77"/>
              <a:gd name="T5" fmla="*/ 10 h 78"/>
              <a:gd name="T6" fmla="*/ 61 w 77"/>
              <a:gd name="T7" fmla="*/ 7 h 78"/>
              <a:gd name="T8" fmla="*/ 71 w 77"/>
              <a:gd name="T9" fmla="*/ 20 h 78"/>
              <a:gd name="T10" fmla="*/ 69 w 77"/>
              <a:gd name="T11" fmla="*/ 29 h 78"/>
              <a:gd name="T12" fmla="*/ 77 w 77"/>
              <a:gd name="T13" fmla="*/ 32 h 78"/>
              <a:gd name="T14" fmla="*/ 74 w 77"/>
              <a:gd name="T15" fmla="*/ 48 h 78"/>
              <a:gd name="T16" fmla="*/ 67 w 77"/>
              <a:gd name="T17" fmla="*/ 53 h 78"/>
              <a:gd name="T18" fmla="*/ 71 w 77"/>
              <a:gd name="T19" fmla="*/ 61 h 78"/>
              <a:gd name="T20" fmla="*/ 57 w 77"/>
              <a:gd name="T21" fmla="*/ 71 h 78"/>
              <a:gd name="T22" fmla="*/ 51 w 77"/>
              <a:gd name="T23" fmla="*/ 68 h 78"/>
              <a:gd name="T24" fmla="*/ 45 w 77"/>
              <a:gd name="T25" fmla="*/ 78 h 78"/>
              <a:gd name="T26" fmla="*/ 29 w 77"/>
              <a:gd name="T27" fmla="*/ 75 h 78"/>
              <a:gd name="T28" fmla="*/ 26 w 77"/>
              <a:gd name="T29" fmla="*/ 68 h 78"/>
              <a:gd name="T30" fmla="*/ 24 w 77"/>
              <a:gd name="T31" fmla="*/ 67 h 78"/>
              <a:gd name="T32" fmla="*/ 16 w 77"/>
              <a:gd name="T33" fmla="*/ 71 h 78"/>
              <a:gd name="T34" fmla="*/ 6 w 77"/>
              <a:gd name="T35" fmla="*/ 57 h 78"/>
              <a:gd name="T36" fmla="*/ 8 w 77"/>
              <a:gd name="T37" fmla="*/ 48 h 78"/>
              <a:gd name="T38" fmla="*/ 0 w 77"/>
              <a:gd name="T39" fmla="*/ 45 h 78"/>
              <a:gd name="T40" fmla="*/ 8 w 77"/>
              <a:gd name="T41" fmla="*/ 29 h 78"/>
              <a:gd name="T42" fmla="*/ 6 w 77"/>
              <a:gd name="T43" fmla="*/ 20 h 78"/>
              <a:gd name="T44" fmla="*/ 6 w 77"/>
              <a:gd name="T45" fmla="*/ 16 h 78"/>
              <a:gd name="T46" fmla="*/ 24 w 77"/>
              <a:gd name="T47" fmla="*/ 10 h 78"/>
              <a:gd name="T48" fmla="*/ 32 w 77"/>
              <a:gd name="T49" fmla="*/ 0 h 78"/>
              <a:gd name="T50" fmla="*/ 48 w 77"/>
              <a:gd name="T51" fmla="*/ 3 h 78"/>
              <a:gd name="T52" fmla="*/ 48 w 77"/>
              <a:gd name="T53" fmla="*/ 15 h 78"/>
              <a:gd name="T54" fmla="*/ 42 w 77"/>
              <a:gd name="T55" fmla="*/ 11 h 78"/>
              <a:gd name="T56" fmla="*/ 35 w 77"/>
              <a:gd name="T57" fmla="*/ 11 h 78"/>
              <a:gd name="T58" fmla="*/ 25 w 77"/>
              <a:gd name="T59" fmla="*/ 17 h 78"/>
              <a:gd name="T60" fmla="*/ 13 w 77"/>
              <a:gd name="T61" fmla="*/ 18 h 78"/>
              <a:gd name="T62" fmla="*/ 14 w 77"/>
              <a:gd name="T63" fmla="*/ 29 h 78"/>
              <a:gd name="T64" fmla="*/ 6 w 77"/>
              <a:gd name="T65" fmla="*/ 35 h 78"/>
              <a:gd name="T66" fmla="*/ 13 w 77"/>
              <a:gd name="T67" fmla="*/ 45 h 78"/>
              <a:gd name="T68" fmla="*/ 16 w 77"/>
              <a:gd name="T69" fmla="*/ 56 h 78"/>
              <a:gd name="T70" fmla="*/ 21 w 77"/>
              <a:gd name="T71" fmla="*/ 61 h 78"/>
              <a:gd name="T72" fmla="*/ 32 w 77"/>
              <a:gd name="T73" fmla="*/ 64 h 78"/>
              <a:gd name="T74" fmla="*/ 42 w 77"/>
              <a:gd name="T75" fmla="*/ 72 h 78"/>
              <a:gd name="T76" fmla="*/ 44 w 77"/>
              <a:gd name="T77" fmla="*/ 64 h 78"/>
              <a:gd name="T78" fmla="*/ 52 w 77"/>
              <a:gd name="T79" fmla="*/ 61 h 78"/>
              <a:gd name="T80" fmla="*/ 64 w 77"/>
              <a:gd name="T81" fmla="*/ 59 h 78"/>
              <a:gd name="T82" fmla="*/ 63 w 77"/>
              <a:gd name="T83" fmla="*/ 49 h 78"/>
              <a:gd name="T84" fmla="*/ 71 w 77"/>
              <a:gd name="T85" fmla="*/ 42 h 78"/>
              <a:gd name="T86" fmla="*/ 64 w 77"/>
              <a:gd name="T87" fmla="*/ 33 h 78"/>
              <a:gd name="T88" fmla="*/ 61 w 77"/>
              <a:gd name="T89" fmla="*/ 21 h 78"/>
              <a:gd name="T90" fmla="*/ 56 w 77"/>
              <a:gd name="T91" fmla="*/ 16 h 78"/>
              <a:gd name="T92" fmla="*/ 39 w 77"/>
              <a:gd name="T93" fmla="*/ 24 h 78"/>
              <a:gd name="T94" fmla="*/ 39 w 77"/>
              <a:gd name="T95" fmla="*/ 5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" h="78">
                <a:moveTo>
                  <a:pt x="39" y="20"/>
                </a:moveTo>
                <a:cubicBezTo>
                  <a:pt x="49" y="20"/>
                  <a:pt x="57" y="29"/>
                  <a:pt x="57" y="39"/>
                </a:cubicBezTo>
                <a:cubicBezTo>
                  <a:pt x="57" y="49"/>
                  <a:pt x="49" y="57"/>
                  <a:pt x="39" y="57"/>
                </a:cubicBezTo>
                <a:cubicBezTo>
                  <a:pt x="28" y="57"/>
                  <a:pt x="20" y="49"/>
                  <a:pt x="20" y="39"/>
                </a:cubicBezTo>
                <a:cubicBezTo>
                  <a:pt x="20" y="29"/>
                  <a:pt x="28" y="20"/>
                  <a:pt x="39" y="20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9" y="9"/>
                  <a:pt x="50" y="9"/>
                  <a:pt x="51" y="9"/>
                </a:cubicBezTo>
                <a:cubicBezTo>
                  <a:pt x="52" y="10"/>
                  <a:pt x="52" y="10"/>
                  <a:pt x="53" y="10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5"/>
                  <a:pt x="60" y="5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7"/>
                  <a:pt x="72" y="19"/>
                  <a:pt x="71" y="20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5"/>
                  <a:pt x="68" y="26"/>
                  <a:pt x="68" y="26"/>
                </a:cubicBezTo>
                <a:cubicBezTo>
                  <a:pt x="68" y="27"/>
                  <a:pt x="69" y="28"/>
                  <a:pt x="69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6" y="29"/>
                  <a:pt x="77" y="30"/>
                  <a:pt x="77" y="32"/>
                </a:cubicBezTo>
                <a:cubicBezTo>
                  <a:pt x="77" y="32"/>
                  <a:pt x="77" y="32"/>
                  <a:pt x="77" y="32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47"/>
                  <a:pt x="76" y="48"/>
                  <a:pt x="74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69" y="48"/>
                  <a:pt x="69" y="48"/>
                  <a:pt x="69" y="48"/>
                </a:cubicBezTo>
                <a:cubicBezTo>
                  <a:pt x="69" y="49"/>
                  <a:pt x="68" y="50"/>
                  <a:pt x="68" y="51"/>
                </a:cubicBezTo>
                <a:cubicBezTo>
                  <a:pt x="68" y="52"/>
                  <a:pt x="67" y="53"/>
                  <a:pt x="67" y="53"/>
                </a:cubicBezTo>
                <a:cubicBezTo>
                  <a:pt x="71" y="57"/>
                  <a:pt x="71" y="57"/>
                  <a:pt x="71" y="57"/>
                </a:cubicBezTo>
                <a:cubicBezTo>
                  <a:pt x="72" y="58"/>
                  <a:pt x="72" y="60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61" y="71"/>
                  <a:pt x="61" y="71"/>
                  <a:pt x="61" y="71"/>
                </a:cubicBezTo>
                <a:cubicBezTo>
                  <a:pt x="60" y="72"/>
                  <a:pt x="58" y="72"/>
                  <a:pt x="57" y="71"/>
                </a:cubicBezTo>
                <a:cubicBezTo>
                  <a:pt x="53" y="67"/>
                  <a:pt x="53" y="67"/>
                  <a:pt x="53" y="67"/>
                </a:cubicBezTo>
                <a:cubicBezTo>
                  <a:pt x="52" y="68"/>
                  <a:pt x="52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9"/>
                  <a:pt x="49" y="69"/>
                  <a:pt x="48" y="69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7" y="78"/>
                  <a:pt x="45" y="78"/>
                </a:cubicBezTo>
                <a:cubicBezTo>
                  <a:pt x="45" y="77"/>
                  <a:pt x="45" y="77"/>
                  <a:pt x="45" y="77"/>
                </a:cubicBezTo>
                <a:cubicBezTo>
                  <a:pt x="32" y="77"/>
                  <a:pt x="32" y="77"/>
                  <a:pt x="32" y="77"/>
                </a:cubicBezTo>
                <a:cubicBezTo>
                  <a:pt x="30" y="77"/>
                  <a:pt x="29" y="76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69"/>
                  <a:pt x="29" y="69"/>
                  <a:pt x="29" y="69"/>
                </a:cubicBezTo>
                <a:cubicBezTo>
                  <a:pt x="28" y="69"/>
                  <a:pt x="27" y="69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7"/>
                  <a:pt x="24" y="67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2"/>
                  <a:pt x="17" y="72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6" y="61"/>
                  <a:pt x="6" y="61"/>
                  <a:pt x="6" y="61"/>
                </a:cubicBezTo>
                <a:cubicBezTo>
                  <a:pt x="5" y="60"/>
                  <a:pt x="5" y="58"/>
                  <a:pt x="6" y="57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9" y="52"/>
                  <a:pt x="9" y="51"/>
                </a:cubicBezTo>
                <a:cubicBezTo>
                  <a:pt x="9" y="50"/>
                  <a:pt x="8" y="49"/>
                  <a:pt x="8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7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1" y="29"/>
                  <a:pt x="3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9" y="27"/>
                  <a:pt x="9" y="26"/>
                </a:cubicBezTo>
                <a:cubicBezTo>
                  <a:pt x="9" y="26"/>
                  <a:pt x="10" y="25"/>
                  <a:pt x="10" y="24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19"/>
                  <a:pt x="5" y="17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5"/>
                  <a:pt x="19" y="5"/>
                  <a:pt x="20" y="7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0"/>
                  <a:pt x="27" y="9"/>
                  <a:pt x="29" y="8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1"/>
                  <a:pt x="30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8" y="1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48" y="15"/>
                </a:moveTo>
                <a:cubicBezTo>
                  <a:pt x="48" y="15"/>
                  <a:pt x="48" y="15"/>
                  <a:pt x="48" y="15"/>
                </a:cubicBezTo>
                <a:cubicBezTo>
                  <a:pt x="47" y="14"/>
                  <a:pt x="46" y="14"/>
                  <a:pt x="45" y="13"/>
                </a:cubicBezTo>
                <a:cubicBezTo>
                  <a:pt x="43" y="13"/>
                  <a:pt x="42" y="12"/>
                  <a:pt x="42" y="11"/>
                </a:cubicBezTo>
                <a:cubicBezTo>
                  <a:pt x="42" y="6"/>
                  <a:pt x="42" y="6"/>
                  <a:pt x="42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2"/>
                  <a:pt x="34" y="13"/>
                  <a:pt x="33" y="13"/>
                </a:cubicBezTo>
                <a:cubicBezTo>
                  <a:pt x="30" y="14"/>
                  <a:pt x="27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7"/>
                  <a:pt x="22" y="17"/>
                  <a:pt x="21" y="16"/>
                </a:cubicBezTo>
                <a:cubicBezTo>
                  <a:pt x="18" y="13"/>
                  <a:pt x="18" y="13"/>
                  <a:pt x="18" y="13"/>
                </a:cubicBezTo>
                <a:cubicBezTo>
                  <a:pt x="13" y="18"/>
                  <a:pt x="13" y="18"/>
                  <a:pt x="13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4"/>
                  <a:pt x="16" y="25"/>
                </a:cubicBezTo>
                <a:cubicBezTo>
                  <a:pt x="16" y="26"/>
                  <a:pt x="15" y="27"/>
                  <a:pt x="14" y="29"/>
                </a:cubicBezTo>
                <a:cubicBezTo>
                  <a:pt x="14" y="30"/>
                  <a:pt x="14" y="31"/>
                  <a:pt x="13" y="33"/>
                </a:cubicBezTo>
                <a:cubicBezTo>
                  <a:pt x="13" y="34"/>
                  <a:pt x="12" y="35"/>
                  <a:pt x="10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42"/>
                  <a:pt x="6" y="42"/>
                  <a:pt x="6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2" y="42"/>
                  <a:pt x="13" y="43"/>
                  <a:pt x="13" y="45"/>
                </a:cubicBezTo>
                <a:cubicBezTo>
                  <a:pt x="13" y="46"/>
                  <a:pt x="14" y="47"/>
                  <a:pt x="14" y="49"/>
                </a:cubicBezTo>
                <a:cubicBezTo>
                  <a:pt x="15" y="50"/>
                  <a:pt x="16" y="51"/>
                  <a:pt x="16" y="52"/>
                </a:cubicBezTo>
                <a:cubicBezTo>
                  <a:pt x="17" y="54"/>
                  <a:pt x="17" y="55"/>
                  <a:pt x="16" y="56"/>
                </a:cubicBezTo>
                <a:cubicBezTo>
                  <a:pt x="13" y="59"/>
                  <a:pt x="13" y="59"/>
                  <a:pt x="13" y="59"/>
                </a:cubicBezTo>
                <a:cubicBezTo>
                  <a:pt x="18" y="64"/>
                  <a:pt x="18" y="64"/>
                  <a:pt x="18" y="64"/>
                </a:cubicBezTo>
                <a:cubicBezTo>
                  <a:pt x="21" y="61"/>
                  <a:pt x="21" y="61"/>
                  <a:pt x="21" y="61"/>
                </a:cubicBezTo>
                <a:cubicBezTo>
                  <a:pt x="22" y="60"/>
                  <a:pt x="24" y="60"/>
                  <a:pt x="25" y="61"/>
                </a:cubicBezTo>
                <a:cubicBezTo>
                  <a:pt x="26" y="62"/>
                  <a:pt x="27" y="62"/>
                  <a:pt x="29" y="63"/>
                </a:cubicBezTo>
                <a:cubicBezTo>
                  <a:pt x="30" y="63"/>
                  <a:pt x="31" y="64"/>
                  <a:pt x="32" y="64"/>
                </a:cubicBezTo>
                <a:cubicBezTo>
                  <a:pt x="34" y="64"/>
                  <a:pt x="35" y="66"/>
                  <a:pt x="35" y="67"/>
                </a:cubicBezTo>
                <a:cubicBezTo>
                  <a:pt x="35" y="72"/>
                  <a:pt x="35" y="72"/>
                  <a:pt x="3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6"/>
                  <a:pt x="43" y="64"/>
                  <a:pt x="44" y="64"/>
                </a:cubicBezTo>
                <a:cubicBezTo>
                  <a:pt x="46" y="64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1" y="62"/>
                  <a:pt x="52" y="61"/>
                </a:cubicBezTo>
                <a:cubicBezTo>
                  <a:pt x="53" y="60"/>
                  <a:pt x="55" y="60"/>
                  <a:pt x="56" y="61"/>
                </a:cubicBezTo>
                <a:cubicBezTo>
                  <a:pt x="59" y="64"/>
                  <a:pt x="59" y="64"/>
                  <a:pt x="59" y="64"/>
                </a:cubicBezTo>
                <a:cubicBezTo>
                  <a:pt x="64" y="59"/>
                  <a:pt x="64" y="59"/>
                  <a:pt x="64" y="59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5"/>
                  <a:pt x="60" y="54"/>
                  <a:pt x="61" y="52"/>
                </a:cubicBezTo>
                <a:cubicBezTo>
                  <a:pt x="61" y="51"/>
                  <a:pt x="62" y="50"/>
                  <a:pt x="63" y="49"/>
                </a:cubicBezTo>
                <a:cubicBezTo>
                  <a:pt x="63" y="47"/>
                  <a:pt x="64" y="46"/>
                  <a:pt x="64" y="45"/>
                </a:cubicBezTo>
                <a:cubicBezTo>
                  <a:pt x="64" y="43"/>
                  <a:pt x="65" y="42"/>
                  <a:pt x="67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5"/>
                  <a:pt x="71" y="35"/>
                  <a:pt x="71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5" y="35"/>
                  <a:pt x="64" y="34"/>
                  <a:pt x="64" y="33"/>
                </a:cubicBezTo>
                <a:cubicBezTo>
                  <a:pt x="64" y="31"/>
                  <a:pt x="63" y="30"/>
                  <a:pt x="63" y="29"/>
                </a:cubicBezTo>
                <a:cubicBezTo>
                  <a:pt x="62" y="27"/>
                  <a:pt x="61" y="26"/>
                  <a:pt x="61" y="25"/>
                </a:cubicBezTo>
                <a:cubicBezTo>
                  <a:pt x="60" y="24"/>
                  <a:pt x="60" y="22"/>
                  <a:pt x="61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59" y="13"/>
                  <a:pt x="59" y="13"/>
                  <a:pt x="59" y="13"/>
                </a:cubicBezTo>
                <a:cubicBezTo>
                  <a:pt x="56" y="16"/>
                  <a:pt x="56" y="16"/>
                  <a:pt x="56" y="16"/>
                </a:cubicBezTo>
                <a:cubicBezTo>
                  <a:pt x="55" y="17"/>
                  <a:pt x="53" y="17"/>
                  <a:pt x="52" y="17"/>
                </a:cubicBezTo>
                <a:cubicBezTo>
                  <a:pt x="51" y="16"/>
                  <a:pt x="50" y="15"/>
                  <a:pt x="48" y="15"/>
                </a:cubicBezTo>
                <a:close/>
                <a:moveTo>
                  <a:pt x="39" y="24"/>
                </a:moveTo>
                <a:cubicBezTo>
                  <a:pt x="39" y="24"/>
                  <a:pt x="39" y="24"/>
                  <a:pt x="39" y="24"/>
                </a:cubicBezTo>
                <a:cubicBezTo>
                  <a:pt x="30" y="24"/>
                  <a:pt x="24" y="31"/>
                  <a:pt x="24" y="39"/>
                </a:cubicBezTo>
                <a:cubicBezTo>
                  <a:pt x="24" y="47"/>
                  <a:pt x="30" y="54"/>
                  <a:pt x="39" y="54"/>
                </a:cubicBezTo>
                <a:cubicBezTo>
                  <a:pt x="47" y="54"/>
                  <a:pt x="53" y="47"/>
                  <a:pt x="53" y="39"/>
                </a:cubicBezTo>
                <a:cubicBezTo>
                  <a:pt x="53" y="31"/>
                  <a:pt x="47" y="24"/>
                  <a:pt x="39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12" name="Rectangle 33"/>
          <p:cNvSpPr>
            <a:spLocks noChangeArrowheads="1"/>
          </p:cNvSpPr>
          <p:nvPr/>
        </p:nvSpPr>
        <p:spPr bwMode="auto">
          <a:xfrm>
            <a:off x="10174818" y="2313271"/>
            <a:ext cx="177783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3" name="Rectangle 34"/>
          <p:cNvSpPr>
            <a:spLocks noChangeArrowheads="1"/>
          </p:cNvSpPr>
          <p:nvPr/>
        </p:nvSpPr>
        <p:spPr bwMode="auto">
          <a:xfrm>
            <a:off x="10174818" y="3648888"/>
            <a:ext cx="177783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grpSp>
        <p:nvGrpSpPr>
          <p:cNvPr id="14" name="组合 1"/>
          <p:cNvGrpSpPr/>
          <p:nvPr/>
        </p:nvGrpSpPr>
        <p:grpSpPr>
          <a:xfrm>
            <a:off x="7478137" y="2074485"/>
            <a:ext cx="1109224" cy="1109224"/>
            <a:chOff x="5608603" y="1555070"/>
            <a:chExt cx="831918" cy="831918"/>
          </a:xfrm>
        </p:grpSpPr>
        <p:sp>
          <p:nvSpPr>
            <p:cNvPr id="15" name="椭圆 14"/>
            <p:cNvSpPr/>
            <p:nvPr/>
          </p:nvSpPr>
          <p:spPr>
            <a:xfrm>
              <a:off x="5707640" y="1654107"/>
              <a:ext cx="633844" cy="633844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5608603" y="1555070"/>
              <a:ext cx="831918" cy="831918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17" name="Rectangle 31"/>
          <p:cNvSpPr>
            <a:spLocks noChangeArrowheads="1"/>
          </p:cNvSpPr>
          <p:nvPr/>
        </p:nvSpPr>
        <p:spPr bwMode="auto">
          <a:xfrm>
            <a:off x="7183284" y="2410353"/>
            <a:ext cx="1698933" cy="410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2667" b="1" dirty="0">
                <a:solidFill>
                  <a:schemeClr val="bg1"/>
                </a:solidFill>
              </a:rPr>
              <a:t>85%</a:t>
            </a:r>
          </a:p>
        </p:txBody>
      </p:sp>
      <p:grpSp>
        <p:nvGrpSpPr>
          <p:cNvPr id="18" name="组 17"/>
          <p:cNvGrpSpPr/>
          <p:nvPr/>
        </p:nvGrpSpPr>
        <p:grpSpPr>
          <a:xfrm>
            <a:off x="171097" y="182929"/>
            <a:ext cx="1358833" cy="1004321"/>
            <a:chOff x="1295467" y="1892829"/>
            <a:chExt cx="3727357" cy="2754909"/>
          </a:xfrm>
        </p:grpSpPr>
        <p:sp>
          <p:nvSpPr>
            <p:cNvPr id="19" name="椭圆 18"/>
            <p:cNvSpPr/>
            <p:nvPr/>
          </p:nvSpPr>
          <p:spPr>
            <a:xfrm>
              <a:off x="3023659" y="3427943"/>
              <a:ext cx="1219795" cy="12197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108692"/>
                  </a:gs>
                  <a:gs pos="0">
                    <a:srgbClr val="16B2C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871531" y="1892829"/>
              <a:ext cx="2107771" cy="2107771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89A13D"/>
                  </a:gs>
                  <a:gs pos="0">
                    <a:srgbClr val="B2D138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295467" y="2852936"/>
              <a:ext cx="838232" cy="838232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559829" y="2468893"/>
              <a:ext cx="462995" cy="462995"/>
            </a:xfrm>
            <a:prstGeom prst="ellipse">
              <a:avLst/>
            </a:prstGeom>
            <a:noFill/>
            <a:ln w="9525">
              <a:gradFill>
                <a:gsLst>
                  <a:gs pos="100000">
                    <a:srgbClr val="E33F24"/>
                  </a:gs>
                  <a:gs pos="0">
                    <a:srgbClr val="F26434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177609" y="2877943"/>
              <a:ext cx="1100000" cy="1100000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4" name="TextBox 3"/>
            <p:cNvSpPr txBox="1"/>
            <p:nvPr/>
          </p:nvSpPr>
          <p:spPr>
            <a:xfrm>
              <a:off x="3119669" y="2956018"/>
              <a:ext cx="1215879" cy="928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445536" y="570522"/>
            <a:ext cx="1723549" cy="40011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2000" b="1" dirty="0">
                <a:solidFill>
                  <a:srgbClr val="16A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42826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6667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6667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 p14:presetBounceEnd="66667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6667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/>
          <p:bldP spid="7" grpId="0"/>
          <p:bldP spid="8" grpId="0"/>
          <p:bldP spid="9" grpId="0"/>
          <p:bldP spid="10" grpId="0" animBg="1"/>
          <p:bldP spid="11" grpId="0" animBg="1"/>
          <p:bldP spid="12" grpId="0"/>
          <p:bldP spid="13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/>
          <p:bldP spid="7" grpId="0"/>
          <p:bldP spid="8" grpId="0"/>
          <p:bldP spid="9" grpId="0"/>
          <p:bldP spid="10" grpId="0" animBg="1"/>
          <p:bldP spid="11" grpId="0" animBg="1"/>
          <p:bldP spid="12" grpId="0"/>
          <p:bldP spid="13" grpId="0"/>
          <p:bldP spid="17" grpId="0"/>
        </p:bldLst>
      </p:timing>
    </mc:Fallback>
  </mc:AlternateContent>
</p:sld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184</TotalTime>
  <Words>4381</Words>
  <Application>Microsoft Office PowerPoint</Application>
  <PresentationFormat>宽屏</PresentationFormat>
  <Paragraphs>271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等线</vt:lpstr>
      <vt:lpstr>等线 Light</vt:lpstr>
      <vt:lpstr>微软雅黑</vt:lpstr>
      <vt:lpstr>Arial</vt:lpstr>
      <vt:lpstr>Calibri</vt:lpstr>
      <vt:lpstr>Impact</vt:lpstr>
      <vt:lpstr>Wingdings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燃品堂PPT</dc:creator>
  <cp:keywords>www.51pptmoban.com</cp:keywords>
  <cp:lastModifiedBy>精美PPT（不二演示）</cp:lastModifiedBy>
  <cp:revision>58</cp:revision>
  <dcterms:created xsi:type="dcterms:W3CDTF">2017-08-18T03:02:00Z</dcterms:created>
  <dcterms:modified xsi:type="dcterms:W3CDTF">2019-01-23T14:35:38Z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