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</p:sldMasterIdLst>
  <p:notesMasterIdLst>
    <p:notesMasterId r:id="rId17"/>
  </p:notesMasterIdLst>
  <p:handoutMasterIdLst>
    <p:handoutMasterId r:id="rId18"/>
  </p:handoutMasterIdLst>
  <p:sldIdLst>
    <p:sldId id="3105" r:id="rId2"/>
    <p:sldId id="3109" r:id="rId3"/>
    <p:sldId id="3110" r:id="rId4"/>
    <p:sldId id="3111" r:id="rId5"/>
    <p:sldId id="3112" r:id="rId6"/>
    <p:sldId id="3119" r:id="rId7"/>
    <p:sldId id="3123" r:id="rId8"/>
    <p:sldId id="3117" r:id="rId9"/>
    <p:sldId id="3113" r:id="rId10"/>
    <p:sldId id="3127" r:id="rId11"/>
    <p:sldId id="3122" r:id="rId12"/>
    <p:sldId id="3128" r:id="rId13"/>
    <p:sldId id="3116" r:id="rId14"/>
    <p:sldId id="3129" r:id="rId15"/>
    <p:sldId id="3130" r:id="rId16"/>
  </p:sldIdLst>
  <p:sldSz cx="12858750" cy="723265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397"/>
    <a:srgbClr val="77BBD8"/>
    <a:srgbClr val="741A44"/>
    <a:srgbClr val="FFFFFF"/>
    <a:srgbClr val="38271F"/>
    <a:srgbClr val="C00000"/>
    <a:srgbClr val="191F28"/>
    <a:srgbClr val="CA8F45"/>
    <a:srgbClr val="3B5C94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27" autoAdjust="0"/>
    <p:restoredTop sz="95317" autoAdjust="0"/>
  </p:normalViewPr>
  <p:slideViewPr>
    <p:cSldViewPr>
      <p:cViewPr varScale="1">
        <p:scale>
          <a:sx n="100" d="100"/>
          <a:sy n="100" d="100"/>
        </p:scale>
        <p:origin x="72" y="307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329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3916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8559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1449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720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642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133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979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057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7618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062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834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9458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232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94843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275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2019/1/23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763711"/>
            <a:ext cx="12858750" cy="207280"/>
          </a:xfrm>
          <a:prstGeom prst="rect">
            <a:avLst/>
          </a:prstGeom>
          <a:solidFill>
            <a:srgbClr val="77BBD8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149449" y="-305820"/>
            <a:ext cx="2267282" cy="1276811"/>
          </a:xfrm>
          <a:prstGeom prst="rect">
            <a:avLst/>
          </a:prstGeom>
        </p:spPr>
      </p:pic>
      <p:sp>
        <p:nvSpPr>
          <p:cNvPr id="9" name="椭圆 8"/>
          <p:cNvSpPr/>
          <p:nvPr userDrawn="1"/>
        </p:nvSpPr>
        <p:spPr>
          <a:xfrm>
            <a:off x="259102" y="212397"/>
            <a:ext cx="432052" cy="432052"/>
          </a:xfrm>
          <a:prstGeom prst="ellipse">
            <a:avLst/>
          </a:prstGeom>
          <a:solidFill>
            <a:srgbClr val="77BBD8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24719" y="418158"/>
            <a:ext cx="312468" cy="312468"/>
          </a:xfrm>
          <a:prstGeom prst="ellipse">
            <a:avLst/>
          </a:prstGeom>
          <a:solidFill>
            <a:srgbClr val="77BBD8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6" r:id="rId2"/>
    <p:sldLayoutId id="2147483727" r:id="rId3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560723" y="375965"/>
            <a:ext cx="11737304" cy="648072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567283" y="371913"/>
            <a:ext cx="11724180" cy="267588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246137" y="3467244"/>
            <a:ext cx="8366475" cy="101566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b="1" dirty="0" smtClean="0">
                <a:solidFill>
                  <a:srgbClr val="77BBD8"/>
                </a:solidFill>
                <a:cs typeface="Arial" panose="020B0604020202020204" pitchFamily="34" charset="0"/>
              </a:rPr>
              <a:t>水彩插画小清新</a:t>
            </a:r>
            <a:r>
              <a:rPr lang="en-US" altLang="zh-CN" sz="6600" b="1" dirty="0" smtClean="0">
                <a:solidFill>
                  <a:srgbClr val="77BBD8"/>
                </a:solidFill>
                <a:cs typeface="Arial" panose="020B0604020202020204" pitchFamily="34" charset="0"/>
              </a:rPr>
              <a:t>PPT</a:t>
            </a:r>
            <a:endParaRPr lang="zh-CN" altLang="en-US" sz="6600" b="1" dirty="0">
              <a:solidFill>
                <a:srgbClr val="77BBD8"/>
              </a:solidFill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45"/>
            <a:ext cx="2312542" cy="18396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46208" y="-79"/>
            <a:ext cx="2312542" cy="1839661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2396926" y="4768453"/>
            <a:ext cx="8064896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59000">
                  <a:srgbClr val="77BBD8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6213347" y="2381892"/>
            <a:ext cx="432052" cy="432052"/>
          </a:xfrm>
          <a:prstGeom prst="ellipse">
            <a:avLst/>
          </a:prstGeom>
          <a:solidFill>
            <a:srgbClr val="77B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641755" y="1173016"/>
            <a:ext cx="15752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417397"/>
                </a:solidFill>
                <a:latin typeface="Impact" panose="020B0806030902050204" pitchFamily="34" charset="0"/>
              </a:rPr>
              <a:t>LOGO</a:t>
            </a:r>
            <a:endParaRPr lang="zh-CN" altLang="en-US" sz="5400" dirty="0">
              <a:solidFill>
                <a:srgbClr val="417397"/>
              </a:solidFill>
              <a:latin typeface="Impact" panose="020B080603090205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156271" y="5054000"/>
            <a:ext cx="10414077" cy="246221"/>
            <a:chOff x="1069405" y="5068369"/>
            <a:chExt cx="10414077" cy="246221"/>
          </a:xfrm>
        </p:grpSpPr>
        <p:sp>
          <p:nvSpPr>
            <p:cNvPr id="23" name="矩形 259"/>
            <p:cNvSpPr>
              <a:spLocks noChangeArrowheads="1"/>
            </p:cNvSpPr>
            <p:nvPr/>
          </p:nvSpPr>
          <p:spPr bwMode="auto">
            <a:xfrm>
              <a:off x="1069405" y="5068369"/>
              <a:ext cx="8366475" cy="2462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1600" dirty="0" smtClean="0">
                  <a:solidFill>
                    <a:srgbClr val="77BBD8"/>
                  </a:solidFill>
                  <a:cs typeface="Arial" panose="020B0604020202020204" pitchFamily="34" charset="0"/>
                </a:rPr>
                <a:t>汇报人：</a:t>
              </a:r>
              <a:r>
                <a:rPr lang="en-US" altLang="zh-CN" sz="1600" dirty="0" smtClean="0">
                  <a:solidFill>
                    <a:srgbClr val="77BBD8"/>
                  </a:solidFill>
                  <a:cs typeface="Arial" panose="020B0604020202020204" pitchFamily="34" charset="0"/>
                </a:rPr>
                <a:t>SUNNY</a:t>
              </a:r>
              <a:endParaRPr lang="zh-CN" altLang="en-US" sz="1600" dirty="0">
                <a:solidFill>
                  <a:srgbClr val="77BBD8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4" name="矩形 259"/>
            <p:cNvSpPr>
              <a:spLocks noChangeArrowheads="1"/>
            </p:cNvSpPr>
            <p:nvPr/>
          </p:nvSpPr>
          <p:spPr bwMode="auto">
            <a:xfrm>
              <a:off x="3117007" y="5068369"/>
              <a:ext cx="8366475" cy="2462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1600" dirty="0" smtClean="0">
                  <a:solidFill>
                    <a:srgbClr val="77BBD8"/>
                  </a:solidFill>
                  <a:cs typeface="Arial" panose="020B0604020202020204" pitchFamily="34" charset="0"/>
                </a:rPr>
                <a:t>2019 / 1 / 2</a:t>
              </a:r>
              <a:endParaRPr lang="zh-CN" altLang="en-US" sz="1600" dirty="0">
                <a:solidFill>
                  <a:srgbClr val="77BBD8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60723" y="6489107"/>
            <a:ext cx="11730740" cy="151836"/>
          </a:xfrm>
          <a:prstGeom prst="rect">
            <a:avLst/>
          </a:prstGeom>
          <a:solidFill>
            <a:srgbClr val="77B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8287" y="4385682"/>
            <a:ext cx="4004754" cy="225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0795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7149455" y="3040261"/>
            <a:ext cx="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149455" y="3046891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409036" y="3040261"/>
            <a:ext cx="822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4902336" y="3046891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798375" y="4430216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790846" y="4430216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471397" y="3930904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162176" y="4173155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21145" y="3891029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11928" y="4133282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29864" y="1959758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38938" y="2396187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96079" y="2638439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09956" y="2383520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00736" y="2625772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282194" y="2187967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801662" y="5203571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690171" y="5198881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>
            <a:spLocks/>
          </p:cNvSpPr>
          <p:nvPr/>
        </p:nvSpPr>
        <p:spPr bwMode="auto">
          <a:xfrm>
            <a:off x="3647301" y="1843046"/>
            <a:ext cx="502599" cy="4808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rgbClr val="77BBD8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>
            <a:spLocks/>
          </p:cNvSpPr>
          <p:nvPr/>
        </p:nvSpPr>
        <p:spPr bwMode="auto">
          <a:xfrm>
            <a:off x="8564946" y="1858663"/>
            <a:ext cx="412965" cy="45438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rgbClr val="77BBD8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>
            <a:spLocks/>
          </p:cNvSpPr>
          <p:nvPr/>
        </p:nvSpPr>
        <p:spPr bwMode="auto">
          <a:xfrm>
            <a:off x="9854098" y="3367249"/>
            <a:ext cx="463155" cy="507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rgbClr val="77BBD8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>
            <a:spLocks/>
          </p:cNvSpPr>
          <p:nvPr/>
        </p:nvSpPr>
        <p:spPr bwMode="auto">
          <a:xfrm>
            <a:off x="5958183" y="1369595"/>
            <a:ext cx="606622" cy="545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rgbClr val="77BBD8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>
            <a:spLocks/>
          </p:cNvSpPr>
          <p:nvPr/>
        </p:nvSpPr>
        <p:spPr bwMode="auto">
          <a:xfrm>
            <a:off x="2406926" y="3331632"/>
            <a:ext cx="467528" cy="514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rgbClr val="77BBD8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725543" y="2755163"/>
            <a:ext cx="1066448" cy="3975410"/>
            <a:chOff x="5514228" y="3347003"/>
            <a:chExt cx="1164707" cy="4340559"/>
          </a:xfrm>
          <a:solidFill>
            <a:srgbClr val="417397"/>
          </a:solidFill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>
              <a:spLocks/>
            </p:cNvSpPr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4966008" y="3721446"/>
            <a:ext cx="1215136" cy="2209157"/>
            <a:chOff x="4684712" y="4402042"/>
            <a:chExt cx="1327095" cy="2412072"/>
          </a:xfrm>
          <a:solidFill>
            <a:srgbClr val="77BBD8"/>
          </a:solidFill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>
              <a:spLocks/>
            </p:cNvSpPr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423557" y="4742868"/>
            <a:ext cx="1017283" cy="1164487"/>
            <a:chOff x="6276556" y="5517283"/>
            <a:chExt cx="1111011" cy="1271447"/>
          </a:xfrm>
          <a:solidFill>
            <a:srgbClr val="417397"/>
          </a:solidFill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>
              <a:spLocks/>
            </p:cNvSpPr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366049" y="3717273"/>
            <a:ext cx="1215733" cy="2209157"/>
            <a:chOff x="6213749" y="4397485"/>
            <a:chExt cx="1327746" cy="2412072"/>
          </a:xfrm>
          <a:solidFill>
            <a:srgbClr val="77BBD8"/>
          </a:solidFill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>
              <a:spLocks/>
            </p:cNvSpPr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01882" y="4742868"/>
            <a:ext cx="1017878" cy="1164487"/>
            <a:chOff x="4833107" y="5517283"/>
            <a:chExt cx="1111662" cy="1271447"/>
          </a:xfrm>
          <a:solidFill>
            <a:srgbClr val="417397"/>
          </a:solidFill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>
              <a:spLocks/>
            </p:cNvSpPr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TextBox 8"/>
          <p:cNvSpPr txBox="1"/>
          <p:nvPr/>
        </p:nvSpPr>
        <p:spPr>
          <a:xfrm>
            <a:off x="1100783" y="200868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665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05239" y="1744117"/>
            <a:ext cx="812760" cy="3661051"/>
            <a:chOff x="5208587" y="1749425"/>
            <a:chExt cx="887413" cy="3997325"/>
          </a:xfrm>
          <a:solidFill>
            <a:srgbClr val="417397"/>
          </a:solidFill>
        </p:grpSpPr>
        <p:sp>
          <p:nvSpPr>
            <p:cNvPr id="22" name="Freeform 31"/>
            <p:cNvSpPr>
              <a:spLocks/>
            </p:cNvSpPr>
            <p:nvPr/>
          </p:nvSpPr>
          <p:spPr bwMode="auto">
            <a:xfrm>
              <a:off x="5208587" y="2590800"/>
              <a:ext cx="887413" cy="3155950"/>
            </a:xfrm>
            <a:custGeom>
              <a:avLst/>
              <a:gdLst>
                <a:gd name="T0" fmla="*/ 278 w 278"/>
                <a:gd name="T1" fmla="*/ 152 h 991"/>
                <a:gd name="T2" fmla="*/ 278 w 278"/>
                <a:gd name="T3" fmla="*/ 0 h 991"/>
                <a:gd name="T4" fmla="*/ 191 w 278"/>
                <a:gd name="T5" fmla="*/ 0 h 991"/>
                <a:gd name="T6" fmla="*/ 0 w 278"/>
                <a:gd name="T7" fmla="*/ 189 h 991"/>
                <a:gd name="T8" fmla="*/ 0 w 278"/>
                <a:gd name="T9" fmla="*/ 190 h 991"/>
                <a:gd name="T10" fmla="*/ 0 w 278"/>
                <a:gd name="T11" fmla="*/ 454 h 991"/>
                <a:gd name="T12" fmla="*/ 46 w 278"/>
                <a:gd name="T13" fmla="*/ 501 h 991"/>
                <a:gd name="T14" fmla="*/ 93 w 278"/>
                <a:gd name="T15" fmla="*/ 454 h 991"/>
                <a:gd name="T16" fmla="*/ 93 w 278"/>
                <a:gd name="T17" fmla="*/ 401 h 991"/>
                <a:gd name="T18" fmla="*/ 93 w 278"/>
                <a:gd name="T19" fmla="*/ 356 h 991"/>
                <a:gd name="T20" fmla="*/ 93 w 278"/>
                <a:gd name="T21" fmla="*/ 210 h 991"/>
                <a:gd name="T22" fmla="*/ 111 w 278"/>
                <a:gd name="T23" fmla="*/ 191 h 991"/>
                <a:gd name="T24" fmla="*/ 129 w 278"/>
                <a:gd name="T25" fmla="*/ 210 h 991"/>
                <a:gd name="T26" fmla="*/ 129 w 278"/>
                <a:gd name="T27" fmla="*/ 372 h 991"/>
                <a:gd name="T28" fmla="*/ 129 w 278"/>
                <a:gd name="T29" fmla="*/ 401 h 991"/>
                <a:gd name="T30" fmla="*/ 129 w 278"/>
                <a:gd name="T31" fmla="*/ 498 h 991"/>
                <a:gd name="T32" fmla="*/ 129 w 278"/>
                <a:gd name="T33" fmla="*/ 533 h 991"/>
                <a:gd name="T34" fmla="*/ 129 w 278"/>
                <a:gd name="T35" fmla="*/ 932 h 991"/>
                <a:gd name="T36" fmla="*/ 188 w 278"/>
                <a:gd name="T37" fmla="*/ 991 h 991"/>
                <a:gd name="T38" fmla="*/ 247 w 278"/>
                <a:gd name="T39" fmla="*/ 932 h 991"/>
                <a:gd name="T40" fmla="*/ 247 w 278"/>
                <a:gd name="T41" fmla="*/ 533 h 991"/>
                <a:gd name="T42" fmla="*/ 278 w 278"/>
                <a:gd name="T43" fmla="*/ 533 h 991"/>
                <a:gd name="T44" fmla="*/ 278 w 278"/>
                <a:gd name="T45" fmla="*/ 436 h 991"/>
                <a:gd name="T46" fmla="*/ 278 w 278"/>
                <a:gd name="T47" fmla="*/ 152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91">
                  <a:moveTo>
                    <a:pt x="278" y="152"/>
                  </a:moveTo>
                  <a:cubicBezTo>
                    <a:pt x="278" y="0"/>
                    <a:pt x="278" y="0"/>
                    <a:pt x="278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86" y="0"/>
                    <a:pt x="1" y="85"/>
                    <a:pt x="0" y="189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0" y="480"/>
                    <a:pt x="21" y="501"/>
                    <a:pt x="46" y="501"/>
                  </a:cubicBezTo>
                  <a:cubicBezTo>
                    <a:pt x="72" y="501"/>
                    <a:pt x="93" y="480"/>
                    <a:pt x="93" y="454"/>
                  </a:cubicBezTo>
                  <a:cubicBezTo>
                    <a:pt x="93" y="401"/>
                    <a:pt x="93" y="401"/>
                    <a:pt x="93" y="401"/>
                  </a:cubicBezTo>
                  <a:cubicBezTo>
                    <a:pt x="93" y="356"/>
                    <a:pt x="93" y="356"/>
                    <a:pt x="93" y="356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0"/>
                    <a:pt x="101" y="191"/>
                    <a:pt x="111" y="191"/>
                  </a:cubicBezTo>
                  <a:cubicBezTo>
                    <a:pt x="121" y="191"/>
                    <a:pt x="129" y="200"/>
                    <a:pt x="129" y="210"/>
                  </a:cubicBezTo>
                  <a:cubicBezTo>
                    <a:pt x="129" y="372"/>
                    <a:pt x="129" y="372"/>
                    <a:pt x="129" y="372"/>
                  </a:cubicBezTo>
                  <a:cubicBezTo>
                    <a:pt x="129" y="401"/>
                    <a:pt x="129" y="401"/>
                    <a:pt x="129" y="401"/>
                  </a:cubicBezTo>
                  <a:cubicBezTo>
                    <a:pt x="129" y="498"/>
                    <a:pt x="129" y="498"/>
                    <a:pt x="129" y="498"/>
                  </a:cubicBezTo>
                  <a:cubicBezTo>
                    <a:pt x="129" y="533"/>
                    <a:pt x="129" y="533"/>
                    <a:pt x="129" y="533"/>
                  </a:cubicBezTo>
                  <a:cubicBezTo>
                    <a:pt x="129" y="932"/>
                    <a:pt x="129" y="932"/>
                    <a:pt x="129" y="932"/>
                  </a:cubicBezTo>
                  <a:cubicBezTo>
                    <a:pt x="129" y="965"/>
                    <a:pt x="156" y="991"/>
                    <a:pt x="188" y="991"/>
                  </a:cubicBezTo>
                  <a:cubicBezTo>
                    <a:pt x="221" y="991"/>
                    <a:pt x="247" y="965"/>
                    <a:pt x="247" y="932"/>
                  </a:cubicBezTo>
                  <a:cubicBezTo>
                    <a:pt x="247" y="533"/>
                    <a:pt x="247" y="533"/>
                    <a:pt x="247" y="533"/>
                  </a:cubicBezTo>
                  <a:cubicBezTo>
                    <a:pt x="278" y="533"/>
                    <a:pt x="278" y="533"/>
                    <a:pt x="278" y="533"/>
                  </a:cubicBezTo>
                  <a:cubicBezTo>
                    <a:pt x="278" y="436"/>
                    <a:pt x="278" y="436"/>
                    <a:pt x="278" y="436"/>
                  </a:cubicBezTo>
                  <a:lnTo>
                    <a:pt x="278" y="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rgbClr val="118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auto">
            <a:xfrm>
              <a:off x="5738812" y="1749425"/>
              <a:ext cx="357188" cy="712788"/>
            </a:xfrm>
            <a:custGeom>
              <a:avLst/>
              <a:gdLst>
                <a:gd name="T0" fmla="*/ 112 w 112"/>
                <a:gd name="T1" fmla="*/ 224 h 224"/>
                <a:gd name="T2" fmla="*/ 112 w 112"/>
                <a:gd name="T3" fmla="*/ 0 h 224"/>
                <a:gd name="T4" fmla="*/ 0 w 112"/>
                <a:gd name="T5" fmla="*/ 112 h 224"/>
                <a:gd name="T6" fmla="*/ 112 w 112"/>
                <a:gd name="T7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4">
                  <a:moveTo>
                    <a:pt x="112" y="224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4"/>
                    <a:pt x="112" y="2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rgbClr val="118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Freeform 34"/>
          <p:cNvSpPr>
            <a:spLocks/>
          </p:cNvSpPr>
          <p:nvPr/>
        </p:nvSpPr>
        <p:spPr bwMode="auto">
          <a:xfrm>
            <a:off x="6108143" y="4926817"/>
            <a:ext cx="346041" cy="478351"/>
          </a:xfrm>
          <a:custGeom>
            <a:avLst/>
            <a:gdLst>
              <a:gd name="T0" fmla="*/ 0 w 118"/>
              <a:gd name="T1" fmla="*/ 105 h 164"/>
              <a:gd name="T2" fmla="*/ 59 w 118"/>
              <a:gd name="T3" fmla="*/ 164 h 164"/>
              <a:gd name="T4" fmla="*/ 118 w 118"/>
              <a:gd name="T5" fmla="*/ 105 h 164"/>
              <a:gd name="T6" fmla="*/ 118 w 118"/>
              <a:gd name="T7" fmla="*/ 0 h 164"/>
              <a:gd name="T8" fmla="*/ 0 w 118"/>
              <a:gd name="T9" fmla="*/ 0 h 164"/>
              <a:gd name="T10" fmla="*/ 0 w 118"/>
              <a:gd name="T11" fmla="*/ 105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8" h="164">
                <a:moveTo>
                  <a:pt x="0" y="105"/>
                </a:moveTo>
                <a:cubicBezTo>
                  <a:pt x="0" y="138"/>
                  <a:pt x="26" y="164"/>
                  <a:pt x="59" y="164"/>
                </a:cubicBezTo>
                <a:cubicBezTo>
                  <a:pt x="91" y="164"/>
                  <a:pt x="118" y="138"/>
                  <a:pt x="118" y="105"/>
                </a:cubicBezTo>
                <a:cubicBezTo>
                  <a:pt x="118" y="0"/>
                  <a:pt x="118" y="0"/>
                  <a:pt x="118" y="0"/>
                </a:cubicBezTo>
                <a:cubicBezTo>
                  <a:pt x="0" y="0"/>
                  <a:pt x="0" y="0"/>
                  <a:pt x="0" y="0"/>
                </a:cubicBezTo>
                <a:lnTo>
                  <a:pt x="0" y="105"/>
                </a:lnTo>
                <a:close/>
              </a:path>
            </a:pathLst>
          </a:custGeom>
          <a:solidFill>
            <a:srgbClr val="417397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017998" y="1744117"/>
            <a:ext cx="801128" cy="1214050"/>
            <a:chOff x="6096000" y="1749425"/>
            <a:chExt cx="874713" cy="1325563"/>
          </a:xfrm>
          <a:solidFill>
            <a:srgbClr val="77BBD8"/>
          </a:solidFill>
        </p:grpSpPr>
        <p:sp>
          <p:nvSpPr>
            <p:cNvPr id="24" name="Freeform 33"/>
            <p:cNvSpPr>
              <a:spLocks/>
            </p:cNvSpPr>
            <p:nvPr/>
          </p:nvSpPr>
          <p:spPr bwMode="auto">
            <a:xfrm>
              <a:off x="6096000" y="2590800"/>
              <a:ext cx="874713" cy="484188"/>
            </a:xfrm>
            <a:custGeom>
              <a:avLst/>
              <a:gdLst>
                <a:gd name="T0" fmla="*/ 274 w 274"/>
                <a:gd name="T1" fmla="*/ 152 h 152"/>
                <a:gd name="T2" fmla="*/ 87 w 274"/>
                <a:gd name="T3" fmla="*/ 0 h 152"/>
                <a:gd name="T4" fmla="*/ 0 w 274"/>
                <a:gd name="T5" fmla="*/ 0 h 152"/>
                <a:gd name="T6" fmla="*/ 0 w 274"/>
                <a:gd name="T7" fmla="*/ 152 h 152"/>
                <a:gd name="T8" fmla="*/ 274 w 274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152">
                  <a:moveTo>
                    <a:pt x="274" y="152"/>
                  </a:moveTo>
                  <a:cubicBezTo>
                    <a:pt x="256" y="65"/>
                    <a:pt x="179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2"/>
                    <a:pt x="0" y="152"/>
                    <a:pt x="0" y="152"/>
                  </a:cubicBezTo>
                  <a:lnTo>
                    <a:pt x="274" y="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5"/>
            <p:cNvSpPr>
              <a:spLocks/>
            </p:cNvSpPr>
            <p:nvPr/>
          </p:nvSpPr>
          <p:spPr bwMode="auto">
            <a:xfrm>
              <a:off x="6096000" y="1749425"/>
              <a:ext cx="357188" cy="712788"/>
            </a:xfrm>
            <a:custGeom>
              <a:avLst/>
              <a:gdLst>
                <a:gd name="T0" fmla="*/ 112 w 112"/>
                <a:gd name="T1" fmla="*/ 112 h 224"/>
                <a:gd name="T2" fmla="*/ 0 w 112"/>
                <a:gd name="T3" fmla="*/ 0 h 224"/>
                <a:gd name="T4" fmla="*/ 0 w 112"/>
                <a:gd name="T5" fmla="*/ 224 h 224"/>
                <a:gd name="T6" fmla="*/ 112 w 112"/>
                <a:gd name="T7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4">
                  <a:moveTo>
                    <a:pt x="112" y="112"/>
                  </a:moveTo>
                  <a:cubicBezTo>
                    <a:pt x="112" y="50"/>
                    <a:pt x="62" y="0"/>
                    <a:pt x="0" y="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62" y="224"/>
                    <a:pt x="112" y="173"/>
                    <a:pt x="112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Freeform 36"/>
          <p:cNvSpPr>
            <a:spLocks/>
          </p:cNvSpPr>
          <p:nvPr/>
        </p:nvSpPr>
        <p:spPr bwMode="auto">
          <a:xfrm>
            <a:off x="6017998" y="2958166"/>
            <a:ext cx="812760" cy="827299"/>
          </a:xfrm>
          <a:custGeom>
            <a:avLst/>
            <a:gdLst>
              <a:gd name="T0" fmla="*/ 0 w 278"/>
              <a:gd name="T1" fmla="*/ 284 h 284"/>
              <a:gd name="T2" fmla="*/ 149 w 278"/>
              <a:gd name="T3" fmla="*/ 284 h 284"/>
              <a:gd name="T4" fmla="*/ 149 w 278"/>
              <a:gd name="T5" fmla="*/ 249 h 284"/>
              <a:gd name="T6" fmla="*/ 149 w 278"/>
              <a:gd name="T7" fmla="*/ 220 h 284"/>
              <a:gd name="T8" fmla="*/ 149 w 278"/>
              <a:gd name="T9" fmla="*/ 58 h 284"/>
              <a:gd name="T10" fmla="*/ 167 w 278"/>
              <a:gd name="T11" fmla="*/ 39 h 284"/>
              <a:gd name="T12" fmla="*/ 185 w 278"/>
              <a:gd name="T13" fmla="*/ 58 h 284"/>
              <a:gd name="T14" fmla="*/ 185 w 278"/>
              <a:gd name="T15" fmla="*/ 204 h 284"/>
              <a:gd name="T16" fmla="*/ 185 w 278"/>
              <a:gd name="T17" fmla="*/ 249 h 284"/>
              <a:gd name="T18" fmla="*/ 185 w 278"/>
              <a:gd name="T19" fmla="*/ 284 h 284"/>
              <a:gd name="T20" fmla="*/ 278 w 278"/>
              <a:gd name="T21" fmla="*/ 284 h 284"/>
              <a:gd name="T22" fmla="*/ 278 w 278"/>
              <a:gd name="T23" fmla="*/ 38 h 284"/>
              <a:gd name="T24" fmla="*/ 278 w 278"/>
              <a:gd name="T25" fmla="*/ 37 h 284"/>
              <a:gd name="T26" fmla="*/ 274 w 278"/>
              <a:gd name="T27" fmla="*/ 0 h 284"/>
              <a:gd name="T28" fmla="*/ 0 w 278"/>
              <a:gd name="T29" fmla="*/ 0 h 284"/>
              <a:gd name="T30" fmla="*/ 0 w 278"/>
              <a:gd name="T31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78" h="284">
                <a:moveTo>
                  <a:pt x="0" y="284"/>
                </a:moveTo>
                <a:cubicBezTo>
                  <a:pt x="149" y="284"/>
                  <a:pt x="149" y="284"/>
                  <a:pt x="149" y="284"/>
                </a:cubicBezTo>
                <a:cubicBezTo>
                  <a:pt x="149" y="249"/>
                  <a:pt x="149" y="249"/>
                  <a:pt x="149" y="249"/>
                </a:cubicBezTo>
                <a:cubicBezTo>
                  <a:pt x="149" y="220"/>
                  <a:pt x="149" y="220"/>
                  <a:pt x="149" y="220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49" y="48"/>
                  <a:pt x="157" y="39"/>
                  <a:pt x="167" y="39"/>
                </a:cubicBezTo>
                <a:cubicBezTo>
                  <a:pt x="177" y="39"/>
                  <a:pt x="185" y="48"/>
                  <a:pt x="185" y="58"/>
                </a:cubicBezTo>
                <a:cubicBezTo>
                  <a:pt x="185" y="204"/>
                  <a:pt x="185" y="204"/>
                  <a:pt x="185" y="204"/>
                </a:cubicBezTo>
                <a:cubicBezTo>
                  <a:pt x="185" y="249"/>
                  <a:pt x="185" y="249"/>
                  <a:pt x="185" y="249"/>
                </a:cubicBezTo>
                <a:cubicBezTo>
                  <a:pt x="185" y="284"/>
                  <a:pt x="185" y="284"/>
                  <a:pt x="185" y="284"/>
                </a:cubicBezTo>
                <a:cubicBezTo>
                  <a:pt x="278" y="284"/>
                  <a:pt x="278" y="284"/>
                  <a:pt x="278" y="284"/>
                </a:cubicBezTo>
                <a:cubicBezTo>
                  <a:pt x="278" y="38"/>
                  <a:pt x="278" y="38"/>
                  <a:pt x="278" y="38"/>
                </a:cubicBezTo>
                <a:cubicBezTo>
                  <a:pt x="278" y="38"/>
                  <a:pt x="278" y="38"/>
                  <a:pt x="278" y="37"/>
                </a:cubicBezTo>
                <a:cubicBezTo>
                  <a:pt x="278" y="25"/>
                  <a:pt x="277" y="12"/>
                  <a:pt x="274" y="0"/>
                </a:cubicBezTo>
                <a:cubicBezTo>
                  <a:pt x="0" y="0"/>
                  <a:pt x="0" y="0"/>
                  <a:pt x="0" y="0"/>
                </a:cubicBezTo>
                <a:lnTo>
                  <a:pt x="0" y="284"/>
                </a:lnTo>
                <a:close/>
              </a:path>
            </a:pathLst>
          </a:custGeom>
          <a:solidFill>
            <a:srgbClr val="417397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017998" y="3785465"/>
            <a:ext cx="812760" cy="1141353"/>
            <a:chOff x="6096000" y="3978275"/>
            <a:chExt cx="887413" cy="1246188"/>
          </a:xfrm>
          <a:solidFill>
            <a:srgbClr val="77BBD8"/>
          </a:solidFill>
        </p:grpSpPr>
        <p:sp>
          <p:nvSpPr>
            <p:cNvPr id="28" name="Freeform 37"/>
            <p:cNvSpPr>
              <a:spLocks/>
            </p:cNvSpPr>
            <p:nvPr/>
          </p:nvSpPr>
          <p:spPr bwMode="auto">
            <a:xfrm>
              <a:off x="6096000" y="3978275"/>
              <a:ext cx="476250" cy="1246188"/>
            </a:xfrm>
            <a:custGeom>
              <a:avLst/>
              <a:gdLst>
                <a:gd name="T0" fmla="*/ 300 w 300"/>
                <a:gd name="T1" fmla="*/ 125 h 785"/>
                <a:gd name="T2" fmla="*/ 300 w 300"/>
                <a:gd name="T3" fmla="*/ 0 h 785"/>
                <a:gd name="T4" fmla="*/ 0 w 300"/>
                <a:gd name="T5" fmla="*/ 0 h 785"/>
                <a:gd name="T6" fmla="*/ 0 w 300"/>
                <a:gd name="T7" fmla="*/ 195 h 785"/>
                <a:gd name="T8" fmla="*/ 62 w 300"/>
                <a:gd name="T9" fmla="*/ 195 h 785"/>
                <a:gd name="T10" fmla="*/ 62 w 300"/>
                <a:gd name="T11" fmla="*/ 785 h 785"/>
                <a:gd name="T12" fmla="*/ 300 w 300"/>
                <a:gd name="T13" fmla="*/ 785 h 785"/>
                <a:gd name="T14" fmla="*/ 300 w 300"/>
                <a:gd name="T15" fmla="*/ 195 h 785"/>
                <a:gd name="T16" fmla="*/ 300 w 300"/>
                <a:gd name="T17" fmla="*/ 125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785">
                  <a:moveTo>
                    <a:pt x="300" y="125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195"/>
                  </a:lnTo>
                  <a:lnTo>
                    <a:pt x="62" y="195"/>
                  </a:lnTo>
                  <a:lnTo>
                    <a:pt x="62" y="785"/>
                  </a:lnTo>
                  <a:lnTo>
                    <a:pt x="300" y="785"/>
                  </a:lnTo>
                  <a:lnTo>
                    <a:pt x="300" y="195"/>
                  </a:lnTo>
                  <a:lnTo>
                    <a:pt x="300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8"/>
            <p:cNvSpPr>
              <a:spLocks/>
            </p:cNvSpPr>
            <p:nvPr/>
          </p:nvSpPr>
          <p:spPr bwMode="auto">
            <a:xfrm>
              <a:off x="6686550" y="3978275"/>
              <a:ext cx="296863" cy="207963"/>
            </a:xfrm>
            <a:custGeom>
              <a:avLst/>
              <a:gdLst>
                <a:gd name="T0" fmla="*/ 0 w 93"/>
                <a:gd name="T1" fmla="*/ 18 h 65"/>
                <a:gd name="T2" fmla="*/ 47 w 93"/>
                <a:gd name="T3" fmla="*/ 65 h 65"/>
                <a:gd name="T4" fmla="*/ 93 w 93"/>
                <a:gd name="T5" fmla="*/ 18 h 65"/>
                <a:gd name="T6" fmla="*/ 93 w 93"/>
                <a:gd name="T7" fmla="*/ 0 h 65"/>
                <a:gd name="T8" fmla="*/ 0 w 93"/>
                <a:gd name="T9" fmla="*/ 0 h 65"/>
                <a:gd name="T10" fmla="*/ 0 w 93"/>
                <a:gd name="T11" fmla="*/ 1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65">
                  <a:moveTo>
                    <a:pt x="0" y="18"/>
                  </a:moveTo>
                  <a:cubicBezTo>
                    <a:pt x="0" y="44"/>
                    <a:pt x="21" y="65"/>
                    <a:pt x="47" y="65"/>
                  </a:cubicBezTo>
                  <a:cubicBezTo>
                    <a:pt x="72" y="65"/>
                    <a:pt x="93" y="44"/>
                    <a:pt x="93" y="18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8687787" y="2803536"/>
            <a:ext cx="2586793" cy="2585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8687787" y="3088751"/>
            <a:ext cx="2586793" cy="5372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687787" y="3716888"/>
            <a:ext cx="2586793" cy="2585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32"/>
          <p:cNvSpPr txBox="1">
            <a:spLocks/>
          </p:cNvSpPr>
          <p:nvPr/>
        </p:nvSpPr>
        <p:spPr>
          <a:xfrm>
            <a:off x="8687787" y="4002104"/>
            <a:ext cx="2586793" cy="5372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687787" y="4589282"/>
            <a:ext cx="2586793" cy="2585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2"/>
          <p:cNvSpPr txBox="1">
            <a:spLocks/>
          </p:cNvSpPr>
          <p:nvPr/>
        </p:nvSpPr>
        <p:spPr>
          <a:xfrm>
            <a:off x="8687787" y="4874498"/>
            <a:ext cx="2586793" cy="5372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7844276" y="2827617"/>
            <a:ext cx="626341" cy="626341"/>
          </a:xfrm>
          <a:prstGeom prst="roundRect">
            <a:avLst>
              <a:gd name="adj" fmla="val 50000"/>
            </a:avLst>
          </a:prstGeom>
          <a:solidFill>
            <a:srgbClr val="77B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22%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7844276" y="3740969"/>
            <a:ext cx="626341" cy="626341"/>
          </a:xfrm>
          <a:prstGeom prst="roundRect">
            <a:avLst>
              <a:gd name="adj" fmla="val 50000"/>
            </a:avLst>
          </a:prstGeom>
          <a:solidFill>
            <a:srgbClr val="77B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7844276" y="4613363"/>
            <a:ext cx="626341" cy="626341"/>
          </a:xfrm>
          <a:prstGeom prst="roundRect">
            <a:avLst>
              <a:gd name="adj" fmla="val 50000"/>
            </a:avLst>
          </a:prstGeom>
          <a:solidFill>
            <a:srgbClr val="417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11%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687787" y="1885064"/>
            <a:ext cx="2586793" cy="2585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32"/>
          <p:cNvSpPr txBox="1">
            <a:spLocks/>
          </p:cNvSpPr>
          <p:nvPr/>
        </p:nvSpPr>
        <p:spPr>
          <a:xfrm>
            <a:off x="8687787" y="2170278"/>
            <a:ext cx="2586793" cy="5372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7844276" y="1909146"/>
            <a:ext cx="626341" cy="626341"/>
          </a:xfrm>
          <a:prstGeom prst="roundRect">
            <a:avLst>
              <a:gd name="adj" fmla="val 50000"/>
            </a:avLst>
          </a:prstGeom>
          <a:solidFill>
            <a:srgbClr val="417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27%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747484" y="2089735"/>
            <a:ext cx="1771374" cy="2585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 Placeholder 32"/>
          <p:cNvSpPr txBox="1">
            <a:spLocks/>
          </p:cNvSpPr>
          <p:nvPr/>
        </p:nvSpPr>
        <p:spPr>
          <a:xfrm>
            <a:off x="1903972" y="2707558"/>
            <a:ext cx="2614886" cy="122316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1903972" y="1909146"/>
            <a:ext cx="626341" cy="626341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880661" y="3226074"/>
            <a:ext cx="2638198" cy="2089336"/>
          </a:xfrm>
          <a:prstGeom prst="roundRect">
            <a:avLst>
              <a:gd name="adj" fmla="val 0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4858" rIns="164858"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 flipH="1">
            <a:off x="6819125" y="2170278"/>
            <a:ext cx="861135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>
            <a:off x="7121942" y="3150368"/>
            <a:ext cx="558318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H="1">
            <a:off x="7007742" y="4044913"/>
            <a:ext cx="672518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H="1">
            <a:off x="6819125" y="4926817"/>
            <a:ext cx="861135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8"/>
          <p:cNvSpPr txBox="1"/>
          <p:nvPr/>
        </p:nvSpPr>
        <p:spPr>
          <a:xfrm>
            <a:off x="1100783" y="200868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599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30" grpId="0"/>
      <p:bldP spid="31" grpId="0"/>
      <p:bldP spid="32" grpId="0"/>
      <p:bldP spid="33" grpId="0"/>
      <p:bldP spid="38" grpId="0"/>
      <p:bldP spid="41" grpId="0"/>
      <p:bldP spid="43" grpId="0" animBg="1"/>
      <p:bldP spid="45" grpId="0" animBg="1"/>
      <p:bldP spid="47" grpId="0" animBg="1"/>
      <p:bldP spid="49" grpId="0"/>
      <p:bldP spid="50" grpId="0"/>
      <p:bldP spid="51" grpId="0" animBg="1"/>
      <p:bldP spid="56" grpId="0"/>
      <p:bldP spid="57" grpId="0"/>
      <p:bldP spid="58" grpId="0" animBg="1"/>
      <p:bldP spid="5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4"/>
          <p:cNvGrpSpPr/>
          <p:nvPr/>
        </p:nvGrpSpPr>
        <p:grpSpPr>
          <a:xfrm>
            <a:off x="1618040" y="1927904"/>
            <a:ext cx="1568455" cy="1609045"/>
            <a:chOff x="23394" y="1490767"/>
            <a:chExt cx="1793584" cy="1839999"/>
          </a:xfrm>
        </p:grpSpPr>
        <p:sp>
          <p:nvSpPr>
            <p:cNvPr id="72" name="Round Same Side Corner Rectangle 71"/>
            <p:cNvSpPr/>
            <p:nvPr/>
          </p:nvSpPr>
          <p:spPr>
            <a:xfrm rot="5400000">
              <a:off x="-198896" y="2244015"/>
              <a:ext cx="790364" cy="345784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Bent Arrow 72"/>
            <p:cNvSpPr/>
            <p:nvPr/>
          </p:nvSpPr>
          <p:spPr>
            <a:xfrm rot="5400000">
              <a:off x="472559" y="1876818"/>
              <a:ext cx="889161" cy="1623558"/>
            </a:xfrm>
            <a:prstGeom prst="bentArrow">
              <a:avLst>
                <a:gd name="adj1" fmla="val 41667"/>
                <a:gd name="adj2" fmla="val 25000"/>
                <a:gd name="adj3" fmla="val 0"/>
                <a:gd name="adj4" fmla="val 72735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1174807" y="2984982"/>
              <a:ext cx="642171" cy="345784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517603" y="2028418"/>
              <a:ext cx="519750" cy="222291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640556" y="1703734"/>
              <a:ext cx="273844" cy="33757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93"/>
            <p:cNvGrpSpPr/>
            <p:nvPr/>
          </p:nvGrpSpPr>
          <p:grpSpPr>
            <a:xfrm>
              <a:off x="148193" y="1490767"/>
              <a:ext cx="1267392" cy="395183"/>
              <a:chOff x="148193" y="1501702"/>
              <a:chExt cx="1267392" cy="395183"/>
            </a:xfrm>
          </p:grpSpPr>
          <p:sp>
            <p:nvSpPr>
              <p:cNvPr id="86" name="Oval 85"/>
              <p:cNvSpPr/>
              <p:nvPr/>
            </p:nvSpPr>
            <p:spPr>
              <a:xfrm>
                <a:off x="577953" y="1501702"/>
                <a:ext cx="395183" cy="395183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9" name="Teardrop 88"/>
              <p:cNvSpPr/>
              <p:nvPr/>
            </p:nvSpPr>
            <p:spPr>
              <a:xfrm rot="2700000">
                <a:off x="148193" y="1501703"/>
                <a:ext cx="395182" cy="395182"/>
              </a:xfrm>
              <a:prstGeom prst="teardrop">
                <a:avLst>
                  <a:gd name="adj" fmla="val 15000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2" name="Teardrop 91"/>
              <p:cNvSpPr/>
              <p:nvPr/>
            </p:nvSpPr>
            <p:spPr>
              <a:xfrm rot="18900000" flipH="1">
                <a:off x="1020403" y="1501703"/>
                <a:ext cx="395182" cy="395182"/>
              </a:xfrm>
              <a:prstGeom prst="teardrop">
                <a:avLst>
                  <a:gd name="adj" fmla="val 15000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96" name="Freeform 36"/>
          <p:cNvSpPr>
            <a:spLocks noEditPoints="1"/>
          </p:cNvSpPr>
          <p:nvPr/>
        </p:nvSpPr>
        <p:spPr bwMode="auto">
          <a:xfrm>
            <a:off x="2436178" y="3592051"/>
            <a:ext cx="1023582" cy="1402249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36"/>
          <p:cNvSpPr>
            <a:spLocks noEditPoints="1"/>
          </p:cNvSpPr>
          <p:nvPr/>
        </p:nvSpPr>
        <p:spPr bwMode="auto">
          <a:xfrm>
            <a:off x="4362807" y="3592051"/>
            <a:ext cx="1023582" cy="1402249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36"/>
          <p:cNvSpPr>
            <a:spLocks noEditPoints="1"/>
          </p:cNvSpPr>
          <p:nvPr/>
        </p:nvSpPr>
        <p:spPr bwMode="auto">
          <a:xfrm>
            <a:off x="6251907" y="3592051"/>
            <a:ext cx="1023582" cy="1402249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Freeform 36"/>
          <p:cNvSpPr>
            <a:spLocks noEditPoints="1"/>
          </p:cNvSpPr>
          <p:nvPr/>
        </p:nvSpPr>
        <p:spPr bwMode="auto">
          <a:xfrm>
            <a:off x="8141007" y="3592051"/>
            <a:ext cx="1023582" cy="1402249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Freeform 36"/>
          <p:cNvSpPr>
            <a:spLocks noEditPoints="1"/>
          </p:cNvSpPr>
          <p:nvPr/>
        </p:nvSpPr>
        <p:spPr bwMode="auto">
          <a:xfrm>
            <a:off x="10030106" y="3592051"/>
            <a:ext cx="1023582" cy="1402249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25"/>
          <p:cNvGrpSpPr/>
          <p:nvPr/>
        </p:nvGrpSpPr>
        <p:grpSpPr>
          <a:xfrm>
            <a:off x="2146159" y="5164157"/>
            <a:ext cx="1603621" cy="841164"/>
            <a:chOff x="764014" y="1581664"/>
            <a:chExt cx="1544637" cy="688819"/>
          </a:xfrm>
        </p:grpSpPr>
        <p:sp>
          <p:nvSpPr>
            <p:cNvPr id="106" name="Text Placeholder 3"/>
            <p:cNvSpPr txBox="1">
              <a:spLocks/>
            </p:cNvSpPr>
            <p:nvPr/>
          </p:nvSpPr>
          <p:spPr>
            <a:xfrm>
              <a:off x="888399" y="1581664"/>
              <a:ext cx="1210528" cy="19343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Text Placeholder 3"/>
            <p:cNvSpPr txBox="1">
              <a:spLocks/>
            </p:cNvSpPr>
            <p:nvPr/>
          </p:nvSpPr>
          <p:spPr>
            <a:xfrm>
              <a:off x="764014" y="1797708"/>
              <a:ext cx="1544637" cy="47277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5"/>
          <p:cNvGrpSpPr/>
          <p:nvPr/>
        </p:nvGrpSpPr>
        <p:grpSpPr>
          <a:xfrm>
            <a:off x="4044641" y="5152987"/>
            <a:ext cx="1603621" cy="852322"/>
            <a:chOff x="764014" y="1572524"/>
            <a:chExt cx="1544637" cy="697959"/>
          </a:xfrm>
        </p:grpSpPr>
        <p:sp>
          <p:nvSpPr>
            <p:cNvPr id="109" name="Text Placeholder 3"/>
            <p:cNvSpPr txBox="1">
              <a:spLocks/>
            </p:cNvSpPr>
            <p:nvPr/>
          </p:nvSpPr>
          <p:spPr>
            <a:xfrm>
              <a:off x="860908" y="1572524"/>
              <a:ext cx="1210528" cy="21171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Text Placeholder 3"/>
            <p:cNvSpPr txBox="1">
              <a:spLocks/>
            </p:cNvSpPr>
            <p:nvPr/>
          </p:nvSpPr>
          <p:spPr>
            <a:xfrm>
              <a:off x="764014" y="1797706"/>
              <a:ext cx="1544637" cy="472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5"/>
          <p:cNvGrpSpPr/>
          <p:nvPr/>
        </p:nvGrpSpPr>
        <p:grpSpPr>
          <a:xfrm>
            <a:off x="5943122" y="5164143"/>
            <a:ext cx="1603621" cy="841166"/>
            <a:chOff x="764014" y="1581662"/>
            <a:chExt cx="1544637" cy="688824"/>
          </a:xfrm>
        </p:grpSpPr>
        <p:sp>
          <p:nvSpPr>
            <p:cNvPr id="112" name="Text Placeholder 3"/>
            <p:cNvSpPr txBox="1">
              <a:spLocks/>
            </p:cNvSpPr>
            <p:nvPr/>
          </p:nvSpPr>
          <p:spPr>
            <a:xfrm>
              <a:off x="860909" y="1581662"/>
              <a:ext cx="1210528" cy="19343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Text Placeholder 3"/>
            <p:cNvSpPr txBox="1">
              <a:spLocks/>
            </p:cNvSpPr>
            <p:nvPr/>
          </p:nvSpPr>
          <p:spPr>
            <a:xfrm>
              <a:off x="764014" y="1797709"/>
              <a:ext cx="1544637" cy="472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25"/>
          <p:cNvGrpSpPr/>
          <p:nvPr/>
        </p:nvGrpSpPr>
        <p:grpSpPr>
          <a:xfrm>
            <a:off x="7841604" y="5164143"/>
            <a:ext cx="1603621" cy="841166"/>
            <a:chOff x="764014" y="1581662"/>
            <a:chExt cx="1544637" cy="688824"/>
          </a:xfrm>
        </p:grpSpPr>
        <p:sp>
          <p:nvSpPr>
            <p:cNvPr id="115" name="Text Placeholder 3"/>
            <p:cNvSpPr txBox="1">
              <a:spLocks/>
            </p:cNvSpPr>
            <p:nvPr/>
          </p:nvSpPr>
          <p:spPr>
            <a:xfrm>
              <a:off x="876892" y="1581662"/>
              <a:ext cx="1210528" cy="19343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Text Placeholder 3"/>
            <p:cNvSpPr txBox="1">
              <a:spLocks/>
            </p:cNvSpPr>
            <p:nvPr/>
          </p:nvSpPr>
          <p:spPr>
            <a:xfrm>
              <a:off x="764014" y="1797709"/>
              <a:ext cx="1544637" cy="472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25"/>
          <p:cNvGrpSpPr/>
          <p:nvPr/>
        </p:nvGrpSpPr>
        <p:grpSpPr>
          <a:xfrm>
            <a:off x="9740087" y="5164142"/>
            <a:ext cx="1603621" cy="841166"/>
            <a:chOff x="764014" y="1581662"/>
            <a:chExt cx="1544637" cy="688824"/>
          </a:xfrm>
        </p:grpSpPr>
        <p:sp>
          <p:nvSpPr>
            <p:cNvPr id="118" name="Text Placeholder 3"/>
            <p:cNvSpPr txBox="1">
              <a:spLocks/>
            </p:cNvSpPr>
            <p:nvPr/>
          </p:nvSpPr>
          <p:spPr>
            <a:xfrm>
              <a:off x="818770" y="1581662"/>
              <a:ext cx="1210528" cy="19343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764014" y="1797709"/>
              <a:ext cx="1544637" cy="472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0" name="Footer Text"/>
          <p:cNvSpPr txBox="1"/>
          <p:nvPr/>
        </p:nvSpPr>
        <p:spPr>
          <a:xfrm>
            <a:off x="3556878" y="2123395"/>
            <a:ext cx="7613397" cy="430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1100783" y="200868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191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7" grpId="0" animBg="1"/>
      <p:bldP spid="98" grpId="0" animBg="1"/>
      <p:bldP spid="99" grpId="0" animBg="1"/>
      <p:bldP spid="100" grpId="0" animBg="1"/>
      <p:bldP spid="1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5605" y="2380204"/>
            <a:ext cx="2520000" cy="287924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85605" y="2380202"/>
            <a:ext cx="2520000" cy="2879246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18" name="AutoShape 2"/>
          <p:cNvSpPr>
            <a:spLocks/>
          </p:cNvSpPr>
          <p:nvPr/>
        </p:nvSpPr>
        <p:spPr bwMode="auto">
          <a:xfrm>
            <a:off x="9005605" y="2380203"/>
            <a:ext cx="2520000" cy="28792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77BBD8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0" name="AutoShape 4"/>
          <p:cNvSpPr>
            <a:spLocks/>
          </p:cNvSpPr>
          <p:nvPr/>
        </p:nvSpPr>
        <p:spPr bwMode="auto">
          <a:xfrm>
            <a:off x="3965605" y="2380201"/>
            <a:ext cx="2520000" cy="28792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77BBD8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34825" name="AutoShape 9"/>
          <p:cNvSpPr>
            <a:spLocks/>
          </p:cNvSpPr>
          <p:nvPr/>
        </p:nvSpPr>
        <p:spPr bwMode="auto">
          <a:xfrm>
            <a:off x="1579169" y="5985568"/>
            <a:ext cx="210384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6675147" y="5985568"/>
            <a:ext cx="210599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，添加相关标题，修改文字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内容，也可以直接复制你的内容到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2" name="AutoShape 16"/>
          <p:cNvSpPr>
            <a:spLocks/>
          </p:cNvSpPr>
          <p:nvPr/>
        </p:nvSpPr>
        <p:spPr bwMode="auto">
          <a:xfrm>
            <a:off x="1772294" y="5633915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4833" name="AutoShape 17"/>
          <p:cNvSpPr>
            <a:spLocks/>
          </p:cNvSpPr>
          <p:nvPr/>
        </p:nvSpPr>
        <p:spPr bwMode="auto">
          <a:xfrm>
            <a:off x="6869350" y="5633915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AutoShape 9"/>
          <p:cNvSpPr>
            <a:spLocks/>
          </p:cNvSpPr>
          <p:nvPr/>
        </p:nvSpPr>
        <p:spPr bwMode="auto">
          <a:xfrm>
            <a:off x="4146374" y="3640566"/>
            <a:ext cx="210384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AutoShape 11"/>
          <p:cNvSpPr>
            <a:spLocks/>
          </p:cNvSpPr>
          <p:nvPr/>
        </p:nvSpPr>
        <p:spPr bwMode="auto">
          <a:xfrm>
            <a:off x="9242352" y="3640566"/>
            <a:ext cx="210599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AutoShape 16"/>
          <p:cNvSpPr>
            <a:spLocks/>
          </p:cNvSpPr>
          <p:nvPr/>
        </p:nvSpPr>
        <p:spPr bwMode="auto">
          <a:xfrm>
            <a:off x="4339499" y="3288913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AutoShape 17"/>
          <p:cNvSpPr>
            <a:spLocks/>
          </p:cNvSpPr>
          <p:nvPr/>
        </p:nvSpPr>
        <p:spPr bwMode="auto">
          <a:xfrm>
            <a:off x="9436555" y="3288913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0" name="AutoShape 11"/>
          <p:cNvSpPr>
            <a:spLocks/>
          </p:cNvSpPr>
          <p:nvPr/>
        </p:nvSpPr>
        <p:spPr bwMode="auto">
          <a:xfrm>
            <a:off x="1348919" y="1663722"/>
            <a:ext cx="1016091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AutoShape 17"/>
          <p:cNvSpPr>
            <a:spLocks/>
          </p:cNvSpPr>
          <p:nvPr/>
        </p:nvSpPr>
        <p:spPr bwMode="auto">
          <a:xfrm>
            <a:off x="5570579" y="1312069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4" name="TextBox 8"/>
          <p:cNvSpPr txBox="1"/>
          <p:nvPr/>
        </p:nvSpPr>
        <p:spPr>
          <a:xfrm>
            <a:off x="1100783" y="200868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113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825" grpId="0"/>
      <p:bldP spid="34827" grpId="0"/>
      <p:bldP spid="34832" grpId="0" autoUpdateAnimBg="0"/>
      <p:bldP spid="34833" grpId="0" autoUpdateAnimBg="0"/>
      <p:bldP spid="16" grpId="0"/>
      <p:bldP spid="17" grpId="0"/>
      <p:bldP spid="18" grpId="0" autoUpdateAnimBg="0"/>
      <p:bldP spid="19" grpId="0" autoUpdateAnimBg="0"/>
      <p:bldP spid="20" grpId="0"/>
      <p:bldP spid="2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560723" y="375965"/>
            <a:ext cx="11737304" cy="648072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567283" y="371913"/>
            <a:ext cx="11724180" cy="267588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246137" y="2846298"/>
            <a:ext cx="8366475" cy="212365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b="1" dirty="0" smtClean="0">
                <a:solidFill>
                  <a:srgbClr val="77BBD8"/>
                </a:solidFill>
                <a:cs typeface="Arial" panose="020B0604020202020204" pitchFamily="34" charset="0"/>
              </a:rPr>
              <a:t>THANKS</a:t>
            </a:r>
            <a:endParaRPr lang="zh-CN" altLang="en-US" sz="13800" b="1" dirty="0">
              <a:solidFill>
                <a:srgbClr val="77BBD8"/>
              </a:solidFill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45"/>
            <a:ext cx="2312542" cy="18396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46208" y="-79"/>
            <a:ext cx="2312542" cy="1839661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2396926" y="4768453"/>
            <a:ext cx="8064896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59000">
                  <a:srgbClr val="77BBD8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6213347" y="2381892"/>
            <a:ext cx="432052" cy="432052"/>
          </a:xfrm>
          <a:prstGeom prst="ellipse">
            <a:avLst/>
          </a:prstGeom>
          <a:solidFill>
            <a:srgbClr val="77B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641755" y="1173016"/>
            <a:ext cx="15752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417397"/>
                </a:solidFill>
                <a:latin typeface="Impact" panose="020B0806030902050204" pitchFamily="34" charset="0"/>
              </a:rPr>
              <a:t>LOGO</a:t>
            </a:r>
            <a:endParaRPr lang="zh-CN" altLang="en-US" sz="5400" dirty="0">
              <a:solidFill>
                <a:srgbClr val="417397"/>
              </a:solidFill>
              <a:latin typeface="Impact" panose="020B080603090205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156271" y="5054000"/>
            <a:ext cx="10414077" cy="246221"/>
            <a:chOff x="1069405" y="5068369"/>
            <a:chExt cx="10414077" cy="246221"/>
          </a:xfrm>
        </p:grpSpPr>
        <p:sp>
          <p:nvSpPr>
            <p:cNvPr id="23" name="矩形 259"/>
            <p:cNvSpPr>
              <a:spLocks noChangeArrowheads="1"/>
            </p:cNvSpPr>
            <p:nvPr/>
          </p:nvSpPr>
          <p:spPr bwMode="auto">
            <a:xfrm>
              <a:off x="1069405" y="5068369"/>
              <a:ext cx="8366475" cy="2462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1600" dirty="0" smtClean="0">
                  <a:solidFill>
                    <a:srgbClr val="77BBD8"/>
                  </a:solidFill>
                  <a:cs typeface="Arial" panose="020B0604020202020204" pitchFamily="34" charset="0"/>
                </a:rPr>
                <a:t>汇报人：</a:t>
              </a:r>
              <a:r>
                <a:rPr lang="en-US" altLang="zh-CN" sz="1600" dirty="0" smtClean="0">
                  <a:solidFill>
                    <a:srgbClr val="77BBD8"/>
                  </a:solidFill>
                  <a:cs typeface="Arial" panose="020B0604020202020204" pitchFamily="34" charset="0"/>
                </a:rPr>
                <a:t>SUNNY</a:t>
              </a:r>
              <a:endParaRPr lang="zh-CN" altLang="en-US" sz="1600" dirty="0">
                <a:solidFill>
                  <a:srgbClr val="77BBD8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4" name="矩形 259"/>
            <p:cNvSpPr>
              <a:spLocks noChangeArrowheads="1"/>
            </p:cNvSpPr>
            <p:nvPr/>
          </p:nvSpPr>
          <p:spPr bwMode="auto">
            <a:xfrm>
              <a:off x="3117007" y="5068369"/>
              <a:ext cx="8366475" cy="24622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en-US" altLang="zh-CN" sz="1600" dirty="0" smtClean="0">
                  <a:solidFill>
                    <a:srgbClr val="77BBD8"/>
                  </a:solidFill>
                  <a:cs typeface="Arial" panose="020B0604020202020204" pitchFamily="34" charset="0"/>
                </a:rPr>
                <a:t>2019 / 1 / 2</a:t>
              </a:r>
              <a:endParaRPr lang="zh-CN" altLang="en-US" sz="1600" dirty="0">
                <a:solidFill>
                  <a:srgbClr val="77BBD8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60723" y="6489107"/>
            <a:ext cx="11730740" cy="151836"/>
          </a:xfrm>
          <a:prstGeom prst="rect">
            <a:avLst/>
          </a:prstGeom>
          <a:solidFill>
            <a:srgbClr val="77B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8287" y="4385682"/>
            <a:ext cx="4004754" cy="225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511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72991" y="2464197"/>
            <a:ext cx="44525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网友</a:t>
            </a:r>
            <a:r>
              <a:rPr lang="en-US" altLang="zh-CN" dirty="0" smtClean="0"/>
              <a:t>sunny </a:t>
            </a:r>
            <a:r>
              <a:rPr lang="zh-CN" altLang="en-US" dirty="0"/>
              <a:t>分</a:t>
            </a:r>
            <a:r>
              <a:rPr lang="zh-CN" altLang="en-US" dirty="0" smtClean="0"/>
              <a:t>享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发布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1946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573391" y="1600101"/>
            <a:ext cx="4854342" cy="7557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77BB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193245" y="1696719"/>
            <a:ext cx="562540" cy="562540"/>
          </a:xfrm>
          <a:prstGeom prst="ellipse">
            <a:avLst/>
          </a:prstGeom>
          <a:solidFill>
            <a:srgbClr val="77B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r>
              <a:rPr lang="en-US" altLang="zh-CN" sz="1509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50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" y="0"/>
            <a:ext cx="5200420" cy="7232650"/>
          </a:xfrm>
          <a:prstGeom prst="rect">
            <a:avLst/>
          </a:prstGeom>
          <a:solidFill>
            <a:srgbClr val="77B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573391" y="2657376"/>
            <a:ext cx="4854342" cy="7557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4173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193245" y="2730181"/>
            <a:ext cx="562540" cy="562540"/>
          </a:xfrm>
          <a:prstGeom prst="ellipse">
            <a:avLst/>
          </a:prstGeom>
          <a:solidFill>
            <a:srgbClr val="417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r>
              <a:rPr lang="en-US" altLang="zh-CN" sz="1509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50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573391" y="3678932"/>
            <a:ext cx="4854342" cy="7557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77BB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193245" y="3763643"/>
            <a:ext cx="562540" cy="562540"/>
          </a:xfrm>
          <a:prstGeom prst="ellipse">
            <a:avLst/>
          </a:prstGeom>
          <a:solidFill>
            <a:srgbClr val="77B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r>
              <a:rPr lang="en-US" altLang="zh-CN" sz="1509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50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573391" y="4700488"/>
            <a:ext cx="4854342" cy="755777"/>
          </a:xfrm>
          <a:prstGeom prst="roundRect">
            <a:avLst>
              <a:gd name="adj" fmla="val 50000"/>
            </a:avLst>
          </a:prstGeom>
          <a:noFill/>
          <a:ln>
            <a:solidFill>
              <a:srgbClr val="4173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193245" y="4797106"/>
            <a:ext cx="562540" cy="562540"/>
          </a:xfrm>
          <a:prstGeom prst="ellipse">
            <a:avLst/>
          </a:prstGeom>
          <a:solidFill>
            <a:srgbClr val="417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8" tIns="36364" rIns="72728" bIns="36364" rtlCol="0" anchor="ctr"/>
          <a:lstStyle/>
          <a:p>
            <a:pPr algn="ctr"/>
            <a:r>
              <a:rPr lang="en-US" altLang="zh-CN" sz="1509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50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MH_Entry_1"/>
          <p:cNvSpPr/>
          <p:nvPr>
            <p:custDataLst>
              <p:tags r:id="rId1"/>
            </p:custDataLst>
          </p:nvPr>
        </p:nvSpPr>
        <p:spPr>
          <a:xfrm>
            <a:off x="7942182" y="1678849"/>
            <a:ext cx="2466542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概述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MH_Entry_2"/>
          <p:cNvSpPr/>
          <p:nvPr>
            <p:custDataLst>
              <p:tags r:id="rId2"/>
            </p:custDataLst>
          </p:nvPr>
        </p:nvSpPr>
        <p:spPr>
          <a:xfrm>
            <a:off x="7942182" y="2712651"/>
            <a:ext cx="2466542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Entry_3"/>
          <p:cNvSpPr/>
          <p:nvPr>
            <p:custDataLst>
              <p:tags r:id="rId3"/>
            </p:custDataLst>
          </p:nvPr>
        </p:nvSpPr>
        <p:spPr>
          <a:xfrm>
            <a:off x="7942182" y="3746453"/>
            <a:ext cx="2466542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MH_Entry_4"/>
          <p:cNvSpPr/>
          <p:nvPr>
            <p:custDataLst>
              <p:tags r:id="rId4"/>
            </p:custDataLst>
          </p:nvPr>
        </p:nvSpPr>
        <p:spPr>
          <a:xfrm>
            <a:off x="7942182" y="4780255"/>
            <a:ext cx="2466542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计划</a:t>
            </a:r>
            <a:endParaRPr lang="en-US" altLang="zh-CN" sz="2800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9"/>
          <a:srcRect l="30338"/>
          <a:stretch/>
        </p:blipFill>
        <p:spPr>
          <a:xfrm>
            <a:off x="0" y="3222647"/>
            <a:ext cx="4960478" cy="4010003"/>
          </a:xfrm>
          <a:prstGeom prst="rect">
            <a:avLst/>
          </a:prstGeom>
        </p:spPr>
      </p:pic>
      <p:sp>
        <p:nvSpPr>
          <p:cNvPr id="19" name="MH_Others_1"/>
          <p:cNvSpPr txBox="1"/>
          <p:nvPr>
            <p:custDataLst>
              <p:tags r:id="rId5"/>
            </p:custDataLst>
          </p:nvPr>
        </p:nvSpPr>
        <p:spPr>
          <a:xfrm>
            <a:off x="2086964" y="901249"/>
            <a:ext cx="2626510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6"/>
            </p:custDataLst>
          </p:nvPr>
        </p:nvSpPr>
        <p:spPr>
          <a:xfrm>
            <a:off x="2235275" y="2078958"/>
            <a:ext cx="2329889" cy="430887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73191" y="1024037"/>
            <a:ext cx="427228" cy="1440160"/>
          </a:xfrm>
          <a:prstGeom prst="rect">
            <a:avLst/>
          </a:prstGeom>
          <a:solidFill>
            <a:srgbClr val="417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0484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560723" y="375965"/>
            <a:ext cx="11737304" cy="648072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723" y="375965"/>
            <a:ext cx="2312542" cy="183966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0221925" y="4780582"/>
            <a:ext cx="2312542" cy="1839661"/>
          </a:xfrm>
          <a:prstGeom prst="rect">
            <a:avLst/>
          </a:prstGeom>
        </p:spPr>
      </p:pic>
      <p:sp>
        <p:nvSpPr>
          <p:cNvPr id="8" name="任意多边形 7"/>
          <p:cNvSpPr/>
          <p:nvPr/>
        </p:nvSpPr>
        <p:spPr>
          <a:xfrm>
            <a:off x="-1" y="2871329"/>
            <a:ext cx="6089998" cy="1264172"/>
          </a:xfrm>
          <a:custGeom>
            <a:avLst/>
            <a:gdLst>
              <a:gd name="connsiteX0" fmla="*/ 0 w 6089998"/>
              <a:gd name="connsiteY0" fmla="*/ 0 h 1264172"/>
              <a:gd name="connsiteX1" fmla="*/ 5457912 w 6089998"/>
              <a:gd name="connsiteY1" fmla="*/ 0 h 1264172"/>
              <a:gd name="connsiteX2" fmla="*/ 6089998 w 6089998"/>
              <a:gd name="connsiteY2" fmla="*/ 632086 h 1264172"/>
              <a:gd name="connsiteX3" fmla="*/ 5457912 w 6089998"/>
              <a:gd name="connsiteY3" fmla="*/ 1264172 h 1264172"/>
              <a:gd name="connsiteX4" fmla="*/ 0 w 6089998"/>
              <a:gd name="connsiteY4" fmla="*/ 1264172 h 1264172"/>
              <a:gd name="connsiteX5" fmla="*/ 0 w 6089998"/>
              <a:gd name="connsiteY5" fmla="*/ 0 h 126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89998" h="1264172">
                <a:moveTo>
                  <a:pt x="0" y="0"/>
                </a:moveTo>
                <a:lnTo>
                  <a:pt x="5457912" y="0"/>
                </a:lnTo>
                <a:cubicBezTo>
                  <a:pt x="5807003" y="0"/>
                  <a:pt x="6089998" y="282995"/>
                  <a:pt x="6089998" y="632086"/>
                </a:cubicBezTo>
                <a:cubicBezTo>
                  <a:pt x="6089998" y="981177"/>
                  <a:pt x="5807003" y="1264172"/>
                  <a:pt x="5457912" y="1264172"/>
                </a:cubicBezTo>
                <a:lnTo>
                  <a:pt x="0" y="1264172"/>
                </a:lnTo>
                <a:lnTo>
                  <a:pt x="0" y="0"/>
                </a:lnTo>
                <a:close/>
              </a:path>
            </a:pathLst>
          </a:custGeom>
          <a:solidFill>
            <a:srgbClr val="77B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884111" y="3032941"/>
            <a:ext cx="940950" cy="940949"/>
          </a:xfrm>
          <a:prstGeom prst="ellipse">
            <a:avLst/>
          </a:prstGeom>
          <a:solidFill>
            <a:srgbClr val="417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6501074" y="3062326"/>
            <a:ext cx="4125737" cy="110799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</a:t>
            </a:r>
            <a:r>
              <a:rPr lang="zh-CN" altLang="en-US" sz="48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概述</a:t>
            </a:r>
            <a:endParaRPr lang="en-US" altLang="zh-CN" sz="4800" dirty="0" smtClean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24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7204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382217" y="2009070"/>
            <a:ext cx="732194" cy="732194"/>
            <a:chOff x="0" y="0"/>
            <a:chExt cx="520701" cy="520701"/>
          </a:xfrm>
        </p:grpSpPr>
        <p:sp>
          <p:nvSpPr>
            <p:cNvPr id="20486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77BBD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7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rgbClr val="4173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9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2366590" y="4259227"/>
            <a:ext cx="734427" cy="732194"/>
            <a:chOff x="-1" y="0"/>
            <a:chExt cx="522289" cy="520701"/>
          </a:xfrm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77BBD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2" name="AutoShape 12"/>
            <p:cNvSpPr>
              <a:spLocks/>
            </p:cNvSpPr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rgbClr val="4173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3" name="AutoShape 13"/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4" name="AutoShape 14"/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429585" y="2009070"/>
            <a:ext cx="732194" cy="732194"/>
            <a:chOff x="0" y="0"/>
            <a:chExt cx="520701" cy="520701"/>
          </a:xfrm>
        </p:grpSpPr>
        <p:sp>
          <p:nvSpPr>
            <p:cNvPr id="20496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77BBD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7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rgbClr val="4173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8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9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0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1" name="Group 21"/>
          <p:cNvGrpSpPr>
            <a:grpSpLocks/>
          </p:cNvGrpSpPr>
          <p:nvPr/>
        </p:nvGrpSpPr>
        <p:grpSpPr bwMode="auto">
          <a:xfrm>
            <a:off x="9427354" y="4256995"/>
            <a:ext cx="747820" cy="747820"/>
            <a:chOff x="-1" y="-1"/>
            <a:chExt cx="530228" cy="530228"/>
          </a:xfrm>
        </p:grpSpPr>
        <p:sp>
          <p:nvSpPr>
            <p:cNvPr id="3" name="AutoShape 22"/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77BBD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3" name="AutoShape 23"/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rgbClr val="4173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4" name="AutoShape 24"/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4514063" y="1732264"/>
            <a:ext cx="3515872" cy="4562820"/>
            <a:chOff x="-1" y="0"/>
            <a:chExt cx="2500315" cy="3244407"/>
          </a:xfrm>
        </p:grpSpPr>
        <p:grpSp>
          <p:nvGrpSpPr>
            <p:cNvPr id="20502" name="Group 27"/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20508" name="AutoShape 28"/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09" name="AutoShape 29"/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10" name="AutoShape 30"/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11" name="AutoShape 31"/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845199" y="2093896"/>
            <a:ext cx="2880320" cy="381053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5043119" y="5116430"/>
            <a:ext cx="1073735" cy="2116220"/>
            <a:chOff x="0" y="0"/>
            <a:chExt cx="762745" cy="1504951"/>
          </a:xfrm>
          <a:solidFill>
            <a:schemeClr val="bg1">
              <a:lumMod val="75000"/>
            </a:schemeClr>
          </a:solidFill>
        </p:grpSpPr>
        <p:sp>
          <p:nvSpPr>
            <p:cNvPr id="20513" name="AutoShape 33"/>
            <p:cNvSpPr>
              <a:spLocks/>
            </p:cNvSpPr>
            <p:nvPr/>
          </p:nvSpPr>
          <p:spPr bwMode="auto">
            <a:xfrm>
              <a:off x="0" y="0"/>
              <a:ext cx="762745" cy="1504951"/>
            </a:xfrm>
            <a:custGeom>
              <a:avLst/>
              <a:gdLst>
                <a:gd name="T0" fmla="+- 0 10879 158"/>
                <a:gd name="T1" fmla="*/ T0 w 21442"/>
                <a:gd name="T2" fmla="*/ 10800 h 21600"/>
                <a:gd name="T3" fmla="+- 0 10879 158"/>
                <a:gd name="T4" fmla="*/ T3 w 21442"/>
                <a:gd name="T5" fmla="*/ 10800 h 21600"/>
                <a:gd name="T6" fmla="+- 0 10879 158"/>
                <a:gd name="T7" fmla="*/ T6 w 21442"/>
                <a:gd name="T8" fmla="*/ 10800 h 21600"/>
                <a:gd name="T9" fmla="+- 0 10879 158"/>
                <a:gd name="T10" fmla="*/ T9 w 214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42" h="21600">
                  <a:moveTo>
                    <a:pt x="1659" y="11288"/>
                  </a:moveTo>
                  <a:cubicBezTo>
                    <a:pt x="1659" y="11288"/>
                    <a:pt x="1659" y="11288"/>
                    <a:pt x="1659" y="11288"/>
                  </a:cubicBezTo>
                  <a:cubicBezTo>
                    <a:pt x="2729" y="13025"/>
                    <a:pt x="2729" y="13025"/>
                    <a:pt x="2729" y="13025"/>
                  </a:cubicBezTo>
                  <a:cubicBezTo>
                    <a:pt x="4226" y="15250"/>
                    <a:pt x="6792" y="15901"/>
                    <a:pt x="8289" y="16118"/>
                  </a:cubicBezTo>
                  <a:cubicBezTo>
                    <a:pt x="7647" y="21600"/>
                    <a:pt x="7647" y="21600"/>
                    <a:pt x="7647" y="21600"/>
                  </a:cubicBezTo>
                  <a:cubicBezTo>
                    <a:pt x="18768" y="21600"/>
                    <a:pt x="18768" y="21600"/>
                    <a:pt x="18768" y="21600"/>
                  </a:cubicBezTo>
                  <a:cubicBezTo>
                    <a:pt x="17913" y="15901"/>
                    <a:pt x="17913" y="15901"/>
                    <a:pt x="17913" y="15901"/>
                  </a:cubicBezTo>
                  <a:cubicBezTo>
                    <a:pt x="19838" y="15413"/>
                    <a:pt x="21441" y="14110"/>
                    <a:pt x="21441" y="11234"/>
                  </a:cubicBezTo>
                  <a:cubicBezTo>
                    <a:pt x="21441" y="8194"/>
                    <a:pt x="21441" y="8194"/>
                    <a:pt x="21441" y="8194"/>
                  </a:cubicBezTo>
                  <a:cubicBezTo>
                    <a:pt x="21441" y="7597"/>
                    <a:pt x="20479" y="7109"/>
                    <a:pt x="19303" y="7109"/>
                  </a:cubicBezTo>
                  <a:cubicBezTo>
                    <a:pt x="19089" y="7109"/>
                    <a:pt x="19089" y="7109"/>
                    <a:pt x="19089" y="7109"/>
                  </a:cubicBezTo>
                  <a:cubicBezTo>
                    <a:pt x="18768" y="7109"/>
                    <a:pt x="18447" y="7218"/>
                    <a:pt x="18234" y="7380"/>
                  </a:cubicBezTo>
                  <a:cubicBezTo>
                    <a:pt x="18127" y="6892"/>
                    <a:pt x="17378" y="6566"/>
                    <a:pt x="16523" y="6566"/>
                  </a:cubicBezTo>
                  <a:cubicBezTo>
                    <a:pt x="15026" y="6566"/>
                    <a:pt x="15026" y="6566"/>
                    <a:pt x="15026" y="6566"/>
                  </a:cubicBezTo>
                  <a:cubicBezTo>
                    <a:pt x="14598" y="6566"/>
                    <a:pt x="14277" y="6675"/>
                    <a:pt x="14063" y="6838"/>
                  </a:cubicBezTo>
                  <a:cubicBezTo>
                    <a:pt x="13956" y="6512"/>
                    <a:pt x="13422" y="6241"/>
                    <a:pt x="12673" y="6241"/>
                  </a:cubicBezTo>
                  <a:cubicBezTo>
                    <a:pt x="10855" y="6241"/>
                    <a:pt x="10855" y="6241"/>
                    <a:pt x="10855" y="6241"/>
                  </a:cubicBezTo>
                  <a:cubicBezTo>
                    <a:pt x="10321" y="6241"/>
                    <a:pt x="10000" y="6404"/>
                    <a:pt x="9893" y="6621"/>
                  </a:cubicBezTo>
                  <a:cubicBezTo>
                    <a:pt x="9679" y="922"/>
                    <a:pt x="9679" y="922"/>
                    <a:pt x="9679" y="922"/>
                  </a:cubicBezTo>
                  <a:cubicBezTo>
                    <a:pt x="9679" y="434"/>
                    <a:pt x="9144" y="0"/>
                    <a:pt x="8075" y="0"/>
                  </a:cubicBezTo>
                  <a:cubicBezTo>
                    <a:pt x="7541" y="0"/>
                    <a:pt x="7541" y="0"/>
                    <a:pt x="7541" y="0"/>
                  </a:cubicBezTo>
                  <a:cubicBezTo>
                    <a:pt x="6578" y="0"/>
                    <a:pt x="5937" y="434"/>
                    <a:pt x="5937" y="922"/>
                  </a:cubicBezTo>
                  <a:cubicBezTo>
                    <a:pt x="5723" y="9877"/>
                    <a:pt x="5723" y="9877"/>
                    <a:pt x="5723" y="9877"/>
                  </a:cubicBezTo>
                  <a:cubicBezTo>
                    <a:pt x="5723" y="10800"/>
                    <a:pt x="5723" y="10800"/>
                    <a:pt x="5723" y="10800"/>
                  </a:cubicBezTo>
                  <a:cubicBezTo>
                    <a:pt x="4974" y="9660"/>
                    <a:pt x="4974" y="9660"/>
                    <a:pt x="4974" y="9660"/>
                  </a:cubicBezTo>
                  <a:cubicBezTo>
                    <a:pt x="4440" y="8846"/>
                    <a:pt x="2836" y="8249"/>
                    <a:pt x="1125" y="8249"/>
                  </a:cubicBezTo>
                  <a:cubicBezTo>
                    <a:pt x="804" y="8249"/>
                    <a:pt x="804" y="8249"/>
                    <a:pt x="804" y="8249"/>
                  </a:cubicBezTo>
                  <a:cubicBezTo>
                    <a:pt x="269" y="8249"/>
                    <a:pt x="-158" y="8520"/>
                    <a:pt x="55" y="8791"/>
                  </a:cubicBezTo>
                  <a:lnTo>
                    <a:pt x="1659" y="1128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14" name="AutoShape 34"/>
            <p:cNvSpPr>
              <a:spLocks/>
            </p:cNvSpPr>
            <p:nvPr/>
          </p:nvSpPr>
          <p:spPr bwMode="auto">
            <a:xfrm>
              <a:off x="237862" y="19050"/>
              <a:ext cx="84044" cy="95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600" y="9503"/>
                    <a:pt x="21600" y="9503"/>
                    <a:pt x="21600" y="9503"/>
                  </a:cubicBezTo>
                  <a:cubicBezTo>
                    <a:pt x="21600" y="4320"/>
                    <a:pt x="17672" y="0"/>
                    <a:pt x="11781" y="0"/>
                  </a:cubicBezTo>
                  <a:cubicBezTo>
                    <a:pt x="8836" y="0"/>
                    <a:pt x="8836" y="0"/>
                    <a:pt x="8836" y="0"/>
                  </a:cubicBezTo>
                  <a:cubicBezTo>
                    <a:pt x="2945" y="0"/>
                    <a:pt x="0" y="4320"/>
                    <a:pt x="0" y="9503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5"/>
          <p:cNvSpPr txBox="1"/>
          <p:nvPr/>
        </p:nvSpPr>
        <p:spPr>
          <a:xfrm>
            <a:off x="956767" y="32033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2152203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5"/>
          <p:cNvSpPr txBox="1"/>
          <p:nvPr/>
        </p:nvSpPr>
        <p:spPr>
          <a:xfrm>
            <a:off x="9124845" y="32033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8" name="TextBox 16"/>
          <p:cNvSpPr txBox="1"/>
          <p:nvPr/>
        </p:nvSpPr>
        <p:spPr>
          <a:xfrm>
            <a:off x="9124845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5"/>
          <p:cNvSpPr txBox="1"/>
          <p:nvPr/>
        </p:nvSpPr>
        <p:spPr>
          <a:xfrm>
            <a:off x="956767" y="55655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0" name="TextBox 16"/>
          <p:cNvSpPr txBox="1"/>
          <p:nvPr/>
        </p:nvSpPr>
        <p:spPr>
          <a:xfrm>
            <a:off x="2152203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5"/>
          <p:cNvSpPr txBox="1"/>
          <p:nvPr/>
        </p:nvSpPr>
        <p:spPr>
          <a:xfrm>
            <a:off x="9124845" y="55655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2" name="TextBox 16"/>
          <p:cNvSpPr txBox="1"/>
          <p:nvPr/>
        </p:nvSpPr>
        <p:spPr>
          <a:xfrm>
            <a:off x="9124845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1100783" y="200868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834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5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8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35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85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9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traight Connector 60"/>
          <p:cNvCxnSpPr/>
          <p:nvPr/>
        </p:nvCxnSpPr>
        <p:spPr>
          <a:xfrm>
            <a:off x="5061223" y="3112269"/>
            <a:ext cx="189822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5061223" y="3890999"/>
            <a:ext cx="189822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5061223" y="4589985"/>
            <a:ext cx="189822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5075174" y="5349330"/>
            <a:ext cx="189822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041123" y="2387550"/>
            <a:ext cx="189822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1357128" y="1951345"/>
            <a:ext cx="4689211" cy="3832705"/>
            <a:chOff x="3932407" y="1734542"/>
            <a:chExt cx="4446555" cy="363437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 flipH="1" flipV="1">
              <a:off x="4946861" y="1958954"/>
              <a:ext cx="1938404" cy="663533"/>
            </a:xfrm>
            <a:custGeom>
              <a:avLst/>
              <a:gdLst>
                <a:gd name="T0" fmla="*/ 1933 w 2191"/>
                <a:gd name="T1" fmla="*/ 0 h 750"/>
                <a:gd name="T2" fmla="*/ 0 w 2191"/>
                <a:gd name="T3" fmla="*/ 0 h 750"/>
                <a:gd name="T4" fmla="*/ 0 w 2191"/>
                <a:gd name="T5" fmla="*/ 750 h 750"/>
                <a:gd name="T6" fmla="*/ 1933 w 2191"/>
                <a:gd name="T7" fmla="*/ 750 h 750"/>
                <a:gd name="T8" fmla="*/ 2191 w 2191"/>
                <a:gd name="T9" fmla="*/ 376 h 750"/>
                <a:gd name="T10" fmla="*/ 1933 w 2191"/>
                <a:gd name="T11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1" h="750">
                  <a:moveTo>
                    <a:pt x="1933" y="0"/>
                  </a:moveTo>
                  <a:lnTo>
                    <a:pt x="0" y="0"/>
                  </a:lnTo>
                  <a:lnTo>
                    <a:pt x="0" y="750"/>
                  </a:lnTo>
                  <a:lnTo>
                    <a:pt x="1933" y="750"/>
                  </a:lnTo>
                  <a:lnTo>
                    <a:pt x="2191" y="376"/>
                  </a:lnTo>
                  <a:lnTo>
                    <a:pt x="1933" y="0"/>
                  </a:lnTo>
                  <a:close/>
                </a:path>
              </a:pathLst>
            </a:custGeom>
            <a:solidFill>
              <a:srgbClr val="77BBD8"/>
            </a:solidFill>
            <a:ln>
              <a:noFill/>
            </a:ln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 flipH="1" flipV="1">
              <a:off x="4441187" y="2599738"/>
              <a:ext cx="3016867" cy="663533"/>
            </a:xfrm>
            <a:custGeom>
              <a:avLst/>
              <a:gdLst>
                <a:gd name="T0" fmla="*/ 3152 w 3410"/>
                <a:gd name="T1" fmla="*/ 0 h 750"/>
                <a:gd name="T2" fmla="*/ 0 w 3410"/>
                <a:gd name="T3" fmla="*/ 0 h 750"/>
                <a:gd name="T4" fmla="*/ 0 w 3410"/>
                <a:gd name="T5" fmla="*/ 750 h 750"/>
                <a:gd name="T6" fmla="*/ 3152 w 3410"/>
                <a:gd name="T7" fmla="*/ 750 h 750"/>
                <a:gd name="T8" fmla="*/ 3410 w 3410"/>
                <a:gd name="T9" fmla="*/ 376 h 750"/>
                <a:gd name="T10" fmla="*/ 3152 w 3410"/>
                <a:gd name="T11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0" h="750">
                  <a:moveTo>
                    <a:pt x="3152" y="0"/>
                  </a:moveTo>
                  <a:lnTo>
                    <a:pt x="0" y="0"/>
                  </a:lnTo>
                  <a:lnTo>
                    <a:pt x="0" y="750"/>
                  </a:lnTo>
                  <a:lnTo>
                    <a:pt x="3152" y="750"/>
                  </a:lnTo>
                  <a:lnTo>
                    <a:pt x="3410" y="376"/>
                  </a:lnTo>
                  <a:lnTo>
                    <a:pt x="3152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 flipH="1" flipV="1">
              <a:off x="3932407" y="3206102"/>
              <a:ext cx="3112106" cy="687219"/>
            </a:xfrm>
            <a:custGeom>
              <a:avLst/>
              <a:gdLst>
                <a:gd name="T0" fmla="*/ 3152 w 3410"/>
                <a:gd name="T1" fmla="*/ 0 h 753"/>
                <a:gd name="T2" fmla="*/ 0 w 3410"/>
                <a:gd name="T3" fmla="*/ 0 h 753"/>
                <a:gd name="T4" fmla="*/ 0 w 3410"/>
                <a:gd name="T5" fmla="*/ 753 h 753"/>
                <a:gd name="T6" fmla="*/ 3152 w 3410"/>
                <a:gd name="T7" fmla="*/ 753 h 753"/>
                <a:gd name="T8" fmla="*/ 3410 w 3410"/>
                <a:gd name="T9" fmla="*/ 376 h 753"/>
                <a:gd name="T10" fmla="*/ 3152 w 3410"/>
                <a:gd name="T11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0" h="753">
                  <a:moveTo>
                    <a:pt x="3152" y="0"/>
                  </a:moveTo>
                  <a:lnTo>
                    <a:pt x="0" y="0"/>
                  </a:lnTo>
                  <a:lnTo>
                    <a:pt x="0" y="753"/>
                  </a:lnTo>
                  <a:lnTo>
                    <a:pt x="3152" y="753"/>
                  </a:lnTo>
                  <a:lnTo>
                    <a:pt x="3410" y="376"/>
                  </a:lnTo>
                  <a:lnTo>
                    <a:pt x="3152" y="0"/>
                  </a:lnTo>
                  <a:close/>
                </a:path>
              </a:pathLst>
            </a:custGeom>
            <a:solidFill>
              <a:srgbClr val="77BBD8"/>
            </a:solidFill>
            <a:ln>
              <a:noFill/>
            </a:ln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flipH="1" flipV="1">
              <a:off x="4476195" y="3893322"/>
              <a:ext cx="3018636" cy="663533"/>
            </a:xfrm>
            <a:custGeom>
              <a:avLst/>
              <a:gdLst>
                <a:gd name="T0" fmla="*/ 3154 w 3412"/>
                <a:gd name="T1" fmla="*/ 0 h 750"/>
                <a:gd name="T2" fmla="*/ 0 w 3412"/>
                <a:gd name="T3" fmla="*/ 0 h 750"/>
                <a:gd name="T4" fmla="*/ 0 w 3412"/>
                <a:gd name="T5" fmla="*/ 750 h 750"/>
                <a:gd name="T6" fmla="*/ 3154 w 3412"/>
                <a:gd name="T7" fmla="*/ 750 h 750"/>
                <a:gd name="T8" fmla="*/ 3412 w 3412"/>
                <a:gd name="T9" fmla="*/ 376 h 750"/>
                <a:gd name="T10" fmla="*/ 3154 w 3412"/>
                <a:gd name="T11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2" h="750">
                  <a:moveTo>
                    <a:pt x="3154" y="0"/>
                  </a:moveTo>
                  <a:lnTo>
                    <a:pt x="0" y="0"/>
                  </a:lnTo>
                  <a:lnTo>
                    <a:pt x="0" y="750"/>
                  </a:lnTo>
                  <a:lnTo>
                    <a:pt x="3154" y="750"/>
                  </a:lnTo>
                  <a:lnTo>
                    <a:pt x="3412" y="376"/>
                  </a:lnTo>
                  <a:lnTo>
                    <a:pt x="3154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 flipH="1" flipV="1">
              <a:off x="4832070" y="4557018"/>
              <a:ext cx="2053196" cy="653503"/>
            </a:xfrm>
            <a:custGeom>
              <a:avLst/>
              <a:gdLst>
                <a:gd name="T0" fmla="*/ 1935 w 2193"/>
                <a:gd name="T1" fmla="*/ 0 h 698"/>
                <a:gd name="T2" fmla="*/ 0 w 2193"/>
                <a:gd name="T3" fmla="*/ 0 h 698"/>
                <a:gd name="T4" fmla="*/ 0 w 2193"/>
                <a:gd name="T5" fmla="*/ 698 h 698"/>
                <a:gd name="T6" fmla="*/ 1935 w 2193"/>
                <a:gd name="T7" fmla="*/ 698 h 698"/>
                <a:gd name="T8" fmla="*/ 2193 w 2193"/>
                <a:gd name="T9" fmla="*/ 348 h 698"/>
                <a:gd name="T10" fmla="*/ 1935 w 2193"/>
                <a:gd name="T11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3" h="698">
                  <a:moveTo>
                    <a:pt x="1935" y="0"/>
                  </a:moveTo>
                  <a:lnTo>
                    <a:pt x="0" y="0"/>
                  </a:lnTo>
                  <a:lnTo>
                    <a:pt x="0" y="698"/>
                  </a:lnTo>
                  <a:lnTo>
                    <a:pt x="1935" y="698"/>
                  </a:lnTo>
                  <a:lnTo>
                    <a:pt x="2193" y="348"/>
                  </a:lnTo>
                  <a:lnTo>
                    <a:pt x="1935" y="0"/>
                  </a:lnTo>
                  <a:close/>
                </a:path>
              </a:pathLst>
            </a:custGeom>
            <a:solidFill>
              <a:srgbClr val="77BBD8"/>
            </a:solidFill>
            <a:ln>
              <a:noFill/>
            </a:ln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 flipH="1" flipV="1">
              <a:off x="7551559" y="4237733"/>
              <a:ext cx="257252" cy="1131179"/>
            </a:xfrm>
            <a:custGeom>
              <a:avLst/>
              <a:gdLst>
                <a:gd name="T0" fmla="*/ 282 w 282"/>
                <a:gd name="T1" fmla="*/ 1240 h 1240"/>
                <a:gd name="T2" fmla="*/ 0 w 282"/>
                <a:gd name="T3" fmla="*/ 1140 h 1240"/>
                <a:gd name="T4" fmla="*/ 0 w 282"/>
                <a:gd name="T5" fmla="*/ 239 h 1240"/>
                <a:gd name="T6" fmla="*/ 282 w 282"/>
                <a:gd name="T7" fmla="*/ 0 h 1240"/>
                <a:gd name="T8" fmla="*/ 282 w 282"/>
                <a:gd name="T9" fmla="*/ 124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1240">
                  <a:moveTo>
                    <a:pt x="282" y="1240"/>
                  </a:moveTo>
                  <a:lnTo>
                    <a:pt x="0" y="1140"/>
                  </a:lnTo>
                  <a:lnTo>
                    <a:pt x="0" y="239"/>
                  </a:lnTo>
                  <a:lnTo>
                    <a:pt x="282" y="0"/>
                  </a:lnTo>
                  <a:lnTo>
                    <a:pt x="282" y="1240"/>
                  </a:lnTo>
                  <a:close/>
                </a:path>
              </a:pathLst>
            </a:custGeom>
            <a:solidFill>
              <a:srgbClr val="77BBD8"/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 flipH="1" flipV="1">
              <a:off x="6855519" y="4237733"/>
              <a:ext cx="669585" cy="1131179"/>
            </a:xfrm>
            <a:custGeom>
              <a:avLst/>
              <a:gdLst>
                <a:gd name="T0" fmla="*/ 0 w 734"/>
                <a:gd name="T1" fmla="*/ 1240 h 1240"/>
                <a:gd name="T2" fmla="*/ 734 w 734"/>
                <a:gd name="T3" fmla="*/ 1140 h 1240"/>
                <a:gd name="T4" fmla="*/ 734 w 734"/>
                <a:gd name="T5" fmla="*/ 168 h 1240"/>
                <a:gd name="T6" fmla="*/ 0 w 734"/>
                <a:gd name="T7" fmla="*/ 0 h 1240"/>
                <a:gd name="T8" fmla="*/ 0 w 734"/>
                <a:gd name="T9" fmla="*/ 124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4" h="1240">
                  <a:moveTo>
                    <a:pt x="0" y="1240"/>
                  </a:moveTo>
                  <a:lnTo>
                    <a:pt x="734" y="1140"/>
                  </a:lnTo>
                  <a:lnTo>
                    <a:pt x="734" y="168"/>
                  </a:lnTo>
                  <a:lnTo>
                    <a:pt x="0" y="0"/>
                  </a:lnTo>
                  <a:lnTo>
                    <a:pt x="0" y="1240"/>
                  </a:lnTo>
                  <a:close/>
                </a:path>
              </a:pathLst>
            </a:custGeom>
            <a:solidFill>
              <a:srgbClr val="417397"/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 flipH="1" flipV="1">
              <a:off x="7525103" y="4237733"/>
              <a:ext cx="26456" cy="113117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 flipH="1" flipV="1">
              <a:off x="7471281" y="3788910"/>
              <a:ext cx="635832" cy="936872"/>
            </a:xfrm>
            <a:custGeom>
              <a:avLst/>
              <a:gdLst>
                <a:gd name="T0" fmla="*/ 697 w 697"/>
                <a:gd name="T1" fmla="*/ 1027 h 1027"/>
                <a:gd name="T2" fmla="*/ 0 w 697"/>
                <a:gd name="T3" fmla="*/ 937 h 1027"/>
                <a:gd name="T4" fmla="*/ 0 w 697"/>
                <a:gd name="T5" fmla="*/ 260 h 1027"/>
                <a:gd name="T6" fmla="*/ 697 w 697"/>
                <a:gd name="T7" fmla="*/ 0 h 1027"/>
                <a:gd name="T8" fmla="*/ 697 w 697"/>
                <a:gd name="T9" fmla="*/ 1027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027">
                  <a:moveTo>
                    <a:pt x="697" y="1027"/>
                  </a:moveTo>
                  <a:lnTo>
                    <a:pt x="0" y="937"/>
                  </a:lnTo>
                  <a:lnTo>
                    <a:pt x="0" y="260"/>
                  </a:lnTo>
                  <a:lnTo>
                    <a:pt x="697" y="0"/>
                  </a:lnTo>
                  <a:lnTo>
                    <a:pt x="697" y="1027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 flipH="1" flipV="1">
              <a:off x="6557215" y="3788910"/>
              <a:ext cx="887612" cy="936872"/>
            </a:xfrm>
            <a:custGeom>
              <a:avLst/>
              <a:gdLst>
                <a:gd name="T0" fmla="*/ 0 w 973"/>
                <a:gd name="T1" fmla="*/ 1027 h 1027"/>
                <a:gd name="T2" fmla="*/ 973 w 973"/>
                <a:gd name="T3" fmla="*/ 937 h 1027"/>
                <a:gd name="T4" fmla="*/ 973 w 973"/>
                <a:gd name="T5" fmla="*/ 166 h 1027"/>
                <a:gd name="T6" fmla="*/ 0 w 973"/>
                <a:gd name="T7" fmla="*/ 0 h 1027"/>
                <a:gd name="T8" fmla="*/ 0 w 973"/>
                <a:gd name="T9" fmla="*/ 1027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3" h="1027">
                  <a:moveTo>
                    <a:pt x="0" y="1027"/>
                  </a:moveTo>
                  <a:lnTo>
                    <a:pt x="973" y="937"/>
                  </a:lnTo>
                  <a:lnTo>
                    <a:pt x="973" y="166"/>
                  </a:lnTo>
                  <a:lnTo>
                    <a:pt x="0" y="0"/>
                  </a:lnTo>
                  <a:lnTo>
                    <a:pt x="0" y="1027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 flipH="1" flipV="1">
              <a:off x="7444825" y="3788910"/>
              <a:ext cx="26456" cy="9368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 flipH="1" flipV="1">
              <a:off x="6855520" y="1734543"/>
              <a:ext cx="259076" cy="1131179"/>
            </a:xfrm>
            <a:custGeom>
              <a:avLst/>
              <a:gdLst>
                <a:gd name="T0" fmla="*/ 0 w 284"/>
                <a:gd name="T1" fmla="*/ 0 h 1240"/>
                <a:gd name="T2" fmla="*/ 284 w 284"/>
                <a:gd name="T3" fmla="*/ 100 h 1240"/>
                <a:gd name="T4" fmla="*/ 284 w 284"/>
                <a:gd name="T5" fmla="*/ 1001 h 1240"/>
                <a:gd name="T6" fmla="*/ 0 w 284"/>
                <a:gd name="T7" fmla="*/ 1240 h 1240"/>
                <a:gd name="T8" fmla="*/ 0 w 284"/>
                <a:gd name="T9" fmla="*/ 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1240">
                  <a:moveTo>
                    <a:pt x="0" y="0"/>
                  </a:moveTo>
                  <a:lnTo>
                    <a:pt x="284" y="100"/>
                  </a:lnTo>
                  <a:lnTo>
                    <a:pt x="284" y="1001"/>
                  </a:lnTo>
                  <a:lnTo>
                    <a:pt x="0" y="12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7397"/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 flipH="1" flipV="1">
              <a:off x="7140138" y="1734542"/>
              <a:ext cx="668674" cy="1131179"/>
            </a:xfrm>
            <a:custGeom>
              <a:avLst/>
              <a:gdLst>
                <a:gd name="T0" fmla="*/ 733 w 733"/>
                <a:gd name="T1" fmla="*/ 0 h 1240"/>
                <a:gd name="T2" fmla="*/ 0 w 733"/>
                <a:gd name="T3" fmla="*/ 100 h 1240"/>
                <a:gd name="T4" fmla="*/ 0 w 733"/>
                <a:gd name="T5" fmla="*/ 1072 h 1240"/>
                <a:gd name="T6" fmla="*/ 733 w 733"/>
                <a:gd name="T7" fmla="*/ 1240 h 1240"/>
                <a:gd name="T8" fmla="*/ 733 w 733"/>
                <a:gd name="T9" fmla="*/ 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1240">
                  <a:moveTo>
                    <a:pt x="733" y="0"/>
                  </a:moveTo>
                  <a:lnTo>
                    <a:pt x="0" y="100"/>
                  </a:lnTo>
                  <a:lnTo>
                    <a:pt x="0" y="1072"/>
                  </a:lnTo>
                  <a:lnTo>
                    <a:pt x="733" y="1240"/>
                  </a:lnTo>
                  <a:lnTo>
                    <a:pt x="733" y="0"/>
                  </a:lnTo>
                  <a:close/>
                </a:path>
              </a:pathLst>
            </a:custGeom>
            <a:solidFill>
              <a:srgbClr val="77BBD8"/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 flipH="1" flipV="1">
              <a:off x="7114596" y="1734543"/>
              <a:ext cx="25543" cy="113117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 flipH="1" flipV="1">
              <a:off x="6557217" y="2377672"/>
              <a:ext cx="637657" cy="936872"/>
            </a:xfrm>
            <a:custGeom>
              <a:avLst/>
              <a:gdLst>
                <a:gd name="T0" fmla="*/ 0 w 699"/>
                <a:gd name="T1" fmla="*/ 0 h 1027"/>
                <a:gd name="T2" fmla="*/ 699 w 699"/>
                <a:gd name="T3" fmla="*/ 90 h 1027"/>
                <a:gd name="T4" fmla="*/ 699 w 699"/>
                <a:gd name="T5" fmla="*/ 767 h 1027"/>
                <a:gd name="T6" fmla="*/ 0 w 699"/>
                <a:gd name="T7" fmla="*/ 1027 h 1027"/>
                <a:gd name="T8" fmla="*/ 0 w 699"/>
                <a:gd name="T9" fmla="*/ 0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1027">
                  <a:moveTo>
                    <a:pt x="0" y="0"/>
                  </a:moveTo>
                  <a:lnTo>
                    <a:pt x="699" y="90"/>
                  </a:lnTo>
                  <a:lnTo>
                    <a:pt x="699" y="767"/>
                  </a:lnTo>
                  <a:lnTo>
                    <a:pt x="0" y="10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 flipH="1" flipV="1">
              <a:off x="7220415" y="2377672"/>
              <a:ext cx="886699" cy="936872"/>
            </a:xfrm>
            <a:custGeom>
              <a:avLst/>
              <a:gdLst>
                <a:gd name="T0" fmla="*/ 972 w 972"/>
                <a:gd name="T1" fmla="*/ 0 h 1027"/>
                <a:gd name="T2" fmla="*/ 0 w 972"/>
                <a:gd name="T3" fmla="*/ 90 h 1027"/>
                <a:gd name="T4" fmla="*/ 0 w 972"/>
                <a:gd name="T5" fmla="*/ 862 h 1027"/>
                <a:gd name="T6" fmla="*/ 972 w 972"/>
                <a:gd name="T7" fmla="*/ 1027 h 1027"/>
                <a:gd name="T8" fmla="*/ 972 w 972"/>
                <a:gd name="T9" fmla="*/ 0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2" h="1027">
                  <a:moveTo>
                    <a:pt x="972" y="0"/>
                  </a:moveTo>
                  <a:lnTo>
                    <a:pt x="0" y="90"/>
                  </a:lnTo>
                  <a:lnTo>
                    <a:pt x="0" y="862"/>
                  </a:lnTo>
                  <a:lnTo>
                    <a:pt x="972" y="1027"/>
                  </a:lnTo>
                  <a:lnTo>
                    <a:pt x="972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 flipH="1" flipV="1">
              <a:off x="7194873" y="2377672"/>
              <a:ext cx="25543" cy="9368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 flipH="1" flipV="1">
              <a:off x="7345392" y="3117501"/>
              <a:ext cx="1033570" cy="870278"/>
            </a:xfrm>
            <a:custGeom>
              <a:avLst/>
              <a:gdLst>
                <a:gd name="T0" fmla="*/ 1133 w 1133"/>
                <a:gd name="T1" fmla="*/ 954 h 954"/>
                <a:gd name="T2" fmla="*/ 0 w 1133"/>
                <a:gd name="T3" fmla="*/ 852 h 954"/>
                <a:gd name="T4" fmla="*/ 0 w 1133"/>
                <a:gd name="T5" fmla="*/ 102 h 954"/>
                <a:gd name="T6" fmla="*/ 1133 w 1133"/>
                <a:gd name="T7" fmla="*/ 0 h 954"/>
                <a:gd name="T8" fmla="*/ 1133 w 1133"/>
                <a:gd name="T9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3" h="954">
                  <a:moveTo>
                    <a:pt x="1133" y="954"/>
                  </a:moveTo>
                  <a:lnTo>
                    <a:pt x="0" y="852"/>
                  </a:lnTo>
                  <a:lnTo>
                    <a:pt x="0" y="102"/>
                  </a:lnTo>
                  <a:lnTo>
                    <a:pt x="1133" y="0"/>
                  </a:lnTo>
                  <a:lnTo>
                    <a:pt x="1133" y="954"/>
                  </a:lnTo>
                  <a:close/>
                </a:path>
              </a:pathLst>
            </a:custGeom>
            <a:solidFill>
              <a:srgbClr val="77BBD8"/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 flipH="1" flipV="1">
              <a:off x="6286280" y="3117501"/>
              <a:ext cx="1033570" cy="870278"/>
            </a:xfrm>
            <a:custGeom>
              <a:avLst/>
              <a:gdLst>
                <a:gd name="T0" fmla="*/ 0 w 1133"/>
                <a:gd name="T1" fmla="*/ 954 h 954"/>
                <a:gd name="T2" fmla="*/ 1133 w 1133"/>
                <a:gd name="T3" fmla="*/ 852 h 954"/>
                <a:gd name="T4" fmla="*/ 1133 w 1133"/>
                <a:gd name="T5" fmla="*/ 102 h 954"/>
                <a:gd name="T6" fmla="*/ 0 w 1133"/>
                <a:gd name="T7" fmla="*/ 0 h 954"/>
                <a:gd name="T8" fmla="*/ 0 w 1133"/>
                <a:gd name="T9" fmla="*/ 954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3" h="954">
                  <a:moveTo>
                    <a:pt x="0" y="954"/>
                  </a:moveTo>
                  <a:lnTo>
                    <a:pt x="1133" y="852"/>
                  </a:lnTo>
                  <a:lnTo>
                    <a:pt x="1133" y="102"/>
                  </a:lnTo>
                  <a:lnTo>
                    <a:pt x="0" y="0"/>
                  </a:lnTo>
                  <a:lnTo>
                    <a:pt x="0" y="954"/>
                  </a:lnTo>
                  <a:close/>
                </a:path>
              </a:pathLst>
            </a:custGeom>
            <a:solidFill>
              <a:srgbClr val="417397"/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 flipH="1" flipV="1">
              <a:off x="7319850" y="3117501"/>
              <a:ext cx="25543" cy="8702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 flipH="1" flipV="1">
              <a:off x="6855519" y="5144501"/>
              <a:ext cx="953293" cy="224411"/>
            </a:xfrm>
            <a:custGeom>
              <a:avLst/>
              <a:gdLst>
                <a:gd name="T0" fmla="*/ 0 w 1045"/>
                <a:gd name="T1" fmla="*/ 239 h 246"/>
                <a:gd name="T2" fmla="*/ 282 w 1045"/>
                <a:gd name="T3" fmla="*/ 0 h 246"/>
                <a:gd name="T4" fmla="*/ 311 w 1045"/>
                <a:gd name="T5" fmla="*/ 0 h 246"/>
                <a:gd name="T6" fmla="*/ 1045 w 1045"/>
                <a:gd name="T7" fmla="*/ 168 h 246"/>
                <a:gd name="T8" fmla="*/ 1045 w 1045"/>
                <a:gd name="T9" fmla="*/ 175 h 246"/>
                <a:gd name="T10" fmla="*/ 311 w 1045"/>
                <a:gd name="T11" fmla="*/ 14 h 246"/>
                <a:gd name="T12" fmla="*/ 282 w 1045"/>
                <a:gd name="T13" fmla="*/ 14 h 246"/>
                <a:gd name="T14" fmla="*/ 0 w 1045"/>
                <a:gd name="T15" fmla="*/ 246 h 246"/>
                <a:gd name="T16" fmla="*/ 0 w 1045"/>
                <a:gd name="T17" fmla="*/ 23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5" h="246">
                  <a:moveTo>
                    <a:pt x="0" y="239"/>
                  </a:moveTo>
                  <a:lnTo>
                    <a:pt x="282" y="0"/>
                  </a:lnTo>
                  <a:lnTo>
                    <a:pt x="311" y="0"/>
                  </a:lnTo>
                  <a:lnTo>
                    <a:pt x="1045" y="168"/>
                  </a:lnTo>
                  <a:lnTo>
                    <a:pt x="1045" y="175"/>
                  </a:lnTo>
                  <a:lnTo>
                    <a:pt x="311" y="14"/>
                  </a:lnTo>
                  <a:lnTo>
                    <a:pt x="282" y="14"/>
                  </a:lnTo>
                  <a:lnTo>
                    <a:pt x="0" y="246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 flipH="1" flipV="1">
              <a:off x="6855519" y="1734543"/>
              <a:ext cx="953293" cy="224411"/>
            </a:xfrm>
            <a:custGeom>
              <a:avLst/>
              <a:gdLst>
                <a:gd name="T0" fmla="*/ 1045 w 1045"/>
                <a:gd name="T1" fmla="*/ 7 h 246"/>
                <a:gd name="T2" fmla="*/ 761 w 1045"/>
                <a:gd name="T3" fmla="*/ 246 h 246"/>
                <a:gd name="T4" fmla="*/ 733 w 1045"/>
                <a:gd name="T5" fmla="*/ 246 h 246"/>
                <a:gd name="T6" fmla="*/ 0 w 1045"/>
                <a:gd name="T7" fmla="*/ 78 h 246"/>
                <a:gd name="T8" fmla="*/ 0 w 1045"/>
                <a:gd name="T9" fmla="*/ 71 h 246"/>
                <a:gd name="T10" fmla="*/ 733 w 1045"/>
                <a:gd name="T11" fmla="*/ 232 h 246"/>
                <a:gd name="T12" fmla="*/ 761 w 1045"/>
                <a:gd name="T13" fmla="*/ 232 h 246"/>
                <a:gd name="T14" fmla="*/ 1045 w 1045"/>
                <a:gd name="T15" fmla="*/ 0 h 246"/>
                <a:gd name="T16" fmla="*/ 1045 w 1045"/>
                <a:gd name="T17" fmla="*/ 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5" h="246">
                  <a:moveTo>
                    <a:pt x="1045" y="7"/>
                  </a:moveTo>
                  <a:lnTo>
                    <a:pt x="761" y="246"/>
                  </a:lnTo>
                  <a:lnTo>
                    <a:pt x="733" y="246"/>
                  </a:lnTo>
                  <a:lnTo>
                    <a:pt x="0" y="78"/>
                  </a:lnTo>
                  <a:lnTo>
                    <a:pt x="0" y="71"/>
                  </a:lnTo>
                  <a:lnTo>
                    <a:pt x="733" y="232"/>
                  </a:lnTo>
                  <a:lnTo>
                    <a:pt x="761" y="232"/>
                  </a:lnTo>
                  <a:lnTo>
                    <a:pt x="1045" y="0"/>
                  </a:lnTo>
                  <a:lnTo>
                    <a:pt x="1045" y="7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 flipH="1" flipV="1">
              <a:off x="6557216" y="4474915"/>
              <a:ext cx="1549898" cy="250866"/>
            </a:xfrm>
            <a:custGeom>
              <a:avLst/>
              <a:gdLst>
                <a:gd name="T0" fmla="*/ 0 w 1699"/>
                <a:gd name="T1" fmla="*/ 260 h 275"/>
                <a:gd name="T2" fmla="*/ 697 w 1699"/>
                <a:gd name="T3" fmla="*/ 0 h 275"/>
                <a:gd name="T4" fmla="*/ 726 w 1699"/>
                <a:gd name="T5" fmla="*/ 0 h 275"/>
                <a:gd name="T6" fmla="*/ 1699 w 1699"/>
                <a:gd name="T7" fmla="*/ 166 h 275"/>
                <a:gd name="T8" fmla="*/ 1699 w 1699"/>
                <a:gd name="T9" fmla="*/ 180 h 275"/>
                <a:gd name="T10" fmla="*/ 726 w 1699"/>
                <a:gd name="T11" fmla="*/ 21 h 275"/>
                <a:gd name="T12" fmla="*/ 697 w 1699"/>
                <a:gd name="T13" fmla="*/ 21 h 275"/>
                <a:gd name="T14" fmla="*/ 0 w 1699"/>
                <a:gd name="T15" fmla="*/ 275 h 275"/>
                <a:gd name="T16" fmla="*/ 0 w 1699"/>
                <a:gd name="T17" fmla="*/ 26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9" h="275">
                  <a:moveTo>
                    <a:pt x="0" y="260"/>
                  </a:moveTo>
                  <a:lnTo>
                    <a:pt x="697" y="0"/>
                  </a:lnTo>
                  <a:lnTo>
                    <a:pt x="726" y="0"/>
                  </a:lnTo>
                  <a:lnTo>
                    <a:pt x="1699" y="166"/>
                  </a:lnTo>
                  <a:lnTo>
                    <a:pt x="1699" y="180"/>
                  </a:lnTo>
                  <a:lnTo>
                    <a:pt x="726" y="21"/>
                  </a:lnTo>
                  <a:lnTo>
                    <a:pt x="697" y="21"/>
                  </a:lnTo>
                  <a:lnTo>
                    <a:pt x="0" y="275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 flipH="1" flipV="1">
              <a:off x="6557216" y="2377673"/>
              <a:ext cx="1549898" cy="249954"/>
            </a:xfrm>
            <a:custGeom>
              <a:avLst/>
              <a:gdLst>
                <a:gd name="T0" fmla="*/ 1699 w 1699"/>
                <a:gd name="T1" fmla="*/ 14 h 274"/>
                <a:gd name="T2" fmla="*/ 1000 w 1699"/>
                <a:gd name="T3" fmla="*/ 274 h 274"/>
                <a:gd name="T4" fmla="*/ 972 w 1699"/>
                <a:gd name="T5" fmla="*/ 274 h 274"/>
                <a:gd name="T6" fmla="*/ 0 w 1699"/>
                <a:gd name="T7" fmla="*/ 109 h 274"/>
                <a:gd name="T8" fmla="*/ 0 w 1699"/>
                <a:gd name="T9" fmla="*/ 94 h 274"/>
                <a:gd name="T10" fmla="*/ 972 w 1699"/>
                <a:gd name="T11" fmla="*/ 253 h 274"/>
                <a:gd name="T12" fmla="*/ 1000 w 1699"/>
                <a:gd name="T13" fmla="*/ 253 h 274"/>
                <a:gd name="T14" fmla="*/ 1699 w 1699"/>
                <a:gd name="T15" fmla="*/ 0 h 274"/>
                <a:gd name="T16" fmla="*/ 1699 w 1699"/>
                <a:gd name="T17" fmla="*/ 1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9" h="274">
                  <a:moveTo>
                    <a:pt x="1699" y="14"/>
                  </a:moveTo>
                  <a:lnTo>
                    <a:pt x="1000" y="274"/>
                  </a:lnTo>
                  <a:lnTo>
                    <a:pt x="972" y="274"/>
                  </a:lnTo>
                  <a:lnTo>
                    <a:pt x="0" y="109"/>
                  </a:lnTo>
                  <a:lnTo>
                    <a:pt x="0" y="94"/>
                  </a:lnTo>
                  <a:lnTo>
                    <a:pt x="972" y="253"/>
                  </a:lnTo>
                  <a:lnTo>
                    <a:pt x="1000" y="253"/>
                  </a:lnTo>
                  <a:lnTo>
                    <a:pt x="1699" y="0"/>
                  </a:lnTo>
                  <a:lnTo>
                    <a:pt x="1699" y="14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 flipH="1" flipV="1">
              <a:off x="6286281" y="3883784"/>
              <a:ext cx="2092681" cy="103996"/>
            </a:xfrm>
            <a:custGeom>
              <a:avLst/>
              <a:gdLst>
                <a:gd name="T0" fmla="*/ 0 w 2294"/>
                <a:gd name="T1" fmla="*/ 102 h 114"/>
                <a:gd name="T2" fmla="*/ 1133 w 2294"/>
                <a:gd name="T3" fmla="*/ 0 h 114"/>
                <a:gd name="T4" fmla="*/ 1161 w 2294"/>
                <a:gd name="T5" fmla="*/ 0 h 114"/>
                <a:gd name="T6" fmla="*/ 2294 w 2294"/>
                <a:gd name="T7" fmla="*/ 102 h 114"/>
                <a:gd name="T8" fmla="*/ 2294 w 2294"/>
                <a:gd name="T9" fmla="*/ 114 h 114"/>
                <a:gd name="T10" fmla="*/ 1161 w 2294"/>
                <a:gd name="T11" fmla="*/ 19 h 114"/>
                <a:gd name="T12" fmla="*/ 1133 w 2294"/>
                <a:gd name="T13" fmla="*/ 19 h 114"/>
                <a:gd name="T14" fmla="*/ 0 w 2294"/>
                <a:gd name="T15" fmla="*/ 111 h 114"/>
                <a:gd name="T16" fmla="*/ 0 w 2294"/>
                <a:gd name="T17" fmla="*/ 10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4" h="114">
                  <a:moveTo>
                    <a:pt x="0" y="102"/>
                  </a:moveTo>
                  <a:lnTo>
                    <a:pt x="1133" y="0"/>
                  </a:lnTo>
                  <a:lnTo>
                    <a:pt x="1161" y="0"/>
                  </a:lnTo>
                  <a:lnTo>
                    <a:pt x="2294" y="102"/>
                  </a:lnTo>
                  <a:lnTo>
                    <a:pt x="2294" y="114"/>
                  </a:lnTo>
                  <a:lnTo>
                    <a:pt x="1161" y="19"/>
                  </a:lnTo>
                  <a:lnTo>
                    <a:pt x="1133" y="19"/>
                  </a:lnTo>
                  <a:lnTo>
                    <a:pt x="0" y="111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714048" y="3396959"/>
              <a:ext cx="311617" cy="266089"/>
              <a:chOff x="5975421" y="268364"/>
              <a:chExt cx="488950" cy="417513"/>
            </a:xfrm>
            <a:solidFill>
              <a:schemeClr val="bg1"/>
            </a:solidFill>
          </p:grpSpPr>
          <p:sp>
            <p:nvSpPr>
              <p:cNvPr id="52" name="Freeform 13"/>
              <p:cNvSpPr>
                <a:spLocks noEditPoints="1"/>
              </p:cNvSpPr>
              <p:nvPr/>
            </p:nvSpPr>
            <p:spPr bwMode="auto">
              <a:xfrm>
                <a:off x="6097659" y="376314"/>
                <a:ext cx="244475" cy="247650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50 w 64"/>
                  <a:gd name="T11" fmla="*/ 48 h 64"/>
                  <a:gd name="T12" fmla="*/ 16 w 64"/>
                  <a:gd name="T13" fmla="*/ 50 h 64"/>
                  <a:gd name="T14" fmla="*/ 14 w 64"/>
                  <a:gd name="T15" fmla="*/ 16 h 64"/>
                  <a:gd name="T16" fmla="*/ 48 w 64"/>
                  <a:gd name="T17" fmla="*/ 14 h 64"/>
                  <a:gd name="T18" fmla="*/ 50 w 64"/>
                  <a:gd name="T1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50" y="48"/>
                    </a:moveTo>
                    <a:cubicBezTo>
                      <a:pt x="42" y="58"/>
                      <a:pt x="26" y="59"/>
                      <a:pt x="16" y="50"/>
                    </a:cubicBezTo>
                    <a:cubicBezTo>
                      <a:pt x="6" y="42"/>
                      <a:pt x="5" y="26"/>
                      <a:pt x="14" y="16"/>
                    </a:cubicBezTo>
                    <a:cubicBezTo>
                      <a:pt x="22" y="6"/>
                      <a:pt x="38" y="5"/>
                      <a:pt x="48" y="14"/>
                    </a:cubicBezTo>
                    <a:cubicBezTo>
                      <a:pt x="58" y="22"/>
                      <a:pt x="59" y="38"/>
                      <a:pt x="5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3" tIns="36162" rIns="72323" bIns="3616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14"/>
              <p:cNvSpPr>
                <a:spLocks/>
              </p:cNvSpPr>
              <p:nvPr/>
            </p:nvSpPr>
            <p:spPr bwMode="auto">
              <a:xfrm>
                <a:off x="6157984" y="438226"/>
                <a:ext cx="69850" cy="68263"/>
              </a:xfrm>
              <a:custGeom>
                <a:avLst/>
                <a:gdLst>
                  <a:gd name="T0" fmla="*/ 16 w 18"/>
                  <a:gd name="T1" fmla="*/ 0 h 18"/>
                  <a:gd name="T2" fmla="*/ 0 w 18"/>
                  <a:gd name="T3" fmla="*/ 16 h 18"/>
                  <a:gd name="T4" fmla="*/ 0 w 18"/>
                  <a:gd name="T5" fmla="*/ 16 h 18"/>
                  <a:gd name="T6" fmla="*/ 2 w 18"/>
                  <a:gd name="T7" fmla="*/ 18 h 18"/>
                  <a:gd name="T8" fmla="*/ 4 w 18"/>
                  <a:gd name="T9" fmla="*/ 16 h 18"/>
                  <a:gd name="T10" fmla="*/ 4 w 18"/>
                  <a:gd name="T11" fmla="*/ 16 h 18"/>
                  <a:gd name="T12" fmla="*/ 16 w 18"/>
                  <a:gd name="T13" fmla="*/ 4 h 18"/>
                  <a:gd name="T14" fmla="*/ 18 w 18"/>
                  <a:gd name="T15" fmla="*/ 2 h 18"/>
                  <a:gd name="T16" fmla="*/ 16 w 18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8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3" tIns="36162" rIns="72323" bIns="3616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15"/>
              <p:cNvSpPr>
                <a:spLocks noEditPoints="1"/>
              </p:cNvSpPr>
              <p:nvPr/>
            </p:nvSpPr>
            <p:spPr bwMode="auto">
              <a:xfrm>
                <a:off x="5975421" y="268364"/>
                <a:ext cx="488950" cy="417513"/>
              </a:xfrm>
              <a:custGeom>
                <a:avLst/>
                <a:gdLst>
                  <a:gd name="T0" fmla="*/ 118 w 128"/>
                  <a:gd name="T1" fmla="*/ 24 h 108"/>
                  <a:gd name="T2" fmla="*/ 101 w 128"/>
                  <a:gd name="T3" fmla="*/ 21 h 108"/>
                  <a:gd name="T4" fmla="*/ 95 w 128"/>
                  <a:gd name="T5" fmla="*/ 8 h 108"/>
                  <a:gd name="T6" fmla="*/ 84 w 128"/>
                  <a:gd name="T7" fmla="*/ 0 h 108"/>
                  <a:gd name="T8" fmla="*/ 44 w 128"/>
                  <a:gd name="T9" fmla="*/ 0 h 108"/>
                  <a:gd name="T10" fmla="*/ 33 w 128"/>
                  <a:gd name="T11" fmla="*/ 8 h 108"/>
                  <a:gd name="T12" fmla="*/ 27 w 128"/>
                  <a:gd name="T13" fmla="*/ 21 h 108"/>
                  <a:gd name="T14" fmla="*/ 10 w 128"/>
                  <a:gd name="T15" fmla="*/ 24 h 108"/>
                  <a:gd name="T16" fmla="*/ 0 w 128"/>
                  <a:gd name="T17" fmla="*/ 36 h 108"/>
                  <a:gd name="T18" fmla="*/ 0 w 128"/>
                  <a:gd name="T19" fmla="*/ 96 h 108"/>
                  <a:gd name="T20" fmla="*/ 12 w 128"/>
                  <a:gd name="T21" fmla="*/ 108 h 108"/>
                  <a:gd name="T22" fmla="*/ 116 w 128"/>
                  <a:gd name="T23" fmla="*/ 108 h 108"/>
                  <a:gd name="T24" fmla="*/ 128 w 128"/>
                  <a:gd name="T25" fmla="*/ 96 h 108"/>
                  <a:gd name="T26" fmla="*/ 128 w 128"/>
                  <a:gd name="T27" fmla="*/ 36 h 108"/>
                  <a:gd name="T28" fmla="*/ 118 w 128"/>
                  <a:gd name="T29" fmla="*/ 24 h 108"/>
                  <a:gd name="T30" fmla="*/ 120 w 128"/>
                  <a:gd name="T31" fmla="*/ 96 h 108"/>
                  <a:gd name="T32" fmla="*/ 116 w 128"/>
                  <a:gd name="T33" fmla="*/ 100 h 108"/>
                  <a:gd name="T34" fmla="*/ 12 w 128"/>
                  <a:gd name="T35" fmla="*/ 100 h 108"/>
                  <a:gd name="T36" fmla="*/ 8 w 128"/>
                  <a:gd name="T37" fmla="*/ 96 h 108"/>
                  <a:gd name="T38" fmla="*/ 8 w 128"/>
                  <a:gd name="T39" fmla="*/ 36 h 108"/>
                  <a:gd name="T40" fmla="*/ 11 w 128"/>
                  <a:gd name="T41" fmla="*/ 32 h 108"/>
                  <a:gd name="T42" fmla="*/ 33 w 128"/>
                  <a:gd name="T43" fmla="*/ 28 h 108"/>
                  <a:gd name="T44" fmla="*/ 40 w 128"/>
                  <a:gd name="T45" fmla="*/ 11 h 108"/>
                  <a:gd name="T46" fmla="*/ 44 w 128"/>
                  <a:gd name="T47" fmla="*/ 8 h 108"/>
                  <a:gd name="T48" fmla="*/ 84 w 128"/>
                  <a:gd name="T49" fmla="*/ 8 h 108"/>
                  <a:gd name="T50" fmla="*/ 88 w 128"/>
                  <a:gd name="T51" fmla="*/ 11 h 108"/>
                  <a:gd name="T52" fmla="*/ 95 w 128"/>
                  <a:gd name="T53" fmla="*/ 28 h 108"/>
                  <a:gd name="T54" fmla="*/ 117 w 128"/>
                  <a:gd name="T55" fmla="*/ 32 h 108"/>
                  <a:gd name="T56" fmla="*/ 120 w 128"/>
                  <a:gd name="T57" fmla="*/ 36 h 108"/>
                  <a:gd name="T58" fmla="*/ 120 w 128"/>
                  <a:gd name="T59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8" h="108">
                    <a:moveTo>
                      <a:pt x="118" y="24"/>
                    </a:moveTo>
                    <a:cubicBezTo>
                      <a:pt x="101" y="21"/>
                      <a:pt x="101" y="21"/>
                      <a:pt x="101" y="21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3" y="3"/>
                      <a:pt x="89" y="0"/>
                      <a:pt x="8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9" y="0"/>
                      <a:pt x="35" y="3"/>
                      <a:pt x="33" y="8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4" y="25"/>
                      <a:pt x="0" y="30"/>
                      <a:pt x="0" y="3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3"/>
                      <a:pt x="5" y="108"/>
                      <a:pt x="12" y="108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23" y="108"/>
                      <a:pt x="128" y="103"/>
                      <a:pt x="128" y="96"/>
                    </a:cubicBezTo>
                    <a:cubicBezTo>
                      <a:pt x="128" y="36"/>
                      <a:pt x="128" y="36"/>
                      <a:pt x="128" y="36"/>
                    </a:cubicBezTo>
                    <a:cubicBezTo>
                      <a:pt x="128" y="30"/>
                      <a:pt x="124" y="25"/>
                      <a:pt x="118" y="24"/>
                    </a:cubicBezTo>
                    <a:close/>
                    <a:moveTo>
                      <a:pt x="120" y="96"/>
                    </a:moveTo>
                    <a:cubicBezTo>
                      <a:pt x="120" y="98"/>
                      <a:pt x="118" y="100"/>
                      <a:pt x="116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0" y="100"/>
                      <a:pt x="8" y="98"/>
                      <a:pt x="8" y="9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9" y="32"/>
                      <a:pt x="11" y="32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1" y="9"/>
                      <a:pt x="42" y="8"/>
                      <a:pt x="44" y="8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6" y="8"/>
                      <a:pt x="87" y="9"/>
                      <a:pt x="88" y="11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117" y="32"/>
                      <a:pt x="117" y="32"/>
                      <a:pt x="117" y="32"/>
                    </a:cubicBezTo>
                    <a:cubicBezTo>
                      <a:pt x="119" y="32"/>
                      <a:pt x="120" y="34"/>
                      <a:pt x="120" y="36"/>
                    </a:cubicBezTo>
                    <a:lnTo>
                      <a:pt x="120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3" tIns="36162" rIns="72323" bIns="3616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2" name="Freeform 19"/>
            <p:cNvSpPr>
              <a:spLocks noEditPoints="1"/>
            </p:cNvSpPr>
            <p:nvPr/>
          </p:nvSpPr>
          <p:spPr bwMode="auto">
            <a:xfrm>
              <a:off x="7014684" y="4770696"/>
              <a:ext cx="381000" cy="367903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7479493" y="2712092"/>
              <a:ext cx="367904" cy="278606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2323" tIns="36162" rIns="72323" bIns="3616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6838983" y="4077834"/>
              <a:ext cx="375047" cy="367904"/>
              <a:chOff x="6786562" y="796925"/>
              <a:chExt cx="500063" cy="490538"/>
            </a:xfrm>
            <a:solidFill>
              <a:schemeClr val="bg1"/>
            </a:solidFill>
          </p:grpSpPr>
          <p:sp>
            <p:nvSpPr>
              <p:cNvPr id="48" name="Freeform 27"/>
              <p:cNvSpPr>
                <a:spLocks noEditPoints="1"/>
              </p:cNvSpPr>
              <p:nvPr/>
            </p:nvSpPr>
            <p:spPr bwMode="auto">
              <a:xfrm>
                <a:off x="6786562" y="796925"/>
                <a:ext cx="500063" cy="490538"/>
              </a:xfrm>
              <a:custGeom>
                <a:avLst/>
                <a:gdLst>
                  <a:gd name="T0" fmla="*/ 127 w 130"/>
                  <a:gd name="T1" fmla="*/ 42 h 128"/>
                  <a:gd name="T2" fmla="*/ 87 w 130"/>
                  <a:gd name="T3" fmla="*/ 2 h 128"/>
                  <a:gd name="T4" fmla="*/ 79 w 130"/>
                  <a:gd name="T5" fmla="*/ 0 h 128"/>
                  <a:gd name="T6" fmla="*/ 75 w 130"/>
                  <a:gd name="T7" fmla="*/ 2 h 128"/>
                  <a:gd name="T8" fmla="*/ 73 w 130"/>
                  <a:gd name="T9" fmla="*/ 6 h 128"/>
                  <a:gd name="T10" fmla="*/ 64 w 130"/>
                  <a:gd name="T11" fmla="*/ 21 h 128"/>
                  <a:gd name="T12" fmla="*/ 41 w 130"/>
                  <a:gd name="T13" fmla="*/ 37 h 128"/>
                  <a:gd name="T14" fmla="*/ 15 w 130"/>
                  <a:gd name="T15" fmla="*/ 55 h 128"/>
                  <a:gd name="T16" fmla="*/ 1 w 130"/>
                  <a:gd name="T17" fmla="*/ 78 h 128"/>
                  <a:gd name="T18" fmla="*/ 3 w 130"/>
                  <a:gd name="T19" fmla="*/ 86 h 128"/>
                  <a:gd name="T20" fmla="*/ 43 w 130"/>
                  <a:gd name="T21" fmla="*/ 126 h 128"/>
                  <a:gd name="T22" fmla="*/ 51 w 130"/>
                  <a:gd name="T23" fmla="*/ 128 h 128"/>
                  <a:gd name="T24" fmla="*/ 55 w 130"/>
                  <a:gd name="T25" fmla="*/ 126 h 128"/>
                  <a:gd name="T26" fmla="*/ 57 w 130"/>
                  <a:gd name="T27" fmla="*/ 122 h 128"/>
                  <a:gd name="T28" fmla="*/ 66 w 130"/>
                  <a:gd name="T29" fmla="*/ 107 h 128"/>
                  <a:gd name="T30" fmla="*/ 89 w 130"/>
                  <a:gd name="T31" fmla="*/ 91 h 128"/>
                  <a:gd name="T32" fmla="*/ 115 w 130"/>
                  <a:gd name="T33" fmla="*/ 73 h 128"/>
                  <a:gd name="T34" fmla="*/ 129 w 130"/>
                  <a:gd name="T35" fmla="*/ 50 h 128"/>
                  <a:gd name="T36" fmla="*/ 127 w 130"/>
                  <a:gd name="T37" fmla="*/ 42 h 128"/>
                  <a:gd name="T38" fmla="*/ 49 w 130"/>
                  <a:gd name="T39" fmla="*/ 120 h 128"/>
                  <a:gd name="T40" fmla="*/ 9 w 130"/>
                  <a:gd name="T41" fmla="*/ 80 h 128"/>
                  <a:gd name="T42" fmla="*/ 81 w 130"/>
                  <a:gd name="T43" fmla="*/ 8 h 128"/>
                  <a:gd name="T44" fmla="*/ 121 w 130"/>
                  <a:gd name="T45" fmla="*/ 48 h 128"/>
                  <a:gd name="T46" fmla="*/ 49 w 130"/>
                  <a:gd name="T47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0" h="128">
                    <a:moveTo>
                      <a:pt x="127" y="42"/>
                    </a:moveTo>
                    <a:cubicBezTo>
                      <a:pt x="87" y="2"/>
                      <a:pt x="87" y="2"/>
                      <a:pt x="87" y="2"/>
                    </a:cubicBezTo>
                    <a:cubicBezTo>
                      <a:pt x="85" y="0"/>
                      <a:pt x="82" y="0"/>
                      <a:pt x="79" y="0"/>
                    </a:cubicBezTo>
                    <a:cubicBezTo>
                      <a:pt x="78" y="1"/>
                      <a:pt x="76" y="1"/>
                      <a:pt x="75" y="2"/>
                    </a:cubicBezTo>
                    <a:cubicBezTo>
                      <a:pt x="74" y="3"/>
                      <a:pt x="74" y="4"/>
                      <a:pt x="73" y="6"/>
                    </a:cubicBezTo>
                    <a:cubicBezTo>
                      <a:pt x="72" y="12"/>
                      <a:pt x="68" y="17"/>
                      <a:pt x="64" y="21"/>
                    </a:cubicBezTo>
                    <a:cubicBezTo>
                      <a:pt x="58" y="27"/>
                      <a:pt x="50" y="32"/>
                      <a:pt x="41" y="37"/>
                    </a:cubicBezTo>
                    <a:cubicBezTo>
                      <a:pt x="32" y="42"/>
                      <a:pt x="23" y="48"/>
                      <a:pt x="15" y="55"/>
                    </a:cubicBezTo>
                    <a:cubicBezTo>
                      <a:pt x="8" y="62"/>
                      <a:pt x="4" y="69"/>
                      <a:pt x="1" y="78"/>
                    </a:cubicBezTo>
                    <a:cubicBezTo>
                      <a:pt x="0" y="80"/>
                      <a:pt x="1" y="84"/>
                      <a:pt x="3" y="8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5" y="128"/>
                      <a:pt x="48" y="128"/>
                      <a:pt x="51" y="128"/>
                    </a:cubicBezTo>
                    <a:cubicBezTo>
                      <a:pt x="52" y="127"/>
                      <a:pt x="54" y="127"/>
                      <a:pt x="55" y="126"/>
                    </a:cubicBezTo>
                    <a:cubicBezTo>
                      <a:pt x="56" y="125"/>
                      <a:pt x="56" y="124"/>
                      <a:pt x="57" y="122"/>
                    </a:cubicBezTo>
                    <a:cubicBezTo>
                      <a:pt x="58" y="116"/>
                      <a:pt x="62" y="111"/>
                      <a:pt x="66" y="107"/>
                    </a:cubicBezTo>
                    <a:cubicBezTo>
                      <a:pt x="72" y="101"/>
                      <a:pt x="80" y="96"/>
                      <a:pt x="89" y="91"/>
                    </a:cubicBezTo>
                    <a:cubicBezTo>
                      <a:pt x="98" y="86"/>
                      <a:pt x="107" y="80"/>
                      <a:pt x="115" y="73"/>
                    </a:cubicBezTo>
                    <a:cubicBezTo>
                      <a:pt x="122" y="66"/>
                      <a:pt x="126" y="59"/>
                      <a:pt x="129" y="50"/>
                    </a:cubicBezTo>
                    <a:cubicBezTo>
                      <a:pt x="130" y="48"/>
                      <a:pt x="129" y="44"/>
                      <a:pt x="127" y="42"/>
                    </a:cubicBezTo>
                    <a:close/>
                    <a:moveTo>
                      <a:pt x="49" y="120"/>
                    </a:moveTo>
                    <a:cubicBezTo>
                      <a:pt x="36" y="107"/>
                      <a:pt x="22" y="93"/>
                      <a:pt x="9" y="80"/>
                    </a:cubicBezTo>
                    <a:cubicBezTo>
                      <a:pt x="20" y="43"/>
                      <a:pt x="70" y="45"/>
                      <a:pt x="81" y="8"/>
                    </a:cubicBezTo>
                    <a:cubicBezTo>
                      <a:pt x="94" y="21"/>
                      <a:pt x="108" y="35"/>
                      <a:pt x="121" y="48"/>
                    </a:cubicBezTo>
                    <a:cubicBezTo>
                      <a:pt x="110" y="85"/>
                      <a:pt x="60" y="83"/>
                      <a:pt x="49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3" tIns="36162" rIns="72323" bIns="3616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28"/>
              <p:cNvSpPr>
                <a:spLocks noEditPoints="1"/>
              </p:cNvSpPr>
              <p:nvPr/>
            </p:nvSpPr>
            <p:spPr bwMode="auto">
              <a:xfrm>
                <a:off x="6967538" y="969963"/>
                <a:ext cx="134938" cy="138113"/>
              </a:xfrm>
              <a:custGeom>
                <a:avLst/>
                <a:gdLst>
                  <a:gd name="T0" fmla="*/ 28 w 35"/>
                  <a:gd name="T1" fmla="*/ 12 h 36"/>
                  <a:gd name="T2" fmla="*/ 20 w 35"/>
                  <a:gd name="T3" fmla="*/ 13 h 36"/>
                  <a:gd name="T4" fmla="*/ 10 w 35"/>
                  <a:gd name="T5" fmla="*/ 7 h 36"/>
                  <a:gd name="T6" fmla="*/ 15 w 35"/>
                  <a:gd name="T7" fmla="*/ 6 h 36"/>
                  <a:gd name="T8" fmla="*/ 19 w 35"/>
                  <a:gd name="T9" fmla="*/ 6 h 36"/>
                  <a:gd name="T10" fmla="*/ 20 w 35"/>
                  <a:gd name="T11" fmla="*/ 2 h 36"/>
                  <a:gd name="T12" fmla="*/ 13 w 35"/>
                  <a:gd name="T13" fmla="*/ 1 h 36"/>
                  <a:gd name="T14" fmla="*/ 6 w 35"/>
                  <a:gd name="T15" fmla="*/ 4 h 36"/>
                  <a:gd name="T16" fmla="*/ 5 w 35"/>
                  <a:gd name="T17" fmla="*/ 3 h 36"/>
                  <a:gd name="T18" fmla="*/ 3 w 35"/>
                  <a:gd name="T19" fmla="*/ 5 h 36"/>
                  <a:gd name="T20" fmla="*/ 4 w 35"/>
                  <a:gd name="T21" fmla="*/ 6 h 36"/>
                  <a:gd name="T22" fmla="*/ 1 w 35"/>
                  <a:gd name="T23" fmla="*/ 15 h 36"/>
                  <a:gd name="T24" fmla="*/ 3 w 35"/>
                  <a:gd name="T25" fmla="*/ 22 h 36"/>
                  <a:gd name="T26" fmla="*/ 18 w 35"/>
                  <a:gd name="T27" fmla="*/ 21 h 36"/>
                  <a:gd name="T28" fmla="*/ 23 w 35"/>
                  <a:gd name="T29" fmla="*/ 31 h 36"/>
                  <a:gd name="T30" fmla="*/ 19 w 35"/>
                  <a:gd name="T31" fmla="*/ 30 h 36"/>
                  <a:gd name="T32" fmla="*/ 16 w 35"/>
                  <a:gd name="T33" fmla="*/ 28 h 36"/>
                  <a:gd name="T34" fmla="*/ 13 w 35"/>
                  <a:gd name="T35" fmla="*/ 31 h 36"/>
                  <a:gd name="T36" fmla="*/ 17 w 35"/>
                  <a:gd name="T37" fmla="*/ 35 h 36"/>
                  <a:gd name="T38" fmla="*/ 25 w 35"/>
                  <a:gd name="T39" fmla="*/ 36 h 36"/>
                  <a:gd name="T40" fmla="*/ 31 w 35"/>
                  <a:gd name="T41" fmla="*/ 35 h 36"/>
                  <a:gd name="T42" fmla="*/ 33 w 35"/>
                  <a:gd name="T43" fmla="*/ 34 h 36"/>
                  <a:gd name="T44" fmla="*/ 33 w 35"/>
                  <a:gd name="T45" fmla="*/ 32 h 36"/>
                  <a:gd name="T46" fmla="*/ 34 w 35"/>
                  <a:gd name="T47" fmla="*/ 26 h 36"/>
                  <a:gd name="T48" fmla="*/ 35 w 35"/>
                  <a:gd name="T49" fmla="*/ 18 h 36"/>
                  <a:gd name="T50" fmla="*/ 10 w 35"/>
                  <a:gd name="T51" fmla="*/ 17 h 36"/>
                  <a:gd name="T52" fmla="*/ 6 w 35"/>
                  <a:gd name="T53" fmla="*/ 15 h 36"/>
                  <a:gd name="T54" fmla="*/ 7 w 35"/>
                  <a:gd name="T55" fmla="*/ 11 h 36"/>
                  <a:gd name="T56" fmla="*/ 14 w 35"/>
                  <a:gd name="T57" fmla="*/ 16 h 36"/>
                  <a:gd name="T58" fmla="*/ 29 w 35"/>
                  <a:gd name="T59" fmla="*/ 25 h 36"/>
                  <a:gd name="T60" fmla="*/ 21 w 35"/>
                  <a:gd name="T61" fmla="*/ 20 h 36"/>
                  <a:gd name="T62" fmla="*/ 25 w 35"/>
                  <a:gd name="T63" fmla="*/ 18 h 36"/>
                  <a:gd name="T64" fmla="*/ 28 w 35"/>
                  <a:gd name="T65" fmla="*/ 20 h 36"/>
                  <a:gd name="T66" fmla="*/ 29 w 35"/>
                  <a:gd name="T67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" h="36">
                    <a:moveTo>
                      <a:pt x="32" y="15"/>
                    </a:moveTo>
                    <a:cubicBezTo>
                      <a:pt x="31" y="14"/>
                      <a:pt x="30" y="13"/>
                      <a:pt x="28" y="12"/>
                    </a:cubicBezTo>
                    <a:cubicBezTo>
                      <a:pt x="27" y="12"/>
                      <a:pt x="26" y="12"/>
                      <a:pt x="24" y="12"/>
                    </a:cubicBezTo>
                    <a:cubicBezTo>
                      <a:pt x="23" y="12"/>
                      <a:pt x="22" y="12"/>
                      <a:pt x="20" y="13"/>
                    </a:cubicBezTo>
                    <a:cubicBezTo>
                      <a:pt x="19" y="13"/>
                      <a:pt x="18" y="14"/>
                      <a:pt x="16" y="15"/>
                    </a:cubicBezTo>
                    <a:cubicBezTo>
                      <a:pt x="14" y="12"/>
                      <a:pt x="12" y="10"/>
                      <a:pt x="10" y="7"/>
                    </a:cubicBezTo>
                    <a:cubicBezTo>
                      <a:pt x="11" y="7"/>
                      <a:pt x="12" y="6"/>
                      <a:pt x="13" y="6"/>
                    </a:cubicBezTo>
                    <a:cubicBezTo>
                      <a:pt x="14" y="6"/>
                      <a:pt x="14" y="6"/>
                      <a:pt x="15" y="6"/>
                    </a:cubicBezTo>
                    <a:cubicBezTo>
                      <a:pt x="16" y="7"/>
                      <a:pt x="17" y="7"/>
                      <a:pt x="18" y="7"/>
                    </a:cubicBezTo>
                    <a:cubicBezTo>
                      <a:pt x="18" y="7"/>
                      <a:pt x="19" y="7"/>
                      <a:pt x="19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19" y="1"/>
                      <a:pt x="18" y="1"/>
                      <a:pt x="16" y="0"/>
                    </a:cubicBezTo>
                    <a:cubicBezTo>
                      <a:pt x="15" y="0"/>
                      <a:pt x="14" y="0"/>
                      <a:pt x="13" y="1"/>
                    </a:cubicBezTo>
                    <a:cubicBezTo>
                      <a:pt x="11" y="1"/>
                      <a:pt x="10" y="1"/>
                      <a:pt x="9" y="2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7"/>
                      <a:pt x="2" y="9"/>
                      <a:pt x="2" y="10"/>
                    </a:cubicBezTo>
                    <a:cubicBezTo>
                      <a:pt x="1" y="12"/>
                      <a:pt x="1" y="13"/>
                      <a:pt x="1" y="15"/>
                    </a:cubicBezTo>
                    <a:cubicBezTo>
                      <a:pt x="0" y="16"/>
                      <a:pt x="1" y="17"/>
                      <a:pt x="1" y="18"/>
                    </a:cubicBezTo>
                    <a:cubicBezTo>
                      <a:pt x="1" y="20"/>
                      <a:pt x="2" y="21"/>
                      <a:pt x="3" y="22"/>
                    </a:cubicBezTo>
                    <a:cubicBezTo>
                      <a:pt x="5" y="23"/>
                      <a:pt x="8" y="24"/>
                      <a:pt x="10" y="24"/>
                    </a:cubicBezTo>
                    <a:cubicBezTo>
                      <a:pt x="13" y="23"/>
                      <a:pt x="15" y="23"/>
                      <a:pt x="18" y="21"/>
                    </a:cubicBezTo>
                    <a:cubicBezTo>
                      <a:pt x="21" y="24"/>
                      <a:pt x="23" y="27"/>
                      <a:pt x="25" y="29"/>
                    </a:cubicBezTo>
                    <a:cubicBezTo>
                      <a:pt x="24" y="30"/>
                      <a:pt x="24" y="30"/>
                      <a:pt x="23" y="31"/>
                    </a:cubicBezTo>
                    <a:cubicBezTo>
                      <a:pt x="22" y="31"/>
                      <a:pt x="21" y="31"/>
                      <a:pt x="21" y="31"/>
                    </a:cubicBezTo>
                    <a:cubicBezTo>
                      <a:pt x="20" y="30"/>
                      <a:pt x="20" y="30"/>
                      <a:pt x="19" y="30"/>
                    </a:cubicBezTo>
                    <a:cubicBezTo>
                      <a:pt x="18" y="29"/>
                      <a:pt x="18" y="29"/>
                      <a:pt x="17" y="29"/>
                    </a:cubicBezTo>
                    <a:cubicBezTo>
                      <a:pt x="17" y="28"/>
                      <a:pt x="16" y="28"/>
                      <a:pt x="16" y="28"/>
                    </a:cubicBezTo>
                    <a:cubicBezTo>
                      <a:pt x="15" y="28"/>
                      <a:pt x="15" y="29"/>
                      <a:pt x="14" y="29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32"/>
                      <a:pt x="13" y="33"/>
                      <a:pt x="14" y="33"/>
                    </a:cubicBezTo>
                    <a:cubicBezTo>
                      <a:pt x="15" y="34"/>
                      <a:pt x="16" y="35"/>
                      <a:pt x="17" y="35"/>
                    </a:cubicBezTo>
                    <a:cubicBezTo>
                      <a:pt x="18" y="36"/>
                      <a:pt x="19" y="36"/>
                      <a:pt x="20" y="36"/>
                    </a:cubicBezTo>
                    <a:cubicBezTo>
                      <a:pt x="22" y="36"/>
                      <a:pt x="23" y="36"/>
                      <a:pt x="25" y="36"/>
                    </a:cubicBezTo>
                    <a:cubicBezTo>
                      <a:pt x="26" y="35"/>
                      <a:pt x="27" y="34"/>
                      <a:pt x="29" y="33"/>
                    </a:cubicBezTo>
                    <a:cubicBezTo>
                      <a:pt x="30" y="33"/>
                      <a:pt x="30" y="34"/>
                      <a:pt x="31" y="35"/>
                    </a:cubicBezTo>
                    <a:cubicBezTo>
                      <a:pt x="31" y="35"/>
                      <a:pt x="32" y="35"/>
                      <a:pt x="32" y="35"/>
                    </a:cubicBezTo>
                    <a:cubicBezTo>
                      <a:pt x="33" y="35"/>
                      <a:pt x="33" y="35"/>
                      <a:pt x="33" y="34"/>
                    </a:cubicBezTo>
                    <a:cubicBezTo>
                      <a:pt x="33" y="34"/>
                      <a:pt x="34" y="34"/>
                      <a:pt x="34" y="33"/>
                    </a:cubicBezTo>
                    <a:cubicBezTo>
                      <a:pt x="34" y="33"/>
                      <a:pt x="33" y="32"/>
                      <a:pt x="33" y="32"/>
                    </a:cubicBezTo>
                    <a:cubicBezTo>
                      <a:pt x="32" y="32"/>
                      <a:pt x="32" y="31"/>
                      <a:pt x="31" y="30"/>
                    </a:cubicBezTo>
                    <a:cubicBezTo>
                      <a:pt x="32" y="29"/>
                      <a:pt x="33" y="27"/>
                      <a:pt x="34" y="26"/>
                    </a:cubicBezTo>
                    <a:cubicBezTo>
                      <a:pt x="35" y="24"/>
                      <a:pt x="35" y="23"/>
                      <a:pt x="35" y="21"/>
                    </a:cubicBezTo>
                    <a:cubicBezTo>
                      <a:pt x="35" y="20"/>
                      <a:pt x="35" y="19"/>
                      <a:pt x="35" y="18"/>
                    </a:cubicBezTo>
                    <a:cubicBezTo>
                      <a:pt x="34" y="17"/>
                      <a:pt x="33" y="16"/>
                      <a:pt x="32" y="15"/>
                    </a:cubicBezTo>
                    <a:close/>
                    <a:moveTo>
                      <a:pt x="10" y="17"/>
                    </a:moveTo>
                    <a:cubicBezTo>
                      <a:pt x="9" y="17"/>
                      <a:pt x="8" y="17"/>
                      <a:pt x="7" y="16"/>
                    </a:cubicBezTo>
                    <a:cubicBezTo>
                      <a:pt x="7" y="16"/>
                      <a:pt x="6" y="15"/>
                      <a:pt x="6" y="15"/>
                    </a:cubicBezTo>
                    <a:cubicBezTo>
                      <a:pt x="6" y="14"/>
                      <a:pt x="6" y="14"/>
                      <a:pt x="6" y="13"/>
                    </a:cubicBezTo>
                    <a:cubicBezTo>
                      <a:pt x="6" y="13"/>
                      <a:pt x="6" y="12"/>
                      <a:pt x="7" y="11"/>
                    </a:cubicBezTo>
                    <a:cubicBezTo>
                      <a:pt x="7" y="11"/>
                      <a:pt x="7" y="10"/>
                      <a:pt x="8" y="9"/>
                    </a:cubicBezTo>
                    <a:cubicBezTo>
                      <a:pt x="10" y="11"/>
                      <a:pt x="12" y="14"/>
                      <a:pt x="14" y="16"/>
                    </a:cubicBezTo>
                    <a:cubicBezTo>
                      <a:pt x="12" y="17"/>
                      <a:pt x="11" y="17"/>
                      <a:pt x="10" y="17"/>
                    </a:cubicBezTo>
                    <a:close/>
                    <a:moveTo>
                      <a:pt x="29" y="25"/>
                    </a:moveTo>
                    <a:cubicBezTo>
                      <a:pt x="28" y="26"/>
                      <a:pt x="28" y="27"/>
                      <a:pt x="27" y="27"/>
                    </a:cubicBezTo>
                    <a:cubicBezTo>
                      <a:pt x="25" y="25"/>
                      <a:pt x="23" y="22"/>
                      <a:pt x="21" y="20"/>
                    </a:cubicBezTo>
                    <a:cubicBezTo>
                      <a:pt x="21" y="20"/>
                      <a:pt x="22" y="19"/>
                      <a:pt x="23" y="19"/>
                    </a:cubicBezTo>
                    <a:cubicBezTo>
                      <a:pt x="23" y="19"/>
                      <a:pt x="24" y="19"/>
                      <a:pt x="25" y="18"/>
                    </a:cubicBezTo>
                    <a:cubicBezTo>
                      <a:pt x="25" y="18"/>
                      <a:pt x="26" y="18"/>
                      <a:pt x="27" y="19"/>
                    </a:cubicBezTo>
                    <a:cubicBezTo>
                      <a:pt x="27" y="19"/>
                      <a:pt x="28" y="19"/>
                      <a:pt x="28" y="20"/>
                    </a:cubicBezTo>
                    <a:cubicBezTo>
                      <a:pt x="29" y="20"/>
                      <a:pt x="29" y="21"/>
                      <a:pt x="29" y="21"/>
                    </a:cubicBezTo>
                    <a:cubicBezTo>
                      <a:pt x="30" y="22"/>
                      <a:pt x="30" y="23"/>
                      <a:pt x="29" y="23"/>
                    </a:cubicBezTo>
                    <a:cubicBezTo>
                      <a:pt x="29" y="24"/>
                      <a:pt x="29" y="25"/>
                      <a:pt x="2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3" tIns="36162" rIns="72323" bIns="3616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29"/>
              <p:cNvSpPr>
                <a:spLocks/>
              </p:cNvSpPr>
              <p:nvPr/>
            </p:nvSpPr>
            <p:spPr bwMode="auto">
              <a:xfrm>
                <a:off x="6956425" y="1135063"/>
                <a:ext cx="73025" cy="79375"/>
              </a:xfrm>
              <a:custGeom>
                <a:avLst/>
                <a:gdLst>
                  <a:gd name="T0" fmla="*/ 16 w 19"/>
                  <a:gd name="T1" fmla="*/ 1 h 21"/>
                  <a:gd name="T2" fmla="*/ 16 w 19"/>
                  <a:gd name="T3" fmla="*/ 1 h 21"/>
                  <a:gd name="T4" fmla="*/ 9 w 19"/>
                  <a:gd name="T5" fmla="*/ 7 h 21"/>
                  <a:gd name="T6" fmla="*/ 3 w 19"/>
                  <a:gd name="T7" fmla="*/ 14 h 21"/>
                  <a:gd name="T8" fmla="*/ 0 w 19"/>
                  <a:gd name="T9" fmla="*/ 17 h 21"/>
                  <a:gd name="T10" fmla="*/ 0 w 19"/>
                  <a:gd name="T11" fmla="*/ 17 h 21"/>
                  <a:gd name="T12" fmla="*/ 0 w 19"/>
                  <a:gd name="T13" fmla="*/ 20 h 21"/>
                  <a:gd name="T14" fmla="*/ 3 w 19"/>
                  <a:gd name="T15" fmla="*/ 20 h 21"/>
                  <a:gd name="T16" fmla="*/ 3 w 19"/>
                  <a:gd name="T17" fmla="*/ 20 h 21"/>
                  <a:gd name="T18" fmla="*/ 6 w 19"/>
                  <a:gd name="T19" fmla="*/ 16 h 21"/>
                  <a:gd name="T20" fmla="*/ 11 w 19"/>
                  <a:gd name="T21" fmla="*/ 10 h 21"/>
                  <a:gd name="T22" fmla="*/ 18 w 19"/>
                  <a:gd name="T23" fmla="*/ 4 h 21"/>
                  <a:gd name="T24" fmla="*/ 18 w 19"/>
                  <a:gd name="T25" fmla="*/ 4 h 21"/>
                  <a:gd name="T26" fmla="*/ 19 w 19"/>
                  <a:gd name="T27" fmla="*/ 4 h 21"/>
                  <a:gd name="T28" fmla="*/ 19 w 19"/>
                  <a:gd name="T29" fmla="*/ 1 h 21"/>
                  <a:gd name="T30" fmla="*/ 16 w 19"/>
                  <a:gd name="T3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1">
                    <a:moveTo>
                      <a:pt x="16" y="1"/>
                    </a:moveTo>
                    <a:cubicBezTo>
                      <a:pt x="16" y="1"/>
                      <a:pt x="16" y="1"/>
                      <a:pt x="16" y="1"/>
                    </a:cubicBezTo>
                    <a:cubicBezTo>
                      <a:pt x="13" y="3"/>
                      <a:pt x="11" y="5"/>
                      <a:pt x="9" y="7"/>
                    </a:cubicBezTo>
                    <a:cubicBezTo>
                      <a:pt x="6" y="9"/>
                      <a:pt x="5" y="11"/>
                      <a:pt x="3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1" y="21"/>
                      <a:pt x="2" y="21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14"/>
                      <a:pt x="9" y="12"/>
                      <a:pt x="11" y="10"/>
                    </a:cubicBezTo>
                    <a:cubicBezTo>
                      <a:pt x="14" y="8"/>
                      <a:pt x="16" y="6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9" y="4"/>
                    </a:cubicBezTo>
                    <a:cubicBezTo>
                      <a:pt x="19" y="3"/>
                      <a:pt x="19" y="2"/>
                      <a:pt x="19" y="1"/>
                    </a:cubicBezTo>
                    <a:cubicBezTo>
                      <a:pt x="18" y="0"/>
                      <a:pt x="17" y="0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3" tIns="36162" rIns="72323" bIns="3616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30"/>
              <p:cNvSpPr>
                <a:spLocks/>
              </p:cNvSpPr>
              <p:nvPr/>
            </p:nvSpPr>
            <p:spPr bwMode="auto">
              <a:xfrm>
                <a:off x="7043738" y="873125"/>
                <a:ext cx="77788" cy="80963"/>
              </a:xfrm>
              <a:custGeom>
                <a:avLst/>
                <a:gdLst>
                  <a:gd name="T0" fmla="*/ 8 w 20"/>
                  <a:gd name="T1" fmla="*/ 11 h 21"/>
                  <a:gd name="T2" fmla="*/ 1 w 20"/>
                  <a:gd name="T3" fmla="*/ 17 h 21"/>
                  <a:gd name="T4" fmla="*/ 0 w 20"/>
                  <a:gd name="T5" fmla="*/ 17 h 21"/>
                  <a:gd name="T6" fmla="*/ 0 w 20"/>
                  <a:gd name="T7" fmla="*/ 20 h 21"/>
                  <a:gd name="T8" fmla="*/ 3 w 20"/>
                  <a:gd name="T9" fmla="*/ 20 h 21"/>
                  <a:gd name="T10" fmla="*/ 3 w 20"/>
                  <a:gd name="T11" fmla="*/ 20 h 21"/>
                  <a:gd name="T12" fmla="*/ 10 w 20"/>
                  <a:gd name="T13" fmla="*/ 14 h 21"/>
                  <a:gd name="T14" fmla="*/ 16 w 20"/>
                  <a:gd name="T15" fmla="*/ 7 h 21"/>
                  <a:gd name="T16" fmla="*/ 19 w 20"/>
                  <a:gd name="T17" fmla="*/ 3 h 21"/>
                  <a:gd name="T18" fmla="*/ 19 w 20"/>
                  <a:gd name="T19" fmla="*/ 3 h 21"/>
                  <a:gd name="T20" fmla="*/ 19 w 20"/>
                  <a:gd name="T21" fmla="*/ 0 h 21"/>
                  <a:gd name="T22" fmla="*/ 16 w 20"/>
                  <a:gd name="T23" fmla="*/ 0 h 21"/>
                  <a:gd name="T24" fmla="*/ 16 w 20"/>
                  <a:gd name="T25" fmla="*/ 1 h 21"/>
                  <a:gd name="T26" fmla="*/ 13 w 20"/>
                  <a:gd name="T27" fmla="*/ 5 h 21"/>
                  <a:gd name="T28" fmla="*/ 8 w 20"/>
                  <a:gd name="T2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21">
                    <a:moveTo>
                      <a:pt x="8" y="11"/>
                    </a:moveTo>
                    <a:cubicBezTo>
                      <a:pt x="5" y="13"/>
                      <a:pt x="3" y="15"/>
                      <a:pt x="1" y="17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1" y="21"/>
                      <a:pt x="2" y="21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6" y="18"/>
                      <a:pt x="8" y="16"/>
                      <a:pt x="10" y="14"/>
                    </a:cubicBezTo>
                    <a:cubicBezTo>
                      <a:pt x="13" y="12"/>
                      <a:pt x="14" y="9"/>
                      <a:pt x="16" y="7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2"/>
                      <a:pt x="20" y="1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1" y="7"/>
                      <a:pt x="10" y="9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3" tIns="36162" rIns="72323" bIns="3616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7288396" y="1994836"/>
              <a:ext cx="353162" cy="287086"/>
              <a:chOff x="7546975" y="561975"/>
              <a:chExt cx="492125" cy="400050"/>
            </a:xfrm>
            <a:solidFill>
              <a:schemeClr val="bg1"/>
            </a:solidFill>
          </p:grpSpPr>
          <p:sp>
            <p:nvSpPr>
              <p:cNvPr id="46" name="Freeform 34"/>
              <p:cNvSpPr>
                <a:spLocks noEditPoints="1"/>
              </p:cNvSpPr>
              <p:nvPr/>
            </p:nvSpPr>
            <p:spPr bwMode="auto">
              <a:xfrm>
                <a:off x="7885113" y="684213"/>
                <a:ext cx="92075" cy="123825"/>
              </a:xfrm>
              <a:custGeom>
                <a:avLst/>
                <a:gdLst>
                  <a:gd name="T0" fmla="*/ 11 w 24"/>
                  <a:gd name="T1" fmla="*/ 2 h 32"/>
                  <a:gd name="T2" fmla="*/ 8 w 24"/>
                  <a:gd name="T3" fmla="*/ 0 h 32"/>
                  <a:gd name="T4" fmla="*/ 4 w 24"/>
                  <a:gd name="T5" fmla="*/ 0 h 32"/>
                  <a:gd name="T6" fmla="*/ 0 w 24"/>
                  <a:gd name="T7" fmla="*/ 4 h 32"/>
                  <a:gd name="T8" fmla="*/ 0 w 24"/>
                  <a:gd name="T9" fmla="*/ 28 h 32"/>
                  <a:gd name="T10" fmla="*/ 4 w 24"/>
                  <a:gd name="T11" fmla="*/ 32 h 32"/>
                  <a:gd name="T12" fmla="*/ 20 w 24"/>
                  <a:gd name="T13" fmla="*/ 32 h 32"/>
                  <a:gd name="T14" fmla="*/ 24 w 24"/>
                  <a:gd name="T15" fmla="*/ 28 h 32"/>
                  <a:gd name="T16" fmla="*/ 24 w 24"/>
                  <a:gd name="T17" fmla="*/ 22 h 32"/>
                  <a:gd name="T18" fmla="*/ 23 w 24"/>
                  <a:gd name="T19" fmla="*/ 20 h 32"/>
                  <a:gd name="T20" fmla="*/ 11 w 24"/>
                  <a:gd name="T21" fmla="*/ 2 h 32"/>
                  <a:gd name="T22" fmla="*/ 20 w 24"/>
                  <a:gd name="T23" fmla="*/ 28 h 32"/>
                  <a:gd name="T24" fmla="*/ 4 w 24"/>
                  <a:gd name="T25" fmla="*/ 28 h 32"/>
                  <a:gd name="T26" fmla="*/ 4 w 24"/>
                  <a:gd name="T27" fmla="*/ 4 h 32"/>
                  <a:gd name="T28" fmla="*/ 8 w 24"/>
                  <a:gd name="T29" fmla="*/ 4 h 32"/>
                  <a:gd name="T30" fmla="*/ 20 w 24"/>
                  <a:gd name="T31" fmla="*/ 22 h 32"/>
                  <a:gd name="T32" fmla="*/ 20 w 24"/>
                  <a:gd name="T3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" h="32">
                    <a:moveTo>
                      <a:pt x="11" y="2"/>
                    </a:moveTo>
                    <a:cubicBezTo>
                      <a:pt x="11" y="1"/>
                      <a:pt x="9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2" y="32"/>
                      <a:pt x="24" y="30"/>
                      <a:pt x="24" y="28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1"/>
                      <a:pt x="24" y="20"/>
                      <a:pt x="23" y="20"/>
                    </a:cubicBezTo>
                    <a:lnTo>
                      <a:pt x="11" y="2"/>
                    </a:lnTo>
                    <a:close/>
                    <a:moveTo>
                      <a:pt x="20" y="28"/>
                    </a:moveTo>
                    <a:cubicBezTo>
                      <a:pt x="4" y="28"/>
                      <a:pt x="4" y="28"/>
                      <a:pt x="4" y="28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20" y="22"/>
                      <a:pt x="20" y="22"/>
                      <a:pt x="20" y="22"/>
                    </a:cubicBezTo>
                    <a:lnTo>
                      <a:pt x="2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3" tIns="36162" rIns="72323" bIns="3616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35"/>
              <p:cNvSpPr>
                <a:spLocks noEditPoints="1"/>
              </p:cNvSpPr>
              <p:nvPr/>
            </p:nvSpPr>
            <p:spPr bwMode="auto">
              <a:xfrm>
                <a:off x="7546975" y="561975"/>
                <a:ext cx="492125" cy="400050"/>
              </a:xfrm>
              <a:custGeom>
                <a:avLst/>
                <a:gdLst>
                  <a:gd name="T0" fmla="*/ 126 w 128"/>
                  <a:gd name="T1" fmla="*/ 49 h 104"/>
                  <a:gd name="T2" fmla="*/ 110 w 128"/>
                  <a:gd name="T3" fmla="*/ 25 h 104"/>
                  <a:gd name="T4" fmla="*/ 100 w 128"/>
                  <a:gd name="T5" fmla="*/ 20 h 104"/>
                  <a:gd name="T6" fmla="*/ 84 w 128"/>
                  <a:gd name="T7" fmla="*/ 20 h 104"/>
                  <a:gd name="T8" fmla="*/ 84 w 128"/>
                  <a:gd name="T9" fmla="*/ 12 h 104"/>
                  <a:gd name="T10" fmla="*/ 72 w 128"/>
                  <a:gd name="T11" fmla="*/ 0 h 104"/>
                  <a:gd name="T12" fmla="*/ 12 w 128"/>
                  <a:gd name="T13" fmla="*/ 0 h 104"/>
                  <a:gd name="T14" fmla="*/ 0 w 128"/>
                  <a:gd name="T15" fmla="*/ 12 h 104"/>
                  <a:gd name="T16" fmla="*/ 0 w 128"/>
                  <a:gd name="T17" fmla="*/ 56 h 104"/>
                  <a:gd name="T18" fmla="*/ 12 w 128"/>
                  <a:gd name="T19" fmla="*/ 68 h 104"/>
                  <a:gd name="T20" fmla="*/ 12 w 128"/>
                  <a:gd name="T21" fmla="*/ 68 h 104"/>
                  <a:gd name="T22" fmla="*/ 12 w 128"/>
                  <a:gd name="T23" fmla="*/ 80 h 104"/>
                  <a:gd name="T24" fmla="*/ 24 w 128"/>
                  <a:gd name="T25" fmla="*/ 92 h 104"/>
                  <a:gd name="T26" fmla="*/ 29 w 128"/>
                  <a:gd name="T27" fmla="*/ 92 h 104"/>
                  <a:gd name="T28" fmla="*/ 44 w 128"/>
                  <a:gd name="T29" fmla="*/ 104 h 104"/>
                  <a:gd name="T30" fmla="*/ 59 w 128"/>
                  <a:gd name="T31" fmla="*/ 92 h 104"/>
                  <a:gd name="T32" fmla="*/ 81 w 128"/>
                  <a:gd name="T33" fmla="*/ 92 h 104"/>
                  <a:gd name="T34" fmla="*/ 96 w 128"/>
                  <a:gd name="T35" fmla="*/ 104 h 104"/>
                  <a:gd name="T36" fmla="*/ 111 w 128"/>
                  <a:gd name="T37" fmla="*/ 92 h 104"/>
                  <a:gd name="T38" fmla="*/ 116 w 128"/>
                  <a:gd name="T39" fmla="*/ 92 h 104"/>
                  <a:gd name="T40" fmla="*/ 128 w 128"/>
                  <a:gd name="T41" fmla="*/ 80 h 104"/>
                  <a:gd name="T42" fmla="*/ 128 w 128"/>
                  <a:gd name="T43" fmla="*/ 56 h 104"/>
                  <a:gd name="T44" fmla="*/ 126 w 128"/>
                  <a:gd name="T45" fmla="*/ 49 h 104"/>
                  <a:gd name="T46" fmla="*/ 12 w 128"/>
                  <a:gd name="T47" fmla="*/ 60 h 104"/>
                  <a:gd name="T48" fmla="*/ 8 w 128"/>
                  <a:gd name="T49" fmla="*/ 56 h 104"/>
                  <a:gd name="T50" fmla="*/ 8 w 128"/>
                  <a:gd name="T51" fmla="*/ 12 h 104"/>
                  <a:gd name="T52" fmla="*/ 12 w 128"/>
                  <a:gd name="T53" fmla="*/ 8 h 104"/>
                  <a:gd name="T54" fmla="*/ 72 w 128"/>
                  <a:gd name="T55" fmla="*/ 8 h 104"/>
                  <a:gd name="T56" fmla="*/ 76 w 128"/>
                  <a:gd name="T57" fmla="*/ 12 h 104"/>
                  <a:gd name="T58" fmla="*/ 76 w 128"/>
                  <a:gd name="T59" fmla="*/ 20 h 104"/>
                  <a:gd name="T60" fmla="*/ 76 w 128"/>
                  <a:gd name="T61" fmla="*/ 28 h 104"/>
                  <a:gd name="T62" fmla="*/ 76 w 128"/>
                  <a:gd name="T63" fmla="*/ 56 h 104"/>
                  <a:gd name="T64" fmla="*/ 72 w 128"/>
                  <a:gd name="T65" fmla="*/ 60 h 104"/>
                  <a:gd name="T66" fmla="*/ 12 w 128"/>
                  <a:gd name="T67" fmla="*/ 60 h 104"/>
                  <a:gd name="T68" fmla="*/ 44 w 128"/>
                  <a:gd name="T69" fmla="*/ 96 h 104"/>
                  <a:gd name="T70" fmla="*/ 36 w 128"/>
                  <a:gd name="T71" fmla="*/ 88 h 104"/>
                  <a:gd name="T72" fmla="*/ 44 w 128"/>
                  <a:gd name="T73" fmla="*/ 80 h 104"/>
                  <a:gd name="T74" fmla="*/ 52 w 128"/>
                  <a:gd name="T75" fmla="*/ 88 h 104"/>
                  <a:gd name="T76" fmla="*/ 44 w 128"/>
                  <a:gd name="T77" fmla="*/ 96 h 104"/>
                  <a:gd name="T78" fmla="*/ 96 w 128"/>
                  <a:gd name="T79" fmla="*/ 96 h 104"/>
                  <a:gd name="T80" fmla="*/ 88 w 128"/>
                  <a:gd name="T81" fmla="*/ 88 h 104"/>
                  <a:gd name="T82" fmla="*/ 96 w 128"/>
                  <a:gd name="T83" fmla="*/ 80 h 104"/>
                  <a:gd name="T84" fmla="*/ 104 w 128"/>
                  <a:gd name="T85" fmla="*/ 88 h 104"/>
                  <a:gd name="T86" fmla="*/ 96 w 128"/>
                  <a:gd name="T87" fmla="*/ 96 h 104"/>
                  <a:gd name="T88" fmla="*/ 120 w 128"/>
                  <a:gd name="T89" fmla="*/ 80 h 104"/>
                  <a:gd name="T90" fmla="*/ 116 w 128"/>
                  <a:gd name="T91" fmla="*/ 84 h 104"/>
                  <a:gd name="T92" fmla="*/ 111 w 128"/>
                  <a:gd name="T93" fmla="*/ 84 h 104"/>
                  <a:gd name="T94" fmla="*/ 96 w 128"/>
                  <a:gd name="T95" fmla="*/ 72 h 104"/>
                  <a:gd name="T96" fmla="*/ 81 w 128"/>
                  <a:gd name="T97" fmla="*/ 84 h 104"/>
                  <a:gd name="T98" fmla="*/ 59 w 128"/>
                  <a:gd name="T99" fmla="*/ 84 h 104"/>
                  <a:gd name="T100" fmla="*/ 44 w 128"/>
                  <a:gd name="T101" fmla="*/ 72 h 104"/>
                  <a:gd name="T102" fmla="*/ 29 w 128"/>
                  <a:gd name="T103" fmla="*/ 84 h 104"/>
                  <a:gd name="T104" fmla="*/ 24 w 128"/>
                  <a:gd name="T105" fmla="*/ 84 h 104"/>
                  <a:gd name="T106" fmla="*/ 20 w 128"/>
                  <a:gd name="T107" fmla="*/ 80 h 104"/>
                  <a:gd name="T108" fmla="*/ 20 w 128"/>
                  <a:gd name="T109" fmla="*/ 68 h 104"/>
                  <a:gd name="T110" fmla="*/ 72 w 128"/>
                  <a:gd name="T111" fmla="*/ 68 h 104"/>
                  <a:gd name="T112" fmla="*/ 84 w 128"/>
                  <a:gd name="T113" fmla="*/ 56 h 104"/>
                  <a:gd name="T114" fmla="*/ 84 w 128"/>
                  <a:gd name="T115" fmla="*/ 28 h 104"/>
                  <a:gd name="T116" fmla="*/ 100 w 128"/>
                  <a:gd name="T117" fmla="*/ 28 h 104"/>
                  <a:gd name="T118" fmla="*/ 103 w 128"/>
                  <a:gd name="T119" fmla="*/ 30 h 104"/>
                  <a:gd name="T120" fmla="*/ 119 w 128"/>
                  <a:gd name="T121" fmla="*/ 54 h 104"/>
                  <a:gd name="T122" fmla="*/ 120 w 128"/>
                  <a:gd name="T123" fmla="*/ 56 h 104"/>
                  <a:gd name="T124" fmla="*/ 120 w 128"/>
                  <a:gd name="T125" fmla="*/ 8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104">
                    <a:moveTo>
                      <a:pt x="126" y="49"/>
                    </a:moveTo>
                    <a:cubicBezTo>
                      <a:pt x="110" y="25"/>
                      <a:pt x="110" y="25"/>
                      <a:pt x="110" y="25"/>
                    </a:cubicBezTo>
                    <a:cubicBezTo>
                      <a:pt x="108" y="22"/>
                      <a:pt x="104" y="20"/>
                      <a:pt x="100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5"/>
                      <a:pt x="79" y="0"/>
                      <a:pt x="7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3"/>
                      <a:pt x="5" y="68"/>
                      <a:pt x="12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2" y="87"/>
                      <a:pt x="17" y="92"/>
                      <a:pt x="24" y="92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30" y="99"/>
                      <a:pt x="37" y="104"/>
                      <a:pt x="44" y="104"/>
                    </a:cubicBezTo>
                    <a:cubicBezTo>
                      <a:pt x="51" y="104"/>
                      <a:pt x="58" y="99"/>
                      <a:pt x="59" y="92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2" y="99"/>
                      <a:pt x="89" y="104"/>
                      <a:pt x="96" y="104"/>
                    </a:cubicBezTo>
                    <a:cubicBezTo>
                      <a:pt x="103" y="104"/>
                      <a:pt x="110" y="99"/>
                      <a:pt x="111" y="92"/>
                    </a:cubicBezTo>
                    <a:cubicBezTo>
                      <a:pt x="116" y="92"/>
                      <a:pt x="116" y="92"/>
                      <a:pt x="116" y="92"/>
                    </a:cubicBezTo>
                    <a:cubicBezTo>
                      <a:pt x="123" y="92"/>
                      <a:pt x="128" y="87"/>
                      <a:pt x="128" y="80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4"/>
                      <a:pt x="127" y="51"/>
                      <a:pt x="126" y="49"/>
                    </a:cubicBezTo>
                    <a:close/>
                    <a:moveTo>
                      <a:pt x="12" y="60"/>
                    </a:moveTo>
                    <a:cubicBezTo>
                      <a:pt x="10" y="60"/>
                      <a:pt x="8" y="58"/>
                      <a:pt x="8" y="56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4" y="8"/>
                      <a:pt x="76" y="10"/>
                      <a:pt x="76" y="12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6" y="28"/>
                      <a:pt x="76" y="28"/>
                      <a:pt x="76" y="28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6" y="58"/>
                      <a:pt x="74" y="60"/>
                      <a:pt x="72" y="60"/>
                    </a:cubicBezTo>
                    <a:lnTo>
                      <a:pt x="12" y="60"/>
                    </a:lnTo>
                    <a:close/>
                    <a:moveTo>
                      <a:pt x="44" y="96"/>
                    </a:moveTo>
                    <a:cubicBezTo>
                      <a:pt x="40" y="96"/>
                      <a:pt x="36" y="92"/>
                      <a:pt x="36" y="88"/>
                    </a:cubicBezTo>
                    <a:cubicBezTo>
                      <a:pt x="36" y="84"/>
                      <a:pt x="40" y="80"/>
                      <a:pt x="44" y="80"/>
                    </a:cubicBezTo>
                    <a:cubicBezTo>
                      <a:pt x="48" y="80"/>
                      <a:pt x="52" y="84"/>
                      <a:pt x="52" y="88"/>
                    </a:cubicBezTo>
                    <a:cubicBezTo>
                      <a:pt x="52" y="92"/>
                      <a:pt x="48" y="96"/>
                      <a:pt x="44" y="96"/>
                    </a:cubicBezTo>
                    <a:close/>
                    <a:moveTo>
                      <a:pt x="96" y="96"/>
                    </a:moveTo>
                    <a:cubicBezTo>
                      <a:pt x="92" y="96"/>
                      <a:pt x="88" y="92"/>
                      <a:pt x="88" y="88"/>
                    </a:cubicBezTo>
                    <a:cubicBezTo>
                      <a:pt x="88" y="84"/>
                      <a:pt x="92" y="80"/>
                      <a:pt x="96" y="80"/>
                    </a:cubicBezTo>
                    <a:cubicBezTo>
                      <a:pt x="100" y="80"/>
                      <a:pt x="104" y="84"/>
                      <a:pt x="104" y="88"/>
                    </a:cubicBezTo>
                    <a:cubicBezTo>
                      <a:pt x="104" y="92"/>
                      <a:pt x="100" y="96"/>
                      <a:pt x="96" y="96"/>
                    </a:cubicBezTo>
                    <a:close/>
                    <a:moveTo>
                      <a:pt x="120" y="80"/>
                    </a:moveTo>
                    <a:cubicBezTo>
                      <a:pt x="120" y="82"/>
                      <a:pt x="118" y="84"/>
                      <a:pt x="116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0" y="77"/>
                      <a:pt x="103" y="72"/>
                      <a:pt x="96" y="72"/>
                    </a:cubicBezTo>
                    <a:cubicBezTo>
                      <a:pt x="89" y="72"/>
                      <a:pt x="82" y="77"/>
                      <a:pt x="81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8" y="77"/>
                      <a:pt x="51" y="72"/>
                      <a:pt x="44" y="72"/>
                    </a:cubicBezTo>
                    <a:cubicBezTo>
                      <a:pt x="37" y="72"/>
                      <a:pt x="30" y="77"/>
                      <a:pt x="29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2" y="84"/>
                      <a:pt x="20" y="82"/>
                      <a:pt x="20" y="80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9" y="68"/>
                      <a:pt x="84" y="63"/>
                      <a:pt x="84" y="56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1" y="28"/>
                      <a:pt x="103" y="29"/>
                      <a:pt x="103" y="30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20" y="54"/>
                      <a:pt x="120" y="55"/>
                      <a:pt x="120" y="56"/>
                    </a:cubicBezTo>
                    <a:lnTo>
                      <a:pt x="12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3" tIns="36162" rIns="72323" bIns="3616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5246193" y="2081479"/>
              <a:ext cx="1440821" cy="5474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855197" y="2685705"/>
              <a:ext cx="1489731" cy="5474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246193" y="4689461"/>
              <a:ext cx="1440821" cy="5474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922079" y="4002269"/>
              <a:ext cx="1422849" cy="5474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325228" y="3325939"/>
              <a:ext cx="1662968" cy="4073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5" name="Content Placeholder 2"/>
          <p:cNvSpPr txBox="1">
            <a:spLocks/>
          </p:cNvSpPr>
          <p:nvPr/>
        </p:nvSpPr>
        <p:spPr>
          <a:xfrm>
            <a:off x="7221539" y="1890048"/>
            <a:ext cx="3688927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Content Placeholder 2"/>
          <p:cNvSpPr txBox="1">
            <a:spLocks/>
          </p:cNvSpPr>
          <p:nvPr/>
        </p:nvSpPr>
        <p:spPr>
          <a:xfrm>
            <a:off x="7221538" y="2677668"/>
            <a:ext cx="3688929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7221539" y="3465288"/>
            <a:ext cx="3688927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7221538" y="4252908"/>
            <a:ext cx="3688929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7221539" y="5040528"/>
            <a:ext cx="3688927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8"/>
          <p:cNvSpPr txBox="1"/>
          <p:nvPr/>
        </p:nvSpPr>
        <p:spPr>
          <a:xfrm>
            <a:off x="1100783" y="200868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265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>
            <a:spLocks noChangeAspect="1"/>
          </p:cNvSpPr>
          <p:nvPr/>
        </p:nvSpPr>
        <p:spPr>
          <a:xfrm>
            <a:off x="5794845" y="3422115"/>
            <a:ext cx="591001" cy="591002"/>
          </a:xfrm>
          <a:prstGeom prst="roundRect">
            <a:avLst/>
          </a:prstGeom>
          <a:solidFill>
            <a:srgbClr val="417397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ounded Rectangle 11"/>
          <p:cNvSpPr>
            <a:spLocks noChangeAspect="1"/>
          </p:cNvSpPr>
          <p:nvPr/>
        </p:nvSpPr>
        <p:spPr>
          <a:xfrm>
            <a:off x="5793170" y="4175517"/>
            <a:ext cx="592675" cy="592675"/>
          </a:xfrm>
          <a:prstGeom prst="roundRect">
            <a:avLst/>
          </a:prstGeom>
          <a:solidFill>
            <a:srgbClr val="77BBD8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ounded Rectangle 14"/>
          <p:cNvSpPr>
            <a:spLocks noChangeAspect="1"/>
          </p:cNvSpPr>
          <p:nvPr/>
        </p:nvSpPr>
        <p:spPr>
          <a:xfrm>
            <a:off x="5806564" y="2662018"/>
            <a:ext cx="592675" cy="592675"/>
          </a:xfrm>
          <a:prstGeom prst="roundRect">
            <a:avLst/>
          </a:prstGeom>
          <a:solidFill>
            <a:srgbClr val="77BBD8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ounded Rectangle 16"/>
          <p:cNvSpPr>
            <a:spLocks noChangeAspect="1"/>
          </p:cNvSpPr>
          <p:nvPr/>
        </p:nvSpPr>
        <p:spPr>
          <a:xfrm>
            <a:off x="9242073" y="3425463"/>
            <a:ext cx="592675" cy="591002"/>
          </a:xfrm>
          <a:prstGeom prst="roundRect">
            <a:avLst/>
          </a:prstGeom>
          <a:solidFill>
            <a:srgbClr val="417397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>
            <a:spLocks noChangeAspect="1"/>
          </p:cNvSpPr>
          <p:nvPr/>
        </p:nvSpPr>
        <p:spPr>
          <a:xfrm>
            <a:off x="9240399" y="4178865"/>
            <a:ext cx="592675" cy="592675"/>
          </a:xfrm>
          <a:prstGeom prst="roundRect">
            <a:avLst/>
          </a:prstGeom>
          <a:solidFill>
            <a:srgbClr val="77BBD8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ounded Rectangle 23"/>
          <p:cNvSpPr>
            <a:spLocks noChangeAspect="1"/>
          </p:cNvSpPr>
          <p:nvPr/>
        </p:nvSpPr>
        <p:spPr>
          <a:xfrm>
            <a:off x="9253793" y="2665366"/>
            <a:ext cx="592675" cy="592675"/>
          </a:xfrm>
          <a:prstGeom prst="roundRect">
            <a:avLst/>
          </a:prstGeom>
          <a:solidFill>
            <a:srgbClr val="77BBD8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6466208" y="2646645"/>
            <a:ext cx="2123407" cy="2236563"/>
            <a:chOff x="7045224" y="2078155"/>
            <a:chExt cx="4137667" cy="2121840"/>
          </a:xfrm>
        </p:grpSpPr>
        <p:sp>
          <p:nvSpPr>
            <p:cNvPr id="33816" name="TextBox 26"/>
            <p:cNvSpPr txBox="1">
              <a:spLocks noChangeArrowheads="1"/>
            </p:cNvSpPr>
            <p:nvPr/>
          </p:nvSpPr>
          <p:spPr bwMode="auto">
            <a:xfrm>
              <a:off x="7045224" y="2078155"/>
              <a:ext cx="4137667" cy="66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7" name="TextBox 27"/>
            <p:cNvSpPr txBox="1">
              <a:spLocks noChangeArrowheads="1"/>
            </p:cNvSpPr>
            <p:nvPr/>
          </p:nvSpPr>
          <p:spPr bwMode="auto">
            <a:xfrm>
              <a:off x="7045224" y="3534259"/>
              <a:ext cx="4137667" cy="66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8" name="TextBox 29"/>
            <p:cNvSpPr txBox="1">
              <a:spLocks noChangeArrowheads="1"/>
            </p:cNvSpPr>
            <p:nvPr/>
          </p:nvSpPr>
          <p:spPr bwMode="auto">
            <a:xfrm>
              <a:off x="7045224" y="2827643"/>
              <a:ext cx="4137667" cy="66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0"/>
          <p:cNvGrpSpPr>
            <a:grpSpLocks/>
          </p:cNvGrpSpPr>
          <p:nvPr/>
        </p:nvGrpSpPr>
        <p:grpSpPr bwMode="auto">
          <a:xfrm>
            <a:off x="9903391" y="2653341"/>
            <a:ext cx="2142559" cy="2236662"/>
            <a:chOff x="7045224" y="2078155"/>
            <a:chExt cx="4137667" cy="2121798"/>
          </a:xfrm>
        </p:grpSpPr>
        <p:sp>
          <p:nvSpPr>
            <p:cNvPr id="33813" name="TextBox 31"/>
            <p:cNvSpPr txBox="1">
              <a:spLocks noChangeArrowheads="1"/>
            </p:cNvSpPr>
            <p:nvPr/>
          </p:nvSpPr>
          <p:spPr bwMode="auto">
            <a:xfrm>
              <a:off x="7045224" y="2078155"/>
              <a:ext cx="4137667" cy="665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4" name="TextBox 32"/>
            <p:cNvSpPr txBox="1">
              <a:spLocks noChangeArrowheads="1"/>
            </p:cNvSpPr>
            <p:nvPr/>
          </p:nvSpPr>
          <p:spPr bwMode="auto">
            <a:xfrm>
              <a:off x="7045224" y="3534259"/>
              <a:ext cx="4137667" cy="665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5" name="TextBox 34"/>
            <p:cNvSpPr txBox="1">
              <a:spLocks noChangeArrowheads="1"/>
            </p:cNvSpPr>
            <p:nvPr/>
          </p:nvSpPr>
          <p:spPr bwMode="auto">
            <a:xfrm>
              <a:off x="7045224" y="2827643"/>
              <a:ext cx="4137667" cy="665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728641" y="2134637"/>
            <a:ext cx="4880364" cy="3986328"/>
            <a:chOff x="3785121" y="1812417"/>
            <a:chExt cx="4627889" cy="3779783"/>
          </a:xfrm>
        </p:grpSpPr>
        <p:pic>
          <p:nvPicPr>
            <p:cNvPr id="33811" name="Picture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5121" y="1812417"/>
              <a:ext cx="4627889" cy="3779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4121695" y="1998151"/>
              <a:ext cx="3959505" cy="2484403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1100783" y="200868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460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  <p:bldP spid="17" grpId="0" animBg="1"/>
      <p:bldP spid="18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3557" y="2354201"/>
            <a:ext cx="1061322" cy="1061322"/>
            <a:chOff x="362669" y="3620029"/>
            <a:chExt cx="1061322" cy="1061322"/>
          </a:xfrm>
        </p:grpSpPr>
        <p:sp>
          <p:nvSpPr>
            <p:cNvPr id="14" name="椭圆 13"/>
            <p:cNvSpPr/>
            <p:nvPr/>
          </p:nvSpPr>
          <p:spPr>
            <a:xfrm>
              <a:off x="362669" y="3620029"/>
              <a:ext cx="1061322" cy="1061322"/>
            </a:xfrm>
            <a:prstGeom prst="ellipse">
              <a:avLst/>
            </a:prstGeom>
            <a:noFill/>
            <a:ln w="19050">
              <a:solidFill>
                <a:srgbClr val="77BB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83718" y="3741563"/>
              <a:ext cx="819223" cy="818254"/>
              <a:chOff x="4602162" y="361950"/>
              <a:chExt cx="1343026" cy="1341438"/>
            </a:xfrm>
          </p:grpSpPr>
          <p:sp>
            <p:nvSpPr>
              <p:cNvPr id="17" name="Freeform 23"/>
              <p:cNvSpPr>
                <a:spLocks noEditPoints="1"/>
              </p:cNvSpPr>
              <p:nvPr/>
            </p:nvSpPr>
            <p:spPr bwMode="auto">
              <a:xfrm>
                <a:off x="4602162" y="361950"/>
                <a:ext cx="1343026" cy="1341438"/>
              </a:xfrm>
              <a:custGeom>
                <a:avLst/>
                <a:gdLst>
                  <a:gd name="T0" fmla="*/ 0 w 355"/>
                  <a:gd name="T1" fmla="*/ 178 h 355"/>
                  <a:gd name="T2" fmla="*/ 355 w 355"/>
                  <a:gd name="T3" fmla="*/ 178 h 355"/>
                  <a:gd name="T4" fmla="*/ 177 w 355"/>
                  <a:gd name="T5" fmla="*/ 331 h 355"/>
                  <a:gd name="T6" fmla="*/ 24 w 355"/>
                  <a:gd name="T7" fmla="*/ 175 h 355"/>
                  <a:gd name="T8" fmla="*/ 58 w 355"/>
                  <a:gd name="T9" fmla="*/ 192 h 355"/>
                  <a:gd name="T10" fmla="*/ 71 w 355"/>
                  <a:gd name="T11" fmla="*/ 232 h 355"/>
                  <a:gd name="T12" fmla="*/ 95 w 355"/>
                  <a:gd name="T13" fmla="*/ 243 h 355"/>
                  <a:gd name="T14" fmla="*/ 112 w 355"/>
                  <a:gd name="T15" fmla="*/ 315 h 355"/>
                  <a:gd name="T16" fmla="*/ 118 w 355"/>
                  <a:gd name="T17" fmla="*/ 305 h 355"/>
                  <a:gd name="T18" fmla="*/ 146 w 355"/>
                  <a:gd name="T19" fmla="*/ 265 h 355"/>
                  <a:gd name="T20" fmla="*/ 162 w 355"/>
                  <a:gd name="T21" fmla="*/ 222 h 355"/>
                  <a:gd name="T22" fmla="*/ 112 w 355"/>
                  <a:gd name="T23" fmla="*/ 189 h 355"/>
                  <a:gd name="T24" fmla="*/ 66 w 355"/>
                  <a:gd name="T25" fmla="*/ 165 h 355"/>
                  <a:gd name="T26" fmla="*/ 102 w 355"/>
                  <a:gd name="T27" fmla="*/ 154 h 355"/>
                  <a:gd name="T28" fmla="*/ 138 w 355"/>
                  <a:gd name="T29" fmla="*/ 140 h 355"/>
                  <a:gd name="T30" fmla="*/ 119 w 355"/>
                  <a:gd name="T31" fmla="*/ 97 h 355"/>
                  <a:gd name="T32" fmla="*/ 95 w 355"/>
                  <a:gd name="T33" fmla="*/ 109 h 355"/>
                  <a:gd name="T34" fmla="*/ 70 w 355"/>
                  <a:gd name="T35" fmla="*/ 93 h 355"/>
                  <a:gd name="T36" fmla="*/ 85 w 355"/>
                  <a:gd name="T37" fmla="*/ 68 h 355"/>
                  <a:gd name="T38" fmla="*/ 177 w 355"/>
                  <a:gd name="T39" fmla="*/ 25 h 355"/>
                  <a:gd name="T40" fmla="*/ 244 w 355"/>
                  <a:gd name="T41" fmla="*/ 63 h 355"/>
                  <a:gd name="T42" fmla="*/ 236 w 355"/>
                  <a:gd name="T43" fmla="*/ 104 h 355"/>
                  <a:gd name="T44" fmla="*/ 220 w 355"/>
                  <a:gd name="T45" fmla="*/ 110 h 355"/>
                  <a:gd name="T46" fmla="*/ 223 w 355"/>
                  <a:gd name="T47" fmla="*/ 104 h 355"/>
                  <a:gd name="T48" fmla="*/ 215 w 355"/>
                  <a:gd name="T49" fmla="*/ 96 h 355"/>
                  <a:gd name="T50" fmla="*/ 213 w 355"/>
                  <a:gd name="T51" fmla="*/ 94 h 355"/>
                  <a:gd name="T52" fmla="*/ 215 w 355"/>
                  <a:gd name="T53" fmla="*/ 126 h 355"/>
                  <a:gd name="T54" fmla="*/ 192 w 355"/>
                  <a:gd name="T55" fmla="*/ 155 h 355"/>
                  <a:gd name="T56" fmla="*/ 219 w 355"/>
                  <a:gd name="T57" fmla="*/ 138 h 355"/>
                  <a:gd name="T58" fmla="*/ 239 w 355"/>
                  <a:gd name="T59" fmla="*/ 150 h 355"/>
                  <a:gd name="T60" fmla="*/ 261 w 355"/>
                  <a:gd name="T61" fmla="*/ 160 h 355"/>
                  <a:gd name="T62" fmla="*/ 262 w 355"/>
                  <a:gd name="T63" fmla="*/ 159 h 355"/>
                  <a:gd name="T64" fmla="*/ 320 w 355"/>
                  <a:gd name="T65" fmla="*/ 175 h 355"/>
                  <a:gd name="T66" fmla="*/ 330 w 355"/>
                  <a:gd name="T67" fmla="*/ 17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5" h="355">
                    <a:moveTo>
                      <a:pt x="177" y="0"/>
                    </a:moveTo>
                    <a:cubicBezTo>
                      <a:pt x="79" y="0"/>
                      <a:pt x="0" y="80"/>
                      <a:pt x="0" y="178"/>
                    </a:cubicBezTo>
                    <a:cubicBezTo>
                      <a:pt x="0" y="275"/>
                      <a:pt x="79" y="355"/>
                      <a:pt x="177" y="355"/>
                    </a:cubicBezTo>
                    <a:cubicBezTo>
                      <a:pt x="275" y="355"/>
                      <a:pt x="355" y="275"/>
                      <a:pt x="355" y="178"/>
                    </a:cubicBezTo>
                    <a:cubicBezTo>
                      <a:pt x="355" y="80"/>
                      <a:pt x="275" y="0"/>
                      <a:pt x="177" y="0"/>
                    </a:cubicBezTo>
                    <a:close/>
                    <a:moveTo>
                      <a:pt x="177" y="331"/>
                    </a:moveTo>
                    <a:cubicBezTo>
                      <a:pt x="93" y="331"/>
                      <a:pt x="24" y="262"/>
                      <a:pt x="24" y="178"/>
                    </a:cubicBezTo>
                    <a:cubicBezTo>
                      <a:pt x="24" y="177"/>
                      <a:pt x="24" y="176"/>
                      <a:pt x="24" y="175"/>
                    </a:cubicBezTo>
                    <a:cubicBezTo>
                      <a:pt x="46" y="192"/>
                      <a:pt x="46" y="192"/>
                      <a:pt x="46" y="192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71" y="205"/>
                      <a:pt x="71" y="205"/>
                      <a:pt x="71" y="205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82" y="243"/>
                      <a:pt x="82" y="243"/>
                      <a:pt x="82" y="243"/>
                    </a:cubicBezTo>
                    <a:cubicBezTo>
                      <a:pt x="95" y="243"/>
                      <a:pt x="95" y="243"/>
                      <a:pt x="95" y="243"/>
                    </a:cubicBezTo>
                    <a:cubicBezTo>
                      <a:pt x="95" y="298"/>
                      <a:pt x="95" y="298"/>
                      <a:pt x="95" y="298"/>
                    </a:cubicBezTo>
                    <a:cubicBezTo>
                      <a:pt x="112" y="315"/>
                      <a:pt x="112" y="315"/>
                      <a:pt x="112" y="315"/>
                    </a:cubicBezTo>
                    <a:cubicBezTo>
                      <a:pt x="118" y="315"/>
                      <a:pt x="118" y="315"/>
                      <a:pt x="118" y="31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46" y="276"/>
                      <a:pt x="146" y="276"/>
                      <a:pt x="146" y="276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62" y="249"/>
                      <a:pt x="162" y="249"/>
                      <a:pt x="162" y="249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102" y="165"/>
                      <a:pt x="102" y="165"/>
                      <a:pt x="102" y="16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98" y="41"/>
                      <a:pt x="136" y="25"/>
                      <a:pt x="177" y="25"/>
                    </a:cubicBezTo>
                    <a:cubicBezTo>
                      <a:pt x="216" y="25"/>
                      <a:pt x="251" y="39"/>
                      <a:pt x="278" y="63"/>
                    </a:cubicBezTo>
                    <a:cubicBezTo>
                      <a:pt x="244" y="63"/>
                      <a:pt x="244" y="63"/>
                      <a:pt x="244" y="63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5" y="115"/>
                      <a:pt x="225" y="115"/>
                      <a:pt x="225" y="115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3" y="94"/>
                      <a:pt x="213" y="94"/>
                      <a:pt x="213" y="94"/>
                    </a:cubicBezTo>
                    <a:cubicBezTo>
                      <a:pt x="198" y="109"/>
                      <a:pt x="198" y="109"/>
                      <a:pt x="198" y="109"/>
                    </a:cubicBezTo>
                    <a:cubicBezTo>
                      <a:pt x="215" y="126"/>
                      <a:pt x="215" y="126"/>
                      <a:pt x="215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55"/>
                      <a:pt x="192" y="155"/>
                      <a:pt x="192" y="155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19" y="138"/>
                      <a:pt x="219" y="138"/>
                      <a:pt x="219" y="138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39" y="150"/>
                      <a:pt x="239" y="150"/>
                      <a:pt x="239" y="150"/>
                    </a:cubicBezTo>
                    <a:cubicBezTo>
                      <a:pt x="239" y="160"/>
                      <a:pt x="239" y="160"/>
                      <a:pt x="239" y="160"/>
                    </a:cubicBezTo>
                    <a:cubicBezTo>
                      <a:pt x="261" y="160"/>
                      <a:pt x="261" y="160"/>
                      <a:pt x="261" y="160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98" y="196"/>
                      <a:pt x="298" y="196"/>
                      <a:pt x="298" y="196"/>
                    </a:cubicBezTo>
                    <a:cubicBezTo>
                      <a:pt x="320" y="175"/>
                      <a:pt x="320" y="175"/>
                      <a:pt x="320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ubicBezTo>
                      <a:pt x="330" y="176"/>
                      <a:pt x="330" y="177"/>
                      <a:pt x="330" y="178"/>
                    </a:cubicBezTo>
                    <a:cubicBezTo>
                      <a:pt x="330" y="262"/>
                      <a:pt x="262" y="331"/>
                      <a:pt x="177" y="331"/>
                    </a:cubicBezTo>
                    <a:close/>
                  </a:path>
                </a:pathLst>
              </a:custGeom>
              <a:solidFill>
                <a:srgbClr val="417397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5056188" y="512763"/>
                <a:ext cx="234950" cy="257175"/>
              </a:xfrm>
              <a:custGeom>
                <a:avLst/>
                <a:gdLst>
                  <a:gd name="T0" fmla="*/ 148 w 148"/>
                  <a:gd name="T1" fmla="*/ 0 h 162"/>
                  <a:gd name="T2" fmla="*/ 0 w 148"/>
                  <a:gd name="T3" fmla="*/ 0 h 162"/>
                  <a:gd name="T4" fmla="*/ 0 w 148"/>
                  <a:gd name="T5" fmla="*/ 100 h 162"/>
                  <a:gd name="T6" fmla="*/ 62 w 148"/>
                  <a:gd name="T7" fmla="*/ 162 h 162"/>
                  <a:gd name="T8" fmla="*/ 88 w 148"/>
                  <a:gd name="T9" fmla="*/ 162 h 162"/>
                  <a:gd name="T10" fmla="*/ 88 w 148"/>
                  <a:gd name="T11" fmla="*/ 119 h 162"/>
                  <a:gd name="T12" fmla="*/ 148 w 148"/>
                  <a:gd name="T13" fmla="*/ 59 h 162"/>
                  <a:gd name="T14" fmla="*/ 148 w 148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62">
                    <a:moveTo>
                      <a:pt x="148" y="0"/>
                    </a:moveTo>
                    <a:lnTo>
                      <a:pt x="0" y="0"/>
                    </a:lnTo>
                    <a:lnTo>
                      <a:pt x="0" y="100"/>
                    </a:lnTo>
                    <a:lnTo>
                      <a:pt x="62" y="162"/>
                    </a:lnTo>
                    <a:lnTo>
                      <a:pt x="88" y="162"/>
                    </a:lnTo>
                    <a:lnTo>
                      <a:pt x="88" y="119"/>
                    </a:lnTo>
                    <a:lnTo>
                      <a:pt x="148" y="59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rgbClr val="77BBD8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5272088" y="985838"/>
                <a:ext cx="457200" cy="476250"/>
              </a:xfrm>
              <a:custGeom>
                <a:avLst/>
                <a:gdLst>
                  <a:gd name="T0" fmla="*/ 245 w 288"/>
                  <a:gd name="T1" fmla="*/ 97 h 300"/>
                  <a:gd name="T2" fmla="*/ 145 w 288"/>
                  <a:gd name="T3" fmla="*/ 0 h 300"/>
                  <a:gd name="T4" fmla="*/ 145 w 288"/>
                  <a:gd name="T5" fmla="*/ 0 h 300"/>
                  <a:gd name="T6" fmla="*/ 33 w 288"/>
                  <a:gd name="T7" fmla="*/ 0 h 300"/>
                  <a:gd name="T8" fmla="*/ 0 w 288"/>
                  <a:gd name="T9" fmla="*/ 33 h 300"/>
                  <a:gd name="T10" fmla="*/ 0 w 288"/>
                  <a:gd name="T11" fmla="*/ 104 h 300"/>
                  <a:gd name="T12" fmla="*/ 48 w 288"/>
                  <a:gd name="T13" fmla="*/ 152 h 300"/>
                  <a:gd name="T14" fmla="*/ 133 w 288"/>
                  <a:gd name="T15" fmla="*/ 152 h 300"/>
                  <a:gd name="T16" fmla="*/ 133 w 288"/>
                  <a:gd name="T17" fmla="*/ 235 h 300"/>
                  <a:gd name="T18" fmla="*/ 200 w 288"/>
                  <a:gd name="T19" fmla="*/ 300 h 300"/>
                  <a:gd name="T20" fmla="*/ 214 w 288"/>
                  <a:gd name="T21" fmla="*/ 300 h 300"/>
                  <a:gd name="T22" fmla="*/ 214 w 288"/>
                  <a:gd name="T23" fmla="*/ 219 h 300"/>
                  <a:gd name="T24" fmla="*/ 248 w 288"/>
                  <a:gd name="T25" fmla="*/ 188 h 300"/>
                  <a:gd name="T26" fmla="*/ 248 w 288"/>
                  <a:gd name="T27" fmla="*/ 131 h 300"/>
                  <a:gd name="T28" fmla="*/ 264 w 288"/>
                  <a:gd name="T29" fmla="*/ 131 h 300"/>
                  <a:gd name="T30" fmla="*/ 288 w 288"/>
                  <a:gd name="T31" fmla="*/ 107 h 300"/>
                  <a:gd name="T32" fmla="*/ 279 w 288"/>
                  <a:gd name="T33" fmla="*/ 97 h 300"/>
                  <a:gd name="T34" fmla="*/ 245 w 288"/>
                  <a:gd name="T35" fmla="*/ 9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300">
                    <a:moveTo>
                      <a:pt x="245" y="97"/>
                    </a:moveTo>
                    <a:lnTo>
                      <a:pt x="145" y="0"/>
                    </a:lnTo>
                    <a:lnTo>
                      <a:pt x="145" y="0"/>
                    </a:lnTo>
                    <a:lnTo>
                      <a:pt x="33" y="0"/>
                    </a:lnTo>
                    <a:lnTo>
                      <a:pt x="0" y="33"/>
                    </a:lnTo>
                    <a:lnTo>
                      <a:pt x="0" y="104"/>
                    </a:lnTo>
                    <a:lnTo>
                      <a:pt x="48" y="152"/>
                    </a:lnTo>
                    <a:lnTo>
                      <a:pt x="133" y="152"/>
                    </a:lnTo>
                    <a:lnTo>
                      <a:pt x="133" y="235"/>
                    </a:lnTo>
                    <a:lnTo>
                      <a:pt x="200" y="300"/>
                    </a:lnTo>
                    <a:lnTo>
                      <a:pt x="214" y="300"/>
                    </a:lnTo>
                    <a:lnTo>
                      <a:pt x="214" y="219"/>
                    </a:lnTo>
                    <a:lnTo>
                      <a:pt x="248" y="188"/>
                    </a:lnTo>
                    <a:lnTo>
                      <a:pt x="248" y="131"/>
                    </a:lnTo>
                    <a:lnTo>
                      <a:pt x="264" y="131"/>
                    </a:lnTo>
                    <a:lnTo>
                      <a:pt x="288" y="107"/>
                    </a:lnTo>
                    <a:lnTo>
                      <a:pt x="279" y="97"/>
                    </a:lnTo>
                    <a:lnTo>
                      <a:pt x="245" y="97"/>
                    </a:lnTo>
                    <a:close/>
                  </a:path>
                </a:pathLst>
              </a:custGeom>
              <a:solidFill>
                <a:srgbClr val="77BBD8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5646738" y="1341438"/>
                <a:ext cx="44450" cy="101600"/>
              </a:xfrm>
              <a:custGeom>
                <a:avLst/>
                <a:gdLst>
                  <a:gd name="T0" fmla="*/ 0 w 28"/>
                  <a:gd name="T1" fmla="*/ 64 h 64"/>
                  <a:gd name="T2" fmla="*/ 28 w 28"/>
                  <a:gd name="T3" fmla="*/ 40 h 64"/>
                  <a:gd name="T4" fmla="*/ 28 w 28"/>
                  <a:gd name="T5" fmla="*/ 0 h 64"/>
                  <a:gd name="T6" fmla="*/ 0 w 28"/>
                  <a:gd name="T7" fmla="*/ 0 h 64"/>
                  <a:gd name="T8" fmla="*/ 0 w 2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4">
                    <a:moveTo>
                      <a:pt x="0" y="64"/>
                    </a:moveTo>
                    <a:lnTo>
                      <a:pt x="28" y="40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73963" y="4123951"/>
            <a:ext cx="1061322" cy="1061322"/>
            <a:chOff x="362669" y="5389779"/>
            <a:chExt cx="1061322" cy="1061322"/>
          </a:xfrm>
        </p:grpSpPr>
        <p:sp>
          <p:nvSpPr>
            <p:cNvPr id="15" name="椭圆 14"/>
            <p:cNvSpPr/>
            <p:nvPr/>
          </p:nvSpPr>
          <p:spPr>
            <a:xfrm>
              <a:off x="362669" y="5389779"/>
              <a:ext cx="1061322" cy="1061322"/>
            </a:xfrm>
            <a:prstGeom prst="ellipse">
              <a:avLst/>
            </a:prstGeom>
            <a:noFill/>
            <a:ln w="19050">
              <a:solidFill>
                <a:srgbClr val="77BB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60765" y="5583971"/>
              <a:ext cx="689373" cy="625287"/>
              <a:chOff x="3468688" y="460375"/>
              <a:chExt cx="631825" cy="573088"/>
            </a:xfrm>
            <a:solidFill>
              <a:srgbClr val="282828"/>
            </a:solidFill>
          </p:grpSpPr>
          <p:sp>
            <p:nvSpPr>
              <p:cNvPr id="31" name="Freeform 19"/>
              <p:cNvSpPr/>
              <p:nvPr/>
            </p:nvSpPr>
            <p:spPr bwMode="auto">
              <a:xfrm>
                <a:off x="3468688" y="460375"/>
                <a:ext cx="271463" cy="422275"/>
              </a:xfrm>
              <a:custGeom>
                <a:avLst/>
                <a:gdLst>
                  <a:gd name="T0" fmla="*/ 150 w 169"/>
                  <a:gd name="T1" fmla="*/ 150 h 263"/>
                  <a:gd name="T2" fmla="*/ 169 w 169"/>
                  <a:gd name="T3" fmla="*/ 0 h 263"/>
                  <a:gd name="T4" fmla="*/ 56 w 169"/>
                  <a:gd name="T5" fmla="*/ 103 h 263"/>
                  <a:gd name="T6" fmla="*/ 0 w 169"/>
                  <a:gd name="T7" fmla="*/ 263 h 263"/>
                  <a:gd name="T8" fmla="*/ 169 w 169"/>
                  <a:gd name="T9" fmla="*/ 263 h 263"/>
                  <a:gd name="T10" fmla="*/ 150 w 169"/>
                  <a:gd name="T11" fmla="*/ 15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9" h="263">
                    <a:moveTo>
                      <a:pt x="150" y="150"/>
                    </a:moveTo>
                    <a:cubicBezTo>
                      <a:pt x="150" y="66"/>
                      <a:pt x="169" y="0"/>
                      <a:pt x="169" y="0"/>
                    </a:cubicBezTo>
                    <a:cubicBezTo>
                      <a:pt x="169" y="0"/>
                      <a:pt x="113" y="10"/>
                      <a:pt x="56" y="103"/>
                    </a:cubicBezTo>
                    <a:cubicBezTo>
                      <a:pt x="0" y="197"/>
                      <a:pt x="0" y="263"/>
                      <a:pt x="0" y="263"/>
                    </a:cubicBezTo>
                    <a:cubicBezTo>
                      <a:pt x="169" y="263"/>
                      <a:pt x="169" y="263"/>
                      <a:pt x="169" y="263"/>
                    </a:cubicBezTo>
                    <a:cubicBezTo>
                      <a:pt x="169" y="263"/>
                      <a:pt x="150" y="235"/>
                      <a:pt x="150" y="150"/>
                    </a:cubicBezTo>
                    <a:close/>
                  </a:path>
                </a:pathLst>
              </a:custGeom>
              <a:solidFill>
                <a:srgbClr val="417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20"/>
              <p:cNvSpPr/>
              <p:nvPr/>
            </p:nvSpPr>
            <p:spPr bwMode="auto">
              <a:xfrm>
                <a:off x="3829050" y="611188"/>
                <a:ext cx="271463" cy="271463"/>
              </a:xfrm>
              <a:custGeom>
                <a:avLst/>
                <a:gdLst>
                  <a:gd name="T0" fmla="*/ 0 w 171"/>
                  <a:gd name="T1" fmla="*/ 0 h 171"/>
                  <a:gd name="T2" fmla="*/ 0 w 171"/>
                  <a:gd name="T3" fmla="*/ 171 h 171"/>
                  <a:gd name="T4" fmla="*/ 171 w 171"/>
                  <a:gd name="T5" fmla="*/ 171 h 171"/>
                  <a:gd name="T6" fmla="*/ 0 w 171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171">
                    <a:moveTo>
                      <a:pt x="0" y="0"/>
                    </a:moveTo>
                    <a:lnTo>
                      <a:pt x="0" y="171"/>
                    </a:lnTo>
                    <a:lnTo>
                      <a:pt x="171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17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21"/>
              <p:cNvSpPr/>
              <p:nvPr/>
            </p:nvSpPr>
            <p:spPr bwMode="auto">
              <a:xfrm>
                <a:off x="3468688" y="460375"/>
                <a:ext cx="631825" cy="573088"/>
              </a:xfrm>
              <a:custGeom>
                <a:avLst/>
                <a:gdLst>
                  <a:gd name="T0" fmla="*/ 207 w 394"/>
                  <a:gd name="T1" fmla="*/ 282 h 357"/>
                  <a:gd name="T2" fmla="*/ 207 w 394"/>
                  <a:gd name="T3" fmla="*/ 0 h 357"/>
                  <a:gd name="T4" fmla="*/ 188 w 394"/>
                  <a:gd name="T5" fmla="*/ 0 h 357"/>
                  <a:gd name="T6" fmla="*/ 188 w 394"/>
                  <a:gd name="T7" fmla="*/ 282 h 357"/>
                  <a:gd name="T8" fmla="*/ 2 w 394"/>
                  <a:gd name="T9" fmla="*/ 282 h 357"/>
                  <a:gd name="T10" fmla="*/ 0 w 394"/>
                  <a:gd name="T11" fmla="*/ 282 h 357"/>
                  <a:gd name="T12" fmla="*/ 75 w 394"/>
                  <a:gd name="T13" fmla="*/ 357 h 357"/>
                  <a:gd name="T14" fmla="*/ 319 w 394"/>
                  <a:gd name="T15" fmla="*/ 357 h 357"/>
                  <a:gd name="T16" fmla="*/ 394 w 394"/>
                  <a:gd name="T17" fmla="*/ 282 h 357"/>
                  <a:gd name="T18" fmla="*/ 392 w 394"/>
                  <a:gd name="T19" fmla="*/ 282 h 357"/>
                  <a:gd name="T20" fmla="*/ 207 w 394"/>
                  <a:gd name="T21" fmla="*/ 282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4" h="357">
                    <a:moveTo>
                      <a:pt x="207" y="282"/>
                    </a:moveTo>
                    <a:cubicBezTo>
                      <a:pt x="207" y="0"/>
                      <a:pt x="207" y="0"/>
                      <a:pt x="207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282"/>
                      <a:pt x="188" y="282"/>
                      <a:pt x="188" y="282"/>
                    </a:cubicBezTo>
                    <a:cubicBezTo>
                      <a:pt x="2" y="282"/>
                      <a:pt x="2" y="282"/>
                      <a:pt x="2" y="282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0" y="323"/>
                      <a:pt x="34" y="357"/>
                      <a:pt x="75" y="357"/>
                    </a:cubicBezTo>
                    <a:cubicBezTo>
                      <a:pt x="319" y="357"/>
                      <a:pt x="319" y="357"/>
                      <a:pt x="319" y="357"/>
                    </a:cubicBezTo>
                    <a:cubicBezTo>
                      <a:pt x="361" y="357"/>
                      <a:pt x="394" y="323"/>
                      <a:pt x="394" y="282"/>
                    </a:cubicBezTo>
                    <a:cubicBezTo>
                      <a:pt x="392" y="282"/>
                      <a:pt x="392" y="282"/>
                      <a:pt x="392" y="282"/>
                    </a:cubicBezTo>
                    <a:lnTo>
                      <a:pt x="207" y="282"/>
                    </a:lnTo>
                    <a:close/>
                  </a:path>
                </a:pathLst>
              </a:custGeom>
              <a:solidFill>
                <a:srgbClr val="77BB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6" name="TextBox 39"/>
          <p:cNvSpPr txBox="1"/>
          <p:nvPr/>
        </p:nvSpPr>
        <p:spPr>
          <a:xfrm>
            <a:off x="2154617" y="2388407"/>
            <a:ext cx="4274758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2154617" y="4158517"/>
            <a:ext cx="4274758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54617" y="1685014"/>
            <a:ext cx="228213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04348" y="1312863"/>
            <a:ext cx="4960780" cy="5183187"/>
            <a:chOff x="7195062" y="1168053"/>
            <a:chExt cx="4960780" cy="5446888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7" name="矩形 46"/>
            <p:cNvSpPr/>
            <p:nvPr/>
          </p:nvSpPr>
          <p:spPr>
            <a:xfrm>
              <a:off x="8915221" y="294253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95062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195062" y="49833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915221" y="11680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617273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0526559" y="4925296"/>
            <a:ext cx="1538569" cy="159500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39"/>
          <p:cNvSpPr txBox="1"/>
          <p:nvPr/>
        </p:nvSpPr>
        <p:spPr>
          <a:xfrm>
            <a:off x="10640859" y="5177284"/>
            <a:ext cx="1286077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1100783" y="200868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140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50" grpId="0" animBg="1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5709295" y="1744117"/>
            <a:ext cx="5428221" cy="4135095"/>
            <a:chOff x="5788722" y="1742391"/>
            <a:chExt cx="5147040" cy="3920900"/>
          </a:xfrm>
        </p:grpSpPr>
        <p:sp>
          <p:nvSpPr>
            <p:cNvPr id="11" name="等腰三角形 25"/>
            <p:cNvSpPr/>
            <p:nvPr/>
          </p:nvSpPr>
          <p:spPr>
            <a:xfrm flipV="1">
              <a:off x="7409641" y="4391638"/>
              <a:ext cx="1932259" cy="1271653"/>
            </a:xfrm>
            <a:prstGeom prst="triangle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矩形 14"/>
            <p:cNvSpPr/>
            <p:nvPr/>
          </p:nvSpPr>
          <p:spPr>
            <a:xfrm>
              <a:off x="7425230" y="4229395"/>
              <a:ext cx="1932259" cy="162241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rgbClr val="417397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矩形 15"/>
            <p:cNvSpPr/>
            <p:nvPr/>
          </p:nvSpPr>
          <p:spPr>
            <a:xfrm>
              <a:off x="6564258" y="3176577"/>
              <a:ext cx="3605487" cy="1103742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rgbClr val="77BBD8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矩形 17"/>
            <p:cNvSpPr/>
            <p:nvPr/>
          </p:nvSpPr>
          <p:spPr>
            <a:xfrm>
              <a:off x="5788722" y="1904632"/>
              <a:ext cx="5147040" cy="1103742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rgbClr val="417397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568010" y="3014336"/>
              <a:ext cx="3605487" cy="162241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rgbClr val="417397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14"/>
            <p:cNvSpPr/>
            <p:nvPr/>
          </p:nvSpPr>
          <p:spPr>
            <a:xfrm>
              <a:off x="5788722" y="1742391"/>
              <a:ext cx="5147040" cy="162241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550858" y="2151824"/>
              <a:ext cx="3704492" cy="2672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7214116" y="3350066"/>
              <a:ext cx="2377978" cy="40735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950535" y="4518585"/>
              <a:ext cx="905135" cy="9676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3" name="Straight Connector 32"/>
          <p:cNvCxnSpPr/>
          <p:nvPr/>
        </p:nvCxnSpPr>
        <p:spPr>
          <a:xfrm>
            <a:off x="4815812" y="2546747"/>
            <a:ext cx="104985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4815811" y="3868670"/>
            <a:ext cx="190990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4754344" y="5115830"/>
            <a:ext cx="277734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3860077" y="3470176"/>
            <a:ext cx="796987" cy="796987"/>
            <a:chOff x="4035292" y="3379040"/>
            <a:chExt cx="755703" cy="755703"/>
          </a:xfrm>
        </p:grpSpPr>
        <p:sp>
          <p:nvSpPr>
            <p:cNvPr id="55" name="Oval 54"/>
            <p:cNvSpPr/>
            <p:nvPr/>
          </p:nvSpPr>
          <p:spPr>
            <a:xfrm>
              <a:off x="4035292" y="3379040"/>
              <a:ext cx="755703" cy="755703"/>
            </a:xfrm>
            <a:prstGeom prst="ellipse">
              <a:avLst/>
            </a:prstGeom>
            <a:solidFill>
              <a:srgbClr val="77B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4217239" y="3566835"/>
              <a:ext cx="383755" cy="384412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58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3860077" y="4717337"/>
            <a:ext cx="796987" cy="796987"/>
            <a:chOff x="4035292" y="4561598"/>
            <a:chExt cx="755703" cy="755703"/>
          </a:xfrm>
        </p:grpSpPr>
        <p:sp>
          <p:nvSpPr>
            <p:cNvPr id="56" name="Oval 55"/>
            <p:cNvSpPr/>
            <p:nvPr/>
          </p:nvSpPr>
          <p:spPr>
            <a:xfrm>
              <a:off x="4035292" y="4561598"/>
              <a:ext cx="755703" cy="755703"/>
            </a:xfrm>
            <a:prstGeom prst="ellipse">
              <a:avLst/>
            </a:prstGeom>
            <a:solidFill>
              <a:srgbClr val="417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4290009" y="4747243"/>
              <a:ext cx="263709" cy="384412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68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9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3860077" y="2148254"/>
            <a:ext cx="796987" cy="796987"/>
            <a:chOff x="4035292" y="2125593"/>
            <a:chExt cx="755703" cy="755703"/>
          </a:xfrm>
        </p:grpSpPr>
        <p:sp>
          <p:nvSpPr>
            <p:cNvPr id="40" name="Oval 39"/>
            <p:cNvSpPr/>
            <p:nvPr/>
          </p:nvSpPr>
          <p:spPr>
            <a:xfrm>
              <a:off x="4035292" y="2125593"/>
              <a:ext cx="755703" cy="755703"/>
            </a:xfrm>
            <a:prstGeom prst="ellipse">
              <a:avLst/>
            </a:prstGeom>
            <a:solidFill>
              <a:srgbClr val="417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4221265" y="2311566"/>
              <a:ext cx="383755" cy="383755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71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just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1625412" y="2001625"/>
            <a:ext cx="2093702" cy="750315"/>
            <a:chOff x="195396" y="2043090"/>
            <a:chExt cx="3704492" cy="711448"/>
          </a:xfrm>
        </p:grpSpPr>
        <p:sp>
          <p:nvSpPr>
            <p:cNvPr id="75" name="TextBox 74"/>
            <p:cNvSpPr txBox="1"/>
            <p:nvPr/>
          </p:nvSpPr>
          <p:spPr>
            <a:xfrm>
              <a:off x="1647098" y="2043090"/>
              <a:ext cx="2223638" cy="22398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195396" y="2347187"/>
              <a:ext cx="3704492" cy="40735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640872" y="3293778"/>
            <a:ext cx="2110194" cy="750315"/>
            <a:chOff x="195396" y="2043090"/>
            <a:chExt cx="3733672" cy="711448"/>
          </a:xfrm>
        </p:grpSpPr>
        <p:sp>
          <p:nvSpPr>
            <p:cNvPr id="79" name="TextBox 78"/>
            <p:cNvSpPr txBox="1"/>
            <p:nvPr/>
          </p:nvSpPr>
          <p:spPr>
            <a:xfrm>
              <a:off x="1705430" y="2043090"/>
              <a:ext cx="2223638" cy="22398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195396" y="2347187"/>
              <a:ext cx="3704492" cy="40735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667577" y="4565969"/>
            <a:ext cx="2093702" cy="750315"/>
            <a:chOff x="195396" y="2043090"/>
            <a:chExt cx="3704492" cy="711448"/>
          </a:xfrm>
        </p:grpSpPr>
        <p:sp>
          <p:nvSpPr>
            <p:cNvPr id="82" name="TextBox 81"/>
            <p:cNvSpPr txBox="1"/>
            <p:nvPr/>
          </p:nvSpPr>
          <p:spPr>
            <a:xfrm>
              <a:off x="1664565" y="2043090"/>
              <a:ext cx="2223638" cy="22398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195396" y="2347187"/>
              <a:ext cx="3704492" cy="40735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8"/>
          <p:cNvSpPr txBox="1"/>
          <p:nvPr/>
        </p:nvSpPr>
        <p:spPr>
          <a:xfrm>
            <a:off x="1100783" y="200868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318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89615" y="1888133"/>
            <a:ext cx="2532062" cy="4302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89615" y="2954933"/>
            <a:ext cx="2532062" cy="4302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89615" y="4007446"/>
            <a:ext cx="2532062" cy="430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89615" y="5061546"/>
            <a:ext cx="2532062" cy="430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803615" y="1609375"/>
            <a:ext cx="4346894" cy="1933608"/>
            <a:chOff x="3031241" y="2222477"/>
            <a:chExt cx="4121726" cy="1833447"/>
          </a:xfrm>
        </p:grpSpPr>
        <p:grpSp>
          <p:nvGrpSpPr>
            <p:cNvPr id="15" name="Group 14"/>
            <p:cNvGrpSpPr/>
            <p:nvPr/>
          </p:nvGrpSpPr>
          <p:grpSpPr>
            <a:xfrm flipH="1">
              <a:off x="3031241" y="2222477"/>
              <a:ext cx="4121726" cy="1833447"/>
              <a:chOff x="3876268" y="1741695"/>
              <a:chExt cx="4404882" cy="1959402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3876268" y="1741695"/>
                <a:ext cx="4404882" cy="1959402"/>
                <a:chOff x="3237996" y="1785939"/>
                <a:chExt cx="4404882" cy="1959402"/>
              </a:xfrm>
            </p:grpSpPr>
            <p:sp>
              <p:nvSpPr>
                <p:cNvPr id="38" name="Rectangle 34"/>
                <p:cNvSpPr>
                  <a:spLocks noChangeArrowheads="1"/>
                </p:cNvSpPr>
                <p:nvPr/>
              </p:nvSpPr>
              <p:spPr bwMode="auto">
                <a:xfrm flipH="1">
                  <a:off x="3767775" y="1785939"/>
                  <a:ext cx="1639995" cy="1035295"/>
                </a:xfrm>
                <a:prstGeom prst="rect">
                  <a:avLst/>
                </a:prstGeom>
                <a:solidFill>
                  <a:srgbClr val="417397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589676"/>
                  <a:ext cx="1244287" cy="155665"/>
                </a:xfrm>
                <a:prstGeom prst="rect">
                  <a:avLst/>
                </a:prstGeom>
                <a:solidFill>
                  <a:srgbClr val="417397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42"/>
                <p:cNvSpPr>
                  <a:spLocks/>
                </p:cNvSpPr>
                <p:nvPr/>
              </p:nvSpPr>
              <p:spPr bwMode="auto">
                <a:xfrm flipH="1">
                  <a:off x="5407769" y="1785939"/>
                  <a:ext cx="990821" cy="1959402"/>
                </a:xfrm>
                <a:custGeom>
                  <a:avLst/>
                  <a:gdLst>
                    <a:gd name="T0" fmla="*/ 0 w 401"/>
                    <a:gd name="T1" fmla="*/ 730 h 793"/>
                    <a:gd name="T2" fmla="*/ 401 w 401"/>
                    <a:gd name="T3" fmla="*/ 0 h 793"/>
                    <a:gd name="T4" fmla="*/ 401 w 401"/>
                    <a:gd name="T5" fmla="*/ 419 h 793"/>
                    <a:gd name="T6" fmla="*/ 0 w 401"/>
                    <a:gd name="T7" fmla="*/ 793 h 793"/>
                    <a:gd name="T8" fmla="*/ 0 w 401"/>
                    <a:gd name="T9" fmla="*/ 730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3">
                      <a:moveTo>
                        <a:pt x="0" y="730"/>
                      </a:moveTo>
                      <a:lnTo>
                        <a:pt x="401" y="0"/>
                      </a:lnTo>
                      <a:lnTo>
                        <a:pt x="401" y="419"/>
                      </a:lnTo>
                      <a:lnTo>
                        <a:pt x="0" y="793"/>
                      </a:lnTo>
                      <a:lnTo>
                        <a:pt x="0" y="730"/>
                      </a:lnTo>
                      <a:close/>
                    </a:path>
                  </a:pathLst>
                </a:custGeom>
                <a:solidFill>
                  <a:srgbClr val="417397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3237996" y="1785939"/>
                  <a:ext cx="1035295" cy="1035295"/>
                </a:xfrm>
                <a:prstGeom prst="ellipse">
                  <a:avLst/>
                </a:prstGeom>
                <a:solidFill>
                  <a:srgbClr val="77BB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6" name="Oval 35"/>
              <p:cNvSpPr/>
              <p:nvPr/>
            </p:nvSpPr>
            <p:spPr>
              <a:xfrm>
                <a:off x="3989228" y="1851755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23B4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Shape 2102"/>
            <p:cNvSpPr/>
            <p:nvPr/>
          </p:nvSpPr>
          <p:spPr>
            <a:xfrm>
              <a:off x="6432083" y="2522136"/>
              <a:ext cx="473021" cy="378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rgbClr val="417397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803615" y="2674932"/>
            <a:ext cx="4346894" cy="1033861"/>
            <a:chOff x="3031241" y="3232838"/>
            <a:chExt cx="4121726" cy="980307"/>
          </a:xfrm>
        </p:grpSpPr>
        <p:grpSp>
          <p:nvGrpSpPr>
            <p:cNvPr id="14" name="Group 13"/>
            <p:cNvGrpSpPr/>
            <p:nvPr/>
          </p:nvGrpSpPr>
          <p:grpSpPr>
            <a:xfrm flipH="1">
              <a:off x="3031241" y="3232838"/>
              <a:ext cx="4121726" cy="980307"/>
              <a:chOff x="3876268" y="2821466"/>
              <a:chExt cx="4404882" cy="1047652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3876268" y="2821466"/>
                <a:ext cx="4404882" cy="1047652"/>
                <a:chOff x="3237996" y="2865710"/>
                <a:chExt cx="4404882" cy="1047652"/>
              </a:xfrm>
            </p:grpSpPr>
            <p:sp>
              <p:nvSpPr>
                <p:cNvPr id="48" name="Rectangle 35"/>
                <p:cNvSpPr>
                  <a:spLocks noChangeArrowheads="1"/>
                </p:cNvSpPr>
                <p:nvPr/>
              </p:nvSpPr>
              <p:spPr bwMode="auto">
                <a:xfrm flipH="1">
                  <a:off x="3767775" y="2865710"/>
                  <a:ext cx="1639995" cy="1032825"/>
                </a:xfrm>
                <a:prstGeom prst="rect">
                  <a:avLst/>
                </a:prstGeom>
                <a:solidFill>
                  <a:srgbClr val="77BBD8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Rectangle 39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757697"/>
                  <a:ext cx="1244287" cy="155665"/>
                </a:xfrm>
                <a:prstGeom prst="rect">
                  <a:avLst/>
                </a:prstGeom>
                <a:solidFill>
                  <a:srgbClr val="77BBD8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43"/>
                <p:cNvSpPr>
                  <a:spLocks/>
                </p:cNvSpPr>
                <p:nvPr/>
              </p:nvSpPr>
              <p:spPr bwMode="auto">
                <a:xfrm flipH="1">
                  <a:off x="5407769" y="2865710"/>
                  <a:ext cx="990821" cy="1047650"/>
                </a:xfrm>
                <a:custGeom>
                  <a:avLst/>
                  <a:gdLst>
                    <a:gd name="T0" fmla="*/ 0 w 401"/>
                    <a:gd name="T1" fmla="*/ 361 h 424"/>
                    <a:gd name="T2" fmla="*/ 401 w 401"/>
                    <a:gd name="T3" fmla="*/ 0 h 424"/>
                    <a:gd name="T4" fmla="*/ 401 w 401"/>
                    <a:gd name="T5" fmla="*/ 418 h 424"/>
                    <a:gd name="T6" fmla="*/ 0 w 401"/>
                    <a:gd name="T7" fmla="*/ 424 h 424"/>
                    <a:gd name="T8" fmla="*/ 0 w 401"/>
                    <a:gd name="T9" fmla="*/ 36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4">
                      <a:moveTo>
                        <a:pt x="0" y="361"/>
                      </a:moveTo>
                      <a:lnTo>
                        <a:pt x="401" y="0"/>
                      </a:lnTo>
                      <a:lnTo>
                        <a:pt x="401" y="418"/>
                      </a:lnTo>
                      <a:lnTo>
                        <a:pt x="0" y="424"/>
                      </a:lnTo>
                      <a:lnTo>
                        <a:pt x="0" y="361"/>
                      </a:lnTo>
                      <a:close/>
                    </a:path>
                  </a:pathLst>
                </a:custGeom>
                <a:solidFill>
                  <a:srgbClr val="77BBD8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3237996" y="2866143"/>
                  <a:ext cx="1035295" cy="1035295"/>
                </a:xfrm>
                <a:prstGeom prst="ellipse">
                  <a:avLst/>
                </a:prstGeom>
                <a:solidFill>
                  <a:srgbClr val="4173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4" name="Oval 43"/>
              <p:cNvSpPr/>
              <p:nvPr/>
            </p:nvSpPr>
            <p:spPr>
              <a:xfrm>
                <a:off x="3989228" y="2931239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FC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6529452" y="3525293"/>
              <a:ext cx="278281" cy="392275"/>
            </a:xfrm>
            <a:custGeom>
              <a:avLst/>
              <a:gdLst>
                <a:gd name="T0" fmla="*/ 274 w 281"/>
                <a:gd name="T1" fmla="*/ 106 h 396"/>
                <a:gd name="T2" fmla="*/ 94 w 281"/>
                <a:gd name="T3" fmla="*/ 13 h 396"/>
                <a:gd name="T4" fmla="*/ 7 w 281"/>
                <a:gd name="T5" fmla="*/ 47 h 396"/>
                <a:gd name="T6" fmla="*/ 1 w 281"/>
                <a:gd name="T7" fmla="*/ 68 h 396"/>
                <a:gd name="T8" fmla="*/ 3 w 281"/>
                <a:gd name="T9" fmla="*/ 278 h 396"/>
                <a:gd name="T10" fmla="*/ 14 w 281"/>
                <a:gd name="T11" fmla="*/ 291 h 396"/>
                <a:gd name="T12" fmla="*/ 179 w 281"/>
                <a:gd name="T13" fmla="*/ 394 h 396"/>
                <a:gd name="T14" fmla="*/ 187 w 281"/>
                <a:gd name="T15" fmla="*/ 396 h 396"/>
                <a:gd name="T16" fmla="*/ 193 w 281"/>
                <a:gd name="T17" fmla="*/ 395 h 396"/>
                <a:gd name="T18" fmla="*/ 201 w 281"/>
                <a:gd name="T19" fmla="*/ 384 h 396"/>
                <a:gd name="T20" fmla="*/ 201 w 281"/>
                <a:gd name="T21" fmla="*/ 164 h 396"/>
                <a:gd name="T22" fmla="*/ 194 w 281"/>
                <a:gd name="T23" fmla="*/ 152 h 396"/>
                <a:gd name="T24" fmla="*/ 30 w 281"/>
                <a:gd name="T25" fmla="*/ 61 h 396"/>
                <a:gd name="T26" fmla="*/ 53 w 281"/>
                <a:gd name="T27" fmla="*/ 43 h 396"/>
                <a:gd name="T28" fmla="*/ 80 w 281"/>
                <a:gd name="T29" fmla="*/ 39 h 396"/>
                <a:gd name="T30" fmla="*/ 242 w 281"/>
                <a:gd name="T31" fmla="*/ 126 h 396"/>
                <a:gd name="T32" fmla="*/ 246 w 281"/>
                <a:gd name="T33" fmla="*/ 133 h 396"/>
                <a:gd name="T34" fmla="*/ 246 w 281"/>
                <a:gd name="T35" fmla="*/ 342 h 396"/>
                <a:gd name="T36" fmla="*/ 265 w 281"/>
                <a:gd name="T37" fmla="*/ 356 h 396"/>
                <a:gd name="T38" fmla="*/ 281 w 281"/>
                <a:gd name="T39" fmla="*/ 342 h 396"/>
                <a:gd name="T40" fmla="*/ 281 w 281"/>
                <a:gd name="T41" fmla="*/ 117 h 396"/>
                <a:gd name="T42" fmla="*/ 274 w 281"/>
                <a:gd name="T43" fmla="*/ 1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396">
                  <a:moveTo>
                    <a:pt x="274" y="106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69" y="0"/>
                    <a:pt x="21" y="25"/>
                    <a:pt x="7" y="47"/>
                  </a:cubicBezTo>
                  <a:cubicBezTo>
                    <a:pt x="0" y="57"/>
                    <a:pt x="1" y="64"/>
                    <a:pt x="1" y="68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82"/>
                    <a:pt x="9" y="288"/>
                    <a:pt x="14" y="291"/>
                  </a:cubicBezTo>
                  <a:cubicBezTo>
                    <a:pt x="24" y="297"/>
                    <a:pt x="175" y="392"/>
                    <a:pt x="179" y="394"/>
                  </a:cubicBezTo>
                  <a:cubicBezTo>
                    <a:pt x="181" y="396"/>
                    <a:pt x="184" y="396"/>
                    <a:pt x="187" y="396"/>
                  </a:cubicBezTo>
                  <a:cubicBezTo>
                    <a:pt x="189" y="396"/>
                    <a:pt x="191" y="396"/>
                    <a:pt x="193" y="395"/>
                  </a:cubicBezTo>
                  <a:cubicBezTo>
                    <a:pt x="198" y="393"/>
                    <a:pt x="201" y="388"/>
                    <a:pt x="201" y="38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1" y="159"/>
                    <a:pt x="198" y="155"/>
                    <a:pt x="194" y="15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7"/>
                    <a:pt x="39" y="50"/>
                    <a:pt x="53" y="43"/>
                  </a:cubicBezTo>
                  <a:cubicBezTo>
                    <a:pt x="67" y="36"/>
                    <a:pt x="77" y="38"/>
                    <a:pt x="80" y="39"/>
                  </a:cubicBezTo>
                  <a:cubicBezTo>
                    <a:pt x="80" y="39"/>
                    <a:pt x="237" y="123"/>
                    <a:pt x="242" y="126"/>
                  </a:cubicBezTo>
                  <a:cubicBezTo>
                    <a:pt x="246" y="128"/>
                    <a:pt x="246" y="129"/>
                    <a:pt x="246" y="133"/>
                  </a:cubicBezTo>
                  <a:cubicBezTo>
                    <a:pt x="246" y="137"/>
                    <a:pt x="246" y="342"/>
                    <a:pt x="246" y="342"/>
                  </a:cubicBezTo>
                  <a:cubicBezTo>
                    <a:pt x="246" y="352"/>
                    <a:pt x="257" y="356"/>
                    <a:pt x="265" y="356"/>
                  </a:cubicBezTo>
                  <a:cubicBezTo>
                    <a:pt x="272" y="356"/>
                    <a:pt x="281" y="349"/>
                    <a:pt x="281" y="342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1" y="112"/>
                    <a:pt x="278" y="108"/>
                    <a:pt x="274" y="106"/>
                  </a:cubicBezTo>
                  <a:close/>
                </a:path>
              </a:pathLst>
            </a:custGeom>
            <a:solidFill>
              <a:srgbClr val="77BBD8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803615" y="3720983"/>
            <a:ext cx="4346894" cy="1039160"/>
            <a:chOff x="3031241" y="4224704"/>
            <a:chExt cx="4121726" cy="985332"/>
          </a:xfrm>
        </p:grpSpPr>
        <p:grpSp>
          <p:nvGrpSpPr>
            <p:cNvPr id="13" name="Group 12"/>
            <p:cNvGrpSpPr/>
            <p:nvPr/>
          </p:nvGrpSpPr>
          <p:grpSpPr>
            <a:xfrm flipH="1">
              <a:off x="3031241" y="4224704"/>
              <a:ext cx="4121726" cy="985332"/>
              <a:chOff x="3876268" y="3881472"/>
              <a:chExt cx="4404882" cy="1053023"/>
            </a:xfrm>
          </p:grpSpPr>
          <p:grpSp>
            <p:nvGrpSpPr>
              <p:cNvPr id="52" name="Group 51"/>
              <p:cNvGrpSpPr/>
              <p:nvPr/>
            </p:nvGrpSpPr>
            <p:grpSpPr>
              <a:xfrm>
                <a:off x="3876268" y="3881472"/>
                <a:ext cx="4404882" cy="1053023"/>
                <a:chOff x="3237996" y="3925716"/>
                <a:chExt cx="4404882" cy="1053023"/>
              </a:xfrm>
            </p:grpSpPr>
            <p:sp>
              <p:nvSpPr>
                <p:cNvPr id="56" name="Rectangle 36"/>
                <p:cNvSpPr>
                  <a:spLocks noChangeArrowheads="1"/>
                </p:cNvSpPr>
                <p:nvPr/>
              </p:nvSpPr>
              <p:spPr bwMode="auto">
                <a:xfrm flipH="1">
                  <a:off x="3767775" y="3943011"/>
                  <a:ext cx="1639995" cy="1035295"/>
                </a:xfrm>
                <a:prstGeom prst="rect">
                  <a:avLst/>
                </a:prstGeom>
                <a:solidFill>
                  <a:srgbClr val="417397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Rectangle 40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925716"/>
                  <a:ext cx="1244287" cy="160606"/>
                </a:xfrm>
                <a:prstGeom prst="rect">
                  <a:avLst/>
                </a:prstGeom>
                <a:solidFill>
                  <a:srgbClr val="417397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45"/>
                <p:cNvSpPr>
                  <a:spLocks/>
                </p:cNvSpPr>
                <p:nvPr/>
              </p:nvSpPr>
              <p:spPr bwMode="auto">
                <a:xfrm flipH="1">
                  <a:off x="5407769" y="3925716"/>
                  <a:ext cx="990821" cy="1052592"/>
                </a:xfrm>
                <a:custGeom>
                  <a:avLst/>
                  <a:gdLst>
                    <a:gd name="T0" fmla="*/ 401 w 401"/>
                    <a:gd name="T1" fmla="*/ 426 h 426"/>
                    <a:gd name="T2" fmla="*/ 0 w 401"/>
                    <a:gd name="T3" fmla="*/ 65 h 426"/>
                    <a:gd name="T4" fmla="*/ 0 w 401"/>
                    <a:gd name="T5" fmla="*/ 0 h 426"/>
                    <a:gd name="T6" fmla="*/ 401 w 401"/>
                    <a:gd name="T7" fmla="*/ 7 h 426"/>
                    <a:gd name="T8" fmla="*/ 401 w 401"/>
                    <a:gd name="T9" fmla="*/ 426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6">
                      <a:moveTo>
                        <a:pt x="401" y="426"/>
                      </a:moveTo>
                      <a:lnTo>
                        <a:pt x="0" y="65"/>
                      </a:lnTo>
                      <a:lnTo>
                        <a:pt x="0" y="0"/>
                      </a:lnTo>
                      <a:lnTo>
                        <a:pt x="401" y="7"/>
                      </a:lnTo>
                      <a:lnTo>
                        <a:pt x="401" y="426"/>
                      </a:lnTo>
                      <a:close/>
                    </a:path>
                  </a:pathLst>
                </a:custGeom>
                <a:solidFill>
                  <a:srgbClr val="417397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3237996" y="3943444"/>
                  <a:ext cx="1035295" cy="1035295"/>
                </a:xfrm>
                <a:prstGeom prst="ellipse">
                  <a:avLst/>
                </a:prstGeom>
                <a:solidFill>
                  <a:srgbClr val="77BBD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4" name="Oval 53"/>
              <p:cNvSpPr/>
              <p:nvPr/>
            </p:nvSpPr>
            <p:spPr>
              <a:xfrm>
                <a:off x="3989228" y="4009186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00BBD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6472235" y="4547297"/>
              <a:ext cx="432870" cy="339742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rgbClr val="417397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803615" y="3891666"/>
            <a:ext cx="4346894" cy="1928732"/>
            <a:chOff x="3031241" y="4386546"/>
            <a:chExt cx="4121726" cy="1828824"/>
          </a:xfrm>
        </p:grpSpPr>
        <p:grpSp>
          <p:nvGrpSpPr>
            <p:cNvPr id="12" name="Group 11"/>
            <p:cNvGrpSpPr/>
            <p:nvPr/>
          </p:nvGrpSpPr>
          <p:grpSpPr>
            <a:xfrm flipH="1">
              <a:off x="3031241" y="4386546"/>
              <a:ext cx="4121726" cy="1828824"/>
              <a:chOff x="3876268" y="4054432"/>
              <a:chExt cx="4404882" cy="1954461"/>
            </a:xfrm>
          </p:grpSpPr>
          <p:grpSp>
            <p:nvGrpSpPr>
              <p:cNvPr id="60" name="Group 59"/>
              <p:cNvGrpSpPr/>
              <p:nvPr/>
            </p:nvGrpSpPr>
            <p:grpSpPr>
              <a:xfrm>
                <a:off x="3876268" y="4054432"/>
                <a:ext cx="4404882" cy="1954461"/>
                <a:chOff x="3237996" y="4098676"/>
                <a:chExt cx="4404882" cy="1954461"/>
              </a:xfrm>
            </p:grpSpPr>
            <p:sp>
              <p:nvSpPr>
                <p:cNvPr id="62" name="Rectangle 37"/>
                <p:cNvSpPr>
                  <a:spLocks noChangeArrowheads="1"/>
                </p:cNvSpPr>
                <p:nvPr/>
              </p:nvSpPr>
              <p:spPr bwMode="auto">
                <a:xfrm flipH="1">
                  <a:off x="3767775" y="5017842"/>
                  <a:ext cx="1639995" cy="1035295"/>
                </a:xfrm>
                <a:prstGeom prst="rect">
                  <a:avLst/>
                </a:prstGeom>
                <a:solidFill>
                  <a:srgbClr val="77BBD8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Rectangle 41"/>
                <p:cNvSpPr>
                  <a:spLocks noChangeArrowheads="1"/>
                </p:cNvSpPr>
                <p:nvPr/>
              </p:nvSpPr>
              <p:spPr bwMode="auto">
                <a:xfrm flipH="1">
                  <a:off x="6398591" y="4098676"/>
                  <a:ext cx="1244287" cy="155665"/>
                </a:xfrm>
                <a:prstGeom prst="rect">
                  <a:avLst/>
                </a:prstGeom>
                <a:solidFill>
                  <a:srgbClr val="77BBD8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44"/>
                <p:cNvSpPr>
                  <a:spLocks/>
                </p:cNvSpPr>
                <p:nvPr/>
              </p:nvSpPr>
              <p:spPr bwMode="auto">
                <a:xfrm flipH="1">
                  <a:off x="5407769" y="4098676"/>
                  <a:ext cx="990821" cy="1954461"/>
                </a:xfrm>
                <a:custGeom>
                  <a:avLst/>
                  <a:gdLst>
                    <a:gd name="T0" fmla="*/ 401 w 401"/>
                    <a:gd name="T1" fmla="*/ 791 h 791"/>
                    <a:gd name="T2" fmla="*/ 0 w 401"/>
                    <a:gd name="T3" fmla="*/ 63 h 791"/>
                    <a:gd name="T4" fmla="*/ 0 w 401"/>
                    <a:gd name="T5" fmla="*/ 0 h 791"/>
                    <a:gd name="T6" fmla="*/ 401 w 401"/>
                    <a:gd name="T7" fmla="*/ 372 h 791"/>
                    <a:gd name="T8" fmla="*/ 401 w 401"/>
                    <a:gd name="T9" fmla="*/ 791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1">
                      <a:moveTo>
                        <a:pt x="401" y="791"/>
                      </a:moveTo>
                      <a:lnTo>
                        <a:pt x="0" y="63"/>
                      </a:lnTo>
                      <a:lnTo>
                        <a:pt x="0" y="0"/>
                      </a:lnTo>
                      <a:lnTo>
                        <a:pt x="401" y="372"/>
                      </a:lnTo>
                      <a:lnTo>
                        <a:pt x="401" y="791"/>
                      </a:lnTo>
                      <a:close/>
                    </a:path>
                  </a:pathLst>
                </a:custGeom>
                <a:solidFill>
                  <a:srgbClr val="77BBD8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3237996" y="5017841"/>
                  <a:ext cx="1035295" cy="1035295"/>
                </a:xfrm>
                <a:prstGeom prst="ellipse">
                  <a:avLst/>
                </a:prstGeom>
                <a:solidFill>
                  <a:srgbClr val="41739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1" name="Oval 60"/>
              <p:cNvSpPr/>
              <p:nvPr/>
            </p:nvSpPr>
            <p:spPr>
              <a:xfrm>
                <a:off x="3989229" y="5088670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93796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Freeform 81"/>
            <p:cNvSpPr>
              <a:spLocks noEditPoints="1"/>
            </p:cNvSpPr>
            <p:nvPr/>
          </p:nvSpPr>
          <p:spPr bwMode="auto">
            <a:xfrm>
              <a:off x="6468227" y="5534859"/>
              <a:ext cx="400730" cy="392275"/>
            </a:xfrm>
            <a:custGeom>
              <a:avLst/>
              <a:gdLst>
                <a:gd name="T0" fmla="*/ 86 w 100"/>
                <a:gd name="T1" fmla="*/ 61 h 98"/>
                <a:gd name="T2" fmla="*/ 100 w 100"/>
                <a:gd name="T3" fmla="*/ 55 h 98"/>
                <a:gd name="T4" fmla="*/ 100 w 100"/>
                <a:gd name="T5" fmla="*/ 44 h 98"/>
                <a:gd name="T6" fmla="*/ 86 w 100"/>
                <a:gd name="T7" fmla="*/ 38 h 98"/>
                <a:gd name="T8" fmla="*/ 84 w 100"/>
                <a:gd name="T9" fmla="*/ 32 h 98"/>
                <a:gd name="T10" fmla="*/ 89 w 100"/>
                <a:gd name="T11" fmla="*/ 18 h 98"/>
                <a:gd name="T12" fmla="*/ 82 w 100"/>
                <a:gd name="T13" fmla="*/ 11 h 98"/>
                <a:gd name="T14" fmla="*/ 68 w 100"/>
                <a:gd name="T15" fmla="*/ 16 h 98"/>
                <a:gd name="T16" fmla="*/ 62 w 100"/>
                <a:gd name="T17" fmla="*/ 14 h 98"/>
                <a:gd name="T18" fmla="*/ 56 w 100"/>
                <a:gd name="T19" fmla="*/ 0 h 98"/>
                <a:gd name="T20" fmla="*/ 45 w 100"/>
                <a:gd name="T21" fmla="*/ 0 h 98"/>
                <a:gd name="T22" fmla="*/ 39 w 100"/>
                <a:gd name="T23" fmla="*/ 14 h 98"/>
                <a:gd name="T24" fmla="*/ 33 w 100"/>
                <a:gd name="T25" fmla="*/ 16 h 98"/>
                <a:gd name="T26" fmla="*/ 19 w 100"/>
                <a:gd name="T27" fmla="*/ 11 h 98"/>
                <a:gd name="T28" fmla="*/ 11 w 100"/>
                <a:gd name="T29" fmla="*/ 18 h 98"/>
                <a:gd name="T30" fmla="*/ 17 w 100"/>
                <a:gd name="T31" fmla="*/ 32 h 98"/>
                <a:gd name="T32" fmla="*/ 15 w 100"/>
                <a:gd name="T33" fmla="*/ 38 h 98"/>
                <a:gd name="T34" fmla="*/ 0 w 100"/>
                <a:gd name="T35" fmla="*/ 45 h 98"/>
                <a:gd name="T36" fmla="*/ 0 w 100"/>
                <a:gd name="T37" fmla="*/ 55 h 98"/>
                <a:gd name="T38" fmla="*/ 15 w 100"/>
                <a:gd name="T39" fmla="*/ 61 h 98"/>
                <a:gd name="T40" fmla="*/ 17 w 100"/>
                <a:gd name="T41" fmla="*/ 67 h 98"/>
                <a:gd name="T42" fmla="*/ 12 w 100"/>
                <a:gd name="T43" fmla="*/ 80 h 98"/>
                <a:gd name="T44" fmla="*/ 19 w 100"/>
                <a:gd name="T45" fmla="*/ 88 h 98"/>
                <a:gd name="T46" fmla="*/ 33 w 100"/>
                <a:gd name="T47" fmla="*/ 83 h 98"/>
                <a:gd name="T48" fmla="*/ 39 w 100"/>
                <a:gd name="T49" fmla="*/ 85 h 98"/>
                <a:gd name="T50" fmla="*/ 45 w 100"/>
                <a:gd name="T51" fmla="*/ 98 h 98"/>
                <a:gd name="T52" fmla="*/ 56 w 100"/>
                <a:gd name="T53" fmla="*/ 98 h 98"/>
                <a:gd name="T54" fmla="*/ 62 w 100"/>
                <a:gd name="T55" fmla="*/ 85 h 98"/>
                <a:gd name="T56" fmla="*/ 68 w 100"/>
                <a:gd name="T57" fmla="*/ 82 h 98"/>
                <a:gd name="T58" fmla="*/ 82 w 100"/>
                <a:gd name="T59" fmla="*/ 88 h 98"/>
                <a:gd name="T60" fmla="*/ 90 w 100"/>
                <a:gd name="T61" fmla="*/ 80 h 98"/>
                <a:gd name="T62" fmla="*/ 84 w 100"/>
                <a:gd name="T63" fmla="*/ 67 h 98"/>
                <a:gd name="T64" fmla="*/ 86 w 100"/>
                <a:gd name="T65" fmla="*/ 61 h 98"/>
                <a:gd name="T66" fmla="*/ 86 w 100"/>
                <a:gd name="T67" fmla="*/ 61 h 98"/>
                <a:gd name="T68" fmla="*/ 50 w 100"/>
                <a:gd name="T69" fmla="*/ 65 h 98"/>
                <a:gd name="T70" fmla="*/ 35 w 100"/>
                <a:gd name="T71" fmla="*/ 50 h 98"/>
                <a:gd name="T72" fmla="*/ 50 w 100"/>
                <a:gd name="T73" fmla="*/ 33 h 98"/>
                <a:gd name="T74" fmla="*/ 66 w 100"/>
                <a:gd name="T75" fmla="*/ 50 h 98"/>
                <a:gd name="T76" fmla="*/ 50 w 100"/>
                <a:gd name="T7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98">
                  <a:moveTo>
                    <a:pt x="86" y="61"/>
                  </a:moveTo>
                  <a:cubicBezTo>
                    <a:pt x="86" y="61"/>
                    <a:pt x="100" y="56"/>
                    <a:pt x="100" y="5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2"/>
                    <a:pt x="86" y="38"/>
                    <a:pt x="86" y="3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2"/>
                    <a:pt x="90" y="19"/>
                    <a:pt x="89" y="18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1" y="10"/>
                    <a:pt x="68" y="16"/>
                    <a:pt x="68" y="16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20" y="10"/>
                    <a:pt x="19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7" y="32"/>
                    <a:pt x="17" y="32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0" y="44"/>
                    <a:pt x="0" y="4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5" y="61"/>
                    <a:pt x="15" y="61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1" y="80"/>
                    <a:pt x="12" y="80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89"/>
                    <a:pt x="33" y="83"/>
                    <a:pt x="33" y="83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7" y="98"/>
                    <a:pt x="62" y="85"/>
                    <a:pt x="62" y="85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81" y="88"/>
                    <a:pt x="82" y="88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1"/>
                    <a:pt x="86" y="61"/>
                    <a:pt x="86" y="61"/>
                  </a:cubicBezTo>
                  <a:close/>
                  <a:moveTo>
                    <a:pt x="50" y="65"/>
                  </a:moveTo>
                  <a:cubicBezTo>
                    <a:pt x="42" y="65"/>
                    <a:pt x="35" y="58"/>
                    <a:pt x="35" y="50"/>
                  </a:cubicBezTo>
                  <a:cubicBezTo>
                    <a:pt x="35" y="40"/>
                    <a:pt x="42" y="33"/>
                    <a:pt x="50" y="33"/>
                  </a:cubicBezTo>
                  <a:cubicBezTo>
                    <a:pt x="59" y="33"/>
                    <a:pt x="66" y="40"/>
                    <a:pt x="66" y="50"/>
                  </a:cubicBezTo>
                  <a:cubicBezTo>
                    <a:pt x="66" y="58"/>
                    <a:pt x="59" y="65"/>
                    <a:pt x="50" y="65"/>
                  </a:cubicBezTo>
                  <a:close/>
                </a:path>
              </a:pathLst>
            </a:custGeom>
            <a:solidFill>
              <a:srgbClr val="77BBD8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350676" y="2363419"/>
            <a:ext cx="2524202" cy="2534762"/>
            <a:chOff x="705364" y="2937461"/>
            <a:chExt cx="2393449" cy="2403462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flipH="1">
              <a:off x="705364" y="2937461"/>
              <a:ext cx="2393448" cy="2403461"/>
            </a:xfrm>
            <a:custGeom>
              <a:avLst/>
              <a:gdLst>
                <a:gd name="T0" fmla="*/ 252 w 505"/>
                <a:gd name="T1" fmla="*/ 0 h 505"/>
                <a:gd name="T2" fmla="*/ 331 w 505"/>
                <a:gd name="T3" fmla="*/ 78 h 505"/>
                <a:gd name="T4" fmla="*/ 252 w 505"/>
                <a:gd name="T5" fmla="*/ 157 h 505"/>
                <a:gd name="T6" fmla="*/ 157 w 505"/>
                <a:gd name="T7" fmla="*/ 252 h 505"/>
                <a:gd name="T8" fmla="*/ 252 w 505"/>
                <a:gd name="T9" fmla="*/ 348 h 505"/>
                <a:gd name="T10" fmla="*/ 348 w 505"/>
                <a:gd name="T11" fmla="*/ 252 h 505"/>
                <a:gd name="T12" fmla="*/ 427 w 505"/>
                <a:gd name="T13" fmla="*/ 174 h 505"/>
                <a:gd name="T14" fmla="*/ 505 w 505"/>
                <a:gd name="T15" fmla="*/ 252 h 505"/>
                <a:gd name="T16" fmla="*/ 252 w 505"/>
                <a:gd name="T17" fmla="*/ 505 h 505"/>
                <a:gd name="T18" fmla="*/ 0 w 505"/>
                <a:gd name="T19" fmla="*/ 252 h 505"/>
                <a:gd name="T20" fmla="*/ 252 w 505"/>
                <a:gd name="T2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505">
                  <a:moveTo>
                    <a:pt x="252" y="0"/>
                  </a:moveTo>
                  <a:cubicBezTo>
                    <a:pt x="296" y="0"/>
                    <a:pt x="331" y="35"/>
                    <a:pt x="331" y="78"/>
                  </a:cubicBezTo>
                  <a:cubicBezTo>
                    <a:pt x="331" y="121"/>
                    <a:pt x="296" y="157"/>
                    <a:pt x="252" y="157"/>
                  </a:cubicBezTo>
                  <a:cubicBezTo>
                    <a:pt x="200" y="157"/>
                    <a:pt x="157" y="200"/>
                    <a:pt x="157" y="252"/>
                  </a:cubicBezTo>
                  <a:cubicBezTo>
                    <a:pt x="157" y="305"/>
                    <a:pt x="200" y="348"/>
                    <a:pt x="252" y="348"/>
                  </a:cubicBezTo>
                  <a:cubicBezTo>
                    <a:pt x="305" y="348"/>
                    <a:pt x="348" y="305"/>
                    <a:pt x="348" y="252"/>
                  </a:cubicBezTo>
                  <a:cubicBezTo>
                    <a:pt x="348" y="209"/>
                    <a:pt x="383" y="174"/>
                    <a:pt x="427" y="174"/>
                  </a:cubicBezTo>
                  <a:cubicBezTo>
                    <a:pt x="470" y="174"/>
                    <a:pt x="505" y="209"/>
                    <a:pt x="505" y="252"/>
                  </a:cubicBezTo>
                  <a:cubicBezTo>
                    <a:pt x="505" y="392"/>
                    <a:pt x="392" y="505"/>
                    <a:pt x="252" y="505"/>
                  </a:cubicBezTo>
                  <a:cubicBezTo>
                    <a:pt x="113" y="505"/>
                    <a:pt x="0" y="392"/>
                    <a:pt x="0" y="252"/>
                  </a:cubicBezTo>
                  <a:cubicBezTo>
                    <a:pt x="0" y="113"/>
                    <a:pt x="113" y="0"/>
                    <a:pt x="252" y="0"/>
                  </a:cubicBezTo>
                  <a:close/>
                </a:path>
              </a:pathLst>
            </a:custGeom>
            <a:solidFill>
              <a:srgbClr val="417397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 flipH="1">
              <a:off x="705364" y="2937461"/>
              <a:ext cx="1199729" cy="1574266"/>
            </a:xfrm>
            <a:custGeom>
              <a:avLst/>
              <a:gdLst>
                <a:gd name="T0" fmla="*/ 0 w 253"/>
                <a:gd name="T1" fmla="*/ 157 h 331"/>
                <a:gd name="T2" fmla="*/ 96 w 253"/>
                <a:gd name="T3" fmla="*/ 252 h 331"/>
                <a:gd name="T4" fmla="*/ 175 w 253"/>
                <a:gd name="T5" fmla="*/ 331 h 331"/>
                <a:gd name="T6" fmla="*/ 253 w 253"/>
                <a:gd name="T7" fmla="*/ 252 h 331"/>
                <a:gd name="T8" fmla="*/ 0 w 253"/>
                <a:gd name="T9" fmla="*/ 0 h 331"/>
                <a:gd name="T10" fmla="*/ 0 w 253"/>
                <a:gd name="T11" fmla="*/ 1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331">
                  <a:moveTo>
                    <a:pt x="0" y="157"/>
                  </a:moveTo>
                  <a:cubicBezTo>
                    <a:pt x="53" y="157"/>
                    <a:pt x="96" y="200"/>
                    <a:pt x="96" y="252"/>
                  </a:cubicBezTo>
                  <a:cubicBezTo>
                    <a:pt x="96" y="296"/>
                    <a:pt x="131" y="331"/>
                    <a:pt x="175" y="331"/>
                  </a:cubicBezTo>
                  <a:cubicBezTo>
                    <a:pt x="218" y="331"/>
                    <a:pt x="253" y="296"/>
                    <a:pt x="253" y="252"/>
                  </a:cubicBezTo>
                  <a:cubicBezTo>
                    <a:pt x="253" y="113"/>
                    <a:pt x="140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rgbClr val="77BBD8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 flipH="1">
              <a:off x="1530552" y="2937461"/>
              <a:ext cx="743071" cy="747076"/>
            </a:xfrm>
            <a:prstGeom prst="ellipse">
              <a:avLst/>
            </a:prstGeom>
            <a:solidFill>
              <a:srgbClr val="417397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705364" y="4137190"/>
              <a:ext cx="1568259" cy="1203733"/>
            </a:xfrm>
            <a:custGeom>
              <a:avLst/>
              <a:gdLst>
                <a:gd name="T0" fmla="*/ 174 w 331"/>
                <a:gd name="T1" fmla="*/ 0 h 253"/>
                <a:gd name="T2" fmla="*/ 78 w 331"/>
                <a:gd name="T3" fmla="*/ 96 h 253"/>
                <a:gd name="T4" fmla="*/ 0 w 331"/>
                <a:gd name="T5" fmla="*/ 175 h 253"/>
                <a:gd name="T6" fmla="*/ 78 w 331"/>
                <a:gd name="T7" fmla="*/ 253 h 253"/>
                <a:gd name="T8" fmla="*/ 331 w 331"/>
                <a:gd name="T9" fmla="*/ 0 h 253"/>
                <a:gd name="T10" fmla="*/ 174 w 331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53">
                  <a:moveTo>
                    <a:pt x="174" y="0"/>
                  </a:moveTo>
                  <a:cubicBezTo>
                    <a:pt x="174" y="53"/>
                    <a:pt x="131" y="96"/>
                    <a:pt x="78" y="96"/>
                  </a:cubicBezTo>
                  <a:cubicBezTo>
                    <a:pt x="35" y="96"/>
                    <a:pt x="0" y="131"/>
                    <a:pt x="0" y="175"/>
                  </a:cubicBezTo>
                  <a:cubicBezTo>
                    <a:pt x="0" y="218"/>
                    <a:pt x="35" y="253"/>
                    <a:pt x="78" y="253"/>
                  </a:cubicBezTo>
                  <a:cubicBezTo>
                    <a:pt x="218" y="253"/>
                    <a:pt x="331" y="140"/>
                    <a:pt x="331" y="0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rgbClr val="417397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 flipH="1">
              <a:off x="705364" y="3764652"/>
              <a:ext cx="745073" cy="747076"/>
            </a:xfrm>
            <a:prstGeom prst="ellipse">
              <a:avLst/>
            </a:prstGeom>
            <a:solidFill>
              <a:srgbClr val="77BBD8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 flipH="1">
              <a:off x="1905093" y="3764652"/>
              <a:ext cx="1193719" cy="1576271"/>
            </a:xfrm>
            <a:custGeom>
              <a:avLst/>
              <a:gdLst>
                <a:gd name="T0" fmla="*/ 252 w 252"/>
                <a:gd name="T1" fmla="*/ 174 h 331"/>
                <a:gd name="T2" fmla="*/ 157 w 252"/>
                <a:gd name="T3" fmla="*/ 78 h 331"/>
                <a:gd name="T4" fmla="*/ 78 w 252"/>
                <a:gd name="T5" fmla="*/ 0 h 331"/>
                <a:gd name="T6" fmla="*/ 0 w 252"/>
                <a:gd name="T7" fmla="*/ 78 h 331"/>
                <a:gd name="T8" fmla="*/ 252 w 252"/>
                <a:gd name="T9" fmla="*/ 331 h 331"/>
                <a:gd name="T10" fmla="*/ 252 w 252"/>
                <a:gd name="T11" fmla="*/ 17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331">
                  <a:moveTo>
                    <a:pt x="252" y="174"/>
                  </a:moveTo>
                  <a:cubicBezTo>
                    <a:pt x="200" y="174"/>
                    <a:pt x="157" y="131"/>
                    <a:pt x="157" y="78"/>
                  </a:cubicBezTo>
                  <a:cubicBezTo>
                    <a:pt x="157" y="35"/>
                    <a:pt x="122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218"/>
                    <a:pt x="113" y="331"/>
                    <a:pt x="252" y="331"/>
                  </a:cubicBezTo>
                  <a:lnTo>
                    <a:pt x="252" y="174"/>
                  </a:lnTo>
                  <a:close/>
                </a:path>
              </a:pathLst>
            </a:custGeom>
            <a:solidFill>
              <a:srgbClr val="77BBD8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 flipH="1">
              <a:off x="1530552" y="4593847"/>
              <a:ext cx="743071" cy="747076"/>
            </a:xfrm>
            <a:prstGeom prst="ellipse">
              <a:avLst/>
            </a:prstGeom>
            <a:solidFill>
              <a:srgbClr val="417397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7"/>
            <p:cNvSpPr>
              <a:spLocks noChangeArrowheads="1"/>
            </p:cNvSpPr>
            <p:nvPr/>
          </p:nvSpPr>
          <p:spPr bwMode="auto">
            <a:xfrm flipH="1">
              <a:off x="2273623" y="3763651"/>
              <a:ext cx="825190" cy="747076"/>
            </a:xfrm>
            <a:prstGeom prst="ellipse">
              <a:avLst/>
            </a:prstGeom>
            <a:solidFill>
              <a:srgbClr val="77BBD8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 flipH="1">
              <a:off x="1446432" y="3684537"/>
              <a:ext cx="909310" cy="9093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TextBox 8"/>
          <p:cNvSpPr txBox="1"/>
          <p:nvPr/>
        </p:nvSpPr>
        <p:spPr>
          <a:xfrm>
            <a:off x="1100783" y="200868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08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uild="p"/>
      <p:bldP spid="74" grpId="0" build="p"/>
      <p:bldP spid="75" grpId="0" build="p"/>
      <p:bldP spid="76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48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第一PPT，www.1ppt.com">
  <a:themeElements>
    <a:clrScheme name="自定义 310">
      <a:dk1>
        <a:sysClr val="windowText" lastClr="000000"/>
      </a:dk1>
      <a:lt1>
        <a:sysClr val="window" lastClr="FFFFFF"/>
      </a:lt1>
      <a:dk2>
        <a:srgbClr val="CA8F45"/>
      </a:dk2>
      <a:lt2>
        <a:srgbClr val="E7E6E6"/>
      </a:lt2>
      <a:accent1>
        <a:srgbClr val="741A44"/>
      </a:accent1>
      <a:accent2>
        <a:srgbClr val="CA8F45"/>
      </a:accent2>
      <a:accent3>
        <a:srgbClr val="741A44"/>
      </a:accent3>
      <a:accent4>
        <a:srgbClr val="CA8F45"/>
      </a:accent4>
      <a:accent5>
        <a:srgbClr val="741A44"/>
      </a:accent5>
      <a:accent6>
        <a:srgbClr val="CA8F45"/>
      </a:accent6>
      <a:hlink>
        <a:srgbClr val="741A44"/>
      </a:hlink>
      <a:folHlink>
        <a:srgbClr val="CA8F45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2459</Words>
  <Application>Microsoft Office PowerPoint</Application>
  <PresentationFormat>自定义</PresentationFormat>
  <Paragraphs>158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宋体</vt:lpstr>
      <vt:lpstr>微软雅黑</vt:lpstr>
      <vt:lpstr>Arial</vt:lpstr>
      <vt:lpstr>Calibri</vt:lpstr>
      <vt:lpstr>Calibri Light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</dc:title>
  <dc:creator>sunny</dc:creator>
  <cp:keywords>www.51pptmoban.com</cp:keywords>
  <cp:lastModifiedBy>精美PPT（不二演示）</cp:lastModifiedBy>
  <cp:revision>8</cp:revision>
  <dcterms:created xsi:type="dcterms:W3CDTF">2016-12-28T12:31:21Z</dcterms:created>
  <dcterms:modified xsi:type="dcterms:W3CDTF">2019-01-23T13:35:09Z</dcterms:modified>
</cp:coreProperties>
</file>